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1364" r:id="rId2"/>
    <p:sldId id="666" r:id="rId3"/>
    <p:sldId id="383" r:id="rId4"/>
    <p:sldId id="385" r:id="rId5"/>
    <p:sldId id="262" r:id="rId6"/>
    <p:sldId id="351" r:id="rId7"/>
    <p:sldId id="1363" r:id="rId8"/>
    <p:sldId id="354" r:id="rId9"/>
    <p:sldId id="357" r:id="rId10"/>
    <p:sldId id="88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30" d="100"/>
          <a:sy n="30" d="100"/>
        </p:scale>
        <p:origin x="2196" y="8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1F8B1-949E-44CF-B111-E0E99ADAAA39}" type="datetimeFigureOut">
              <a:rPr lang="en-US" smtClean="0"/>
              <a:t>6/3/2019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888D1E-002E-414A-85E0-C866688FE9E6}" type="slidenum">
              <a:rPr lang="en-US" smtClean="0"/>
              <a:t>‹#›</a:t>
            </a:fld>
            <a:endParaRPr lang="en-US"/>
          </a:p>
        </p:txBody>
      </p:sp>
    </p:spTree>
    <p:extLst>
      <p:ext uri="{BB962C8B-B14F-4D97-AF65-F5344CB8AC3E}">
        <p14:creationId xmlns:p14="http://schemas.microsoft.com/office/powerpoint/2010/main" val="3343733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7CA3AE7D-D00C-4FD1-BFA5-ACC68E164876}" type="slidenum">
              <a:rPr lang="id-ID" smtClean="0"/>
              <a:t>1</a:t>
            </a:fld>
            <a:endParaRPr lang="id-ID"/>
          </a:p>
        </p:txBody>
      </p:sp>
    </p:spTree>
    <p:extLst>
      <p:ext uri="{BB962C8B-B14F-4D97-AF65-F5344CB8AC3E}">
        <p14:creationId xmlns:p14="http://schemas.microsoft.com/office/powerpoint/2010/main" val="2827559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CDBBF-71A6-4B22-9E4E-9669587161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F32240-62BD-4A84-BC49-0AA42FE93D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881E0D-A4DF-4033-B858-3289E465C42A}"/>
              </a:ext>
            </a:extLst>
          </p:cNvPr>
          <p:cNvSpPr>
            <a:spLocks noGrp="1"/>
          </p:cNvSpPr>
          <p:nvPr>
            <p:ph type="dt" sz="half" idx="10"/>
          </p:nvPr>
        </p:nvSpPr>
        <p:spPr/>
        <p:txBody>
          <a:bodyPr/>
          <a:lstStyle/>
          <a:p>
            <a:fld id="{F20DE51B-F693-477A-ADE6-00F086FA468C}" type="datetimeFigureOut">
              <a:rPr lang="en-US" smtClean="0"/>
              <a:t>6/3/2019</a:t>
            </a:fld>
            <a:endParaRPr lang="en-US"/>
          </a:p>
        </p:txBody>
      </p:sp>
      <p:sp>
        <p:nvSpPr>
          <p:cNvPr id="5" name="Footer Placeholder 4">
            <a:extLst>
              <a:ext uri="{FF2B5EF4-FFF2-40B4-BE49-F238E27FC236}">
                <a16:creationId xmlns:a16="http://schemas.microsoft.com/office/drawing/2014/main" id="{8D53DA95-DA9F-4EB4-96C9-97EDEB23F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09684E-D242-4F7D-8D3B-A60138B3A044}"/>
              </a:ext>
            </a:extLst>
          </p:cNvPr>
          <p:cNvSpPr>
            <a:spLocks noGrp="1"/>
          </p:cNvSpPr>
          <p:nvPr>
            <p:ph type="sldNum" sz="quarter" idx="12"/>
          </p:nvPr>
        </p:nvSpPr>
        <p:spPr/>
        <p:txBody>
          <a:bodyPr/>
          <a:lstStyle/>
          <a:p>
            <a:fld id="{DAF70683-F633-4B38-990E-891F6D69AED1}" type="slidenum">
              <a:rPr lang="en-US" smtClean="0"/>
              <a:t>‹#›</a:t>
            </a:fld>
            <a:endParaRPr lang="en-US"/>
          </a:p>
        </p:txBody>
      </p:sp>
    </p:spTree>
    <p:extLst>
      <p:ext uri="{BB962C8B-B14F-4D97-AF65-F5344CB8AC3E}">
        <p14:creationId xmlns:p14="http://schemas.microsoft.com/office/powerpoint/2010/main" val="1514650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BC501-FEA3-43C5-AF95-F5540D61E2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008E40-0683-4392-9DA9-7EC8DBB269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B96B8-C64D-4FB0-88F8-1BEE2CD702E7}"/>
              </a:ext>
            </a:extLst>
          </p:cNvPr>
          <p:cNvSpPr>
            <a:spLocks noGrp="1"/>
          </p:cNvSpPr>
          <p:nvPr>
            <p:ph type="dt" sz="half" idx="10"/>
          </p:nvPr>
        </p:nvSpPr>
        <p:spPr/>
        <p:txBody>
          <a:bodyPr/>
          <a:lstStyle/>
          <a:p>
            <a:fld id="{F20DE51B-F693-477A-ADE6-00F086FA468C}" type="datetimeFigureOut">
              <a:rPr lang="en-US" smtClean="0"/>
              <a:t>6/3/2019</a:t>
            </a:fld>
            <a:endParaRPr lang="en-US"/>
          </a:p>
        </p:txBody>
      </p:sp>
      <p:sp>
        <p:nvSpPr>
          <p:cNvPr id="5" name="Footer Placeholder 4">
            <a:extLst>
              <a:ext uri="{FF2B5EF4-FFF2-40B4-BE49-F238E27FC236}">
                <a16:creationId xmlns:a16="http://schemas.microsoft.com/office/drawing/2014/main" id="{BC2BF887-D195-41F8-BFE9-D1C75CBE7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6552B-67DA-40FA-A2F2-46E92F7B416C}"/>
              </a:ext>
            </a:extLst>
          </p:cNvPr>
          <p:cNvSpPr>
            <a:spLocks noGrp="1"/>
          </p:cNvSpPr>
          <p:nvPr>
            <p:ph type="sldNum" sz="quarter" idx="12"/>
          </p:nvPr>
        </p:nvSpPr>
        <p:spPr/>
        <p:txBody>
          <a:bodyPr/>
          <a:lstStyle/>
          <a:p>
            <a:fld id="{DAF70683-F633-4B38-990E-891F6D69AED1}" type="slidenum">
              <a:rPr lang="en-US" smtClean="0"/>
              <a:t>‹#›</a:t>
            </a:fld>
            <a:endParaRPr lang="en-US"/>
          </a:p>
        </p:txBody>
      </p:sp>
    </p:spTree>
    <p:extLst>
      <p:ext uri="{BB962C8B-B14F-4D97-AF65-F5344CB8AC3E}">
        <p14:creationId xmlns:p14="http://schemas.microsoft.com/office/powerpoint/2010/main" val="650019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DEDC10-F00F-47CB-B002-06DF337412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2872A8-5353-4064-BAF7-FCE95676D0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93ED6-33C3-4D89-B98A-A7B96F9D2246}"/>
              </a:ext>
            </a:extLst>
          </p:cNvPr>
          <p:cNvSpPr>
            <a:spLocks noGrp="1"/>
          </p:cNvSpPr>
          <p:nvPr>
            <p:ph type="dt" sz="half" idx="10"/>
          </p:nvPr>
        </p:nvSpPr>
        <p:spPr/>
        <p:txBody>
          <a:bodyPr/>
          <a:lstStyle/>
          <a:p>
            <a:fld id="{F20DE51B-F693-477A-ADE6-00F086FA468C}" type="datetimeFigureOut">
              <a:rPr lang="en-US" smtClean="0"/>
              <a:t>6/3/2019</a:t>
            </a:fld>
            <a:endParaRPr lang="en-US"/>
          </a:p>
        </p:txBody>
      </p:sp>
      <p:sp>
        <p:nvSpPr>
          <p:cNvPr id="5" name="Footer Placeholder 4">
            <a:extLst>
              <a:ext uri="{FF2B5EF4-FFF2-40B4-BE49-F238E27FC236}">
                <a16:creationId xmlns:a16="http://schemas.microsoft.com/office/drawing/2014/main" id="{94B62983-C039-4440-83EE-34F04446E8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DE546-3671-404A-B2F9-F0C38DDDA4E7}"/>
              </a:ext>
            </a:extLst>
          </p:cNvPr>
          <p:cNvSpPr>
            <a:spLocks noGrp="1"/>
          </p:cNvSpPr>
          <p:nvPr>
            <p:ph type="sldNum" sz="quarter" idx="12"/>
          </p:nvPr>
        </p:nvSpPr>
        <p:spPr/>
        <p:txBody>
          <a:bodyPr/>
          <a:lstStyle/>
          <a:p>
            <a:fld id="{DAF70683-F633-4B38-990E-891F6D69AED1}" type="slidenum">
              <a:rPr lang="en-US" smtClean="0"/>
              <a:t>‹#›</a:t>
            </a:fld>
            <a:endParaRPr lang="en-US"/>
          </a:p>
        </p:txBody>
      </p:sp>
    </p:spTree>
    <p:extLst>
      <p:ext uri="{BB962C8B-B14F-4D97-AF65-F5344CB8AC3E}">
        <p14:creationId xmlns:p14="http://schemas.microsoft.com/office/powerpoint/2010/main" val="3055555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4117929" y="1"/>
            <a:ext cx="10057248" cy="6857999"/>
          </a:xfrm>
          <a:custGeom>
            <a:avLst/>
            <a:gdLst>
              <a:gd name="connsiteX0" fmla="*/ 6058731 w 10057248"/>
              <a:gd name="connsiteY0" fmla="*/ 3467593 h 6857999"/>
              <a:gd name="connsiteX1" fmla="*/ 7990944 w 10057248"/>
              <a:gd name="connsiteY1" fmla="*/ 6857998 h 6857999"/>
              <a:gd name="connsiteX2" fmla="*/ 4126518 w 10057248"/>
              <a:gd name="connsiteY2" fmla="*/ 6857998 h 6857999"/>
              <a:gd name="connsiteX3" fmla="*/ 2053282 w 10057248"/>
              <a:gd name="connsiteY3" fmla="*/ 3465236 h 6857999"/>
              <a:gd name="connsiteX4" fmla="*/ 5972139 w 10057248"/>
              <a:gd name="connsiteY4" fmla="*/ 3465236 h 6857999"/>
              <a:gd name="connsiteX5" fmla="*/ 4012710 w 10057248"/>
              <a:gd name="connsiteY5" fmla="*/ 6857999 h 6857999"/>
              <a:gd name="connsiteX6" fmla="*/ 1959428 w 10057248"/>
              <a:gd name="connsiteY6" fmla="*/ 3465236 h 6857999"/>
              <a:gd name="connsiteX7" fmla="*/ 3918857 w 10057248"/>
              <a:gd name="connsiteY7" fmla="*/ 6857999 h 6857999"/>
              <a:gd name="connsiteX8" fmla="*/ 0 w 10057248"/>
              <a:gd name="connsiteY8" fmla="*/ 6857999 h 6857999"/>
              <a:gd name="connsiteX9" fmla="*/ 8085945 w 10057248"/>
              <a:gd name="connsiteY9" fmla="*/ 23749 h 6857999"/>
              <a:gd name="connsiteX10" fmla="*/ 10057248 w 10057248"/>
              <a:gd name="connsiteY10" fmla="*/ 3417124 h 6857999"/>
              <a:gd name="connsiteX11" fmla="*/ 8085945 w 10057248"/>
              <a:gd name="connsiteY11" fmla="*/ 6810499 h 6857999"/>
              <a:gd name="connsiteX12" fmla="*/ 6114641 w 10057248"/>
              <a:gd name="connsiteY12" fmla="*/ 3417124 h 6857999"/>
              <a:gd name="connsiteX13" fmla="*/ 4072087 w 10057248"/>
              <a:gd name="connsiteY13" fmla="*/ 0 h 6857999"/>
              <a:gd name="connsiteX14" fmla="*/ 7990942 w 10057248"/>
              <a:gd name="connsiteY14" fmla="*/ 0 h 6857999"/>
              <a:gd name="connsiteX15" fmla="*/ 6031514 w 10057248"/>
              <a:gd name="connsiteY15" fmla="*/ 3392762 h 6857999"/>
              <a:gd name="connsiteX16" fmla="*/ 3976256 w 10057248"/>
              <a:gd name="connsiteY16" fmla="*/ 0 h 6857999"/>
              <a:gd name="connsiteX17" fmla="*/ 3976257 w 10057248"/>
              <a:gd name="connsiteY17" fmla="*/ 0 h 6857999"/>
              <a:gd name="connsiteX18" fmla="*/ 5935685 w 10057248"/>
              <a:gd name="connsiteY18" fmla="*/ 3392762 h 6857999"/>
              <a:gd name="connsiteX19" fmla="*/ 2016828 w 10057248"/>
              <a:gd name="connsiteY19" fmla="*/ 339276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57248" h="6857999">
                <a:moveTo>
                  <a:pt x="6058731" y="3467593"/>
                </a:moveTo>
                <a:lnTo>
                  <a:pt x="7990944" y="6857998"/>
                </a:lnTo>
                <a:lnTo>
                  <a:pt x="4126518" y="6857998"/>
                </a:lnTo>
                <a:close/>
                <a:moveTo>
                  <a:pt x="2053282" y="3465236"/>
                </a:moveTo>
                <a:lnTo>
                  <a:pt x="5972139" y="3465236"/>
                </a:lnTo>
                <a:lnTo>
                  <a:pt x="4012710" y="6857999"/>
                </a:lnTo>
                <a:close/>
                <a:moveTo>
                  <a:pt x="1959428" y="3465236"/>
                </a:moveTo>
                <a:lnTo>
                  <a:pt x="3918857" y="6857999"/>
                </a:lnTo>
                <a:lnTo>
                  <a:pt x="0" y="6857999"/>
                </a:lnTo>
                <a:close/>
                <a:moveTo>
                  <a:pt x="8085945" y="23749"/>
                </a:moveTo>
                <a:lnTo>
                  <a:pt x="10057248" y="3417124"/>
                </a:lnTo>
                <a:lnTo>
                  <a:pt x="8085945" y="6810499"/>
                </a:lnTo>
                <a:lnTo>
                  <a:pt x="6114641" y="3417124"/>
                </a:lnTo>
                <a:close/>
                <a:moveTo>
                  <a:pt x="4072087" y="0"/>
                </a:moveTo>
                <a:lnTo>
                  <a:pt x="7990942" y="0"/>
                </a:lnTo>
                <a:lnTo>
                  <a:pt x="6031514" y="3392762"/>
                </a:lnTo>
                <a:close/>
                <a:moveTo>
                  <a:pt x="3976256" y="0"/>
                </a:moveTo>
                <a:lnTo>
                  <a:pt x="3976257" y="0"/>
                </a:lnTo>
                <a:lnTo>
                  <a:pt x="5935685" y="3392762"/>
                </a:lnTo>
                <a:lnTo>
                  <a:pt x="2016828" y="3392762"/>
                </a:lnTo>
                <a:close/>
              </a:path>
            </a:pathLst>
          </a:custGeom>
        </p:spPr>
      </p:sp>
    </p:spTree>
    <p:extLst>
      <p:ext uri="{BB962C8B-B14F-4D97-AF65-F5344CB8AC3E}">
        <p14:creationId xmlns:p14="http://schemas.microsoft.com/office/powerpoint/2010/main" val="4160618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1333669" y="1871517"/>
            <a:ext cx="1968162" cy="1969731"/>
          </a:xfrm>
          <a:prstGeom prst="rect">
            <a:avLst/>
          </a:prstGeom>
        </p:spPr>
        <p:txBody>
          <a:bodyPr>
            <a:normAutofit/>
          </a:bodyPr>
          <a:lstStyle>
            <a:lvl1pPr>
              <a:defRPr sz="1200">
                <a:solidFill>
                  <a:srgbClr val="00B0F0"/>
                </a:solidFill>
              </a:defRPr>
            </a:lvl1pPr>
          </a:lstStyle>
          <a:p>
            <a:r>
              <a:rPr lang="en-US"/>
              <a:t>Click icon to add picture</a:t>
            </a:r>
            <a:endParaRPr lang="id-ID" dirty="0"/>
          </a:p>
        </p:txBody>
      </p:sp>
      <p:sp>
        <p:nvSpPr>
          <p:cNvPr id="8" name="Picture Placeholder 3"/>
          <p:cNvSpPr>
            <a:spLocks noGrp="1"/>
          </p:cNvSpPr>
          <p:nvPr>
            <p:ph type="pic" sz="quarter" idx="11"/>
          </p:nvPr>
        </p:nvSpPr>
        <p:spPr>
          <a:xfrm>
            <a:off x="3852502" y="1871517"/>
            <a:ext cx="1968162" cy="1969731"/>
          </a:xfrm>
          <a:prstGeom prst="rect">
            <a:avLst/>
          </a:prstGeom>
        </p:spPr>
        <p:txBody>
          <a:bodyPr>
            <a:normAutofit/>
          </a:bodyPr>
          <a:lstStyle>
            <a:lvl1pPr>
              <a:defRPr sz="1200">
                <a:solidFill>
                  <a:srgbClr val="00B0F0"/>
                </a:solidFill>
              </a:defRPr>
            </a:lvl1pPr>
          </a:lstStyle>
          <a:p>
            <a:r>
              <a:rPr lang="en-US"/>
              <a:t>Click icon to add picture</a:t>
            </a:r>
            <a:endParaRPr lang="id-ID" dirty="0"/>
          </a:p>
        </p:txBody>
      </p:sp>
      <p:sp>
        <p:nvSpPr>
          <p:cNvPr id="9" name="Picture Placeholder 3"/>
          <p:cNvSpPr>
            <a:spLocks noGrp="1"/>
          </p:cNvSpPr>
          <p:nvPr>
            <p:ph type="pic" sz="quarter" idx="12"/>
          </p:nvPr>
        </p:nvSpPr>
        <p:spPr>
          <a:xfrm>
            <a:off x="6371336" y="1871517"/>
            <a:ext cx="1968162" cy="1969731"/>
          </a:xfrm>
          <a:prstGeom prst="rect">
            <a:avLst/>
          </a:prstGeom>
        </p:spPr>
        <p:txBody>
          <a:bodyPr>
            <a:normAutofit/>
          </a:bodyPr>
          <a:lstStyle>
            <a:lvl1pPr>
              <a:defRPr sz="1200">
                <a:solidFill>
                  <a:srgbClr val="00B0F0"/>
                </a:solidFill>
              </a:defRPr>
            </a:lvl1pPr>
          </a:lstStyle>
          <a:p>
            <a:r>
              <a:rPr lang="en-US" dirty="0"/>
              <a:t>Click icon to add picture</a:t>
            </a:r>
            <a:endParaRPr lang="id-ID" dirty="0"/>
          </a:p>
        </p:txBody>
      </p:sp>
      <p:sp>
        <p:nvSpPr>
          <p:cNvPr id="10" name="Picture Placeholder 3"/>
          <p:cNvSpPr>
            <a:spLocks noGrp="1"/>
          </p:cNvSpPr>
          <p:nvPr>
            <p:ph type="pic" sz="quarter" idx="13"/>
          </p:nvPr>
        </p:nvSpPr>
        <p:spPr>
          <a:xfrm>
            <a:off x="8890169" y="1871517"/>
            <a:ext cx="1968162" cy="1969731"/>
          </a:xfrm>
          <a:prstGeom prst="rect">
            <a:avLst/>
          </a:prstGeom>
        </p:spPr>
        <p:txBody>
          <a:bodyPr>
            <a:normAutofit/>
          </a:bodyPr>
          <a:lstStyle>
            <a:lvl1pPr>
              <a:defRPr sz="12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1605413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5265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3" name="Picture Placeholder 22"/>
          <p:cNvSpPr>
            <a:spLocks noGrp="1"/>
          </p:cNvSpPr>
          <p:nvPr>
            <p:ph type="pic" sz="quarter" idx="20"/>
          </p:nvPr>
        </p:nvSpPr>
        <p:spPr>
          <a:xfrm>
            <a:off x="-50800" y="-1377950"/>
            <a:ext cx="9118600" cy="8661400"/>
          </a:xfrm>
          <a:custGeom>
            <a:avLst/>
            <a:gdLst>
              <a:gd name="connsiteX0" fmla="*/ 1460501 w 9118600"/>
              <a:gd name="connsiteY0" fmla="*/ 5905500 h 8661400"/>
              <a:gd name="connsiteX1" fmla="*/ 2921001 w 9118600"/>
              <a:gd name="connsiteY1" fmla="*/ 7283450 h 8661400"/>
              <a:gd name="connsiteX2" fmla="*/ 1460501 w 9118600"/>
              <a:gd name="connsiteY2" fmla="*/ 8661400 h 8661400"/>
              <a:gd name="connsiteX3" fmla="*/ 0 w 9118600"/>
              <a:gd name="connsiteY3" fmla="*/ 7283450 h 8661400"/>
              <a:gd name="connsiteX4" fmla="*/ 3009901 w 9118600"/>
              <a:gd name="connsiteY4" fmla="*/ 4419600 h 8661400"/>
              <a:gd name="connsiteX5" fmla="*/ 4470400 w 9118600"/>
              <a:gd name="connsiteY5" fmla="*/ 5797550 h 8661400"/>
              <a:gd name="connsiteX6" fmla="*/ 3009901 w 9118600"/>
              <a:gd name="connsiteY6" fmla="*/ 7175500 h 8661400"/>
              <a:gd name="connsiteX7" fmla="*/ 1549401 w 9118600"/>
              <a:gd name="connsiteY7" fmla="*/ 5797550 h 8661400"/>
              <a:gd name="connsiteX8" fmla="*/ 4559300 w 9118600"/>
              <a:gd name="connsiteY8" fmla="*/ 2959101 h 8661400"/>
              <a:gd name="connsiteX9" fmla="*/ 6019800 w 9118600"/>
              <a:gd name="connsiteY9" fmla="*/ 4337051 h 8661400"/>
              <a:gd name="connsiteX10" fmla="*/ 4559300 w 9118600"/>
              <a:gd name="connsiteY10" fmla="*/ 5715000 h 8661400"/>
              <a:gd name="connsiteX11" fmla="*/ 3098801 w 9118600"/>
              <a:gd name="connsiteY11" fmla="*/ 4337051 h 8661400"/>
              <a:gd name="connsiteX12" fmla="*/ 1460500 w 9118600"/>
              <a:gd name="connsiteY12" fmla="*/ 2959101 h 8661400"/>
              <a:gd name="connsiteX13" fmla="*/ 2921001 w 9118600"/>
              <a:gd name="connsiteY13" fmla="*/ 4337051 h 8661400"/>
              <a:gd name="connsiteX14" fmla="*/ 1460500 w 9118600"/>
              <a:gd name="connsiteY14" fmla="*/ 5715000 h 8661400"/>
              <a:gd name="connsiteX15" fmla="*/ 0 w 9118600"/>
              <a:gd name="connsiteY15" fmla="*/ 4337051 h 8661400"/>
              <a:gd name="connsiteX16" fmla="*/ 6108700 w 9118600"/>
              <a:gd name="connsiteY16" fmla="*/ 1498601 h 8661400"/>
              <a:gd name="connsiteX17" fmla="*/ 7569200 w 9118600"/>
              <a:gd name="connsiteY17" fmla="*/ 2876551 h 8661400"/>
              <a:gd name="connsiteX18" fmla="*/ 6108700 w 9118600"/>
              <a:gd name="connsiteY18" fmla="*/ 4254501 h 8661400"/>
              <a:gd name="connsiteX19" fmla="*/ 4648200 w 9118600"/>
              <a:gd name="connsiteY19" fmla="*/ 2876551 h 8661400"/>
              <a:gd name="connsiteX20" fmla="*/ 3009900 w 9118600"/>
              <a:gd name="connsiteY20" fmla="*/ 1473200 h 8661400"/>
              <a:gd name="connsiteX21" fmla="*/ 4470400 w 9118600"/>
              <a:gd name="connsiteY21" fmla="*/ 2851151 h 8661400"/>
              <a:gd name="connsiteX22" fmla="*/ 3009900 w 9118600"/>
              <a:gd name="connsiteY22" fmla="*/ 4229101 h 8661400"/>
              <a:gd name="connsiteX23" fmla="*/ 1549400 w 9118600"/>
              <a:gd name="connsiteY23" fmla="*/ 2851151 h 8661400"/>
              <a:gd name="connsiteX24" fmla="*/ 7658100 w 9118600"/>
              <a:gd name="connsiteY24" fmla="*/ 38101 h 8661400"/>
              <a:gd name="connsiteX25" fmla="*/ 9118600 w 9118600"/>
              <a:gd name="connsiteY25" fmla="*/ 1416051 h 8661400"/>
              <a:gd name="connsiteX26" fmla="*/ 7658100 w 9118600"/>
              <a:gd name="connsiteY26" fmla="*/ 2794001 h 8661400"/>
              <a:gd name="connsiteX27" fmla="*/ 6197600 w 9118600"/>
              <a:gd name="connsiteY27" fmla="*/ 1416051 h 8661400"/>
              <a:gd name="connsiteX28" fmla="*/ 1460500 w 9118600"/>
              <a:gd name="connsiteY28" fmla="*/ 12700 h 8661400"/>
              <a:gd name="connsiteX29" fmla="*/ 2921000 w 9118600"/>
              <a:gd name="connsiteY29" fmla="*/ 1390650 h 8661400"/>
              <a:gd name="connsiteX30" fmla="*/ 1460500 w 9118600"/>
              <a:gd name="connsiteY30" fmla="*/ 2768600 h 8661400"/>
              <a:gd name="connsiteX31" fmla="*/ 0 w 9118600"/>
              <a:gd name="connsiteY31" fmla="*/ 1390650 h 8661400"/>
              <a:gd name="connsiteX32" fmla="*/ 4559300 w 9118600"/>
              <a:gd name="connsiteY32" fmla="*/ 0 h 8661400"/>
              <a:gd name="connsiteX33" fmla="*/ 6019800 w 9118600"/>
              <a:gd name="connsiteY33" fmla="*/ 1377950 h 8661400"/>
              <a:gd name="connsiteX34" fmla="*/ 4559300 w 9118600"/>
              <a:gd name="connsiteY34" fmla="*/ 2755900 h 8661400"/>
              <a:gd name="connsiteX35" fmla="*/ 3098800 w 9118600"/>
              <a:gd name="connsiteY35" fmla="*/ 1377950 h 866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18600" h="8661400">
                <a:moveTo>
                  <a:pt x="1460501" y="5905500"/>
                </a:moveTo>
                <a:lnTo>
                  <a:pt x="2921001" y="7283450"/>
                </a:lnTo>
                <a:lnTo>
                  <a:pt x="1460501" y="8661400"/>
                </a:lnTo>
                <a:lnTo>
                  <a:pt x="0" y="7283450"/>
                </a:lnTo>
                <a:close/>
                <a:moveTo>
                  <a:pt x="3009901" y="4419600"/>
                </a:moveTo>
                <a:lnTo>
                  <a:pt x="4470400" y="5797550"/>
                </a:lnTo>
                <a:lnTo>
                  <a:pt x="3009901" y="7175500"/>
                </a:lnTo>
                <a:lnTo>
                  <a:pt x="1549401" y="5797550"/>
                </a:lnTo>
                <a:close/>
                <a:moveTo>
                  <a:pt x="4559300" y="2959101"/>
                </a:moveTo>
                <a:lnTo>
                  <a:pt x="6019800" y="4337051"/>
                </a:lnTo>
                <a:lnTo>
                  <a:pt x="4559300" y="5715000"/>
                </a:lnTo>
                <a:lnTo>
                  <a:pt x="3098801" y="4337051"/>
                </a:lnTo>
                <a:close/>
                <a:moveTo>
                  <a:pt x="1460500" y="2959101"/>
                </a:moveTo>
                <a:lnTo>
                  <a:pt x="2921001" y="4337051"/>
                </a:lnTo>
                <a:lnTo>
                  <a:pt x="1460500" y="5715000"/>
                </a:lnTo>
                <a:lnTo>
                  <a:pt x="0" y="4337051"/>
                </a:lnTo>
                <a:close/>
                <a:moveTo>
                  <a:pt x="6108700" y="1498601"/>
                </a:moveTo>
                <a:lnTo>
                  <a:pt x="7569200" y="2876551"/>
                </a:lnTo>
                <a:lnTo>
                  <a:pt x="6108700" y="4254501"/>
                </a:lnTo>
                <a:lnTo>
                  <a:pt x="4648200" y="2876551"/>
                </a:lnTo>
                <a:close/>
                <a:moveTo>
                  <a:pt x="3009900" y="1473200"/>
                </a:moveTo>
                <a:lnTo>
                  <a:pt x="4470400" y="2851151"/>
                </a:lnTo>
                <a:lnTo>
                  <a:pt x="3009900" y="4229101"/>
                </a:lnTo>
                <a:lnTo>
                  <a:pt x="1549400" y="2851151"/>
                </a:lnTo>
                <a:close/>
                <a:moveTo>
                  <a:pt x="7658100" y="38101"/>
                </a:moveTo>
                <a:lnTo>
                  <a:pt x="9118600" y="1416051"/>
                </a:lnTo>
                <a:lnTo>
                  <a:pt x="7658100" y="2794001"/>
                </a:lnTo>
                <a:lnTo>
                  <a:pt x="6197600" y="1416051"/>
                </a:lnTo>
                <a:close/>
                <a:moveTo>
                  <a:pt x="1460500" y="12700"/>
                </a:moveTo>
                <a:lnTo>
                  <a:pt x="2921000" y="1390650"/>
                </a:lnTo>
                <a:lnTo>
                  <a:pt x="1460500" y="2768600"/>
                </a:lnTo>
                <a:lnTo>
                  <a:pt x="0" y="1390650"/>
                </a:lnTo>
                <a:close/>
                <a:moveTo>
                  <a:pt x="4559300" y="0"/>
                </a:moveTo>
                <a:lnTo>
                  <a:pt x="6019800" y="1377950"/>
                </a:lnTo>
                <a:lnTo>
                  <a:pt x="4559300" y="2755900"/>
                </a:lnTo>
                <a:lnTo>
                  <a:pt x="3098800" y="137795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1408304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6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64BF33D-59C7-4C22-AC05-D2190FE25A72}"/>
              </a:ext>
            </a:extLst>
          </p:cNvPr>
          <p:cNvSpPr>
            <a:spLocks noGrp="1"/>
          </p:cNvSpPr>
          <p:nvPr>
            <p:ph type="pic" sz="quarter" idx="19" hasCustomPrompt="1"/>
          </p:nvPr>
        </p:nvSpPr>
        <p:spPr>
          <a:xfrm>
            <a:off x="-1410810" y="-1016410"/>
            <a:ext cx="5860722" cy="8895343"/>
          </a:xfrm>
          <a:custGeom>
            <a:avLst/>
            <a:gdLst>
              <a:gd name="connsiteX0" fmla="*/ 1408517 w 5860722"/>
              <a:gd name="connsiteY0" fmla="*/ 6078308 h 8895343"/>
              <a:gd name="connsiteX1" fmla="*/ 2817034 w 5860722"/>
              <a:gd name="connsiteY1" fmla="*/ 7486826 h 8895343"/>
              <a:gd name="connsiteX2" fmla="*/ 1408517 w 5860722"/>
              <a:gd name="connsiteY2" fmla="*/ 8895343 h 8895343"/>
              <a:gd name="connsiteX3" fmla="*/ 0 w 5860722"/>
              <a:gd name="connsiteY3" fmla="*/ 7486826 h 8895343"/>
              <a:gd name="connsiteX4" fmla="*/ 2934885 w 5860722"/>
              <a:gd name="connsiteY4" fmla="*/ 4556469 h 8895343"/>
              <a:gd name="connsiteX5" fmla="*/ 4343403 w 5860722"/>
              <a:gd name="connsiteY5" fmla="*/ 5964987 h 8895343"/>
              <a:gd name="connsiteX6" fmla="*/ 2934885 w 5860722"/>
              <a:gd name="connsiteY6" fmla="*/ 7373505 h 8895343"/>
              <a:gd name="connsiteX7" fmla="*/ 1526367 w 5860722"/>
              <a:gd name="connsiteY7" fmla="*/ 5964987 h 8895343"/>
              <a:gd name="connsiteX8" fmla="*/ 4452203 w 5860722"/>
              <a:gd name="connsiteY8" fmla="*/ 3039153 h 8895343"/>
              <a:gd name="connsiteX9" fmla="*/ 5860722 w 5860722"/>
              <a:gd name="connsiteY9" fmla="*/ 4447672 h 8895343"/>
              <a:gd name="connsiteX10" fmla="*/ 4452203 w 5860722"/>
              <a:gd name="connsiteY10" fmla="*/ 5856190 h 8895343"/>
              <a:gd name="connsiteX11" fmla="*/ 3043683 w 5860722"/>
              <a:gd name="connsiteY11" fmla="*/ 4447672 h 8895343"/>
              <a:gd name="connsiteX12" fmla="*/ 1408520 w 5860722"/>
              <a:gd name="connsiteY12" fmla="*/ 3039153 h 8895343"/>
              <a:gd name="connsiteX13" fmla="*/ 2817039 w 5860722"/>
              <a:gd name="connsiteY13" fmla="*/ 4447672 h 8895343"/>
              <a:gd name="connsiteX14" fmla="*/ 1408520 w 5860722"/>
              <a:gd name="connsiteY14" fmla="*/ 5856190 h 8895343"/>
              <a:gd name="connsiteX15" fmla="*/ 0 w 5860722"/>
              <a:gd name="connsiteY15" fmla="*/ 4447672 h 8895343"/>
              <a:gd name="connsiteX16" fmla="*/ 2930361 w 5860722"/>
              <a:gd name="connsiteY16" fmla="*/ 1517317 h 8895343"/>
              <a:gd name="connsiteX17" fmla="*/ 4338878 w 5860722"/>
              <a:gd name="connsiteY17" fmla="*/ 2925835 h 8895343"/>
              <a:gd name="connsiteX18" fmla="*/ 2930361 w 5860722"/>
              <a:gd name="connsiteY18" fmla="*/ 4334351 h 8895343"/>
              <a:gd name="connsiteX19" fmla="*/ 1521844 w 5860722"/>
              <a:gd name="connsiteY19" fmla="*/ 2925835 h 8895343"/>
              <a:gd name="connsiteX20" fmla="*/ 1408517 w 5860722"/>
              <a:gd name="connsiteY20" fmla="*/ 0 h 8895343"/>
              <a:gd name="connsiteX21" fmla="*/ 2817034 w 5860722"/>
              <a:gd name="connsiteY21" fmla="*/ 1408518 h 8895343"/>
              <a:gd name="connsiteX22" fmla="*/ 1408517 w 5860722"/>
              <a:gd name="connsiteY22" fmla="*/ 2817035 h 8895343"/>
              <a:gd name="connsiteX23" fmla="*/ 0 w 5860722"/>
              <a:gd name="connsiteY23" fmla="*/ 1408518 h 889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60722" h="8895343">
                <a:moveTo>
                  <a:pt x="1408517" y="6078308"/>
                </a:moveTo>
                <a:lnTo>
                  <a:pt x="2817034" y="7486826"/>
                </a:lnTo>
                <a:lnTo>
                  <a:pt x="1408517" y="8895343"/>
                </a:lnTo>
                <a:lnTo>
                  <a:pt x="0" y="7486826"/>
                </a:lnTo>
                <a:close/>
                <a:moveTo>
                  <a:pt x="2934885" y="4556469"/>
                </a:moveTo>
                <a:lnTo>
                  <a:pt x="4343403" y="5964987"/>
                </a:lnTo>
                <a:lnTo>
                  <a:pt x="2934885" y="7373505"/>
                </a:lnTo>
                <a:lnTo>
                  <a:pt x="1526367" y="5964987"/>
                </a:lnTo>
                <a:close/>
                <a:moveTo>
                  <a:pt x="4452203" y="3039153"/>
                </a:moveTo>
                <a:lnTo>
                  <a:pt x="5860722" y="4447672"/>
                </a:lnTo>
                <a:lnTo>
                  <a:pt x="4452203" y="5856190"/>
                </a:lnTo>
                <a:lnTo>
                  <a:pt x="3043683" y="4447672"/>
                </a:lnTo>
                <a:close/>
                <a:moveTo>
                  <a:pt x="1408520" y="3039153"/>
                </a:moveTo>
                <a:lnTo>
                  <a:pt x="2817039" y="4447672"/>
                </a:lnTo>
                <a:lnTo>
                  <a:pt x="1408520" y="5856190"/>
                </a:lnTo>
                <a:lnTo>
                  <a:pt x="0" y="4447672"/>
                </a:lnTo>
                <a:close/>
                <a:moveTo>
                  <a:pt x="2930361" y="1517317"/>
                </a:moveTo>
                <a:lnTo>
                  <a:pt x="4338878" y="2925835"/>
                </a:lnTo>
                <a:lnTo>
                  <a:pt x="2930361" y="4334351"/>
                </a:lnTo>
                <a:lnTo>
                  <a:pt x="1521844" y="2925835"/>
                </a:lnTo>
                <a:close/>
                <a:moveTo>
                  <a:pt x="1408517" y="0"/>
                </a:moveTo>
                <a:lnTo>
                  <a:pt x="2817034" y="1408518"/>
                </a:lnTo>
                <a:lnTo>
                  <a:pt x="1408517" y="2817035"/>
                </a:lnTo>
                <a:lnTo>
                  <a:pt x="0" y="1408518"/>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Tree>
    <p:extLst>
      <p:ext uri="{BB962C8B-B14F-4D97-AF65-F5344CB8AC3E}">
        <p14:creationId xmlns:p14="http://schemas.microsoft.com/office/powerpoint/2010/main" val="471863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o Footer">
    <p:spTree>
      <p:nvGrpSpPr>
        <p:cNvPr id="1" name=""/>
        <p:cNvGrpSpPr/>
        <p:nvPr/>
      </p:nvGrpSpPr>
      <p:grpSpPr>
        <a:xfrm>
          <a:off x="0" y="0"/>
          <a:ext cx="0" cy="0"/>
          <a:chOff x="0" y="0"/>
          <a:chExt cx="0" cy="0"/>
        </a:xfrm>
      </p:grpSpPr>
      <p:sp>
        <p:nvSpPr>
          <p:cNvPr id="2" name="Rectangle 1"/>
          <p:cNvSpPr/>
          <p:nvPr userDrawn="1"/>
        </p:nvSpPr>
        <p:spPr>
          <a:xfrm>
            <a:off x="4338955" y="6266986"/>
            <a:ext cx="3535857" cy="5018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1289368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sp>
        <p:nvSpPr>
          <p:cNvPr id="26" name="Rectangle 2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
          <p:cNvSpPr>
            <a:spLocks noGrp="1"/>
          </p:cNvSpPr>
          <p:nvPr>
            <p:ph type="pic" sz="quarter" idx="10"/>
          </p:nvPr>
        </p:nvSpPr>
        <p:spPr>
          <a:xfrm>
            <a:off x="1014701" y="372245"/>
            <a:ext cx="4290754" cy="6113511"/>
          </a:xfrm>
          <a:custGeom>
            <a:avLst/>
            <a:gdLst>
              <a:gd name="connsiteX0" fmla="*/ 2455756 w 3972063"/>
              <a:gd name="connsiteY0" fmla="*/ 5262223 h 5659437"/>
              <a:gd name="connsiteX1" fmla="*/ 2460545 w 3972063"/>
              <a:gd name="connsiteY1" fmla="*/ 5265682 h 5659437"/>
              <a:gd name="connsiteX2" fmla="*/ 2454160 w 3972063"/>
              <a:gd name="connsiteY2" fmla="*/ 5263553 h 5659437"/>
              <a:gd name="connsiteX3" fmla="*/ 2455756 w 3972063"/>
              <a:gd name="connsiteY3" fmla="*/ 5262223 h 5659437"/>
              <a:gd name="connsiteX4" fmla="*/ 2439262 w 3972063"/>
              <a:gd name="connsiteY4" fmla="*/ 5106051 h 5659437"/>
              <a:gd name="connsiteX5" fmla="*/ 2441390 w 3972063"/>
              <a:gd name="connsiteY5" fmla="*/ 5108180 h 5659437"/>
              <a:gd name="connsiteX6" fmla="*/ 2441390 w 3972063"/>
              <a:gd name="connsiteY6" fmla="*/ 5108180 h 5659437"/>
              <a:gd name="connsiteX7" fmla="*/ 2439262 w 3972063"/>
              <a:gd name="connsiteY7" fmla="*/ 5106051 h 5659437"/>
              <a:gd name="connsiteX8" fmla="*/ 2399771 w 3972063"/>
              <a:gd name="connsiteY8" fmla="*/ 5097065 h 5659437"/>
              <a:gd name="connsiteX9" fmla="*/ 2400155 w 3972063"/>
              <a:gd name="connsiteY9" fmla="*/ 5097272 h 5659437"/>
              <a:gd name="connsiteX10" fmla="*/ 2398825 w 3972063"/>
              <a:gd name="connsiteY10" fmla="*/ 5097538 h 5659437"/>
              <a:gd name="connsiteX11" fmla="*/ 2486084 w 3972063"/>
              <a:gd name="connsiteY11" fmla="*/ 5069868 h 5659437"/>
              <a:gd name="connsiteX12" fmla="*/ 2492469 w 3972063"/>
              <a:gd name="connsiteY12" fmla="*/ 5078382 h 5659437"/>
              <a:gd name="connsiteX13" fmla="*/ 2486084 w 3972063"/>
              <a:gd name="connsiteY13" fmla="*/ 5074125 h 5659437"/>
              <a:gd name="connsiteX14" fmla="*/ 2486084 w 3972063"/>
              <a:gd name="connsiteY14" fmla="*/ 5069868 h 5659437"/>
              <a:gd name="connsiteX15" fmla="*/ 2547804 w 3972063"/>
              <a:gd name="connsiteY15" fmla="*/ 5016658 h 5659437"/>
              <a:gd name="connsiteX16" fmla="*/ 2549932 w 3972063"/>
              <a:gd name="connsiteY16" fmla="*/ 5016658 h 5659437"/>
              <a:gd name="connsiteX17" fmla="*/ 2548539 w 3972063"/>
              <a:gd name="connsiteY17" fmla="*/ 5017006 h 5659437"/>
              <a:gd name="connsiteX18" fmla="*/ 764315 w 3972063"/>
              <a:gd name="connsiteY18" fmla="*/ 4578738 h 5659437"/>
              <a:gd name="connsiteX19" fmla="*/ 768571 w 3972063"/>
              <a:gd name="connsiteY19" fmla="*/ 4583527 h 5659437"/>
              <a:gd name="connsiteX20" fmla="*/ 764315 w 3972063"/>
              <a:gd name="connsiteY20" fmla="*/ 4593105 h 5659437"/>
              <a:gd name="connsiteX21" fmla="*/ 764314 w 3972063"/>
              <a:gd name="connsiteY21" fmla="*/ 4585655 h 5659437"/>
              <a:gd name="connsiteX22" fmla="*/ 764315 w 3972063"/>
              <a:gd name="connsiteY22" fmla="*/ 4578206 h 5659437"/>
              <a:gd name="connsiteX23" fmla="*/ 764315 w 3972063"/>
              <a:gd name="connsiteY23" fmla="*/ 4578738 h 5659437"/>
              <a:gd name="connsiteX24" fmla="*/ 763895 w 3972063"/>
              <a:gd name="connsiteY24" fmla="*/ 4578266 h 5659437"/>
              <a:gd name="connsiteX25" fmla="*/ 843060 w 3972063"/>
              <a:gd name="connsiteY25" fmla="*/ 4535638 h 5659437"/>
              <a:gd name="connsiteX26" fmla="*/ 849445 w 3972063"/>
              <a:gd name="connsiteY26" fmla="*/ 4539895 h 5659437"/>
              <a:gd name="connsiteX27" fmla="*/ 834547 w 3972063"/>
              <a:gd name="connsiteY27" fmla="*/ 4559050 h 5659437"/>
              <a:gd name="connsiteX28" fmla="*/ 838804 w 3972063"/>
              <a:gd name="connsiteY28" fmla="*/ 4548408 h 5659437"/>
              <a:gd name="connsiteX29" fmla="*/ 843060 w 3972063"/>
              <a:gd name="connsiteY29" fmla="*/ 4535638 h 5659437"/>
              <a:gd name="connsiteX30" fmla="*/ 3339433 w 3972063"/>
              <a:gd name="connsiteY30" fmla="*/ 4171984 h 5659437"/>
              <a:gd name="connsiteX31" fmla="*/ 3343777 w 3972063"/>
              <a:gd name="connsiteY31" fmla="*/ 4178065 h 5659437"/>
              <a:gd name="connsiteX32" fmla="*/ 3339520 w 3972063"/>
              <a:gd name="connsiteY32" fmla="*/ 4173808 h 5659437"/>
              <a:gd name="connsiteX33" fmla="*/ 3326656 w 3972063"/>
              <a:gd name="connsiteY33" fmla="*/ 3978939 h 5659437"/>
              <a:gd name="connsiteX34" fmla="*/ 3326218 w 3972063"/>
              <a:gd name="connsiteY34" fmla="*/ 3983316 h 5659437"/>
              <a:gd name="connsiteX35" fmla="*/ 3322494 w 3972063"/>
              <a:gd name="connsiteY35" fmla="*/ 3982252 h 5659437"/>
              <a:gd name="connsiteX36" fmla="*/ 3326750 w 3972063"/>
              <a:gd name="connsiteY36" fmla="*/ 3977995 h 5659437"/>
              <a:gd name="connsiteX37" fmla="*/ 3327688 w 3972063"/>
              <a:gd name="connsiteY37" fmla="*/ 3978118 h 5659437"/>
              <a:gd name="connsiteX38" fmla="*/ 3326656 w 3972063"/>
              <a:gd name="connsiteY38" fmla="*/ 3978939 h 5659437"/>
              <a:gd name="connsiteX39" fmla="*/ 3326750 w 3972063"/>
              <a:gd name="connsiteY39" fmla="*/ 3786438 h 5659437"/>
              <a:gd name="connsiteX40" fmla="*/ 3324760 w 3972063"/>
              <a:gd name="connsiteY40" fmla="*/ 3787599 h 5659437"/>
              <a:gd name="connsiteX41" fmla="*/ 3324356 w 3972063"/>
              <a:gd name="connsiteY41" fmla="*/ 3786970 h 5659437"/>
              <a:gd name="connsiteX42" fmla="*/ 3326750 w 3972063"/>
              <a:gd name="connsiteY42" fmla="*/ 3786438 h 5659437"/>
              <a:gd name="connsiteX43" fmla="*/ 3442731 w 3972063"/>
              <a:gd name="connsiteY43" fmla="*/ 3351654 h 5659437"/>
              <a:gd name="connsiteX44" fmla="*/ 3443805 w 3972063"/>
              <a:gd name="connsiteY44" fmla="*/ 3352243 h 5659437"/>
              <a:gd name="connsiteX45" fmla="*/ 3443604 w 3972063"/>
              <a:gd name="connsiteY45" fmla="*/ 3352395 h 5659437"/>
              <a:gd name="connsiteX46" fmla="*/ 3433164 w 3972063"/>
              <a:gd name="connsiteY46" fmla="*/ 3339472 h 5659437"/>
              <a:gd name="connsiteX47" fmla="*/ 3437155 w 3972063"/>
              <a:gd name="connsiteY47" fmla="*/ 3346922 h 5659437"/>
              <a:gd name="connsiteX48" fmla="*/ 3442731 w 3972063"/>
              <a:gd name="connsiteY48" fmla="*/ 3351654 h 5659437"/>
              <a:gd name="connsiteX49" fmla="*/ 3435558 w 3972063"/>
              <a:gd name="connsiteY49" fmla="*/ 3347720 h 5659437"/>
              <a:gd name="connsiteX50" fmla="*/ 3428907 w 3972063"/>
              <a:gd name="connsiteY50" fmla="*/ 3341601 h 5659437"/>
              <a:gd name="connsiteX51" fmla="*/ 3433164 w 3972063"/>
              <a:gd name="connsiteY51" fmla="*/ 3339472 h 5659437"/>
              <a:gd name="connsiteX52" fmla="*/ 345046 w 3972063"/>
              <a:gd name="connsiteY52" fmla="*/ 2292030 h 5659437"/>
              <a:gd name="connsiteX53" fmla="*/ 345569 w 3972063"/>
              <a:gd name="connsiteY53" fmla="*/ 2292400 h 5659437"/>
              <a:gd name="connsiteX54" fmla="*/ 345046 w 3972063"/>
              <a:gd name="connsiteY54" fmla="*/ 2292296 h 5659437"/>
              <a:gd name="connsiteX55" fmla="*/ 345046 w 3972063"/>
              <a:gd name="connsiteY55" fmla="*/ 2292030 h 5659437"/>
              <a:gd name="connsiteX56" fmla="*/ 394048 w 3972063"/>
              <a:gd name="connsiteY56" fmla="*/ 2186217 h 5659437"/>
              <a:gd name="connsiteX57" fmla="*/ 402509 w 3972063"/>
              <a:gd name="connsiteY57" fmla="*/ 2192260 h 5659437"/>
              <a:gd name="connsiteX58" fmla="*/ 398252 w 3972063"/>
              <a:gd name="connsiteY58" fmla="*/ 2192260 h 5659437"/>
              <a:gd name="connsiteX59" fmla="*/ 393864 w 3972063"/>
              <a:gd name="connsiteY59" fmla="*/ 2186086 h 5659437"/>
              <a:gd name="connsiteX60" fmla="*/ 393996 w 3972063"/>
              <a:gd name="connsiteY60" fmla="*/ 2186141 h 5659437"/>
              <a:gd name="connsiteX61" fmla="*/ 394048 w 3972063"/>
              <a:gd name="connsiteY61" fmla="*/ 2186217 h 5659437"/>
              <a:gd name="connsiteX62" fmla="*/ 414480 w 3972063"/>
              <a:gd name="connsiteY62" fmla="*/ 2048327 h 5659437"/>
              <a:gd name="connsiteX63" fmla="*/ 419535 w 3972063"/>
              <a:gd name="connsiteY63" fmla="*/ 2051786 h 5659437"/>
              <a:gd name="connsiteX64" fmla="*/ 411022 w 3972063"/>
              <a:gd name="connsiteY64" fmla="*/ 2049657 h 5659437"/>
              <a:gd name="connsiteX65" fmla="*/ 414480 w 3972063"/>
              <a:gd name="connsiteY65" fmla="*/ 2048327 h 5659437"/>
              <a:gd name="connsiteX66" fmla="*/ 308865 w 3972063"/>
              <a:gd name="connsiteY66" fmla="*/ 2024116 h 5659437"/>
              <a:gd name="connsiteX67" fmla="*/ 309274 w 3972063"/>
              <a:gd name="connsiteY67" fmla="*/ 2024116 h 5659437"/>
              <a:gd name="connsiteX68" fmla="*/ 309551 w 3972063"/>
              <a:gd name="connsiteY68" fmla="*/ 2024459 h 5659437"/>
              <a:gd name="connsiteX69" fmla="*/ 304608 w 3972063"/>
              <a:gd name="connsiteY69" fmla="*/ 2015603 h 5659437"/>
              <a:gd name="connsiteX70" fmla="*/ 315250 w 3972063"/>
              <a:gd name="connsiteY70" fmla="*/ 2024116 h 5659437"/>
              <a:gd name="connsiteX71" fmla="*/ 309274 w 3972063"/>
              <a:gd name="connsiteY71" fmla="*/ 2024116 h 5659437"/>
              <a:gd name="connsiteX72" fmla="*/ 305407 w 3972063"/>
              <a:gd name="connsiteY72" fmla="*/ 2019327 h 5659437"/>
              <a:gd name="connsiteX73" fmla="*/ 304608 w 3972063"/>
              <a:gd name="connsiteY73" fmla="*/ 2015603 h 5659437"/>
              <a:gd name="connsiteX74" fmla="*/ 180318 w 3972063"/>
              <a:gd name="connsiteY74" fmla="*/ 1997724 h 5659437"/>
              <a:gd name="connsiteX75" fmla="*/ 191810 w 3972063"/>
              <a:gd name="connsiteY75" fmla="*/ 2002832 h 5659437"/>
              <a:gd name="connsiteX76" fmla="*/ 185425 w 3972063"/>
              <a:gd name="connsiteY76" fmla="*/ 2002832 h 5659437"/>
              <a:gd name="connsiteX77" fmla="*/ 179041 w 3972063"/>
              <a:gd name="connsiteY77" fmla="*/ 1996447 h 5659437"/>
              <a:gd name="connsiteX78" fmla="*/ 180318 w 3972063"/>
              <a:gd name="connsiteY78" fmla="*/ 1997724 h 5659437"/>
              <a:gd name="connsiteX79" fmla="*/ 178206 w 3972063"/>
              <a:gd name="connsiteY79" fmla="*/ 1996786 h 5659437"/>
              <a:gd name="connsiteX80" fmla="*/ 3607682 w 3972063"/>
              <a:gd name="connsiteY80" fmla="*/ 1964521 h 5659437"/>
              <a:gd name="connsiteX81" fmla="*/ 3599169 w 3972063"/>
              <a:gd name="connsiteY81" fmla="*/ 1977291 h 5659437"/>
              <a:gd name="connsiteX82" fmla="*/ 3601297 w 3972063"/>
              <a:gd name="connsiteY82" fmla="*/ 1968778 h 5659437"/>
              <a:gd name="connsiteX83" fmla="*/ 3607682 w 3972063"/>
              <a:gd name="connsiteY83" fmla="*/ 1964521 h 5659437"/>
              <a:gd name="connsiteX84" fmla="*/ 406765 w 3972063"/>
              <a:gd name="connsiteY84" fmla="*/ 1868742 h 5659437"/>
              <a:gd name="connsiteX85" fmla="*/ 409130 w 3972063"/>
              <a:gd name="connsiteY85" fmla="*/ 1870634 h 5659437"/>
              <a:gd name="connsiteX86" fmla="*/ 408894 w 3972063"/>
              <a:gd name="connsiteY86" fmla="*/ 1870871 h 5659437"/>
              <a:gd name="connsiteX87" fmla="*/ 406765 w 3972063"/>
              <a:gd name="connsiteY87" fmla="*/ 1868742 h 5659437"/>
              <a:gd name="connsiteX88" fmla="*/ 365146 w 3972063"/>
              <a:gd name="connsiteY88" fmla="*/ 1864013 h 5659437"/>
              <a:gd name="connsiteX89" fmla="*/ 365530 w 3972063"/>
              <a:gd name="connsiteY89" fmla="*/ 1864220 h 5659437"/>
              <a:gd name="connsiteX90" fmla="*/ 364200 w 3972063"/>
              <a:gd name="connsiteY90" fmla="*/ 1864486 h 5659437"/>
              <a:gd name="connsiteX91" fmla="*/ 151373 w 3972063"/>
              <a:gd name="connsiteY91" fmla="*/ 1760194 h 5659437"/>
              <a:gd name="connsiteX92" fmla="*/ 150718 w 3972063"/>
              <a:gd name="connsiteY92" fmla="*/ 1760685 h 5659437"/>
              <a:gd name="connsiteX93" fmla="*/ 149564 w 3972063"/>
              <a:gd name="connsiteY93" fmla="*/ 1760300 h 5659437"/>
              <a:gd name="connsiteX94" fmla="*/ 140732 w 3972063"/>
              <a:gd name="connsiteY94" fmla="*/ 1760194 h 5659437"/>
              <a:gd name="connsiteX95" fmla="*/ 149245 w 3972063"/>
              <a:gd name="connsiteY95" fmla="*/ 1761790 h 5659437"/>
              <a:gd name="connsiteX96" fmla="*/ 150718 w 3972063"/>
              <a:gd name="connsiteY96" fmla="*/ 1760685 h 5659437"/>
              <a:gd name="connsiteX97" fmla="*/ 155630 w 3972063"/>
              <a:gd name="connsiteY97" fmla="*/ 1762322 h 5659437"/>
              <a:gd name="connsiteX98" fmla="*/ 151373 w 3972063"/>
              <a:gd name="connsiteY98" fmla="*/ 1766579 h 5659437"/>
              <a:gd name="connsiteX99" fmla="*/ 140732 w 3972063"/>
              <a:gd name="connsiteY99" fmla="*/ 1760194 h 5659437"/>
              <a:gd name="connsiteX100" fmla="*/ 144228 w 3972063"/>
              <a:gd name="connsiteY100" fmla="*/ 1758521 h 5659437"/>
              <a:gd name="connsiteX101" fmla="*/ 149564 w 3972063"/>
              <a:gd name="connsiteY101" fmla="*/ 1760300 h 5659437"/>
              <a:gd name="connsiteX102" fmla="*/ 146850 w 3972063"/>
              <a:gd name="connsiteY102" fmla="*/ 1760460 h 5659437"/>
              <a:gd name="connsiteX103" fmla="*/ 143088 w 3972063"/>
              <a:gd name="connsiteY103" fmla="*/ 1757678 h 5659437"/>
              <a:gd name="connsiteX104" fmla="*/ 144228 w 3972063"/>
              <a:gd name="connsiteY104" fmla="*/ 1758521 h 5659437"/>
              <a:gd name="connsiteX105" fmla="*/ 142860 w 3972063"/>
              <a:gd name="connsiteY105" fmla="*/ 1758065 h 5659437"/>
              <a:gd name="connsiteX106" fmla="*/ 302381 w 3972063"/>
              <a:gd name="connsiteY106" fmla="*/ 1723813 h 5659437"/>
              <a:gd name="connsiteX107" fmla="*/ 302480 w 3972063"/>
              <a:gd name="connsiteY107" fmla="*/ 1724011 h 5659437"/>
              <a:gd name="connsiteX108" fmla="*/ 302218 w 3972063"/>
              <a:gd name="connsiteY108" fmla="*/ 1723954 h 5659437"/>
              <a:gd name="connsiteX109" fmla="*/ 300352 w 3972063"/>
              <a:gd name="connsiteY109" fmla="*/ 1719754 h 5659437"/>
              <a:gd name="connsiteX110" fmla="*/ 304608 w 3972063"/>
              <a:gd name="connsiteY110" fmla="*/ 1721882 h 5659437"/>
              <a:gd name="connsiteX111" fmla="*/ 302381 w 3972063"/>
              <a:gd name="connsiteY111" fmla="*/ 1723813 h 5659437"/>
              <a:gd name="connsiteX112" fmla="*/ 221606 w 3972063"/>
              <a:gd name="connsiteY112" fmla="*/ 1577151 h 5659437"/>
              <a:gd name="connsiteX113" fmla="*/ 225862 w 3972063"/>
              <a:gd name="connsiteY113" fmla="*/ 1579279 h 5659437"/>
              <a:gd name="connsiteX114" fmla="*/ 227410 w 3972063"/>
              <a:gd name="connsiteY114" fmla="*/ 1581988 h 5659437"/>
              <a:gd name="connsiteX115" fmla="*/ 1483669 w 3972063"/>
              <a:gd name="connsiteY115" fmla="*/ 1294072 h 5659437"/>
              <a:gd name="connsiteX116" fmla="*/ 1481541 w 3972063"/>
              <a:gd name="connsiteY116" fmla="*/ 1296201 h 5659437"/>
              <a:gd name="connsiteX117" fmla="*/ 1483401 w 3972063"/>
              <a:gd name="connsiteY117" fmla="*/ 1294084 h 5659437"/>
              <a:gd name="connsiteX118" fmla="*/ 506794 w 3972063"/>
              <a:gd name="connsiteY118" fmla="*/ 1232348 h 5659437"/>
              <a:gd name="connsiteX119" fmla="*/ 515307 w 3972063"/>
              <a:gd name="connsiteY119" fmla="*/ 1238734 h 5659437"/>
              <a:gd name="connsiteX120" fmla="*/ 515307 w 3972063"/>
              <a:gd name="connsiteY120" fmla="*/ 1245119 h 5659437"/>
              <a:gd name="connsiteX121" fmla="*/ 519564 w 3972063"/>
              <a:gd name="connsiteY121" fmla="*/ 1245119 h 5659437"/>
              <a:gd name="connsiteX122" fmla="*/ 508922 w 3972063"/>
              <a:gd name="connsiteY122" fmla="*/ 1253633 h 5659437"/>
              <a:gd name="connsiteX123" fmla="*/ 502537 w 3972063"/>
              <a:gd name="connsiteY123" fmla="*/ 1247247 h 5659437"/>
              <a:gd name="connsiteX124" fmla="*/ 506794 w 3972063"/>
              <a:gd name="connsiteY124" fmla="*/ 1245119 h 5659437"/>
              <a:gd name="connsiteX125" fmla="*/ 506794 w 3972063"/>
              <a:gd name="connsiteY125" fmla="*/ 1232348 h 5659437"/>
              <a:gd name="connsiteX126" fmla="*/ 1728420 w 3972063"/>
              <a:gd name="connsiteY126" fmla="*/ 1025893 h 5659437"/>
              <a:gd name="connsiteX127" fmla="*/ 1725297 w 3972063"/>
              <a:gd name="connsiteY127" fmla="*/ 1027859 h 5659437"/>
              <a:gd name="connsiteX128" fmla="*/ 1724430 w 3972063"/>
              <a:gd name="connsiteY128" fmla="*/ 1027223 h 5659437"/>
              <a:gd name="connsiteX129" fmla="*/ 1728420 w 3972063"/>
              <a:gd name="connsiteY129" fmla="*/ 1025893 h 5659437"/>
              <a:gd name="connsiteX130" fmla="*/ 1170814 w 3972063"/>
              <a:gd name="connsiteY130" fmla="*/ 813052 h 5659437"/>
              <a:gd name="connsiteX131" fmla="*/ 1175070 w 3972063"/>
              <a:gd name="connsiteY131" fmla="*/ 823694 h 5659437"/>
              <a:gd name="connsiteX132" fmla="*/ 1168686 w 3972063"/>
              <a:gd name="connsiteY132" fmla="*/ 815180 h 5659437"/>
              <a:gd name="connsiteX133" fmla="*/ 1170814 w 3972063"/>
              <a:gd name="connsiteY133" fmla="*/ 813052 h 5659437"/>
              <a:gd name="connsiteX134" fmla="*/ 3075615 w 3972063"/>
              <a:gd name="connsiteY134" fmla="*/ 669917 h 5659437"/>
              <a:gd name="connsiteX135" fmla="*/ 3076034 w 3972063"/>
              <a:gd name="connsiteY135" fmla="*/ 670389 h 5659437"/>
              <a:gd name="connsiteX136" fmla="*/ 3075615 w 3972063"/>
              <a:gd name="connsiteY136" fmla="*/ 670449 h 5659437"/>
              <a:gd name="connsiteX137" fmla="*/ 3075615 w 3972063"/>
              <a:gd name="connsiteY137" fmla="*/ 655550 h 5659437"/>
              <a:gd name="connsiteX138" fmla="*/ 3075615 w 3972063"/>
              <a:gd name="connsiteY138" fmla="*/ 662999 h 5659437"/>
              <a:gd name="connsiteX139" fmla="*/ 3075615 w 3972063"/>
              <a:gd name="connsiteY139" fmla="*/ 669917 h 5659437"/>
              <a:gd name="connsiteX140" fmla="*/ 3071358 w 3972063"/>
              <a:gd name="connsiteY140" fmla="*/ 665128 h 5659437"/>
              <a:gd name="connsiteX141" fmla="*/ 3075615 w 3972063"/>
              <a:gd name="connsiteY141" fmla="*/ 655550 h 5659437"/>
              <a:gd name="connsiteX142" fmla="*/ 2894712 w 3972063"/>
              <a:gd name="connsiteY142" fmla="*/ 0 h 5659437"/>
              <a:gd name="connsiteX143" fmla="*/ 2941534 w 3972063"/>
              <a:gd name="connsiteY143" fmla="*/ 0 h 5659437"/>
              <a:gd name="connsiteX144" fmla="*/ 2962816 w 3972063"/>
              <a:gd name="connsiteY144" fmla="*/ 8514 h 5659437"/>
              <a:gd name="connsiteX145" fmla="*/ 2958560 w 3972063"/>
              <a:gd name="connsiteY145" fmla="*/ 80880 h 5659437"/>
              <a:gd name="connsiteX146" fmla="*/ 2954303 w 3972063"/>
              <a:gd name="connsiteY146" fmla="*/ 68109 h 5659437"/>
              <a:gd name="connsiteX147" fmla="*/ 2939405 w 3972063"/>
              <a:gd name="connsiteY147" fmla="*/ 87265 h 5659437"/>
              <a:gd name="connsiteX148" fmla="*/ 2913866 w 3972063"/>
              <a:gd name="connsiteY148" fmla="*/ 146860 h 5659437"/>
              <a:gd name="connsiteX149" fmla="*/ 2890455 w 3972063"/>
              <a:gd name="connsiteY149" fmla="*/ 163888 h 5659437"/>
              <a:gd name="connsiteX150" fmla="*/ 2879814 w 3972063"/>
              <a:gd name="connsiteY150" fmla="*/ 187300 h 5659437"/>
              <a:gd name="connsiteX151" fmla="*/ 2892583 w 3972063"/>
              <a:gd name="connsiteY151" fmla="*/ 180915 h 5659437"/>
              <a:gd name="connsiteX152" fmla="*/ 2877686 w 3972063"/>
              <a:gd name="connsiteY152" fmla="*/ 208584 h 5659437"/>
              <a:gd name="connsiteX153" fmla="*/ 2860659 w 3972063"/>
              <a:gd name="connsiteY153" fmla="*/ 236253 h 5659437"/>
              <a:gd name="connsiteX154" fmla="*/ 2850018 w 3972063"/>
              <a:gd name="connsiteY154" fmla="*/ 231997 h 5659437"/>
              <a:gd name="connsiteX155" fmla="*/ 2839377 w 3972063"/>
              <a:gd name="connsiteY155" fmla="*/ 253281 h 5659437"/>
              <a:gd name="connsiteX156" fmla="*/ 2843633 w 3972063"/>
              <a:gd name="connsiteY156" fmla="*/ 242639 h 5659437"/>
              <a:gd name="connsiteX157" fmla="*/ 2837248 w 3972063"/>
              <a:gd name="connsiteY157" fmla="*/ 259666 h 5659437"/>
              <a:gd name="connsiteX158" fmla="*/ 2801068 w 3972063"/>
              <a:gd name="connsiteY158" fmla="*/ 295849 h 5659437"/>
              <a:gd name="connsiteX159" fmla="*/ 2796811 w 3972063"/>
              <a:gd name="connsiteY159" fmla="*/ 340545 h 5659437"/>
              <a:gd name="connsiteX160" fmla="*/ 2815966 w 3972063"/>
              <a:gd name="connsiteY160" fmla="*/ 353316 h 5659437"/>
              <a:gd name="connsiteX161" fmla="*/ 2815966 w 3972063"/>
              <a:gd name="connsiteY161" fmla="*/ 342674 h 5659437"/>
              <a:gd name="connsiteX162" fmla="*/ 2807453 w 3972063"/>
              <a:gd name="connsiteY162" fmla="*/ 329903 h 5659437"/>
              <a:gd name="connsiteX163" fmla="*/ 2826607 w 3972063"/>
              <a:gd name="connsiteY163" fmla="*/ 310748 h 5659437"/>
              <a:gd name="connsiteX164" fmla="*/ 2835120 w 3972063"/>
              <a:gd name="connsiteY164" fmla="*/ 315005 h 5659437"/>
              <a:gd name="connsiteX165" fmla="*/ 2839377 w 3972063"/>
              <a:gd name="connsiteY165" fmla="*/ 302234 h 5659437"/>
              <a:gd name="connsiteX166" fmla="*/ 2835120 w 3972063"/>
              <a:gd name="connsiteY166" fmla="*/ 300106 h 5659437"/>
              <a:gd name="connsiteX167" fmla="*/ 2845762 w 3972063"/>
              <a:gd name="connsiteY167" fmla="*/ 300106 h 5659437"/>
              <a:gd name="connsiteX168" fmla="*/ 2847890 w 3972063"/>
              <a:gd name="connsiteY168" fmla="*/ 325647 h 5659437"/>
              <a:gd name="connsiteX169" fmla="*/ 2862788 w 3972063"/>
              <a:gd name="connsiteY169" fmla="*/ 297977 h 5659437"/>
              <a:gd name="connsiteX170" fmla="*/ 2871301 w 3972063"/>
              <a:gd name="connsiteY170" fmla="*/ 308619 h 5659437"/>
              <a:gd name="connsiteX171" fmla="*/ 2888327 w 3972063"/>
              <a:gd name="connsiteY171" fmla="*/ 293720 h 5659437"/>
              <a:gd name="connsiteX172" fmla="*/ 2892583 w 3972063"/>
              <a:gd name="connsiteY172" fmla="*/ 306491 h 5659437"/>
              <a:gd name="connsiteX173" fmla="*/ 2911738 w 3972063"/>
              <a:gd name="connsiteY173" fmla="*/ 300106 h 5659437"/>
              <a:gd name="connsiteX174" fmla="*/ 2909610 w 3972063"/>
              <a:gd name="connsiteY174" fmla="*/ 291592 h 5659437"/>
              <a:gd name="connsiteX175" fmla="*/ 2930892 w 3972063"/>
              <a:gd name="connsiteY175" fmla="*/ 280950 h 5659437"/>
              <a:gd name="connsiteX176" fmla="*/ 2956432 w 3972063"/>
              <a:gd name="connsiteY176" fmla="*/ 278822 h 5659437"/>
              <a:gd name="connsiteX177" fmla="*/ 2905353 w 3972063"/>
              <a:gd name="connsiteY177" fmla="*/ 370343 h 5659437"/>
              <a:gd name="connsiteX178" fmla="*/ 2888327 w 3972063"/>
              <a:gd name="connsiteY178" fmla="*/ 400141 h 5659437"/>
              <a:gd name="connsiteX179" fmla="*/ 2884032 w 3972063"/>
              <a:gd name="connsiteY179" fmla="*/ 402448 h 5659437"/>
              <a:gd name="connsiteX180" fmla="*/ 2884070 w 3972063"/>
              <a:gd name="connsiteY180" fmla="*/ 402269 h 5659437"/>
              <a:gd name="connsiteX181" fmla="*/ 2883922 w 3972063"/>
              <a:gd name="connsiteY181" fmla="*/ 402507 h 5659437"/>
              <a:gd name="connsiteX182" fmla="*/ 2873961 w 3972063"/>
              <a:gd name="connsiteY182" fmla="*/ 407856 h 5659437"/>
              <a:gd name="connsiteX183" fmla="*/ 2875557 w 3972063"/>
              <a:gd name="connsiteY183" fmla="*/ 429939 h 5659437"/>
              <a:gd name="connsiteX184" fmla="*/ 2877420 w 3972063"/>
              <a:gd name="connsiteY184" fmla="*/ 412911 h 5659437"/>
              <a:gd name="connsiteX185" fmla="*/ 2883922 w 3972063"/>
              <a:gd name="connsiteY185" fmla="*/ 402507 h 5659437"/>
              <a:gd name="connsiteX186" fmla="*/ 2884032 w 3972063"/>
              <a:gd name="connsiteY186" fmla="*/ 402448 h 5659437"/>
              <a:gd name="connsiteX187" fmla="*/ 2878750 w 3972063"/>
              <a:gd name="connsiteY187" fmla="*/ 427278 h 5659437"/>
              <a:gd name="connsiteX188" fmla="*/ 2867044 w 3972063"/>
              <a:gd name="connsiteY188" fmla="*/ 442709 h 5659437"/>
              <a:gd name="connsiteX189" fmla="*/ 2864916 w 3972063"/>
              <a:gd name="connsiteY189" fmla="*/ 459736 h 5659437"/>
              <a:gd name="connsiteX190" fmla="*/ 2862788 w 3972063"/>
              <a:gd name="connsiteY190" fmla="*/ 436324 h 5659437"/>
              <a:gd name="connsiteX191" fmla="*/ 2862788 w 3972063"/>
              <a:gd name="connsiteY191" fmla="*/ 474635 h 5659437"/>
              <a:gd name="connsiteX192" fmla="*/ 2852146 w 3972063"/>
              <a:gd name="connsiteY192" fmla="*/ 470378 h 5659437"/>
              <a:gd name="connsiteX193" fmla="*/ 2843633 w 3972063"/>
              <a:gd name="connsiteY193" fmla="*/ 478892 h 5659437"/>
              <a:gd name="connsiteX194" fmla="*/ 2841505 w 3972063"/>
              <a:gd name="connsiteY194" fmla="*/ 483149 h 5659437"/>
              <a:gd name="connsiteX195" fmla="*/ 2847890 w 3972063"/>
              <a:gd name="connsiteY195" fmla="*/ 500176 h 5659437"/>
              <a:gd name="connsiteX196" fmla="*/ 2852146 w 3972063"/>
              <a:gd name="connsiteY196" fmla="*/ 495919 h 5659437"/>
              <a:gd name="connsiteX197" fmla="*/ 2850018 w 3972063"/>
              <a:gd name="connsiteY197" fmla="*/ 485277 h 5659437"/>
              <a:gd name="connsiteX198" fmla="*/ 2856403 w 3972063"/>
              <a:gd name="connsiteY198" fmla="*/ 476764 h 5659437"/>
              <a:gd name="connsiteX199" fmla="*/ 2854275 w 3972063"/>
              <a:gd name="connsiteY199" fmla="*/ 493791 h 5659437"/>
              <a:gd name="connsiteX200" fmla="*/ 2867044 w 3972063"/>
              <a:gd name="connsiteY200" fmla="*/ 495919 h 5659437"/>
              <a:gd name="connsiteX201" fmla="*/ 2875557 w 3972063"/>
              <a:gd name="connsiteY201" fmla="*/ 510818 h 5659437"/>
              <a:gd name="connsiteX202" fmla="*/ 2881942 w 3972063"/>
              <a:gd name="connsiteY202" fmla="*/ 476764 h 5659437"/>
              <a:gd name="connsiteX203" fmla="*/ 2888327 w 3972063"/>
              <a:gd name="connsiteY203" fmla="*/ 463993 h 5659437"/>
              <a:gd name="connsiteX204" fmla="*/ 2879814 w 3972063"/>
              <a:gd name="connsiteY204" fmla="*/ 459736 h 5659437"/>
              <a:gd name="connsiteX205" fmla="*/ 2890455 w 3972063"/>
              <a:gd name="connsiteY205" fmla="*/ 455479 h 5659437"/>
              <a:gd name="connsiteX206" fmla="*/ 2903225 w 3972063"/>
              <a:gd name="connsiteY206" fmla="*/ 425682 h 5659437"/>
              <a:gd name="connsiteX207" fmla="*/ 2920251 w 3972063"/>
              <a:gd name="connsiteY207" fmla="*/ 398012 h 5659437"/>
              <a:gd name="connsiteX208" fmla="*/ 2956432 w 3972063"/>
              <a:gd name="connsiteY208" fmla="*/ 357573 h 5659437"/>
              <a:gd name="connsiteX209" fmla="*/ 2954303 w 3972063"/>
              <a:gd name="connsiteY209" fmla="*/ 389499 h 5659437"/>
              <a:gd name="connsiteX210" fmla="*/ 2971329 w 3972063"/>
              <a:gd name="connsiteY210" fmla="*/ 368215 h 5659437"/>
              <a:gd name="connsiteX211" fmla="*/ 2984099 w 3972063"/>
              <a:gd name="connsiteY211" fmla="*/ 370343 h 5659437"/>
              <a:gd name="connsiteX212" fmla="*/ 2994740 w 3972063"/>
              <a:gd name="connsiteY212" fmla="*/ 351187 h 5659437"/>
              <a:gd name="connsiteX213" fmla="*/ 3007510 w 3972063"/>
              <a:gd name="connsiteY213" fmla="*/ 344802 h 5659437"/>
              <a:gd name="connsiteX214" fmla="*/ 3003253 w 3972063"/>
              <a:gd name="connsiteY214" fmla="*/ 357573 h 5659437"/>
              <a:gd name="connsiteX215" fmla="*/ 3016023 w 3972063"/>
              <a:gd name="connsiteY215" fmla="*/ 361829 h 5659437"/>
              <a:gd name="connsiteX216" fmla="*/ 3007510 w 3972063"/>
              <a:gd name="connsiteY216" fmla="*/ 425682 h 5659437"/>
              <a:gd name="connsiteX217" fmla="*/ 2988356 w 3972063"/>
              <a:gd name="connsiteY217" fmla="*/ 478892 h 5659437"/>
              <a:gd name="connsiteX218" fmla="*/ 2979843 w 3972063"/>
              <a:gd name="connsiteY218" fmla="*/ 515075 h 5659437"/>
              <a:gd name="connsiteX219" fmla="*/ 2960688 w 3972063"/>
              <a:gd name="connsiteY219" fmla="*/ 544873 h 5659437"/>
              <a:gd name="connsiteX220" fmla="*/ 2939405 w 3972063"/>
              <a:gd name="connsiteY220" fmla="*/ 595954 h 5659437"/>
              <a:gd name="connsiteX221" fmla="*/ 2933021 w 3972063"/>
              <a:gd name="connsiteY221" fmla="*/ 591698 h 5659437"/>
              <a:gd name="connsiteX222" fmla="*/ 2930892 w 3972063"/>
              <a:gd name="connsiteY222" fmla="*/ 615110 h 5659437"/>
              <a:gd name="connsiteX223" fmla="*/ 2918123 w 3972063"/>
              <a:gd name="connsiteY223" fmla="*/ 610853 h 5659437"/>
              <a:gd name="connsiteX224" fmla="*/ 2907481 w 3972063"/>
              <a:gd name="connsiteY224" fmla="*/ 647036 h 5659437"/>
              <a:gd name="connsiteX225" fmla="*/ 2909610 w 3972063"/>
              <a:gd name="connsiteY225" fmla="*/ 687476 h 5659437"/>
              <a:gd name="connsiteX226" fmla="*/ 2905353 w 3972063"/>
              <a:gd name="connsiteY226" fmla="*/ 710888 h 5659437"/>
              <a:gd name="connsiteX227" fmla="*/ 2852146 w 3972063"/>
              <a:gd name="connsiteY227" fmla="*/ 753457 h 5659437"/>
              <a:gd name="connsiteX228" fmla="*/ 2858531 w 3972063"/>
              <a:gd name="connsiteY228" fmla="*/ 749200 h 5659437"/>
              <a:gd name="connsiteX229" fmla="*/ 2864916 w 3972063"/>
              <a:gd name="connsiteY229" fmla="*/ 766227 h 5659437"/>
              <a:gd name="connsiteX230" fmla="*/ 2858531 w 3972063"/>
              <a:gd name="connsiteY230" fmla="*/ 778998 h 5659437"/>
              <a:gd name="connsiteX231" fmla="*/ 2843633 w 3972063"/>
              <a:gd name="connsiteY231" fmla="*/ 781126 h 5659437"/>
              <a:gd name="connsiteX232" fmla="*/ 2852146 w 3972063"/>
              <a:gd name="connsiteY232" fmla="*/ 798153 h 5659437"/>
              <a:gd name="connsiteX233" fmla="*/ 2796811 w 3972063"/>
              <a:gd name="connsiteY233" fmla="*/ 855620 h 5659437"/>
              <a:gd name="connsiteX234" fmla="*/ 2835120 w 3972063"/>
              <a:gd name="connsiteY234" fmla="*/ 855620 h 5659437"/>
              <a:gd name="connsiteX235" fmla="*/ 2860659 w 3972063"/>
              <a:gd name="connsiteY235" fmla="*/ 832208 h 5659437"/>
              <a:gd name="connsiteX236" fmla="*/ 2867044 w 3972063"/>
              <a:gd name="connsiteY236" fmla="*/ 830079 h 5659437"/>
              <a:gd name="connsiteX237" fmla="*/ 2869173 w 3972063"/>
              <a:gd name="connsiteY237" fmla="*/ 836465 h 5659437"/>
              <a:gd name="connsiteX238" fmla="*/ 2869173 w 3972063"/>
              <a:gd name="connsiteY238" fmla="*/ 827951 h 5659437"/>
              <a:gd name="connsiteX239" fmla="*/ 2869173 w 3972063"/>
              <a:gd name="connsiteY239" fmla="*/ 825822 h 5659437"/>
              <a:gd name="connsiteX240" fmla="*/ 2873429 w 3972063"/>
              <a:gd name="connsiteY240" fmla="*/ 817309 h 5659437"/>
              <a:gd name="connsiteX241" fmla="*/ 2877686 w 3972063"/>
              <a:gd name="connsiteY241" fmla="*/ 823694 h 5659437"/>
              <a:gd name="connsiteX242" fmla="*/ 2888327 w 3972063"/>
              <a:gd name="connsiteY242" fmla="*/ 819437 h 5659437"/>
              <a:gd name="connsiteX243" fmla="*/ 2903225 w 3972063"/>
              <a:gd name="connsiteY243" fmla="*/ 815180 h 5659437"/>
              <a:gd name="connsiteX244" fmla="*/ 2903225 w 3972063"/>
              <a:gd name="connsiteY244" fmla="*/ 825822 h 5659437"/>
              <a:gd name="connsiteX245" fmla="*/ 2926636 w 3972063"/>
              <a:gd name="connsiteY245" fmla="*/ 810924 h 5659437"/>
              <a:gd name="connsiteX246" fmla="*/ 2920251 w 3972063"/>
              <a:gd name="connsiteY246" fmla="*/ 808795 h 5659437"/>
              <a:gd name="connsiteX247" fmla="*/ 2956432 w 3972063"/>
              <a:gd name="connsiteY247" fmla="*/ 749200 h 5659437"/>
              <a:gd name="connsiteX248" fmla="*/ 2950047 w 3972063"/>
              <a:gd name="connsiteY248" fmla="*/ 742815 h 5659437"/>
              <a:gd name="connsiteX249" fmla="*/ 2960688 w 3972063"/>
              <a:gd name="connsiteY249" fmla="*/ 732173 h 5659437"/>
              <a:gd name="connsiteX250" fmla="*/ 2967073 w 3972063"/>
              <a:gd name="connsiteY250" fmla="*/ 747071 h 5659437"/>
              <a:gd name="connsiteX251" fmla="*/ 2981971 w 3972063"/>
              <a:gd name="connsiteY251" fmla="*/ 721530 h 5659437"/>
              <a:gd name="connsiteX252" fmla="*/ 2990484 w 3972063"/>
              <a:gd name="connsiteY252" fmla="*/ 721530 h 5659437"/>
              <a:gd name="connsiteX253" fmla="*/ 2990484 w 3972063"/>
              <a:gd name="connsiteY253" fmla="*/ 713017 h 5659437"/>
              <a:gd name="connsiteX254" fmla="*/ 3001125 w 3972063"/>
              <a:gd name="connsiteY254" fmla="*/ 713017 h 5659437"/>
              <a:gd name="connsiteX255" fmla="*/ 3001125 w 3972063"/>
              <a:gd name="connsiteY255" fmla="*/ 700246 h 5659437"/>
              <a:gd name="connsiteX256" fmla="*/ 3022408 w 3972063"/>
              <a:gd name="connsiteY256" fmla="*/ 700246 h 5659437"/>
              <a:gd name="connsiteX257" fmla="*/ 3028793 w 3972063"/>
              <a:gd name="connsiteY257" fmla="*/ 693861 h 5659437"/>
              <a:gd name="connsiteX258" fmla="*/ 3030921 w 3972063"/>
              <a:gd name="connsiteY258" fmla="*/ 698118 h 5659437"/>
              <a:gd name="connsiteX259" fmla="*/ 3033049 w 3972063"/>
              <a:gd name="connsiteY259" fmla="*/ 700246 h 5659437"/>
              <a:gd name="connsiteX260" fmla="*/ 3037306 w 3972063"/>
              <a:gd name="connsiteY260" fmla="*/ 681091 h 5659437"/>
              <a:gd name="connsiteX261" fmla="*/ 3052204 w 3972063"/>
              <a:gd name="connsiteY261" fmla="*/ 678962 h 5659437"/>
              <a:gd name="connsiteX262" fmla="*/ 3052204 w 3972063"/>
              <a:gd name="connsiteY262" fmla="*/ 670449 h 5659437"/>
              <a:gd name="connsiteX263" fmla="*/ 3069230 w 3972063"/>
              <a:gd name="connsiteY263" fmla="*/ 683219 h 5659437"/>
              <a:gd name="connsiteX264" fmla="*/ 3062845 w 3972063"/>
              <a:gd name="connsiteY264" fmla="*/ 700246 h 5659437"/>
              <a:gd name="connsiteX265" fmla="*/ 3073486 w 3972063"/>
              <a:gd name="connsiteY265" fmla="*/ 700246 h 5659437"/>
              <a:gd name="connsiteX266" fmla="*/ 3079871 w 3972063"/>
              <a:gd name="connsiteY266" fmla="*/ 674706 h 5659437"/>
              <a:gd name="connsiteX267" fmla="*/ 3076034 w 3972063"/>
              <a:gd name="connsiteY267" fmla="*/ 670389 h 5659437"/>
              <a:gd name="connsiteX268" fmla="*/ 3090512 w 3972063"/>
              <a:gd name="connsiteY268" fmla="*/ 668320 h 5659437"/>
              <a:gd name="connsiteX269" fmla="*/ 3086256 w 3972063"/>
              <a:gd name="connsiteY269" fmla="*/ 657678 h 5659437"/>
              <a:gd name="connsiteX270" fmla="*/ 3094769 w 3972063"/>
              <a:gd name="connsiteY270" fmla="*/ 659807 h 5659437"/>
              <a:gd name="connsiteX271" fmla="*/ 3086256 w 3972063"/>
              <a:gd name="connsiteY271" fmla="*/ 642779 h 5659437"/>
              <a:gd name="connsiteX272" fmla="*/ 3101154 w 3972063"/>
              <a:gd name="connsiteY272" fmla="*/ 644908 h 5659437"/>
              <a:gd name="connsiteX273" fmla="*/ 3092641 w 3972063"/>
              <a:gd name="connsiteY273" fmla="*/ 625752 h 5659437"/>
              <a:gd name="connsiteX274" fmla="*/ 3099026 w 3972063"/>
              <a:gd name="connsiteY274" fmla="*/ 634266 h 5659437"/>
              <a:gd name="connsiteX275" fmla="*/ 3109667 w 3972063"/>
              <a:gd name="connsiteY275" fmla="*/ 632137 h 5659437"/>
              <a:gd name="connsiteX276" fmla="*/ 3109667 w 3972063"/>
              <a:gd name="connsiteY276" fmla="*/ 600211 h 5659437"/>
              <a:gd name="connsiteX277" fmla="*/ 3099026 w 3972063"/>
              <a:gd name="connsiteY277" fmla="*/ 591698 h 5659437"/>
              <a:gd name="connsiteX278" fmla="*/ 3099026 w 3972063"/>
              <a:gd name="connsiteY278" fmla="*/ 583184 h 5659437"/>
              <a:gd name="connsiteX279" fmla="*/ 3109667 w 3972063"/>
              <a:gd name="connsiteY279" fmla="*/ 574670 h 5659437"/>
              <a:gd name="connsiteX280" fmla="*/ 3109667 w 3972063"/>
              <a:gd name="connsiteY280" fmla="*/ 610853 h 5659437"/>
              <a:gd name="connsiteX281" fmla="*/ 3113923 w 3972063"/>
              <a:gd name="connsiteY281" fmla="*/ 612982 h 5659437"/>
              <a:gd name="connsiteX282" fmla="*/ 3135206 w 3972063"/>
              <a:gd name="connsiteY282" fmla="*/ 538487 h 5659437"/>
              <a:gd name="connsiteX283" fmla="*/ 3147976 w 3972063"/>
              <a:gd name="connsiteY283" fmla="*/ 536359 h 5659437"/>
              <a:gd name="connsiteX284" fmla="*/ 3154361 w 3972063"/>
              <a:gd name="connsiteY284" fmla="*/ 583184 h 5659437"/>
              <a:gd name="connsiteX285" fmla="*/ 3158617 w 3972063"/>
              <a:gd name="connsiteY285" fmla="*/ 583184 h 5659437"/>
              <a:gd name="connsiteX286" fmla="*/ 3175643 w 3972063"/>
              <a:gd name="connsiteY286" fmla="*/ 527845 h 5659437"/>
              <a:gd name="connsiteX287" fmla="*/ 3199054 w 3972063"/>
              <a:gd name="connsiteY287" fmla="*/ 485277 h 5659437"/>
              <a:gd name="connsiteX288" fmla="*/ 3199054 w 3972063"/>
              <a:gd name="connsiteY288" fmla="*/ 474635 h 5659437"/>
              <a:gd name="connsiteX289" fmla="*/ 3207567 w 3972063"/>
              <a:gd name="connsiteY289" fmla="*/ 483149 h 5659437"/>
              <a:gd name="connsiteX290" fmla="*/ 3222465 w 3972063"/>
              <a:gd name="connsiteY290" fmla="*/ 478892 h 5659437"/>
              <a:gd name="connsiteX291" fmla="*/ 3218209 w 3972063"/>
              <a:gd name="connsiteY291" fmla="*/ 468250 h 5659437"/>
              <a:gd name="connsiteX292" fmla="*/ 3216080 w 3972063"/>
              <a:gd name="connsiteY292" fmla="*/ 476764 h 5659437"/>
              <a:gd name="connsiteX293" fmla="*/ 3213952 w 3972063"/>
              <a:gd name="connsiteY293" fmla="*/ 449094 h 5659437"/>
              <a:gd name="connsiteX294" fmla="*/ 3260774 w 3972063"/>
              <a:gd name="connsiteY294" fmla="*/ 434195 h 5659437"/>
              <a:gd name="connsiteX295" fmla="*/ 3284185 w 3972063"/>
              <a:gd name="connsiteY295" fmla="*/ 434195 h 5659437"/>
              <a:gd name="connsiteX296" fmla="*/ 3296955 w 3972063"/>
              <a:gd name="connsiteY296" fmla="*/ 510818 h 5659437"/>
              <a:gd name="connsiteX297" fmla="*/ 3290570 w 3972063"/>
              <a:gd name="connsiteY297" fmla="*/ 498048 h 5659437"/>
              <a:gd name="connsiteX298" fmla="*/ 3279928 w 3972063"/>
              <a:gd name="connsiteY298" fmla="*/ 523589 h 5659437"/>
              <a:gd name="connsiteX299" fmla="*/ 3269287 w 3972063"/>
              <a:gd name="connsiteY299" fmla="*/ 593826 h 5659437"/>
              <a:gd name="connsiteX300" fmla="*/ 3241620 w 3972063"/>
              <a:gd name="connsiteY300" fmla="*/ 644908 h 5659437"/>
              <a:gd name="connsiteX301" fmla="*/ 3254389 w 3972063"/>
              <a:gd name="connsiteY301" fmla="*/ 634266 h 5659437"/>
              <a:gd name="connsiteX302" fmla="*/ 3243748 w 3972063"/>
              <a:gd name="connsiteY302" fmla="*/ 668320 h 5659437"/>
              <a:gd name="connsiteX303" fmla="*/ 3228850 w 3972063"/>
              <a:gd name="connsiteY303" fmla="*/ 700246 h 5659437"/>
              <a:gd name="connsiteX304" fmla="*/ 3230978 w 3972063"/>
              <a:gd name="connsiteY304" fmla="*/ 700246 h 5659437"/>
              <a:gd name="connsiteX305" fmla="*/ 3230978 w 3972063"/>
              <a:gd name="connsiteY305" fmla="*/ 702375 h 5659437"/>
              <a:gd name="connsiteX306" fmla="*/ 3230978 w 3972063"/>
              <a:gd name="connsiteY306" fmla="*/ 704503 h 5659437"/>
              <a:gd name="connsiteX307" fmla="*/ 3230978 w 3972063"/>
              <a:gd name="connsiteY307" fmla="*/ 800282 h 5659437"/>
              <a:gd name="connsiteX308" fmla="*/ 3233107 w 3972063"/>
              <a:gd name="connsiteY308" fmla="*/ 802410 h 5659437"/>
              <a:gd name="connsiteX309" fmla="*/ 3245876 w 3972063"/>
              <a:gd name="connsiteY309" fmla="*/ 768355 h 5659437"/>
              <a:gd name="connsiteX310" fmla="*/ 3256517 w 3972063"/>
              <a:gd name="connsiteY310" fmla="*/ 774741 h 5659437"/>
              <a:gd name="connsiteX311" fmla="*/ 3271415 w 3972063"/>
              <a:gd name="connsiteY311" fmla="*/ 755585 h 5659437"/>
              <a:gd name="connsiteX312" fmla="*/ 3277800 w 3972063"/>
              <a:gd name="connsiteY312" fmla="*/ 766227 h 5659437"/>
              <a:gd name="connsiteX313" fmla="*/ 3294826 w 3972063"/>
              <a:gd name="connsiteY313" fmla="*/ 753457 h 5659437"/>
              <a:gd name="connsiteX314" fmla="*/ 3292698 w 3972063"/>
              <a:gd name="connsiteY314" fmla="*/ 747071 h 5659437"/>
              <a:gd name="connsiteX315" fmla="*/ 3311852 w 3972063"/>
              <a:gd name="connsiteY315" fmla="*/ 727916 h 5659437"/>
              <a:gd name="connsiteX316" fmla="*/ 3339520 w 3972063"/>
              <a:gd name="connsiteY316" fmla="*/ 715145 h 5659437"/>
              <a:gd name="connsiteX317" fmla="*/ 3316109 w 3972063"/>
              <a:gd name="connsiteY317" fmla="*/ 783254 h 5659437"/>
              <a:gd name="connsiteX318" fmla="*/ 3326750 w 3972063"/>
              <a:gd name="connsiteY318" fmla="*/ 776869 h 5659437"/>
              <a:gd name="connsiteX319" fmla="*/ 3326750 w 3972063"/>
              <a:gd name="connsiteY319" fmla="*/ 761970 h 5659437"/>
              <a:gd name="connsiteX320" fmla="*/ 3335263 w 3972063"/>
              <a:gd name="connsiteY320" fmla="*/ 761970 h 5659437"/>
              <a:gd name="connsiteX321" fmla="*/ 3331007 w 3972063"/>
              <a:gd name="connsiteY321" fmla="*/ 753457 h 5659437"/>
              <a:gd name="connsiteX322" fmla="*/ 3333135 w 3972063"/>
              <a:gd name="connsiteY322" fmla="*/ 770484 h 5659437"/>
              <a:gd name="connsiteX323" fmla="*/ 3341648 w 3972063"/>
              <a:gd name="connsiteY323" fmla="*/ 778998 h 5659437"/>
              <a:gd name="connsiteX324" fmla="*/ 3350161 w 3972063"/>
              <a:gd name="connsiteY324" fmla="*/ 770484 h 5659437"/>
              <a:gd name="connsiteX325" fmla="*/ 3337392 w 3972063"/>
              <a:gd name="connsiteY325" fmla="*/ 787511 h 5659437"/>
              <a:gd name="connsiteX326" fmla="*/ 3341648 w 3972063"/>
              <a:gd name="connsiteY326" fmla="*/ 789640 h 5659437"/>
              <a:gd name="connsiteX327" fmla="*/ 3354418 w 3972063"/>
              <a:gd name="connsiteY327" fmla="*/ 787511 h 5659437"/>
              <a:gd name="connsiteX328" fmla="*/ 3326750 w 3972063"/>
              <a:gd name="connsiteY328" fmla="*/ 804538 h 5659437"/>
              <a:gd name="connsiteX329" fmla="*/ 3335263 w 3972063"/>
              <a:gd name="connsiteY329" fmla="*/ 813052 h 5659437"/>
              <a:gd name="connsiteX330" fmla="*/ 3320366 w 3972063"/>
              <a:gd name="connsiteY330" fmla="*/ 813052 h 5659437"/>
              <a:gd name="connsiteX331" fmla="*/ 3320366 w 3972063"/>
              <a:gd name="connsiteY331" fmla="*/ 804538 h 5659437"/>
              <a:gd name="connsiteX332" fmla="*/ 3311852 w 3972063"/>
              <a:gd name="connsiteY332" fmla="*/ 825822 h 5659437"/>
              <a:gd name="connsiteX333" fmla="*/ 3303339 w 3972063"/>
              <a:gd name="connsiteY333" fmla="*/ 823694 h 5659437"/>
              <a:gd name="connsiteX334" fmla="*/ 3301211 w 3972063"/>
              <a:gd name="connsiteY334" fmla="*/ 830079 h 5659437"/>
              <a:gd name="connsiteX335" fmla="*/ 3292698 w 3972063"/>
              <a:gd name="connsiteY335" fmla="*/ 838593 h 5659437"/>
              <a:gd name="connsiteX336" fmla="*/ 3294826 w 3972063"/>
              <a:gd name="connsiteY336" fmla="*/ 842850 h 5659437"/>
              <a:gd name="connsiteX337" fmla="*/ 3290570 w 3972063"/>
              <a:gd name="connsiteY337" fmla="*/ 844978 h 5659437"/>
              <a:gd name="connsiteX338" fmla="*/ 3288442 w 3972063"/>
              <a:gd name="connsiteY338" fmla="*/ 868391 h 5659437"/>
              <a:gd name="connsiteX339" fmla="*/ 3279928 w 3972063"/>
              <a:gd name="connsiteY339" fmla="*/ 904574 h 5659437"/>
              <a:gd name="connsiteX340" fmla="*/ 3286313 w 3972063"/>
              <a:gd name="connsiteY340" fmla="*/ 872647 h 5659437"/>
              <a:gd name="connsiteX341" fmla="*/ 3271415 w 3972063"/>
              <a:gd name="connsiteY341" fmla="*/ 921601 h 5659437"/>
              <a:gd name="connsiteX342" fmla="*/ 3273544 w 3972063"/>
              <a:gd name="connsiteY342" fmla="*/ 940757 h 5659437"/>
              <a:gd name="connsiteX343" fmla="*/ 3267159 w 3972063"/>
              <a:gd name="connsiteY343" fmla="*/ 917344 h 5659437"/>
              <a:gd name="connsiteX344" fmla="*/ 3271415 w 3972063"/>
              <a:gd name="connsiteY344" fmla="*/ 957784 h 5659437"/>
              <a:gd name="connsiteX345" fmla="*/ 3260774 w 3972063"/>
              <a:gd name="connsiteY345" fmla="*/ 955655 h 5659437"/>
              <a:gd name="connsiteX346" fmla="*/ 3252261 w 3972063"/>
              <a:gd name="connsiteY346" fmla="*/ 968426 h 5659437"/>
              <a:gd name="connsiteX347" fmla="*/ 3250133 w 3972063"/>
              <a:gd name="connsiteY347" fmla="*/ 972683 h 5659437"/>
              <a:gd name="connsiteX348" fmla="*/ 3258646 w 3972063"/>
              <a:gd name="connsiteY348" fmla="*/ 987581 h 5659437"/>
              <a:gd name="connsiteX349" fmla="*/ 3262902 w 3972063"/>
              <a:gd name="connsiteY349" fmla="*/ 985453 h 5659437"/>
              <a:gd name="connsiteX350" fmla="*/ 3265031 w 3972063"/>
              <a:gd name="connsiteY350" fmla="*/ 983325 h 5659437"/>
              <a:gd name="connsiteX351" fmla="*/ 3260774 w 3972063"/>
              <a:gd name="connsiteY351" fmla="*/ 972683 h 5659437"/>
              <a:gd name="connsiteX352" fmla="*/ 3265031 w 3972063"/>
              <a:gd name="connsiteY352" fmla="*/ 962041 h 5659437"/>
              <a:gd name="connsiteX353" fmla="*/ 3267159 w 3972063"/>
              <a:gd name="connsiteY353" fmla="*/ 981196 h 5659437"/>
              <a:gd name="connsiteX354" fmla="*/ 3279928 w 3972063"/>
              <a:gd name="connsiteY354" fmla="*/ 976939 h 5659437"/>
              <a:gd name="connsiteX355" fmla="*/ 3290570 w 3972063"/>
              <a:gd name="connsiteY355" fmla="*/ 993967 h 5659437"/>
              <a:gd name="connsiteX356" fmla="*/ 3292698 w 3972063"/>
              <a:gd name="connsiteY356" fmla="*/ 953527 h 5659437"/>
              <a:gd name="connsiteX357" fmla="*/ 3296955 w 3972063"/>
              <a:gd name="connsiteY357" fmla="*/ 938628 h 5659437"/>
              <a:gd name="connsiteX358" fmla="*/ 3288442 w 3972063"/>
              <a:gd name="connsiteY358" fmla="*/ 934371 h 5659437"/>
              <a:gd name="connsiteX359" fmla="*/ 3299083 w 3972063"/>
              <a:gd name="connsiteY359" fmla="*/ 925858 h 5659437"/>
              <a:gd name="connsiteX360" fmla="*/ 3352290 w 3972063"/>
              <a:gd name="connsiteY360" fmla="*/ 798153 h 5659437"/>
              <a:gd name="connsiteX361" fmla="*/ 3356546 w 3972063"/>
              <a:gd name="connsiteY361" fmla="*/ 834336 h 5659437"/>
              <a:gd name="connsiteX362" fmla="*/ 3371444 w 3972063"/>
              <a:gd name="connsiteY362" fmla="*/ 806667 h 5659437"/>
              <a:gd name="connsiteX363" fmla="*/ 3384214 w 3972063"/>
              <a:gd name="connsiteY363" fmla="*/ 802410 h 5659437"/>
              <a:gd name="connsiteX364" fmla="*/ 3392727 w 3972063"/>
              <a:gd name="connsiteY364" fmla="*/ 778998 h 5659437"/>
              <a:gd name="connsiteX365" fmla="*/ 3405496 w 3972063"/>
              <a:gd name="connsiteY365" fmla="*/ 768355 h 5659437"/>
              <a:gd name="connsiteX366" fmla="*/ 3403368 w 3972063"/>
              <a:gd name="connsiteY366" fmla="*/ 783254 h 5659437"/>
              <a:gd name="connsiteX367" fmla="*/ 3416138 w 3972063"/>
              <a:gd name="connsiteY367" fmla="*/ 781126 h 5659437"/>
              <a:gd name="connsiteX368" fmla="*/ 3418266 w 3972063"/>
              <a:gd name="connsiteY368" fmla="*/ 855620 h 5659437"/>
              <a:gd name="connsiteX369" fmla="*/ 3405496 w 3972063"/>
              <a:gd name="connsiteY369" fmla="*/ 919472 h 5659437"/>
              <a:gd name="connsiteX370" fmla="*/ 3386342 w 3972063"/>
              <a:gd name="connsiteY370" fmla="*/ 1000352 h 5659437"/>
              <a:gd name="connsiteX371" fmla="*/ 3369316 w 3972063"/>
              <a:gd name="connsiteY371" fmla="*/ 1064204 h 5659437"/>
              <a:gd name="connsiteX372" fmla="*/ 3362931 w 3972063"/>
              <a:gd name="connsiteY372" fmla="*/ 1059947 h 5659437"/>
              <a:gd name="connsiteX373" fmla="*/ 3362931 w 3972063"/>
              <a:gd name="connsiteY373" fmla="*/ 1087617 h 5659437"/>
              <a:gd name="connsiteX374" fmla="*/ 3348033 w 3972063"/>
              <a:gd name="connsiteY374" fmla="*/ 1087617 h 5659437"/>
              <a:gd name="connsiteX375" fmla="*/ 3345905 w 3972063"/>
              <a:gd name="connsiteY375" fmla="*/ 1098259 h 5659437"/>
              <a:gd name="connsiteX376" fmla="*/ 3358674 w 3972063"/>
              <a:gd name="connsiteY376" fmla="*/ 1096130 h 5659437"/>
              <a:gd name="connsiteX377" fmla="*/ 3362931 w 3972063"/>
              <a:gd name="connsiteY377" fmla="*/ 1115286 h 5659437"/>
              <a:gd name="connsiteX378" fmla="*/ 3375701 w 3972063"/>
              <a:gd name="connsiteY378" fmla="*/ 1100387 h 5659437"/>
              <a:gd name="connsiteX379" fmla="*/ 3373572 w 3972063"/>
              <a:gd name="connsiteY379" fmla="*/ 1085488 h 5659437"/>
              <a:gd name="connsiteX380" fmla="*/ 3390598 w 3972063"/>
              <a:gd name="connsiteY380" fmla="*/ 1091874 h 5659437"/>
              <a:gd name="connsiteX381" fmla="*/ 3394855 w 3972063"/>
              <a:gd name="connsiteY381" fmla="*/ 1106772 h 5659437"/>
              <a:gd name="connsiteX382" fmla="*/ 3384214 w 3972063"/>
              <a:gd name="connsiteY382" fmla="*/ 1117414 h 5659437"/>
              <a:gd name="connsiteX383" fmla="*/ 3343777 w 3972063"/>
              <a:gd name="connsiteY383" fmla="*/ 1132313 h 5659437"/>
              <a:gd name="connsiteX384" fmla="*/ 3341648 w 3972063"/>
              <a:gd name="connsiteY384" fmla="*/ 1140827 h 5659437"/>
              <a:gd name="connsiteX385" fmla="*/ 3343777 w 3972063"/>
              <a:gd name="connsiteY385" fmla="*/ 1162111 h 5659437"/>
              <a:gd name="connsiteX386" fmla="*/ 3352290 w 3972063"/>
              <a:gd name="connsiteY386" fmla="*/ 1159982 h 5659437"/>
              <a:gd name="connsiteX387" fmla="*/ 3345905 w 3972063"/>
              <a:gd name="connsiteY387" fmla="*/ 1170625 h 5659437"/>
              <a:gd name="connsiteX388" fmla="*/ 3348033 w 3972063"/>
              <a:gd name="connsiteY388" fmla="*/ 1174881 h 5659437"/>
              <a:gd name="connsiteX389" fmla="*/ 3343777 w 3972063"/>
              <a:gd name="connsiteY389" fmla="*/ 1181267 h 5659437"/>
              <a:gd name="connsiteX390" fmla="*/ 3343777 w 3972063"/>
              <a:gd name="connsiteY390" fmla="*/ 1189780 h 5659437"/>
              <a:gd name="connsiteX391" fmla="*/ 3354418 w 3972063"/>
              <a:gd name="connsiteY391" fmla="*/ 1194037 h 5659437"/>
              <a:gd name="connsiteX392" fmla="*/ 3356546 w 3972063"/>
              <a:gd name="connsiteY392" fmla="*/ 1181267 h 5659437"/>
              <a:gd name="connsiteX393" fmla="*/ 3350161 w 3972063"/>
              <a:gd name="connsiteY393" fmla="*/ 1177010 h 5659437"/>
              <a:gd name="connsiteX394" fmla="*/ 3371444 w 3972063"/>
              <a:gd name="connsiteY394" fmla="*/ 1172753 h 5659437"/>
              <a:gd name="connsiteX395" fmla="*/ 3373572 w 3972063"/>
              <a:gd name="connsiteY395" fmla="*/ 1183395 h 5659437"/>
              <a:gd name="connsiteX396" fmla="*/ 3379957 w 3972063"/>
              <a:gd name="connsiteY396" fmla="*/ 1166368 h 5659437"/>
              <a:gd name="connsiteX397" fmla="*/ 3405496 w 3972063"/>
              <a:gd name="connsiteY397" fmla="*/ 1172753 h 5659437"/>
              <a:gd name="connsiteX398" fmla="*/ 3424651 w 3972063"/>
              <a:gd name="connsiteY398" fmla="*/ 1168496 h 5659437"/>
              <a:gd name="connsiteX399" fmla="*/ 3428907 w 3972063"/>
              <a:gd name="connsiteY399" fmla="*/ 1177010 h 5659437"/>
              <a:gd name="connsiteX400" fmla="*/ 3437420 w 3972063"/>
              <a:gd name="connsiteY400" fmla="*/ 1170625 h 5659437"/>
              <a:gd name="connsiteX401" fmla="*/ 3448062 w 3972063"/>
              <a:gd name="connsiteY401" fmla="*/ 1179138 h 5659437"/>
              <a:gd name="connsiteX402" fmla="*/ 3458703 w 3972063"/>
              <a:gd name="connsiteY402" fmla="*/ 1174881 h 5659437"/>
              <a:gd name="connsiteX403" fmla="*/ 3448062 w 3972063"/>
              <a:gd name="connsiteY403" fmla="*/ 1170625 h 5659437"/>
              <a:gd name="connsiteX404" fmla="*/ 3448062 w 3972063"/>
              <a:gd name="connsiteY404" fmla="*/ 1159982 h 5659437"/>
              <a:gd name="connsiteX405" fmla="*/ 3456575 w 3972063"/>
              <a:gd name="connsiteY405" fmla="*/ 1155726 h 5659437"/>
              <a:gd name="connsiteX406" fmla="*/ 3469344 w 3972063"/>
              <a:gd name="connsiteY406" fmla="*/ 1164239 h 5659437"/>
              <a:gd name="connsiteX407" fmla="*/ 3456575 w 3972063"/>
              <a:gd name="connsiteY407" fmla="*/ 1168496 h 5659437"/>
              <a:gd name="connsiteX408" fmla="*/ 3473601 w 3972063"/>
              <a:gd name="connsiteY408" fmla="*/ 1179138 h 5659437"/>
              <a:gd name="connsiteX409" fmla="*/ 3490627 w 3972063"/>
              <a:gd name="connsiteY409" fmla="*/ 1172753 h 5659437"/>
              <a:gd name="connsiteX410" fmla="*/ 3486371 w 3972063"/>
              <a:gd name="connsiteY410" fmla="*/ 1181267 h 5659437"/>
              <a:gd name="connsiteX411" fmla="*/ 3497012 w 3972063"/>
              <a:gd name="connsiteY411" fmla="*/ 1179138 h 5659437"/>
              <a:gd name="connsiteX412" fmla="*/ 3499140 w 3972063"/>
              <a:gd name="connsiteY412" fmla="*/ 1187652 h 5659437"/>
              <a:gd name="connsiteX413" fmla="*/ 3486371 w 3972063"/>
              <a:gd name="connsiteY413" fmla="*/ 1183395 h 5659437"/>
              <a:gd name="connsiteX414" fmla="*/ 3469344 w 3972063"/>
              <a:gd name="connsiteY414" fmla="*/ 1187652 h 5659437"/>
              <a:gd name="connsiteX415" fmla="*/ 3471473 w 3972063"/>
              <a:gd name="connsiteY415" fmla="*/ 1194037 h 5659437"/>
              <a:gd name="connsiteX416" fmla="*/ 3454446 w 3972063"/>
              <a:gd name="connsiteY416" fmla="*/ 1211064 h 5659437"/>
              <a:gd name="connsiteX417" fmla="*/ 3443805 w 3972063"/>
              <a:gd name="connsiteY417" fmla="*/ 1204679 h 5659437"/>
              <a:gd name="connsiteX418" fmla="*/ 3426779 w 3972063"/>
              <a:gd name="connsiteY418" fmla="*/ 1213193 h 5659437"/>
              <a:gd name="connsiteX419" fmla="*/ 3435292 w 3972063"/>
              <a:gd name="connsiteY419" fmla="*/ 1208936 h 5659437"/>
              <a:gd name="connsiteX420" fmla="*/ 3431036 w 3972063"/>
              <a:gd name="connsiteY420" fmla="*/ 1191909 h 5659437"/>
              <a:gd name="connsiteX421" fmla="*/ 3431036 w 3972063"/>
              <a:gd name="connsiteY421" fmla="*/ 1202551 h 5659437"/>
              <a:gd name="connsiteX422" fmla="*/ 3418266 w 3972063"/>
              <a:gd name="connsiteY422" fmla="*/ 1208936 h 5659437"/>
              <a:gd name="connsiteX423" fmla="*/ 3409753 w 3972063"/>
              <a:gd name="connsiteY423" fmla="*/ 1200422 h 5659437"/>
              <a:gd name="connsiteX424" fmla="*/ 3403368 w 3972063"/>
              <a:gd name="connsiteY424" fmla="*/ 1217449 h 5659437"/>
              <a:gd name="connsiteX425" fmla="*/ 3407625 w 3972063"/>
              <a:gd name="connsiteY425" fmla="*/ 1234477 h 5659437"/>
              <a:gd name="connsiteX426" fmla="*/ 3384214 w 3972063"/>
              <a:gd name="connsiteY426" fmla="*/ 1242990 h 5659437"/>
              <a:gd name="connsiteX427" fmla="*/ 3386342 w 3972063"/>
              <a:gd name="connsiteY427" fmla="*/ 1234477 h 5659437"/>
              <a:gd name="connsiteX428" fmla="*/ 3371444 w 3972063"/>
              <a:gd name="connsiteY428" fmla="*/ 1242990 h 5659437"/>
              <a:gd name="connsiteX429" fmla="*/ 3350161 w 3972063"/>
              <a:gd name="connsiteY429" fmla="*/ 1247247 h 5659437"/>
              <a:gd name="connsiteX430" fmla="*/ 3335263 w 3972063"/>
              <a:gd name="connsiteY430" fmla="*/ 1236605 h 5659437"/>
              <a:gd name="connsiteX431" fmla="*/ 3333135 w 3972063"/>
              <a:gd name="connsiteY431" fmla="*/ 1253633 h 5659437"/>
              <a:gd name="connsiteX432" fmla="*/ 3324622 w 3972063"/>
              <a:gd name="connsiteY432" fmla="*/ 1255761 h 5659437"/>
              <a:gd name="connsiteX433" fmla="*/ 3320366 w 3972063"/>
              <a:gd name="connsiteY433" fmla="*/ 1247247 h 5659437"/>
              <a:gd name="connsiteX434" fmla="*/ 3318237 w 3972063"/>
              <a:gd name="connsiteY434" fmla="*/ 1255761 h 5659437"/>
              <a:gd name="connsiteX435" fmla="*/ 3307596 w 3972063"/>
              <a:gd name="connsiteY435" fmla="*/ 1247247 h 5659437"/>
              <a:gd name="connsiteX436" fmla="*/ 3301211 w 3972063"/>
              <a:gd name="connsiteY436" fmla="*/ 1257889 h 5659437"/>
              <a:gd name="connsiteX437" fmla="*/ 3301211 w 3972063"/>
              <a:gd name="connsiteY437" fmla="*/ 1262146 h 5659437"/>
              <a:gd name="connsiteX438" fmla="*/ 3313981 w 3972063"/>
              <a:gd name="connsiteY438" fmla="*/ 1260018 h 5659437"/>
              <a:gd name="connsiteX439" fmla="*/ 3303339 w 3972063"/>
              <a:gd name="connsiteY439" fmla="*/ 1268531 h 5659437"/>
              <a:gd name="connsiteX440" fmla="*/ 3305468 w 3972063"/>
              <a:gd name="connsiteY440" fmla="*/ 1272788 h 5659437"/>
              <a:gd name="connsiteX441" fmla="*/ 3324622 w 3972063"/>
              <a:gd name="connsiteY441" fmla="*/ 1266403 h 5659437"/>
              <a:gd name="connsiteX442" fmla="*/ 3320366 w 3972063"/>
              <a:gd name="connsiteY442" fmla="*/ 1260018 h 5659437"/>
              <a:gd name="connsiteX443" fmla="*/ 3333135 w 3972063"/>
              <a:gd name="connsiteY443" fmla="*/ 1264275 h 5659437"/>
              <a:gd name="connsiteX444" fmla="*/ 3335263 w 3972063"/>
              <a:gd name="connsiteY444" fmla="*/ 1274916 h 5659437"/>
              <a:gd name="connsiteX445" fmla="*/ 3303339 w 3972063"/>
              <a:gd name="connsiteY445" fmla="*/ 1289815 h 5659437"/>
              <a:gd name="connsiteX446" fmla="*/ 3294826 w 3972063"/>
              <a:gd name="connsiteY446" fmla="*/ 1291944 h 5659437"/>
              <a:gd name="connsiteX447" fmla="*/ 3296955 w 3972063"/>
              <a:gd name="connsiteY447" fmla="*/ 1294072 h 5659437"/>
              <a:gd name="connsiteX448" fmla="*/ 3292698 w 3972063"/>
              <a:gd name="connsiteY448" fmla="*/ 1294072 h 5659437"/>
              <a:gd name="connsiteX449" fmla="*/ 3288442 w 3972063"/>
              <a:gd name="connsiteY449" fmla="*/ 1298329 h 5659437"/>
              <a:gd name="connsiteX450" fmla="*/ 3299083 w 3972063"/>
              <a:gd name="connsiteY450" fmla="*/ 1315356 h 5659437"/>
              <a:gd name="connsiteX451" fmla="*/ 3286313 w 3972063"/>
              <a:gd name="connsiteY451" fmla="*/ 1321742 h 5659437"/>
              <a:gd name="connsiteX452" fmla="*/ 3282057 w 3972063"/>
              <a:gd name="connsiteY452" fmla="*/ 1325998 h 5659437"/>
              <a:gd name="connsiteX453" fmla="*/ 3284185 w 3972063"/>
              <a:gd name="connsiteY453" fmla="*/ 1334512 h 5659437"/>
              <a:gd name="connsiteX454" fmla="*/ 3277800 w 3972063"/>
              <a:gd name="connsiteY454" fmla="*/ 1328127 h 5659437"/>
              <a:gd name="connsiteX455" fmla="*/ 3254389 w 3972063"/>
              <a:gd name="connsiteY455" fmla="*/ 1358723 h 5659437"/>
              <a:gd name="connsiteX456" fmla="*/ 3243992 w 3972063"/>
              <a:gd name="connsiteY456" fmla="*/ 1399537 h 5659437"/>
              <a:gd name="connsiteX457" fmla="*/ 3242702 w 3972063"/>
              <a:gd name="connsiteY457" fmla="*/ 1400618 h 5659437"/>
              <a:gd name="connsiteX458" fmla="*/ 3237097 w 3972063"/>
              <a:gd name="connsiteY458" fmla="*/ 1401291 h 5659437"/>
              <a:gd name="connsiteX459" fmla="*/ 3235235 w 3972063"/>
              <a:gd name="connsiteY459" fmla="*/ 1406878 h 5659437"/>
              <a:gd name="connsiteX460" fmla="*/ 3242702 w 3972063"/>
              <a:gd name="connsiteY460" fmla="*/ 1400618 h 5659437"/>
              <a:gd name="connsiteX461" fmla="*/ 3243748 w 3972063"/>
              <a:gd name="connsiteY461" fmla="*/ 1400493 h 5659437"/>
              <a:gd name="connsiteX462" fmla="*/ 3243992 w 3972063"/>
              <a:gd name="connsiteY462" fmla="*/ 1399537 h 5659437"/>
              <a:gd name="connsiteX463" fmla="*/ 3253325 w 3972063"/>
              <a:gd name="connsiteY463" fmla="*/ 1391713 h 5659437"/>
              <a:gd name="connsiteX464" fmla="*/ 3258646 w 3972063"/>
              <a:gd name="connsiteY464" fmla="*/ 1374952 h 5659437"/>
              <a:gd name="connsiteX465" fmla="*/ 3265031 w 3972063"/>
              <a:gd name="connsiteY465" fmla="*/ 1370695 h 5659437"/>
              <a:gd name="connsiteX466" fmla="*/ 3269287 w 3972063"/>
              <a:gd name="connsiteY466" fmla="*/ 1377080 h 5659437"/>
              <a:gd name="connsiteX467" fmla="*/ 3273544 w 3972063"/>
              <a:gd name="connsiteY467" fmla="*/ 1364310 h 5659437"/>
              <a:gd name="connsiteX468" fmla="*/ 3265031 w 3972063"/>
              <a:gd name="connsiteY468" fmla="*/ 1368566 h 5659437"/>
              <a:gd name="connsiteX469" fmla="*/ 3282057 w 3972063"/>
              <a:gd name="connsiteY469" fmla="*/ 1355796 h 5659437"/>
              <a:gd name="connsiteX470" fmla="*/ 3294826 w 3972063"/>
              <a:gd name="connsiteY470" fmla="*/ 1349411 h 5659437"/>
              <a:gd name="connsiteX471" fmla="*/ 3296955 w 3972063"/>
              <a:gd name="connsiteY471" fmla="*/ 1357925 h 5659437"/>
              <a:gd name="connsiteX472" fmla="*/ 3320366 w 3972063"/>
              <a:gd name="connsiteY472" fmla="*/ 1323870 h 5659437"/>
              <a:gd name="connsiteX473" fmla="*/ 3324622 w 3972063"/>
              <a:gd name="connsiteY473" fmla="*/ 1332384 h 5659437"/>
              <a:gd name="connsiteX474" fmla="*/ 3331007 w 3972063"/>
              <a:gd name="connsiteY474" fmla="*/ 1321742 h 5659437"/>
              <a:gd name="connsiteX475" fmla="*/ 3324622 w 3972063"/>
              <a:gd name="connsiteY475" fmla="*/ 1315356 h 5659437"/>
              <a:gd name="connsiteX476" fmla="*/ 3339520 w 3972063"/>
              <a:gd name="connsiteY476" fmla="*/ 1306843 h 5659437"/>
              <a:gd name="connsiteX477" fmla="*/ 3337392 w 3972063"/>
              <a:gd name="connsiteY477" fmla="*/ 1298329 h 5659437"/>
              <a:gd name="connsiteX478" fmla="*/ 3354418 w 3972063"/>
              <a:gd name="connsiteY478" fmla="*/ 1291944 h 5659437"/>
              <a:gd name="connsiteX479" fmla="*/ 3360803 w 3972063"/>
              <a:gd name="connsiteY479" fmla="*/ 1302586 h 5659437"/>
              <a:gd name="connsiteX480" fmla="*/ 3369316 w 3972063"/>
              <a:gd name="connsiteY480" fmla="*/ 1285559 h 5659437"/>
              <a:gd name="connsiteX481" fmla="*/ 3371444 w 3972063"/>
              <a:gd name="connsiteY481" fmla="*/ 1270660 h 5659437"/>
              <a:gd name="connsiteX482" fmla="*/ 3379957 w 3972063"/>
              <a:gd name="connsiteY482" fmla="*/ 1285559 h 5659437"/>
              <a:gd name="connsiteX483" fmla="*/ 3382085 w 3972063"/>
              <a:gd name="connsiteY483" fmla="*/ 1272788 h 5659437"/>
              <a:gd name="connsiteX484" fmla="*/ 3399111 w 3972063"/>
              <a:gd name="connsiteY484" fmla="*/ 1272788 h 5659437"/>
              <a:gd name="connsiteX485" fmla="*/ 3411881 w 3972063"/>
              <a:gd name="connsiteY485" fmla="*/ 1257889 h 5659437"/>
              <a:gd name="connsiteX486" fmla="*/ 3407625 w 3972063"/>
              <a:gd name="connsiteY486" fmla="*/ 1253633 h 5659437"/>
              <a:gd name="connsiteX487" fmla="*/ 3411881 w 3972063"/>
              <a:gd name="connsiteY487" fmla="*/ 1247247 h 5659437"/>
              <a:gd name="connsiteX488" fmla="*/ 3424651 w 3972063"/>
              <a:gd name="connsiteY488" fmla="*/ 1247247 h 5659437"/>
              <a:gd name="connsiteX489" fmla="*/ 3433164 w 3972063"/>
              <a:gd name="connsiteY489" fmla="*/ 1257889 h 5659437"/>
              <a:gd name="connsiteX490" fmla="*/ 3420394 w 3972063"/>
              <a:gd name="connsiteY490" fmla="*/ 1272788 h 5659437"/>
              <a:gd name="connsiteX491" fmla="*/ 3399111 w 3972063"/>
              <a:gd name="connsiteY491" fmla="*/ 1277045 h 5659437"/>
              <a:gd name="connsiteX492" fmla="*/ 3399111 w 3972063"/>
              <a:gd name="connsiteY492" fmla="*/ 1291944 h 5659437"/>
              <a:gd name="connsiteX493" fmla="*/ 3394855 w 3972063"/>
              <a:gd name="connsiteY493" fmla="*/ 1283430 h 5659437"/>
              <a:gd name="connsiteX494" fmla="*/ 3386342 w 3972063"/>
              <a:gd name="connsiteY494" fmla="*/ 1287687 h 5659437"/>
              <a:gd name="connsiteX495" fmla="*/ 3399111 w 3972063"/>
              <a:gd name="connsiteY495" fmla="*/ 1302586 h 5659437"/>
              <a:gd name="connsiteX496" fmla="*/ 3382085 w 3972063"/>
              <a:gd name="connsiteY496" fmla="*/ 1291944 h 5659437"/>
              <a:gd name="connsiteX497" fmla="*/ 3369316 w 3972063"/>
              <a:gd name="connsiteY497" fmla="*/ 1313228 h 5659437"/>
              <a:gd name="connsiteX498" fmla="*/ 3384214 w 3972063"/>
              <a:gd name="connsiteY498" fmla="*/ 1319613 h 5659437"/>
              <a:gd name="connsiteX499" fmla="*/ 3367187 w 3972063"/>
              <a:gd name="connsiteY499" fmla="*/ 1313228 h 5659437"/>
              <a:gd name="connsiteX500" fmla="*/ 3339520 w 3972063"/>
              <a:gd name="connsiteY500" fmla="*/ 1349411 h 5659437"/>
              <a:gd name="connsiteX501" fmla="*/ 3343777 w 3972063"/>
              <a:gd name="connsiteY501" fmla="*/ 1353668 h 5659437"/>
              <a:gd name="connsiteX502" fmla="*/ 3352290 w 3972063"/>
              <a:gd name="connsiteY502" fmla="*/ 1349411 h 5659437"/>
              <a:gd name="connsiteX503" fmla="*/ 3335263 w 3972063"/>
              <a:gd name="connsiteY503" fmla="*/ 1357925 h 5659437"/>
              <a:gd name="connsiteX504" fmla="*/ 3335263 w 3972063"/>
              <a:gd name="connsiteY504" fmla="*/ 1368566 h 5659437"/>
              <a:gd name="connsiteX505" fmla="*/ 3320366 w 3972063"/>
              <a:gd name="connsiteY505" fmla="*/ 1364310 h 5659437"/>
              <a:gd name="connsiteX506" fmla="*/ 3296955 w 3972063"/>
              <a:gd name="connsiteY506" fmla="*/ 1400493 h 5659437"/>
              <a:gd name="connsiteX507" fmla="*/ 3296955 w 3972063"/>
              <a:gd name="connsiteY507" fmla="*/ 1406878 h 5659437"/>
              <a:gd name="connsiteX508" fmla="*/ 3299083 w 3972063"/>
              <a:gd name="connsiteY508" fmla="*/ 1413263 h 5659437"/>
              <a:gd name="connsiteX509" fmla="*/ 3292698 w 3972063"/>
              <a:gd name="connsiteY509" fmla="*/ 1411135 h 5659437"/>
              <a:gd name="connsiteX510" fmla="*/ 3288442 w 3972063"/>
              <a:gd name="connsiteY510" fmla="*/ 1415392 h 5659437"/>
              <a:gd name="connsiteX511" fmla="*/ 3288442 w 3972063"/>
              <a:gd name="connsiteY511" fmla="*/ 1409006 h 5659437"/>
              <a:gd name="connsiteX512" fmla="*/ 3279928 w 3972063"/>
              <a:gd name="connsiteY512" fmla="*/ 1417520 h 5659437"/>
              <a:gd name="connsiteX513" fmla="*/ 3269287 w 3972063"/>
              <a:gd name="connsiteY513" fmla="*/ 1434547 h 5659437"/>
              <a:gd name="connsiteX514" fmla="*/ 3265031 w 3972063"/>
              <a:gd name="connsiteY514" fmla="*/ 1440932 h 5659437"/>
              <a:gd name="connsiteX515" fmla="*/ 3269287 w 3972063"/>
              <a:gd name="connsiteY515" fmla="*/ 1443061 h 5659437"/>
              <a:gd name="connsiteX516" fmla="*/ 3258646 w 3972063"/>
              <a:gd name="connsiteY516" fmla="*/ 1449446 h 5659437"/>
              <a:gd name="connsiteX517" fmla="*/ 3258646 w 3972063"/>
              <a:gd name="connsiteY517" fmla="*/ 1447318 h 5659437"/>
              <a:gd name="connsiteX518" fmla="*/ 3254389 w 3972063"/>
              <a:gd name="connsiteY518" fmla="*/ 1453703 h 5659437"/>
              <a:gd name="connsiteX519" fmla="*/ 3245876 w 3972063"/>
              <a:gd name="connsiteY519" fmla="*/ 1449446 h 5659437"/>
              <a:gd name="connsiteX520" fmla="*/ 3239491 w 3972063"/>
              <a:gd name="connsiteY520" fmla="*/ 1455831 h 5659437"/>
              <a:gd name="connsiteX521" fmla="*/ 3248004 w 3972063"/>
              <a:gd name="connsiteY521" fmla="*/ 1460088 h 5659437"/>
              <a:gd name="connsiteX522" fmla="*/ 3235235 w 3972063"/>
              <a:gd name="connsiteY522" fmla="*/ 1468602 h 5659437"/>
              <a:gd name="connsiteX523" fmla="*/ 3239491 w 3972063"/>
              <a:gd name="connsiteY523" fmla="*/ 1483501 h 5659437"/>
              <a:gd name="connsiteX524" fmla="*/ 3220337 w 3972063"/>
              <a:gd name="connsiteY524" fmla="*/ 1511170 h 5659437"/>
              <a:gd name="connsiteX525" fmla="*/ 3213952 w 3972063"/>
              <a:gd name="connsiteY525" fmla="*/ 1502656 h 5659437"/>
              <a:gd name="connsiteX526" fmla="*/ 3226722 w 3972063"/>
              <a:gd name="connsiteY526" fmla="*/ 1479244 h 5659437"/>
              <a:gd name="connsiteX527" fmla="*/ 3237363 w 3972063"/>
              <a:gd name="connsiteY527" fmla="*/ 1479244 h 5659437"/>
              <a:gd name="connsiteX528" fmla="*/ 3233107 w 3972063"/>
              <a:gd name="connsiteY528" fmla="*/ 1470730 h 5659437"/>
              <a:gd name="connsiteX529" fmla="*/ 3226722 w 3972063"/>
              <a:gd name="connsiteY529" fmla="*/ 1477115 h 5659437"/>
              <a:gd name="connsiteX530" fmla="*/ 3220337 w 3972063"/>
              <a:gd name="connsiteY530" fmla="*/ 1487757 h 5659437"/>
              <a:gd name="connsiteX531" fmla="*/ 3224593 w 3972063"/>
              <a:gd name="connsiteY531" fmla="*/ 1489886 h 5659437"/>
              <a:gd name="connsiteX532" fmla="*/ 3216080 w 3972063"/>
              <a:gd name="connsiteY532" fmla="*/ 1496271 h 5659437"/>
              <a:gd name="connsiteX533" fmla="*/ 3211824 w 3972063"/>
              <a:gd name="connsiteY533" fmla="*/ 1506913 h 5659437"/>
              <a:gd name="connsiteX534" fmla="*/ 3209696 w 3972063"/>
              <a:gd name="connsiteY534" fmla="*/ 1513298 h 5659437"/>
              <a:gd name="connsiteX535" fmla="*/ 3197107 w 3972063"/>
              <a:gd name="connsiteY535" fmla="*/ 1555263 h 5659437"/>
              <a:gd name="connsiteX536" fmla="*/ 3196926 w 3972063"/>
              <a:gd name="connsiteY536" fmla="*/ 1553738 h 5659437"/>
              <a:gd name="connsiteX537" fmla="*/ 3196926 w 3972063"/>
              <a:gd name="connsiteY537" fmla="*/ 1555866 h 5659437"/>
              <a:gd name="connsiteX538" fmla="*/ 3197107 w 3972063"/>
              <a:gd name="connsiteY538" fmla="*/ 1555263 h 5659437"/>
              <a:gd name="connsiteX539" fmla="*/ 3198788 w 3972063"/>
              <a:gd name="connsiteY539" fmla="*/ 1569435 h 5659437"/>
              <a:gd name="connsiteX540" fmla="*/ 3186285 w 3972063"/>
              <a:gd name="connsiteY540" fmla="*/ 1577151 h 5659437"/>
              <a:gd name="connsiteX541" fmla="*/ 3173515 w 3972063"/>
              <a:gd name="connsiteY541" fmla="*/ 1619719 h 5659437"/>
              <a:gd name="connsiteX542" fmla="*/ 3171387 w 3972063"/>
              <a:gd name="connsiteY542" fmla="*/ 1641003 h 5659437"/>
              <a:gd name="connsiteX543" fmla="*/ 3179900 w 3972063"/>
              <a:gd name="connsiteY543" fmla="*/ 1617590 h 5659437"/>
              <a:gd name="connsiteX544" fmla="*/ 3196926 w 3972063"/>
              <a:gd name="connsiteY544" fmla="*/ 1598435 h 5659437"/>
              <a:gd name="connsiteX545" fmla="*/ 3203311 w 3972063"/>
              <a:gd name="connsiteY545" fmla="*/ 1611205 h 5659437"/>
              <a:gd name="connsiteX546" fmla="*/ 3199054 w 3972063"/>
              <a:gd name="connsiteY546" fmla="*/ 1598435 h 5659437"/>
              <a:gd name="connsiteX547" fmla="*/ 3233107 w 3972063"/>
              <a:gd name="connsiteY547" fmla="*/ 1551610 h 5659437"/>
              <a:gd name="connsiteX548" fmla="*/ 3239491 w 3972063"/>
              <a:gd name="connsiteY548" fmla="*/ 1540968 h 5659437"/>
              <a:gd name="connsiteX549" fmla="*/ 3245876 w 3972063"/>
              <a:gd name="connsiteY549" fmla="*/ 1545224 h 5659437"/>
              <a:gd name="connsiteX550" fmla="*/ 3256517 w 3972063"/>
              <a:gd name="connsiteY550" fmla="*/ 1523940 h 5659437"/>
              <a:gd name="connsiteX551" fmla="*/ 3271415 w 3972063"/>
              <a:gd name="connsiteY551" fmla="*/ 1509041 h 5659437"/>
              <a:gd name="connsiteX552" fmla="*/ 3296955 w 3972063"/>
              <a:gd name="connsiteY552" fmla="*/ 1492014 h 5659437"/>
              <a:gd name="connsiteX553" fmla="*/ 3311852 w 3972063"/>
              <a:gd name="connsiteY553" fmla="*/ 1477115 h 5659437"/>
              <a:gd name="connsiteX554" fmla="*/ 3328879 w 3972063"/>
              <a:gd name="connsiteY554" fmla="*/ 1468602 h 5659437"/>
              <a:gd name="connsiteX555" fmla="*/ 3365059 w 3972063"/>
              <a:gd name="connsiteY555" fmla="*/ 1417520 h 5659437"/>
              <a:gd name="connsiteX556" fmla="*/ 3375701 w 3972063"/>
              <a:gd name="connsiteY556" fmla="*/ 1411135 h 5659437"/>
              <a:gd name="connsiteX557" fmla="*/ 3352290 w 3972063"/>
              <a:gd name="connsiteY557" fmla="*/ 1449446 h 5659437"/>
              <a:gd name="connsiteX558" fmla="*/ 3360803 w 3972063"/>
              <a:gd name="connsiteY558" fmla="*/ 1460088 h 5659437"/>
              <a:gd name="connsiteX559" fmla="*/ 3367187 w 3972063"/>
              <a:gd name="connsiteY559" fmla="*/ 1445189 h 5659437"/>
              <a:gd name="connsiteX560" fmla="*/ 3379957 w 3972063"/>
              <a:gd name="connsiteY560" fmla="*/ 1453703 h 5659437"/>
              <a:gd name="connsiteX561" fmla="*/ 3377829 w 3972063"/>
              <a:gd name="connsiteY561" fmla="*/ 1434547 h 5659437"/>
              <a:gd name="connsiteX562" fmla="*/ 3392727 w 3972063"/>
              <a:gd name="connsiteY562" fmla="*/ 1423905 h 5659437"/>
              <a:gd name="connsiteX563" fmla="*/ 3379957 w 3972063"/>
              <a:gd name="connsiteY563" fmla="*/ 1409006 h 5659437"/>
              <a:gd name="connsiteX564" fmla="*/ 3394855 w 3972063"/>
              <a:gd name="connsiteY564" fmla="*/ 1389851 h 5659437"/>
              <a:gd name="connsiteX565" fmla="*/ 3403368 w 3972063"/>
              <a:gd name="connsiteY565" fmla="*/ 1394107 h 5659437"/>
              <a:gd name="connsiteX566" fmla="*/ 3428907 w 3972063"/>
              <a:gd name="connsiteY566" fmla="*/ 1372823 h 5659437"/>
              <a:gd name="connsiteX567" fmla="*/ 3416138 w 3972063"/>
              <a:gd name="connsiteY567" fmla="*/ 1391979 h 5659437"/>
              <a:gd name="connsiteX568" fmla="*/ 3433164 w 3972063"/>
              <a:gd name="connsiteY568" fmla="*/ 1396236 h 5659437"/>
              <a:gd name="connsiteX569" fmla="*/ 3431036 w 3972063"/>
              <a:gd name="connsiteY569" fmla="*/ 1383465 h 5659437"/>
              <a:gd name="connsiteX570" fmla="*/ 3465088 w 3972063"/>
              <a:gd name="connsiteY570" fmla="*/ 1357925 h 5659437"/>
              <a:gd name="connsiteX571" fmla="*/ 3475729 w 3972063"/>
              <a:gd name="connsiteY571" fmla="*/ 1362181 h 5659437"/>
              <a:gd name="connsiteX572" fmla="*/ 3475729 w 3972063"/>
              <a:gd name="connsiteY572" fmla="*/ 1357925 h 5659437"/>
              <a:gd name="connsiteX573" fmla="*/ 3460831 w 3972063"/>
              <a:gd name="connsiteY573" fmla="*/ 1347282 h 5659437"/>
              <a:gd name="connsiteX574" fmla="*/ 3471473 w 3972063"/>
              <a:gd name="connsiteY574" fmla="*/ 1338769 h 5659437"/>
              <a:gd name="connsiteX575" fmla="*/ 3456575 w 3972063"/>
              <a:gd name="connsiteY575" fmla="*/ 1338769 h 5659437"/>
              <a:gd name="connsiteX576" fmla="*/ 3471473 w 3972063"/>
              <a:gd name="connsiteY576" fmla="*/ 1328127 h 5659437"/>
              <a:gd name="connsiteX577" fmla="*/ 3475729 w 3972063"/>
              <a:gd name="connsiteY577" fmla="*/ 1345154 h 5659437"/>
              <a:gd name="connsiteX578" fmla="*/ 3488499 w 3972063"/>
              <a:gd name="connsiteY578" fmla="*/ 1332384 h 5659437"/>
              <a:gd name="connsiteX579" fmla="*/ 3499140 w 3972063"/>
              <a:gd name="connsiteY579" fmla="*/ 1340897 h 5659437"/>
              <a:gd name="connsiteX580" fmla="*/ 3503397 w 3972063"/>
              <a:gd name="connsiteY580" fmla="*/ 1357925 h 5659437"/>
              <a:gd name="connsiteX581" fmla="*/ 3505525 w 3972063"/>
              <a:gd name="connsiteY581" fmla="*/ 1343026 h 5659437"/>
              <a:gd name="connsiteX582" fmla="*/ 3518295 w 3972063"/>
              <a:gd name="connsiteY582" fmla="*/ 1351539 h 5659437"/>
              <a:gd name="connsiteX583" fmla="*/ 3511910 w 3972063"/>
              <a:gd name="connsiteY583" fmla="*/ 1336640 h 5659437"/>
              <a:gd name="connsiteX584" fmla="*/ 3503397 w 3972063"/>
              <a:gd name="connsiteY584" fmla="*/ 1336640 h 5659437"/>
              <a:gd name="connsiteX585" fmla="*/ 3501268 w 3972063"/>
              <a:gd name="connsiteY585" fmla="*/ 1340897 h 5659437"/>
              <a:gd name="connsiteX586" fmla="*/ 3497012 w 3972063"/>
              <a:gd name="connsiteY586" fmla="*/ 1332384 h 5659437"/>
              <a:gd name="connsiteX587" fmla="*/ 3514038 w 3972063"/>
              <a:gd name="connsiteY587" fmla="*/ 1334512 h 5659437"/>
              <a:gd name="connsiteX588" fmla="*/ 3516166 w 3972063"/>
              <a:gd name="connsiteY588" fmla="*/ 1325998 h 5659437"/>
              <a:gd name="connsiteX589" fmla="*/ 3505525 w 3972063"/>
              <a:gd name="connsiteY589" fmla="*/ 1325998 h 5659437"/>
              <a:gd name="connsiteX590" fmla="*/ 3531064 w 3972063"/>
              <a:gd name="connsiteY590" fmla="*/ 1304714 h 5659437"/>
              <a:gd name="connsiteX591" fmla="*/ 3522551 w 3972063"/>
              <a:gd name="connsiteY591" fmla="*/ 1336640 h 5659437"/>
              <a:gd name="connsiteX592" fmla="*/ 3526808 w 3972063"/>
              <a:gd name="connsiteY592" fmla="*/ 1338769 h 5659437"/>
              <a:gd name="connsiteX593" fmla="*/ 3543834 w 3972063"/>
              <a:gd name="connsiteY593" fmla="*/ 1304714 h 5659437"/>
              <a:gd name="connsiteX594" fmla="*/ 3552347 w 3972063"/>
              <a:gd name="connsiteY594" fmla="*/ 1308971 h 5659437"/>
              <a:gd name="connsiteX595" fmla="*/ 3554475 w 3972063"/>
              <a:gd name="connsiteY595" fmla="*/ 1302586 h 5659437"/>
              <a:gd name="connsiteX596" fmla="*/ 3548090 w 3972063"/>
              <a:gd name="connsiteY596" fmla="*/ 1298329 h 5659437"/>
              <a:gd name="connsiteX597" fmla="*/ 3562988 w 3972063"/>
              <a:gd name="connsiteY597" fmla="*/ 1289815 h 5659437"/>
              <a:gd name="connsiteX598" fmla="*/ 3573630 w 3972063"/>
              <a:gd name="connsiteY598" fmla="*/ 1260018 h 5659437"/>
              <a:gd name="connsiteX599" fmla="*/ 3571501 w 3972063"/>
              <a:gd name="connsiteY599" fmla="*/ 1289815 h 5659437"/>
              <a:gd name="connsiteX600" fmla="*/ 3588527 w 3972063"/>
              <a:gd name="connsiteY600" fmla="*/ 1262146 h 5659437"/>
              <a:gd name="connsiteX601" fmla="*/ 3575758 w 3972063"/>
              <a:gd name="connsiteY601" fmla="*/ 1253633 h 5659437"/>
              <a:gd name="connsiteX602" fmla="*/ 3580014 w 3972063"/>
              <a:gd name="connsiteY602" fmla="*/ 1247247 h 5659437"/>
              <a:gd name="connsiteX603" fmla="*/ 3594912 w 3972063"/>
              <a:gd name="connsiteY603" fmla="*/ 1262146 h 5659437"/>
              <a:gd name="connsiteX604" fmla="*/ 3605554 w 3972063"/>
              <a:gd name="connsiteY604" fmla="*/ 1253633 h 5659437"/>
              <a:gd name="connsiteX605" fmla="*/ 3614067 w 3972063"/>
              <a:gd name="connsiteY605" fmla="*/ 1230220 h 5659437"/>
              <a:gd name="connsiteX606" fmla="*/ 3624708 w 3972063"/>
              <a:gd name="connsiteY606" fmla="*/ 1213193 h 5659437"/>
              <a:gd name="connsiteX607" fmla="*/ 3631093 w 3972063"/>
              <a:gd name="connsiteY607" fmla="*/ 1236605 h 5659437"/>
              <a:gd name="connsiteX608" fmla="*/ 3654504 w 3972063"/>
              <a:gd name="connsiteY608" fmla="*/ 1215321 h 5659437"/>
              <a:gd name="connsiteX609" fmla="*/ 3658760 w 3972063"/>
              <a:gd name="connsiteY609" fmla="*/ 1200422 h 5659437"/>
              <a:gd name="connsiteX610" fmla="*/ 3667273 w 3972063"/>
              <a:gd name="connsiteY610" fmla="*/ 1189780 h 5659437"/>
              <a:gd name="connsiteX611" fmla="*/ 3660889 w 3972063"/>
              <a:gd name="connsiteY611" fmla="*/ 1177010 h 5659437"/>
              <a:gd name="connsiteX612" fmla="*/ 3667273 w 3972063"/>
              <a:gd name="connsiteY612" fmla="*/ 1174881 h 5659437"/>
              <a:gd name="connsiteX613" fmla="*/ 3658760 w 3972063"/>
              <a:gd name="connsiteY613" fmla="*/ 1168496 h 5659437"/>
              <a:gd name="connsiteX614" fmla="*/ 3669402 w 3972063"/>
              <a:gd name="connsiteY614" fmla="*/ 1183395 h 5659437"/>
              <a:gd name="connsiteX615" fmla="*/ 3680043 w 3972063"/>
              <a:gd name="connsiteY615" fmla="*/ 1187652 h 5659437"/>
              <a:gd name="connsiteX616" fmla="*/ 3684300 w 3972063"/>
              <a:gd name="connsiteY616" fmla="*/ 1177010 h 5659437"/>
              <a:gd name="connsiteX617" fmla="*/ 3680043 w 3972063"/>
              <a:gd name="connsiteY617" fmla="*/ 1196166 h 5659437"/>
              <a:gd name="connsiteX618" fmla="*/ 3686428 w 3972063"/>
              <a:gd name="connsiteY618" fmla="*/ 1198294 h 5659437"/>
              <a:gd name="connsiteX619" fmla="*/ 3694941 w 3972063"/>
              <a:gd name="connsiteY619" fmla="*/ 1189780 h 5659437"/>
              <a:gd name="connsiteX620" fmla="*/ 3680043 w 3972063"/>
              <a:gd name="connsiteY620" fmla="*/ 1217449 h 5659437"/>
              <a:gd name="connsiteX621" fmla="*/ 3690684 w 3972063"/>
              <a:gd name="connsiteY621" fmla="*/ 1219578 h 5659437"/>
              <a:gd name="connsiteX622" fmla="*/ 3677915 w 3972063"/>
              <a:gd name="connsiteY622" fmla="*/ 1225963 h 5659437"/>
              <a:gd name="connsiteX623" fmla="*/ 3673658 w 3972063"/>
              <a:gd name="connsiteY623" fmla="*/ 1219578 h 5659437"/>
              <a:gd name="connsiteX624" fmla="*/ 3673658 w 3972063"/>
              <a:gd name="connsiteY624" fmla="*/ 1240862 h 5659437"/>
              <a:gd name="connsiteX625" fmla="*/ 3660889 w 3972063"/>
              <a:gd name="connsiteY625" fmla="*/ 1242990 h 5659437"/>
              <a:gd name="connsiteX626" fmla="*/ 3665145 w 3972063"/>
              <a:gd name="connsiteY626" fmla="*/ 1230220 h 5659437"/>
              <a:gd name="connsiteX627" fmla="*/ 3641734 w 3972063"/>
              <a:gd name="connsiteY627" fmla="*/ 1236605 h 5659437"/>
              <a:gd name="connsiteX628" fmla="*/ 3641734 w 3972063"/>
              <a:gd name="connsiteY628" fmla="*/ 1242990 h 5659437"/>
              <a:gd name="connsiteX629" fmla="*/ 3650247 w 3972063"/>
              <a:gd name="connsiteY629" fmla="*/ 1242990 h 5659437"/>
              <a:gd name="connsiteX630" fmla="*/ 3656632 w 3972063"/>
              <a:gd name="connsiteY630" fmla="*/ 1249376 h 5659437"/>
              <a:gd name="connsiteX631" fmla="*/ 3654504 w 3972063"/>
              <a:gd name="connsiteY631" fmla="*/ 1264275 h 5659437"/>
              <a:gd name="connsiteX632" fmla="*/ 3665145 w 3972063"/>
              <a:gd name="connsiteY632" fmla="*/ 1264275 h 5659437"/>
              <a:gd name="connsiteX633" fmla="*/ 3643862 w 3972063"/>
              <a:gd name="connsiteY633" fmla="*/ 1281302 h 5659437"/>
              <a:gd name="connsiteX634" fmla="*/ 3645991 w 3972063"/>
              <a:gd name="connsiteY634" fmla="*/ 1270660 h 5659437"/>
              <a:gd name="connsiteX635" fmla="*/ 3620451 w 3972063"/>
              <a:gd name="connsiteY635" fmla="*/ 1294072 h 5659437"/>
              <a:gd name="connsiteX636" fmla="*/ 3628965 w 3972063"/>
              <a:gd name="connsiteY636" fmla="*/ 1296201 h 5659437"/>
              <a:gd name="connsiteX637" fmla="*/ 3624708 w 3972063"/>
              <a:gd name="connsiteY637" fmla="*/ 1313228 h 5659437"/>
              <a:gd name="connsiteX638" fmla="*/ 3594912 w 3972063"/>
              <a:gd name="connsiteY638" fmla="*/ 1347282 h 5659437"/>
              <a:gd name="connsiteX639" fmla="*/ 3592784 w 3972063"/>
              <a:gd name="connsiteY639" fmla="*/ 1336640 h 5659437"/>
              <a:gd name="connsiteX640" fmla="*/ 3584271 w 3972063"/>
              <a:gd name="connsiteY640" fmla="*/ 1353668 h 5659437"/>
              <a:gd name="connsiteX641" fmla="*/ 3575758 w 3972063"/>
              <a:gd name="connsiteY641" fmla="*/ 1345154 h 5659437"/>
              <a:gd name="connsiteX642" fmla="*/ 3577886 w 3972063"/>
              <a:gd name="connsiteY642" fmla="*/ 1355796 h 5659437"/>
              <a:gd name="connsiteX643" fmla="*/ 3567245 w 3972063"/>
              <a:gd name="connsiteY643" fmla="*/ 1385594 h 5659437"/>
              <a:gd name="connsiteX644" fmla="*/ 3556603 w 3972063"/>
              <a:gd name="connsiteY644" fmla="*/ 1409006 h 5659437"/>
              <a:gd name="connsiteX645" fmla="*/ 3562988 w 3972063"/>
              <a:gd name="connsiteY645" fmla="*/ 1402621 h 5659437"/>
              <a:gd name="connsiteX646" fmla="*/ 3569373 w 3972063"/>
              <a:gd name="connsiteY646" fmla="*/ 1409006 h 5659437"/>
              <a:gd name="connsiteX647" fmla="*/ 3550219 w 3972063"/>
              <a:gd name="connsiteY647" fmla="*/ 1413263 h 5659437"/>
              <a:gd name="connsiteX648" fmla="*/ 3550219 w 3972063"/>
              <a:gd name="connsiteY648" fmla="*/ 1396236 h 5659437"/>
              <a:gd name="connsiteX649" fmla="*/ 3528936 w 3972063"/>
              <a:gd name="connsiteY649" fmla="*/ 1426033 h 5659437"/>
              <a:gd name="connsiteX650" fmla="*/ 3514038 w 3972063"/>
              <a:gd name="connsiteY650" fmla="*/ 1430290 h 5659437"/>
              <a:gd name="connsiteX651" fmla="*/ 3503397 w 3972063"/>
              <a:gd name="connsiteY651" fmla="*/ 1445189 h 5659437"/>
              <a:gd name="connsiteX652" fmla="*/ 3505525 w 3972063"/>
              <a:gd name="connsiteY652" fmla="*/ 1462217 h 5659437"/>
              <a:gd name="connsiteX653" fmla="*/ 3492755 w 3972063"/>
              <a:gd name="connsiteY653" fmla="*/ 1453703 h 5659437"/>
              <a:gd name="connsiteX654" fmla="*/ 3479986 w 3972063"/>
              <a:gd name="connsiteY654" fmla="*/ 1472859 h 5659437"/>
              <a:gd name="connsiteX655" fmla="*/ 3488499 w 3972063"/>
              <a:gd name="connsiteY655" fmla="*/ 1477115 h 5659437"/>
              <a:gd name="connsiteX656" fmla="*/ 3471473 w 3972063"/>
              <a:gd name="connsiteY656" fmla="*/ 1481372 h 5659437"/>
              <a:gd name="connsiteX657" fmla="*/ 3450190 w 3972063"/>
              <a:gd name="connsiteY657" fmla="*/ 1515427 h 5659437"/>
              <a:gd name="connsiteX658" fmla="*/ 3452318 w 3972063"/>
              <a:gd name="connsiteY658" fmla="*/ 1523940 h 5659437"/>
              <a:gd name="connsiteX659" fmla="*/ 3443805 w 3972063"/>
              <a:gd name="connsiteY659" fmla="*/ 1515427 h 5659437"/>
              <a:gd name="connsiteX660" fmla="*/ 3428907 w 3972063"/>
              <a:gd name="connsiteY660" fmla="*/ 1547353 h 5659437"/>
              <a:gd name="connsiteX661" fmla="*/ 3441677 w 3972063"/>
              <a:gd name="connsiteY661" fmla="*/ 1540968 h 5659437"/>
              <a:gd name="connsiteX662" fmla="*/ 3422522 w 3972063"/>
              <a:gd name="connsiteY662" fmla="*/ 1560123 h 5659437"/>
              <a:gd name="connsiteX663" fmla="*/ 3424651 w 3972063"/>
              <a:gd name="connsiteY663" fmla="*/ 1551610 h 5659437"/>
              <a:gd name="connsiteX664" fmla="*/ 3414009 w 3972063"/>
              <a:gd name="connsiteY664" fmla="*/ 1570765 h 5659437"/>
              <a:gd name="connsiteX665" fmla="*/ 3422522 w 3972063"/>
              <a:gd name="connsiteY665" fmla="*/ 1570765 h 5659437"/>
              <a:gd name="connsiteX666" fmla="*/ 3411881 w 3972063"/>
              <a:gd name="connsiteY666" fmla="*/ 1572894 h 5659437"/>
              <a:gd name="connsiteX667" fmla="*/ 3409753 w 3972063"/>
              <a:gd name="connsiteY667" fmla="*/ 1589921 h 5659437"/>
              <a:gd name="connsiteX668" fmla="*/ 3426779 w 3972063"/>
              <a:gd name="connsiteY668" fmla="*/ 1585664 h 5659437"/>
              <a:gd name="connsiteX669" fmla="*/ 3426779 w 3972063"/>
              <a:gd name="connsiteY669" fmla="*/ 1575022 h 5659437"/>
              <a:gd name="connsiteX670" fmla="*/ 3469344 w 3972063"/>
              <a:gd name="connsiteY670" fmla="*/ 1543096 h 5659437"/>
              <a:gd name="connsiteX671" fmla="*/ 3484242 w 3972063"/>
              <a:gd name="connsiteY671" fmla="*/ 1519684 h 5659437"/>
              <a:gd name="connsiteX672" fmla="*/ 3520423 w 3972063"/>
              <a:gd name="connsiteY672" fmla="*/ 1483501 h 5659437"/>
              <a:gd name="connsiteX673" fmla="*/ 3531064 w 3972063"/>
              <a:gd name="connsiteY673" fmla="*/ 1489886 h 5659437"/>
              <a:gd name="connsiteX674" fmla="*/ 3539577 w 3972063"/>
              <a:gd name="connsiteY674" fmla="*/ 1479244 h 5659437"/>
              <a:gd name="connsiteX675" fmla="*/ 3556603 w 3972063"/>
              <a:gd name="connsiteY675" fmla="*/ 1485629 h 5659437"/>
              <a:gd name="connsiteX676" fmla="*/ 3552347 w 3972063"/>
              <a:gd name="connsiteY676" fmla="*/ 1470730 h 5659437"/>
              <a:gd name="connsiteX677" fmla="*/ 3569373 w 3972063"/>
              <a:gd name="connsiteY677" fmla="*/ 1464345 h 5659437"/>
              <a:gd name="connsiteX678" fmla="*/ 3571501 w 3972063"/>
              <a:gd name="connsiteY678" fmla="*/ 1453703 h 5659437"/>
              <a:gd name="connsiteX679" fmla="*/ 3577886 w 3972063"/>
              <a:gd name="connsiteY679" fmla="*/ 1468602 h 5659437"/>
              <a:gd name="connsiteX680" fmla="*/ 3590656 w 3972063"/>
              <a:gd name="connsiteY680" fmla="*/ 1460088 h 5659437"/>
              <a:gd name="connsiteX681" fmla="*/ 3592784 w 3972063"/>
              <a:gd name="connsiteY681" fmla="*/ 1447318 h 5659437"/>
              <a:gd name="connsiteX682" fmla="*/ 3584271 w 3972063"/>
              <a:gd name="connsiteY682" fmla="*/ 1434547 h 5659437"/>
              <a:gd name="connsiteX683" fmla="*/ 3594912 w 3972063"/>
              <a:gd name="connsiteY683" fmla="*/ 1440932 h 5659437"/>
              <a:gd name="connsiteX684" fmla="*/ 3614067 w 3972063"/>
              <a:gd name="connsiteY684" fmla="*/ 1421777 h 5659437"/>
              <a:gd name="connsiteX685" fmla="*/ 3620451 w 3972063"/>
              <a:gd name="connsiteY685" fmla="*/ 1436676 h 5659437"/>
              <a:gd name="connsiteX686" fmla="*/ 3620451 w 3972063"/>
              <a:gd name="connsiteY686" fmla="*/ 1449446 h 5659437"/>
              <a:gd name="connsiteX687" fmla="*/ 3607682 w 3972063"/>
              <a:gd name="connsiteY687" fmla="*/ 1460088 h 5659437"/>
              <a:gd name="connsiteX688" fmla="*/ 3605554 w 3972063"/>
              <a:gd name="connsiteY688" fmla="*/ 1449446 h 5659437"/>
              <a:gd name="connsiteX689" fmla="*/ 3599169 w 3972063"/>
              <a:gd name="connsiteY689" fmla="*/ 1466473 h 5659437"/>
              <a:gd name="connsiteX690" fmla="*/ 3567245 w 3972063"/>
              <a:gd name="connsiteY690" fmla="*/ 1481372 h 5659437"/>
              <a:gd name="connsiteX691" fmla="*/ 3571501 w 3972063"/>
              <a:gd name="connsiteY691" fmla="*/ 1489886 h 5659437"/>
              <a:gd name="connsiteX692" fmla="*/ 3567245 w 3972063"/>
              <a:gd name="connsiteY692" fmla="*/ 1496271 h 5659437"/>
              <a:gd name="connsiteX693" fmla="*/ 3558732 w 3972063"/>
              <a:gd name="connsiteY693" fmla="*/ 1487757 h 5659437"/>
              <a:gd name="connsiteX694" fmla="*/ 3558732 w 3972063"/>
              <a:gd name="connsiteY694" fmla="*/ 1502656 h 5659437"/>
              <a:gd name="connsiteX695" fmla="*/ 3545962 w 3972063"/>
              <a:gd name="connsiteY695" fmla="*/ 1500528 h 5659437"/>
              <a:gd name="connsiteX696" fmla="*/ 3528936 w 3972063"/>
              <a:gd name="connsiteY696" fmla="*/ 1517555 h 5659437"/>
              <a:gd name="connsiteX697" fmla="*/ 3533192 w 3972063"/>
              <a:gd name="connsiteY697" fmla="*/ 1526069 h 5659437"/>
              <a:gd name="connsiteX698" fmla="*/ 3533192 w 3972063"/>
              <a:gd name="connsiteY698" fmla="*/ 1534582 h 5659437"/>
              <a:gd name="connsiteX699" fmla="*/ 3520423 w 3972063"/>
              <a:gd name="connsiteY699" fmla="*/ 1540968 h 5659437"/>
              <a:gd name="connsiteX700" fmla="*/ 3486371 w 3972063"/>
              <a:gd name="connsiteY700" fmla="*/ 1572894 h 5659437"/>
              <a:gd name="connsiteX701" fmla="*/ 3497012 w 3972063"/>
              <a:gd name="connsiteY701" fmla="*/ 1594178 h 5659437"/>
              <a:gd name="connsiteX702" fmla="*/ 3494884 w 3972063"/>
              <a:gd name="connsiteY702" fmla="*/ 1581407 h 5659437"/>
              <a:gd name="connsiteX703" fmla="*/ 3505525 w 3972063"/>
              <a:gd name="connsiteY703" fmla="*/ 1585664 h 5659437"/>
              <a:gd name="connsiteX704" fmla="*/ 3558732 w 3972063"/>
              <a:gd name="connsiteY704" fmla="*/ 1536711 h 5659437"/>
              <a:gd name="connsiteX705" fmla="*/ 3554475 w 3972063"/>
              <a:gd name="connsiteY705" fmla="*/ 1551610 h 5659437"/>
              <a:gd name="connsiteX706" fmla="*/ 3565116 w 3972063"/>
              <a:gd name="connsiteY706" fmla="*/ 1557995 h 5659437"/>
              <a:gd name="connsiteX707" fmla="*/ 3558732 w 3972063"/>
              <a:gd name="connsiteY707" fmla="*/ 1555866 h 5659437"/>
              <a:gd name="connsiteX708" fmla="*/ 3554475 w 3972063"/>
              <a:gd name="connsiteY708" fmla="*/ 1577151 h 5659437"/>
              <a:gd name="connsiteX709" fmla="*/ 3545962 w 3972063"/>
              <a:gd name="connsiteY709" fmla="*/ 1564380 h 5659437"/>
              <a:gd name="connsiteX710" fmla="*/ 3556603 w 3972063"/>
              <a:gd name="connsiteY710" fmla="*/ 1560123 h 5659437"/>
              <a:gd name="connsiteX711" fmla="*/ 3545962 w 3972063"/>
              <a:gd name="connsiteY711" fmla="*/ 1551610 h 5659437"/>
              <a:gd name="connsiteX712" fmla="*/ 3539577 w 3972063"/>
              <a:gd name="connsiteY712" fmla="*/ 1568637 h 5659437"/>
              <a:gd name="connsiteX713" fmla="*/ 3545962 w 3972063"/>
              <a:gd name="connsiteY713" fmla="*/ 1581407 h 5659437"/>
              <a:gd name="connsiteX714" fmla="*/ 3503397 w 3972063"/>
              <a:gd name="connsiteY714" fmla="*/ 1626104 h 5659437"/>
              <a:gd name="connsiteX715" fmla="*/ 3511910 w 3972063"/>
              <a:gd name="connsiteY715" fmla="*/ 1634618 h 5659437"/>
              <a:gd name="connsiteX716" fmla="*/ 3488499 w 3972063"/>
              <a:gd name="connsiteY716" fmla="*/ 1643131 h 5659437"/>
              <a:gd name="connsiteX717" fmla="*/ 3490627 w 3972063"/>
              <a:gd name="connsiteY717" fmla="*/ 1628232 h 5659437"/>
              <a:gd name="connsiteX718" fmla="*/ 3494884 w 3972063"/>
              <a:gd name="connsiteY718" fmla="*/ 1632489 h 5659437"/>
              <a:gd name="connsiteX719" fmla="*/ 3492755 w 3972063"/>
              <a:gd name="connsiteY719" fmla="*/ 1617590 h 5659437"/>
              <a:gd name="connsiteX720" fmla="*/ 3486371 w 3972063"/>
              <a:gd name="connsiteY720" fmla="*/ 1649516 h 5659437"/>
              <a:gd name="connsiteX721" fmla="*/ 3473601 w 3972063"/>
              <a:gd name="connsiteY721" fmla="*/ 1662287 h 5659437"/>
              <a:gd name="connsiteX722" fmla="*/ 3469344 w 3972063"/>
              <a:gd name="connsiteY722" fmla="*/ 1645260 h 5659437"/>
              <a:gd name="connsiteX723" fmla="*/ 3462960 w 3972063"/>
              <a:gd name="connsiteY723" fmla="*/ 1662287 h 5659437"/>
              <a:gd name="connsiteX724" fmla="*/ 3460831 w 3972063"/>
              <a:gd name="connsiteY724" fmla="*/ 1689956 h 5659437"/>
              <a:gd name="connsiteX725" fmla="*/ 3454446 w 3972063"/>
              <a:gd name="connsiteY725" fmla="*/ 1683571 h 5659437"/>
              <a:gd name="connsiteX726" fmla="*/ 3450190 w 3972063"/>
              <a:gd name="connsiteY726" fmla="*/ 1696341 h 5659437"/>
              <a:gd name="connsiteX727" fmla="*/ 3435292 w 3972063"/>
              <a:gd name="connsiteY727" fmla="*/ 1698470 h 5659437"/>
              <a:gd name="connsiteX728" fmla="*/ 3439549 w 3972063"/>
              <a:gd name="connsiteY728" fmla="*/ 1717625 h 5659437"/>
              <a:gd name="connsiteX729" fmla="*/ 3426779 w 3972063"/>
              <a:gd name="connsiteY729" fmla="*/ 1717625 h 5659437"/>
              <a:gd name="connsiteX730" fmla="*/ 3424651 w 3972063"/>
              <a:gd name="connsiteY730" fmla="*/ 1732524 h 5659437"/>
              <a:gd name="connsiteX731" fmla="*/ 3420394 w 3972063"/>
              <a:gd name="connsiteY731" fmla="*/ 1726139 h 5659437"/>
              <a:gd name="connsiteX732" fmla="*/ 3424651 w 3972063"/>
              <a:gd name="connsiteY732" fmla="*/ 1734653 h 5659437"/>
              <a:gd name="connsiteX733" fmla="*/ 3414009 w 3972063"/>
              <a:gd name="connsiteY733" fmla="*/ 1736781 h 5659437"/>
              <a:gd name="connsiteX734" fmla="*/ 3411881 w 3972063"/>
              <a:gd name="connsiteY734" fmla="*/ 1726139 h 5659437"/>
              <a:gd name="connsiteX735" fmla="*/ 3414009 w 3972063"/>
              <a:gd name="connsiteY735" fmla="*/ 1747423 h 5659437"/>
              <a:gd name="connsiteX736" fmla="*/ 3403368 w 3972063"/>
              <a:gd name="connsiteY736" fmla="*/ 1755937 h 5659437"/>
              <a:gd name="connsiteX737" fmla="*/ 3392727 w 3972063"/>
              <a:gd name="connsiteY737" fmla="*/ 1755937 h 5659437"/>
              <a:gd name="connsiteX738" fmla="*/ 3369316 w 3972063"/>
              <a:gd name="connsiteY738" fmla="*/ 1800633 h 5659437"/>
              <a:gd name="connsiteX739" fmla="*/ 3356546 w 3972063"/>
              <a:gd name="connsiteY739" fmla="*/ 1796377 h 5659437"/>
              <a:gd name="connsiteX740" fmla="*/ 3348033 w 3972063"/>
              <a:gd name="connsiteY740" fmla="*/ 1817661 h 5659437"/>
              <a:gd name="connsiteX741" fmla="*/ 3343777 w 3972063"/>
              <a:gd name="connsiteY741" fmla="*/ 1834688 h 5659437"/>
              <a:gd name="connsiteX742" fmla="*/ 3337392 w 3972063"/>
              <a:gd name="connsiteY742" fmla="*/ 1832560 h 5659437"/>
              <a:gd name="connsiteX743" fmla="*/ 3324622 w 3972063"/>
              <a:gd name="connsiteY743" fmla="*/ 1858100 h 5659437"/>
              <a:gd name="connsiteX744" fmla="*/ 3326750 w 3972063"/>
              <a:gd name="connsiteY744" fmla="*/ 1887898 h 5659437"/>
              <a:gd name="connsiteX745" fmla="*/ 3294826 w 3972063"/>
              <a:gd name="connsiteY745" fmla="*/ 1909182 h 5659437"/>
              <a:gd name="connsiteX746" fmla="*/ 3288442 w 3972063"/>
              <a:gd name="connsiteY746" fmla="*/ 1921953 h 5659437"/>
              <a:gd name="connsiteX747" fmla="*/ 3286313 w 3972063"/>
              <a:gd name="connsiteY747" fmla="*/ 1913439 h 5659437"/>
              <a:gd name="connsiteX748" fmla="*/ 3282057 w 3972063"/>
              <a:gd name="connsiteY748" fmla="*/ 1934723 h 5659437"/>
              <a:gd name="connsiteX749" fmla="*/ 3292698 w 3972063"/>
              <a:gd name="connsiteY749" fmla="*/ 1926209 h 5659437"/>
              <a:gd name="connsiteX750" fmla="*/ 3267159 w 3972063"/>
              <a:gd name="connsiteY750" fmla="*/ 1947494 h 5659437"/>
              <a:gd name="connsiteX751" fmla="*/ 3273544 w 3972063"/>
              <a:gd name="connsiteY751" fmla="*/ 1956007 h 5659437"/>
              <a:gd name="connsiteX752" fmla="*/ 3265031 w 3972063"/>
              <a:gd name="connsiteY752" fmla="*/ 1966649 h 5659437"/>
              <a:gd name="connsiteX753" fmla="*/ 3279928 w 3972063"/>
              <a:gd name="connsiteY753" fmla="*/ 1966649 h 5659437"/>
              <a:gd name="connsiteX754" fmla="*/ 3292698 w 3972063"/>
              <a:gd name="connsiteY754" fmla="*/ 1953879 h 5659437"/>
              <a:gd name="connsiteX755" fmla="*/ 3284185 w 3972063"/>
              <a:gd name="connsiteY755" fmla="*/ 1968778 h 5659437"/>
              <a:gd name="connsiteX756" fmla="*/ 3265031 w 3972063"/>
              <a:gd name="connsiteY756" fmla="*/ 1975163 h 5659437"/>
              <a:gd name="connsiteX757" fmla="*/ 3273544 w 3972063"/>
              <a:gd name="connsiteY757" fmla="*/ 1987933 h 5659437"/>
              <a:gd name="connsiteX758" fmla="*/ 3267159 w 3972063"/>
              <a:gd name="connsiteY758" fmla="*/ 1987933 h 5659437"/>
              <a:gd name="connsiteX759" fmla="*/ 3267159 w 3972063"/>
              <a:gd name="connsiteY759" fmla="*/ 1990062 h 5659437"/>
              <a:gd name="connsiteX760" fmla="*/ 3256517 w 3972063"/>
              <a:gd name="connsiteY760" fmla="*/ 1975163 h 5659437"/>
              <a:gd name="connsiteX761" fmla="*/ 3245876 w 3972063"/>
              <a:gd name="connsiteY761" fmla="*/ 1973034 h 5659437"/>
              <a:gd name="connsiteX762" fmla="*/ 3245876 w 3972063"/>
              <a:gd name="connsiteY762" fmla="*/ 1992190 h 5659437"/>
              <a:gd name="connsiteX763" fmla="*/ 3237363 w 3972063"/>
              <a:gd name="connsiteY763" fmla="*/ 2019859 h 5659437"/>
              <a:gd name="connsiteX764" fmla="*/ 3220337 w 3972063"/>
              <a:gd name="connsiteY764" fmla="*/ 2009217 h 5659437"/>
              <a:gd name="connsiteX765" fmla="*/ 3228850 w 3972063"/>
              <a:gd name="connsiteY765" fmla="*/ 2026245 h 5659437"/>
              <a:gd name="connsiteX766" fmla="*/ 3220337 w 3972063"/>
              <a:gd name="connsiteY766" fmla="*/ 2045400 h 5659437"/>
              <a:gd name="connsiteX767" fmla="*/ 3203311 w 3972063"/>
              <a:gd name="connsiteY767" fmla="*/ 2036887 h 5659437"/>
              <a:gd name="connsiteX768" fmla="*/ 3207567 w 3972063"/>
              <a:gd name="connsiteY768" fmla="*/ 2053914 h 5659437"/>
              <a:gd name="connsiteX769" fmla="*/ 3188413 w 3972063"/>
              <a:gd name="connsiteY769" fmla="*/ 2060299 h 5659437"/>
              <a:gd name="connsiteX770" fmla="*/ 3192669 w 3972063"/>
              <a:gd name="connsiteY770" fmla="*/ 2068813 h 5659437"/>
              <a:gd name="connsiteX771" fmla="*/ 3182028 w 3972063"/>
              <a:gd name="connsiteY771" fmla="*/ 2096482 h 5659437"/>
              <a:gd name="connsiteX772" fmla="*/ 3173515 w 3972063"/>
              <a:gd name="connsiteY772" fmla="*/ 2111381 h 5659437"/>
              <a:gd name="connsiteX773" fmla="*/ 3154361 w 3972063"/>
              <a:gd name="connsiteY773" fmla="*/ 2130537 h 5659437"/>
              <a:gd name="connsiteX774" fmla="*/ 3154361 w 3972063"/>
              <a:gd name="connsiteY774" fmla="*/ 2136922 h 5659437"/>
              <a:gd name="connsiteX775" fmla="*/ 3162874 w 3972063"/>
              <a:gd name="connsiteY775" fmla="*/ 2139050 h 5659437"/>
              <a:gd name="connsiteX776" fmla="*/ 3156489 w 3972063"/>
              <a:gd name="connsiteY776" fmla="*/ 2153949 h 5659437"/>
              <a:gd name="connsiteX777" fmla="*/ 3152232 w 3972063"/>
              <a:gd name="connsiteY777" fmla="*/ 2139050 h 5659437"/>
              <a:gd name="connsiteX778" fmla="*/ 3124565 w 3972063"/>
              <a:gd name="connsiteY778" fmla="*/ 2164591 h 5659437"/>
              <a:gd name="connsiteX779" fmla="*/ 3133078 w 3972063"/>
              <a:gd name="connsiteY779" fmla="*/ 2177362 h 5659437"/>
              <a:gd name="connsiteX780" fmla="*/ 3137334 w 3972063"/>
              <a:gd name="connsiteY780" fmla="*/ 2160334 h 5659437"/>
              <a:gd name="connsiteX781" fmla="*/ 3152232 w 3972063"/>
              <a:gd name="connsiteY781" fmla="*/ 2175233 h 5659437"/>
              <a:gd name="connsiteX782" fmla="*/ 3133078 w 3972063"/>
              <a:gd name="connsiteY782" fmla="*/ 2185875 h 5659437"/>
              <a:gd name="connsiteX783" fmla="*/ 3118180 w 3972063"/>
              <a:gd name="connsiteY783" fmla="*/ 2175233 h 5659437"/>
              <a:gd name="connsiteX784" fmla="*/ 3122437 w 3972063"/>
              <a:gd name="connsiteY784" fmla="*/ 2185875 h 5659437"/>
              <a:gd name="connsiteX785" fmla="*/ 3116052 w 3972063"/>
              <a:gd name="connsiteY785" fmla="*/ 2181618 h 5659437"/>
              <a:gd name="connsiteX786" fmla="*/ 3107539 w 3972063"/>
              <a:gd name="connsiteY786" fmla="*/ 2200774 h 5659437"/>
              <a:gd name="connsiteX787" fmla="*/ 3081999 w 3972063"/>
              <a:gd name="connsiteY787" fmla="*/ 2228443 h 5659437"/>
              <a:gd name="connsiteX788" fmla="*/ 3088384 w 3972063"/>
              <a:gd name="connsiteY788" fmla="*/ 2234829 h 5659437"/>
              <a:gd name="connsiteX789" fmla="*/ 3084128 w 3972063"/>
              <a:gd name="connsiteY789" fmla="*/ 2245471 h 5659437"/>
              <a:gd name="connsiteX790" fmla="*/ 3069230 w 3972063"/>
              <a:gd name="connsiteY790" fmla="*/ 2264626 h 5659437"/>
              <a:gd name="connsiteX791" fmla="*/ 3060717 w 3972063"/>
              <a:gd name="connsiteY791" fmla="*/ 2264626 h 5659437"/>
              <a:gd name="connsiteX792" fmla="*/ 3060717 w 3972063"/>
              <a:gd name="connsiteY792" fmla="*/ 2249727 h 5659437"/>
              <a:gd name="connsiteX793" fmla="*/ 3041562 w 3972063"/>
              <a:gd name="connsiteY793" fmla="*/ 2271012 h 5659437"/>
              <a:gd name="connsiteX794" fmla="*/ 3054332 w 3972063"/>
              <a:gd name="connsiteY794" fmla="*/ 2262498 h 5659437"/>
              <a:gd name="connsiteX795" fmla="*/ 3039434 w 3972063"/>
              <a:gd name="connsiteY795" fmla="*/ 2305066 h 5659437"/>
              <a:gd name="connsiteX796" fmla="*/ 3047947 w 3972063"/>
              <a:gd name="connsiteY796" fmla="*/ 2307194 h 5659437"/>
              <a:gd name="connsiteX797" fmla="*/ 3050075 w 3972063"/>
              <a:gd name="connsiteY797" fmla="*/ 2317836 h 5659437"/>
              <a:gd name="connsiteX798" fmla="*/ 3033049 w 3972063"/>
              <a:gd name="connsiteY798" fmla="*/ 2313580 h 5659437"/>
              <a:gd name="connsiteX799" fmla="*/ 3020280 w 3972063"/>
              <a:gd name="connsiteY799" fmla="*/ 2328479 h 5659437"/>
              <a:gd name="connsiteX800" fmla="*/ 3026664 w 3972063"/>
              <a:gd name="connsiteY800" fmla="*/ 2332735 h 5659437"/>
              <a:gd name="connsiteX801" fmla="*/ 3028793 w 3972063"/>
              <a:gd name="connsiteY801" fmla="*/ 2332735 h 5659437"/>
              <a:gd name="connsiteX802" fmla="*/ 3039434 w 3972063"/>
              <a:gd name="connsiteY802" fmla="*/ 2324222 h 5659437"/>
              <a:gd name="connsiteX803" fmla="*/ 3037306 w 3972063"/>
              <a:gd name="connsiteY803" fmla="*/ 2332735 h 5659437"/>
              <a:gd name="connsiteX804" fmla="*/ 3047947 w 3972063"/>
              <a:gd name="connsiteY804" fmla="*/ 2332735 h 5659437"/>
              <a:gd name="connsiteX805" fmla="*/ 3050075 w 3972063"/>
              <a:gd name="connsiteY805" fmla="*/ 2332735 h 5659437"/>
              <a:gd name="connsiteX806" fmla="*/ 3058588 w 3972063"/>
              <a:gd name="connsiteY806" fmla="*/ 2332735 h 5659437"/>
              <a:gd name="connsiteX807" fmla="*/ 3073486 w 3972063"/>
              <a:gd name="connsiteY807" fmla="*/ 2298681 h 5659437"/>
              <a:gd name="connsiteX808" fmla="*/ 3079871 w 3972063"/>
              <a:gd name="connsiteY808" fmla="*/ 2285910 h 5659437"/>
              <a:gd name="connsiteX809" fmla="*/ 3094769 w 3972063"/>
              <a:gd name="connsiteY809" fmla="*/ 2285910 h 5659437"/>
              <a:gd name="connsiteX810" fmla="*/ 3113923 w 3972063"/>
              <a:gd name="connsiteY810" fmla="*/ 2258241 h 5659437"/>
              <a:gd name="connsiteX811" fmla="*/ 3107539 w 3972063"/>
              <a:gd name="connsiteY811" fmla="*/ 2251856 h 5659437"/>
              <a:gd name="connsiteX812" fmla="*/ 3120308 w 3972063"/>
              <a:gd name="connsiteY812" fmla="*/ 2236957 h 5659437"/>
              <a:gd name="connsiteX813" fmla="*/ 3128821 w 3972063"/>
              <a:gd name="connsiteY813" fmla="*/ 2247599 h 5659437"/>
              <a:gd name="connsiteX814" fmla="*/ 3152232 w 3972063"/>
              <a:gd name="connsiteY814" fmla="*/ 2198646 h 5659437"/>
              <a:gd name="connsiteX815" fmla="*/ 3141591 w 3972063"/>
              <a:gd name="connsiteY815" fmla="*/ 2190132 h 5659437"/>
              <a:gd name="connsiteX816" fmla="*/ 3154361 w 3972063"/>
              <a:gd name="connsiteY816" fmla="*/ 2177362 h 5659437"/>
              <a:gd name="connsiteX817" fmla="*/ 3162874 w 3972063"/>
              <a:gd name="connsiteY817" fmla="*/ 2190132 h 5659437"/>
              <a:gd name="connsiteX818" fmla="*/ 3216080 w 3972063"/>
              <a:gd name="connsiteY818" fmla="*/ 2117766 h 5659437"/>
              <a:gd name="connsiteX819" fmla="*/ 3211824 w 3972063"/>
              <a:gd name="connsiteY819" fmla="*/ 2128408 h 5659437"/>
              <a:gd name="connsiteX820" fmla="*/ 3222465 w 3972063"/>
              <a:gd name="connsiteY820" fmla="*/ 2128408 h 5659437"/>
              <a:gd name="connsiteX821" fmla="*/ 3235235 w 3972063"/>
              <a:gd name="connsiteY821" fmla="*/ 2115638 h 5659437"/>
              <a:gd name="connsiteX822" fmla="*/ 3228850 w 3972063"/>
              <a:gd name="connsiteY822" fmla="*/ 2102867 h 5659437"/>
              <a:gd name="connsiteX823" fmla="*/ 3243748 w 3972063"/>
              <a:gd name="connsiteY823" fmla="*/ 2098610 h 5659437"/>
              <a:gd name="connsiteX824" fmla="*/ 3237363 w 3972063"/>
              <a:gd name="connsiteY824" fmla="*/ 2092225 h 5659437"/>
              <a:gd name="connsiteX825" fmla="*/ 3250133 w 3972063"/>
              <a:gd name="connsiteY825" fmla="*/ 2075198 h 5659437"/>
              <a:gd name="connsiteX826" fmla="*/ 3245876 w 3972063"/>
              <a:gd name="connsiteY826" fmla="*/ 2087968 h 5659437"/>
              <a:gd name="connsiteX827" fmla="*/ 3267159 w 3972063"/>
              <a:gd name="connsiteY827" fmla="*/ 2090097 h 5659437"/>
              <a:gd name="connsiteX828" fmla="*/ 3258646 w 3972063"/>
              <a:gd name="connsiteY828" fmla="*/ 2079455 h 5659437"/>
              <a:gd name="connsiteX829" fmla="*/ 3282057 w 3972063"/>
              <a:gd name="connsiteY829" fmla="*/ 2049657 h 5659437"/>
              <a:gd name="connsiteX830" fmla="*/ 3277800 w 3972063"/>
              <a:gd name="connsiteY830" fmla="*/ 2032630 h 5659437"/>
              <a:gd name="connsiteX831" fmla="*/ 3290570 w 3972063"/>
              <a:gd name="connsiteY831" fmla="*/ 2036887 h 5659437"/>
              <a:gd name="connsiteX832" fmla="*/ 3290570 w 3972063"/>
              <a:gd name="connsiteY832" fmla="*/ 2013474 h 5659437"/>
              <a:gd name="connsiteX833" fmla="*/ 3282057 w 3972063"/>
              <a:gd name="connsiteY833" fmla="*/ 2013474 h 5659437"/>
              <a:gd name="connsiteX834" fmla="*/ 3279928 w 3972063"/>
              <a:gd name="connsiteY834" fmla="*/ 2002832 h 5659437"/>
              <a:gd name="connsiteX835" fmla="*/ 3290570 w 3972063"/>
              <a:gd name="connsiteY835" fmla="*/ 1992190 h 5659437"/>
              <a:gd name="connsiteX836" fmla="*/ 3288442 w 3972063"/>
              <a:gd name="connsiteY836" fmla="*/ 2000704 h 5659437"/>
              <a:gd name="connsiteX837" fmla="*/ 3292698 w 3972063"/>
              <a:gd name="connsiteY837" fmla="*/ 2007089 h 5659437"/>
              <a:gd name="connsiteX838" fmla="*/ 3309724 w 3972063"/>
              <a:gd name="connsiteY838" fmla="*/ 2000704 h 5659437"/>
              <a:gd name="connsiteX839" fmla="*/ 3309724 w 3972063"/>
              <a:gd name="connsiteY839" fmla="*/ 2007089 h 5659437"/>
              <a:gd name="connsiteX840" fmla="*/ 3320366 w 3972063"/>
              <a:gd name="connsiteY840" fmla="*/ 1975163 h 5659437"/>
              <a:gd name="connsiteX841" fmla="*/ 3331007 w 3972063"/>
              <a:gd name="connsiteY841" fmla="*/ 1985805 h 5659437"/>
              <a:gd name="connsiteX842" fmla="*/ 3333135 w 3972063"/>
              <a:gd name="connsiteY842" fmla="*/ 1960264 h 5659437"/>
              <a:gd name="connsiteX843" fmla="*/ 3333135 w 3972063"/>
              <a:gd name="connsiteY843" fmla="*/ 1966649 h 5659437"/>
              <a:gd name="connsiteX844" fmla="*/ 3345905 w 3972063"/>
              <a:gd name="connsiteY844" fmla="*/ 1947494 h 5659437"/>
              <a:gd name="connsiteX845" fmla="*/ 3356546 w 3972063"/>
              <a:gd name="connsiteY845" fmla="*/ 1947494 h 5659437"/>
              <a:gd name="connsiteX846" fmla="*/ 3354418 w 3972063"/>
              <a:gd name="connsiteY846" fmla="*/ 1934723 h 5659437"/>
              <a:gd name="connsiteX847" fmla="*/ 3362931 w 3972063"/>
              <a:gd name="connsiteY847" fmla="*/ 1930466 h 5659437"/>
              <a:gd name="connsiteX848" fmla="*/ 3369316 w 3972063"/>
              <a:gd name="connsiteY848" fmla="*/ 1934723 h 5659437"/>
              <a:gd name="connsiteX849" fmla="*/ 3386342 w 3972063"/>
              <a:gd name="connsiteY849" fmla="*/ 1892155 h 5659437"/>
              <a:gd name="connsiteX850" fmla="*/ 3399111 w 3972063"/>
              <a:gd name="connsiteY850" fmla="*/ 1904925 h 5659437"/>
              <a:gd name="connsiteX851" fmla="*/ 3405496 w 3972063"/>
              <a:gd name="connsiteY851" fmla="*/ 1887898 h 5659437"/>
              <a:gd name="connsiteX852" fmla="*/ 3394855 w 3972063"/>
              <a:gd name="connsiteY852" fmla="*/ 1894283 h 5659437"/>
              <a:gd name="connsiteX853" fmla="*/ 3414009 w 3972063"/>
              <a:gd name="connsiteY853" fmla="*/ 1881513 h 5659437"/>
              <a:gd name="connsiteX854" fmla="*/ 3401240 w 3972063"/>
              <a:gd name="connsiteY854" fmla="*/ 1875128 h 5659437"/>
              <a:gd name="connsiteX855" fmla="*/ 3426779 w 3972063"/>
              <a:gd name="connsiteY855" fmla="*/ 1830431 h 5659437"/>
              <a:gd name="connsiteX856" fmla="*/ 3424651 w 3972063"/>
              <a:gd name="connsiteY856" fmla="*/ 1841073 h 5659437"/>
              <a:gd name="connsiteX857" fmla="*/ 3437420 w 3972063"/>
              <a:gd name="connsiteY857" fmla="*/ 1843202 h 5659437"/>
              <a:gd name="connsiteX858" fmla="*/ 3437420 w 3972063"/>
              <a:gd name="connsiteY858" fmla="*/ 1826174 h 5659437"/>
              <a:gd name="connsiteX859" fmla="*/ 3445933 w 3972063"/>
              <a:gd name="connsiteY859" fmla="*/ 1817661 h 5659437"/>
              <a:gd name="connsiteX860" fmla="*/ 3465088 w 3972063"/>
              <a:gd name="connsiteY860" fmla="*/ 1798505 h 5659437"/>
              <a:gd name="connsiteX861" fmla="*/ 3473601 w 3972063"/>
              <a:gd name="connsiteY861" fmla="*/ 1802762 h 5659437"/>
              <a:gd name="connsiteX862" fmla="*/ 3473601 w 3972063"/>
              <a:gd name="connsiteY862" fmla="*/ 1783606 h 5659437"/>
              <a:gd name="connsiteX863" fmla="*/ 3477857 w 3972063"/>
              <a:gd name="connsiteY863" fmla="*/ 1787863 h 5659437"/>
              <a:gd name="connsiteX864" fmla="*/ 3499140 w 3972063"/>
              <a:gd name="connsiteY864" fmla="*/ 1749552 h 5659437"/>
              <a:gd name="connsiteX865" fmla="*/ 3505525 w 3972063"/>
              <a:gd name="connsiteY865" fmla="*/ 1755937 h 5659437"/>
              <a:gd name="connsiteX866" fmla="*/ 3533192 w 3972063"/>
              <a:gd name="connsiteY866" fmla="*/ 1730396 h 5659437"/>
              <a:gd name="connsiteX867" fmla="*/ 3539577 w 3972063"/>
              <a:gd name="connsiteY867" fmla="*/ 1738910 h 5659437"/>
              <a:gd name="connsiteX868" fmla="*/ 3545962 w 3972063"/>
              <a:gd name="connsiteY868" fmla="*/ 1730396 h 5659437"/>
              <a:gd name="connsiteX869" fmla="*/ 3541706 w 3972063"/>
              <a:gd name="connsiteY869" fmla="*/ 1719754 h 5659437"/>
              <a:gd name="connsiteX870" fmla="*/ 3550219 w 3972063"/>
              <a:gd name="connsiteY870" fmla="*/ 1713369 h 5659437"/>
              <a:gd name="connsiteX871" fmla="*/ 3541706 w 3972063"/>
              <a:gd name="connsiteY871" fmla="*/ 1709112 h 5659437"/>
              <a:gd name="connsiteX872" fmla="*/ 3558732 w 3972063"/>
              <a:gd name="connsiteY872" fmla="*/ 1700598 h 5659437"/>
              <a:gd name="connsiteX873" fmla="*/ 3550219 w 3972063"/>
              <a:gd name="connsiteY873" fmla="*/ 1696341 h 5659437"/>
              <a:gd name="connsiteX874" fmla="*/ 3588527 w 3972063"/>
              <a:gd name="connsiteY874" fmla="*/ 1687828 h 5659437"/>
              <a:gd name="connsiteX875" fmla="*/ 3601297 w 3972063"/>
              <a:gd name="connsiteY875" fmla="*/ 1668672 h 5659437"/>
              <a:gd name="connsiteX876" fmla="*/ 3605554 w 3972063"/>
              <a:gd name="connsiteY876" fmla="*/ 1675057 h 5659437"/>
              <a:gd name="connsiteX877" fmla="*/ 3620451 w 3972063"/>
              <a:gd name="connsiteY877" fmla="*/ 1666544 h 5659437"/>
              <a:gd name="connsiteX878" fmla="*/ 3603425 w 3972063"/>
              <a:gd name="connsiteY878" fmla="*/ 1651645 h 5659437"/>
              <a:gd name="connsiteX879" fmla="*/ 3620451 w 3972063"/>
              <a:gd name="connsiteY879" fmla="*/ 1636746 h 5659437"/>
              <a:gd name="connsiteX880" fmla="*/ 3731121 w 3972063"/>
              <a:gd name="connsiteY880" fmla="*/ 1536711 h 5659437"/>
              <a:gd name="connsiteX881" fmla="*/ 3722608 w 3972063"/>
              <a:gd name="connsiteY881" fmla="*/ 1547353 h 5659437"/>
              <a:gd name="connsiteX882" fmla="*/ 3728993 w 3972063"/>
              <a:gd name="connsiteY882" fmla="*/ 1557995 h 5659437"/>
              <a:gd name="connsiteX883" fmla="*/ 3733250 w 3972063"/>
              <a:gd name="connsiteY883" fmla="*/ 1551610 h 5659437"/>
              <a:gd name="connsiteX884" fmla="*/ 3728993 w 3972063"/>
              <a:gd name="connsiteY884" fmla="*/ 1543096 h 5659437"/>
              <a:gd name="connsiteX885" fmla="*/ 3739635 w 3972063"/>
              <a:gd name="connsiteY885" fmla="*/ 1547353 h 5659437"/>
              <a:gd name="connsiteX886" fmla="*/ 3748148 w 3972063"/>
              <a:gd name="connsiteY886" fmla="*/ 1538839 h 5659437"/>
              <a:gd name="connsiteX887" fmla="*/ 3741763 w 3972063"/>
              <a:gd name="connsiteY887" fmla="*/ 1532454 h 5659437"/>
              <a:gd name="connsiteX888" fmla="*/ 3720480 w 3972063"/>
              <a:gd name="connsiteY888" fmla="*/ 1528197 h 5659437"/>
              <a:gd name="connsiteX889" fmla="*/ 3731121 w 3972063"/>
              <a:gd name="connsiteY889" fmla="*/ 1521812 h 5659437"/>
              <a:gd name="connsiteX890" fmla="*/ 3737506 w 3972063"/>
              <a:gd name="connsiteY890" fmla="*/ 1530326 h 5659437"/>
              <a:gd name="connsiteX891" fmla="*/ 3760917 w 3972063"/>
              <a:gd name="connsiteY891" fmla="*/ 1502656 h 5659437"/>
              <a:gd name="connsiteX892" fmla="*/ 3765174 w 3972063"/>
              <a:gd name="connsiteY892" fmla="*/ 1498399 h 5659437"/>
              <a:gd name="connsiteX893" fmla="*/ 3780072 w 3972063"/>
              <a:gd name="connsiteY893" fmla="*/ 1492014 h 5659437"/>
              <a:gd name="connsiteX894" fmla="*/ 3773687 w 3972063"/>
              <a:gd name="connsiteY894" fmla="*/ 1511170 h 5659437"/>
              <a:gd name="connsiteX895" fmla="*/ 3797098 w 3972063"/>
              <a:gd name="connsiteY895" fmla="*/ 1487757 h 5659437"/>
              <a:gd name="connsiteX896" fmla="*/ 3811996 w 3972063"/>
              <a:gd name="connsiteY896" fmla="*/ 1481372 h 5659437"/>
              <a:gd name="connsiteX897" fmla="*/ 3822637 w 3972063"/>
              <a:gd name="connsiteY897" fmla="*/ 1500528 h 5659437"/>
              <a:gd name="connsiteX898" fmla="*/ 3833278 w 3972063"/>
              <a:gd name="connsiteY898" fmla="*/ 1479244 h 5659437"/>
              <a:gd name="connsiteX899" fmla="*/ 3824765 w 3972063"/>
              <a:gd name="connsiteY899" fmla="*/ 1464345 h 5659437"/>
              <a:gd name="connsiteX900" fmla="*/ 3843920 w 3972063"/>
              <a:gd name="connsiteY900" fmla="*/ 1462217 h 5659437"/>
              <a:gd name="connsiteX901" fmla="*/ 3854561 w 3972063"/>
              <a:gd name="connsiteY901" fmla="*/ 1477115 h 5659437"/>
              <a:gd name="connsiteX902" fmla="*/ 3846048 w 3972063"/>
              <a:gd name="connsiteY902" fmla="*/ 1492014 h 5659437"/>
              <a:gd name="connsiteX903" fmla="*/ 3809867 w 3972063"/>
              <a:gd name="connsiteY903" fmla="*/ 1523940 h 5659437"/>
              <a:gd name="connsiteX904" fmla="*/ 3792841 w 3972063"/>
              <a:gd name="connsiteY904" fmla="*/ 1549481 h 5659437"/>
              <a:gd name="connsiteX905" fmla="*/ 3799226 w 3972063"/>
              <a:gd name="connsiteY905" fmla="*/ 1553738 h 5659437"/>
              <a:gd name="connsiteX906" fmla="*/ 3784328 w 3972063"/>
              <a:gd name="connsiteY906" fmla="*/ 1557995 h 5659437"/>
              <a:gd name="connsiteX907" fmla="*/ 3773687 w 3972063"/>
              <a:gd name="connsiteY907" fmla="*/ 1549481 h 5659437"/>
              <a:gd name="connsiteX908" fmla="*/ 3771559 w 3972063"/>
              <a:gd name="connsiteY908" fmla="*/ 1555866 h 5659437"/>
              <a:gd name="connsiteX909" fmla="*/ 3782200 w 3972063"/>
              <a:gd name="connsiteY909" fmla="*/ 1572894 h 5659437"/>
              <a:gd name="connsiteX910" fmla="*/ 3773687 w 3972063"/>
              <a:gd name="connsiteY910" fmla="*/ 1585664 h 5659437"/>
              <a:gd name="connsiteX911" fmla="*/ 3765174 w 3972063"/>
              <a:gd name="connsiteY911" fmla="*/ 1583536 h 5659437"/>
              <a:gd name="connsiteX912" fmla="*/ 3763045 w 3972063"/>
              <a:gd name="connsiteY912" fmla="*/ 1598435 h 5659437"/>
              <a:gd name="connsiteX913" fmla="*/ 3769430 w 3972063"/>
              <a:gd name="connsiteY913" fmla="*/ 1577151 h 5659437"/>
              <a:gd name="connsiteX914" fmla="*/ 3758789 w 3972063"/>
              <a:gd name="connsiteY914" fmla="*/ 1570765 h 5659437"/>
              <a:gd name="connsiteX915" fmla="*/ 3750276 w 3972063"/>
              <a:gd name="connsiteY915" fmla="*/ 1592049 h 5659437"/>
              <a:gd name="connsiteX916" fmla="*/ 3741763 w 3972063"/>
              <a:gd name="connsiteY916" fmla="*/ 1600563 h 5659437"/>
              <a:gd name="connsiteX917" fmla="*/ 3728993 w 3972063"/>
              <a:gd name="connsiteY917" fmla="*/ 1598435 h 5659437"/>
              <a:gd name="connsiteX918" fmla="*/ 3728993 w 3972063"/>
              <a:gd name="connsiteY918" fmla="*/ 1611205 h 5659437"/>
              <a:gd name="connsiteX919" fmla="*/ 3714095 w 3972063"/>
              <a:gd name="connsiteY919" fmla="*/ 1613333 h 5659437"/>
              <a:gd name="connsiteX920" fmla="*/ 3728993 w 3972063"/>
              <a:gd name="connsiteY920" fmla="*/ 1626104 h 5659437"/>
              <a:gd name="connsiteX921" fmla="*/ 3707711 w 3972063"/>
              <a:gd name="connsiteY921" fmla="*/ 1623976 h 5659437"/>
              <a:gd name="connsiteX922" fmla="*/ 3707711 w 3972063"/>
              <a:gd name="connsiteY922" fmla="*/ 1641003 h 5659437"/>
              <a:gd name="connsiteX923" fmla="*/ 3722608 w 3972063"/>
              <a:gd name="connsiteY923" fmla="*/ 1632489 h 5659437"/>
              <a:gd name="connsiteX924" fmla="*/ 3701326 w 3972063"/>
              <a:gd name="connsiteY924" fmla="*/ 1653773 h 5659437"/>
              <a:gd name="connsiteX925" fmla="*/ 3686428 w 3972063"/>
              <a:gd name="connsiteY925" fmla="*/ 1681443 h 5659437"/>
              <a:gd name="connsiteX926" fmla="*/ 3724737 w 3972063"/>
              <a:gd name="connsiteY926" fmla="*/ 1677186 h 5659437"/>
              <a:gd name="connsiteX927" fmla="*/ 3726865 w 3972063"/>
              <a:gd name="connsiteY927" fmla="*/ 1668672 h 5659437"/>
              <a:gd name="connsiteX928" fmla="*/ 3720480 w 3972063"/>
              <a:gd name="connsiteY928" fmla="*/ 1664415 h 5659437"/>
              <a:gd name="connsiteX929" fmla="*/ 3724737 w 3972063"/>
              <a:gd name="connsiteY929" fmla="*/ 1643131 h 5659437"/>
              <a:gd name="connsiteX930" fmla="*/ 3731121 w 3972063"/>
              <a:gd name="connsiteY930" fmla="*/ 1653773 h 5659437"/>
              <a:gd name="connsiteX931" fmla="*/ 3737506 w 3972063"/>
              <a:gd name="connsiteY931" fmla="*/ 1649516 h 5659437"/>
              <a:gd name="connsiteX932" fmla="*/ 3735378 w 3972063"/>
              <a:gd name="connsiteY932" fmla="*/ 1641003 h 5659437"/>
              <a:gd name="connsiteX933" fmla="*/ 3752404 w 3972063"/>
              <a:gd name="connsiteY933" fmla="*/ 1634618 h 5659437"/>
              <a:gd name="connsiteX934" fmla="*/ 3748148 w 3972063"/>
              <a:gd name="connsiteY934" fmla="*/ 1651645 h 5659437"/>
              <a:gd name="connsiteX935" fmla="*/ 3758789 w 3972063"/>
              <a:gd name="connsiteY935" fmla="*/ 1645260 h 5659437"/>
              <a:gd name="connsiteX936" fmla="*/ 3756661 w 3972063"/>
              <a:gd name="connsiteY936" fmla="*/ 1632489 h 5659437"/>
              <a:gd name="connsiteX937" fmla="*/ 3748148 w 3972063"/>
              <a:gd name="connsiteY937" fmla="*/ 1630361 h 5659437"/>
              <a:gd name="connsiteX938" fmla="*/ 3771559 w 3972063"/>
              <a:gd name="connsiteY938" fmla="*/ 1609077 h 5659437"/>
              <a:gd name="connsiteX939" fmla="*/ 3805611 w 3972063"/>
              <a:gd name="connsiteY939" fmla="*/ 1560123 h 5659437"/>
              <a:gd name="connsiteX940" fmla="*/ 3814124 w 3972063"/>
              <a:gd name="connsiteY940" fmla="*/ 1572894 h 5659437"/>
              <a:gd name="connsiteX941" fmla="*/ 3788585 w 3972063"/>
              <a:gd name="connsiteY941" fmla="*/ 1594178 h 5659437"/>
              <a:gd name="connsiteX942" fmla="*/ 3773687 w 3972063"/>
              <a:gd name="connsiteY942" fmla="*/ 1604820 h 5659437"/>
              <a:gd name="connsiteX943" fmla="*/ 3788585 w 3972063"/>
              <a:gd name="connsiteY943" fmla="*/ 1606948 h 5659437"/>
              <a:gd name="connsiteX944" fmla="*/ 3794970 w 3972063"/>
              <a:gd name="connsiteY944" fmla="*/ 1587793 h 5659437"/>
              <a:gd name="connsiteX945" fmla="*/ 3820509 w 3972063"/>
              <a:gd name="connsiteY945" fmla="*/ 1572894 h 5659437"/>
              <a:gd name="connsiteX946" fmla="*/ 3824765 w 3972063"/>
              <a:gd name="connsiteY946" fmla="*/ 1583536 h 5659437"/>
              <a:gd name="connsiteX947" fmla="*/ 3835407 w 3972063"/>
              <a:gd name="connsiteY947" fmla="*/ 1581407 h 5659437"/>
              <a:gd name="connsiteX948" fmla="*/ 3835407 w 3972063"/>
              <a:gd name="connsiteY948" fmla="*/ 1566509 h 5659437"/>
              <a:gd name="connsiteX949" fmla="*/ 3826894 w 3972063"/>
              <a:gd name="connsiteY949" fmla="*/ 1564380 h 5659437"/>
              <a:gd name="connsiteX950" fmla="*/ 3848176 w 3972063"/>
              <a:gd name="connsiteY950" fmla="*/ 1553738 h 5659437"/>
              <a:gd name="connsiteX951" fmla="*/ 3852433 w 3972063"/>
              <a:gd name="connsiteY951" fmla="*/ 1562252 h 5659437"/>
              <a:gd name="connsiteX952" fmla="*/ 3854561 w 3972063"/>
              <a:gd name="connsiteY952" fmla="*/ 1543096 h 5659437"/>
              <a:gd name="connsiteX953" fmla="*/ 3882229 w 3972063"/>
              <a:gd name="connsiteY953" fmla="*/ 1538839 h 5659437"/>
              <a:gd name="connsiteX954" fmla="*/ 3901383 w 3972063"/>
              <a:gd name="connsiteY954" fmla="*/ 1523940 h 5659437"/>
              <a:gd name="connsiteX955" fmla="*/ 3907768 w 3972063"/>
              <a:gd name="connsiteY955" fmla="*/ 1532454 h 5659437"/>
              <a:gd name="connsiteX956" fmla="*/ 3916281 w 3972063"/>
              <a:gd name="connsiteY956" fmla="*/ 1521812 h 5659437"/>
              <a:gd name="connsiteX957" fmla="*/ 3929050 w 3972063"/>
              <a:gd name="connsiteY957" fmla="*/ 1523940 h 5659437"/>
              <a:gd name="connsiteX958" fmla="*/ 3937564 w 3972063"/>
              <a:gd name="connsiteY958" fmla="*/ 1515427 h 5659437"/>
              <a:gd name="connsiteX959" fmla="*/ 3924794 w 3972063"/>
              <a:gd name="connsiteY959" fmla="*/ 1517555 h 5659437"/>
              <a:gd name="connsiteX960" fmla="*/ 3924794 w 3972063"/>
              <a:gd name="connsiteY960" fmla="*/ 1504785 h 5659437"/>
              <a:gd name="connsiteX961" fmla="*/ 3931179 w 3972063"/>
              <a:gd name="connsiteY961" fmla="*/ 1496271 h 5659437"/>
              <a:gd name="connsiteX962" fmla="*/ 3946077 w 3972063"/>
              <a:gd name="connsiteY962" fmla="*/ 1498399 h 5659437"/>
              <a:gd name="connsiteX963" fmla="*/ 3935435 w 3972063"/>
              <a:gd name="connsiteY963" fmla="*/ 1511170 h 5659437"/>
              <a:gd name="connsiteX964" fmla="*/ 3956718 w 3972063"/>
              <a:gd name="connsiteY964" fmla="*/ 1513298 h 5659437"/>
              <a:gd name="connsiteX965" fmla="*/ 3971616 w 3972063"/>
              <a:gd name="connsiteY965" fmla="*/ 1494143 h 5659437"/>
              <a:gd name="connsiteX966" fmla="*/ 3971616 w 3972063"/>
              <a:gd name="connsiteY966" fmla="*/ 1511170 h 5659437"/>
              <a:gd name="connsiteX967" fmla="*/ 3954590 w 3972063"/>
              <a:gd name="connsiteY967" fmla="*/ 1523940 h 5659437"/>
              <a:gd name="connsiteX968" fmla="*/ 3956718 w 3972063"/>
              <a:gd name="connsiteY968" fmla="*/ 1528197 h 5659437"/>
              <a:gd name="connsiteX969" fmla="*/ 3943948 w 3972063"/>
              <a:gd name="connsiteY969" fmla="*/ 1555866 h 5659437"/>
              <a:gd name="connsiteX970" fmla="*/ 3931179 w 3972063"/>
              <a:gd name="connsiteY970" fmla="*/ 1553738 h 5659437"/>
              <a:gd name="connsiteX971" fmla="*/ 3916281 w 3972063"/>
              <a:gd name="connsiteY971" fmla="*/ 1572894 h 5659437"/>
              <a:gd name="connsiteX972" fmla="*/ 3924794 w 3972063"/>
              <a:gd name="connsiteY972" fmla="*/ 1562252 h 5659437"/>
              <a:gd name="connsiteX973" fmla="*/ 3914153 w 3972063"/>
              <a:gd name="connsiteY973" fmla="*/ 1547353 h 5659437"/>
              <a:gd name="connsiteX974" fmla="*/ 3916281 w 3972063"/>
              <a:gd name="connsiteY974" fmla="*/ 1560123 h 5659437"/>
              <a:gd name="connsiteX975" fmla="*/ 3905640 w 3972063"/>
              <a:gd name="connsiteY975" fmla="*/ 1570765 h 5659437"/>
              <a:gd name="connsiteX976" fmla="*/ 3894998 w 3972063"/>
              <a:gd name="connsiteY976" fmla="*/ 1566509 h 5659437"/>
              <a:gd name="connsiteX977" fmla="*/ 3892870 w 3972063"/>
              <a:gd name="connsiteY977" fmla="*/ 1585664 h 5659437"/>
              <a:gd name="connsiteX978" fmla="*/ 3901383 w 3972063"/>
              <a:gd name="connsiteY978" fmla="*/ 1600563 h 5659437"/>
              <a:gd name="connsiteX979" fmla="*/ 3877972 w 3972063"/>
              <a:gd name="connsiteY979" fmla="*/ 1619719 h 5659437"/>
              <a:gd name="connsiteX980" fmla="*/ 3877972 w 3972063"/>
              <a:gd name="connsiteY980" fmla="*/ 1611205 h 5659437"/>
              <a:gd name="connsiteX981" fmla="*/ 3865202 w 3972063"/>
              <a:gd name="connsiteY981" fmla="*/ 1626104 h 5659437"/>
              <a:gd name="connsiteX982" fmla="*/ 3843920 w 3972063"/>
              <a:gd name="connsiteY982" fmla="*/ 1638874 h 5659437"/>
              <a:gd name="connsiteX983" fmla="*/ 3826894 w 3972063"/>
              <a:gd name="connsiteY983" fmla="*/ 1632489 h 5659437"/>
              <a:gd name="connsiteX984" fmla="*/ 3829022 w 3972063"/>
              <a:gd name="connsiteY984" fmla="*/ 1651645 h 5659437"/>
              <a:gd name="connsiteX985" fmla="*/ 3820509 w 3972063"/>
              <a:gd name="connsiteY985" fmla="*/ 1658030 h 5659437"/>
              <a:gd name="connsiteX986" fmla="*/ 3814124 w 3972063"/>
              <a:gd name="connsiteY986" fmla="*/ 1651645 h 5659437"/>
              <a:gd name="connsiteX987" fmla="*/ 3814124 w 3972063"/>
              <a:gd name="connsiteY987" fmla="*/ 1660158 h 5659437"/>
              <a:gd name="connsiteX988" fmla="*/ 3799226 w 3972063"/>
              <a:gd name="connsiteY988" fmla="*/ 1653773 h 5659437"/>
              <a:gd name="connsiteX989" fmla="*/ 3792841 w 3972063"/>
              <a:gd name="connsiteY989" fmla="*/ 1672929 h 5659437"/>
              <a:gd name="connsiteX990" fmla="*/ 3811996 w 3972063"/>
              <a:gd name="connsiteY990" fmla="*/ 1664415 h 5659437"/>
              <a:gd name="connsiteX991" fmla="*/ 3788585 w 3972063"/>
              <a:gd name="connsiteY991" fmla="*/ 1689956 h 5659437"/>
              <a:gd name="connsiteX992" fmla="*/ 3824765 w 3972063"/>
              <a:gd name="connsiteY992" fmla="*/ 1666544 h 5659437"/>
              <a:gd name="connsiteX993" fmla="*/ 3816252 w 3972063"/>
              <a:gd name="connsiteY993" fmla="*/ 1662287 h 5659437"/>
              <a:gd name="connsiteX994" fmla="*/ 3831150 w 3972063"/>
              <a:gd name="connsiteY994" fmla="*/ 1662287 h 5659437"/>
              <a:gd name="connsiteX995" fmla="*/ 3837535 w 3972063"/>
              <a:gd name="connsiteY995" fmla="*/ 1672929 h 5659437"/>
              <a:gd name="connsiteX996" fmla="*/ 3807739 w 3972063"/>
              <a:gd name="connsiteY996" fmla="*/ 1700598 h 5659437"/>
              <a:gd name="connsiteX997" fmla="*/ 3799226 w 3972063"/>
              <a:gd name="connsiteY997" fmla="*/ 1706983 h 5659437"/>
              <a:gd name="connsiteX998" fmla="*/ 3788585 w 3972063"/>
              <a:gd name="connsiteY998" fmla="*/ 1696341 h 5659437"/>
              <a:gd name="connsiteX999" fmla="*/ 3782200 w 3972063"/>
              <a:gd name="connsiteY999" fmla="*/ 1706983 h 5659437"/>
              <a:gd name="connsiteX1000" fmla="*/ 3792841 w 3972063"/>
              <a:gd name="connsiteY1000" fmla="*/ 1709112 h 5659437"/>
              <a:gd name="connsiteX1001" fmla="*/ 3784328 w 3972063"/>
              <a:gd name="connsiteY1001" fmla="*/ 1713369 h 5659437"/>
              <a:gd name="connsiteX1002" fmla="*/ 3786456 w 3972063"/>
              <a:gd name="connsiteY1002" fmla="*/ 1730396 h 5659437"/>
              <a:gd name="connsiteX1003" fmla="*/ 3797098 w 3972063"/>
              <a:gd name="connsiteY1003" fmla="*/ 1736781 h 5659437"/>
              <a:gd name="connsiteX1004" fmla="*/ 3797098 w 3972063"/>
              <a:gd name="connsiteY1004" fmla="*/ 1749552 h 5659437"/>
              <a:gd name="connsiteX1005" fmla="*/ 3784328 w 3972063"/>
              <a:gd name="connsiteY1005" fmla="*/ 1738910 h 5659437"/>
              <a:gd name="connsiteX1006" fmla="*/ 3771559 w 3972063"/>
              <a:gd name="connsiteY1006" fmla="*/ 1755937 h 5659437"/>
              <a:gd name="connsiteX1007" fmla="*/ 3767302 w 3972063"/>
              <a:gd name="connsiteY1007" fmla="*/ 1747423 h 5659437"/>
              <a:gd name="connsiteX1008" fmla="*/ 3754532 w 3972063"/>
              <a:gd name="connsiteY1008" fmla="*/ 1747423 h 5659437"/>
              <a:gd name="connsiteX1009" fmla="*/ 3741763 w 3972063"/>
              <a:gd name="connsiteY1009" fmla="*/ 1753808 h 5659437"/>
              <a:gd name="connsiteX1010" fmla="*/ 3746019 w 3972063"/>
              <a:gd name="connsiteY1010" fmla="*/ 1772964 h 5659437"/>
              <a:gd name="connsiteX1011" fmla="*/ 3728993 w 3972063"/>
              <a:gd name="connsiteY1011" fmla="*/ 1764450 h 5659437"/>
              <a:gd name="connsiteX1012" fmla="*/ 3724737 w 3972063"/>
              <a:gd name="connsiteY1012" fmla="*/ 1785735 h 5659437"/>
              <a:gd name="connsiteX1013" fmla="*/ 3714095 w 3972063"/>
              <a:gd name="connsiteY1013" fmla="*/ 1787863 h 5659437"/>
              <a:gd name="connsiteX1014" fmla="*/ 3733250 w 3972063"/>
              <a:gd name="connsiteY1014" fmla="*/ 1787863 h 5659437"/>
              <a:gd name="connsiteX1015" fmla="*/ 3750276 w 3972063"/>
              <a:gd name="connsiteY1015" fmla="*/ 1783606 h 5659437"/>
              <a:gd name="connsiteX1016" fmla="*/ 3728993 w 3972063"/>
              <a:gd name="connsiteY1016" fmla="*/ 1794248 h 5659437"/>
              <a:gd name="connsiteX1017" fmla="*/ 3756661 w 3972063"/>
              <a:gd name="connsiteY1017" fmla="*/ 1824046 h 5659437"/>
              <a:gd name="connsiteX1018" fmla="*/ 3735378 w 3972063"/>
              <a:gd name="connsiteY1018" fmla="*/ 1851715 h 5659437"/>
              <a:gd name="connsiteX1019" fmla="*/ 3733250 w 3972063"/>
              <a:gd name="connsiteY1019" fmla="*/ 1832560 h 5659437"/>
              <a:gd name="connsiteX1020" fmla="*/ 3709839 w 3972063"/>
              <a:gd name="connsiteY1020" fmla="*/ 1841073 h 5659437"/>
              <a:gd name="connsiteX1021" fmla="*/ 3701326 w 3972063"/>
              <a:gd name="connsiteY1021" fmla="*/ 1855972 h 5659437"/>
              <a:gd name="connsiteX1022" fmla="*/ 3665145 w 3972063"/>
              <a:gd name="connsiteY1022" fmla="*/ 1872999 h 5659437"/>
              <a:gd name="connsiteX1023" fmla="*/ 3663017 w 3972063"/>
              <a:gd name="connsiteY1023" fmla="*/ 1881513 h 5659437"/>
              <a:gd name="connsiteX1024" fmla="*/ 3652376 w 3972063"/>
              <a:gd name="connsiteY1024" fmla="*/ 1881513 h 5659437"/>
              <a:gd name="connsiteX1025" fmla="*/ 3635349 w 3972063"/>
              <a:gd name="connsiteY1025" fmla="*/ 1898540 h 5659437"/>
              <a:gd name="connsiteX1026" fmla="*/ 3618323 w 3972063"/>
              <a:gd name="connsiteY1026" fmla="*/ 1909182 h 5659437"/>
              <a:gd name="connsiteX1027" fmla="*/ 3624708 w 3972063"/>
              <a:gd name="connsiteY1027" fmla="*/ 1911311 h 5659437"/>
              <a:gd name="connsiteX1028" fmla="*/ 3620451 w 3972063"/>
              <a:gd name="connsiteY1028" fmla="*/ 1917696 h 5659437"/>
              <a:gd name="connsiteX1029" fmla="*/ 3614067 w 3972063"/>
              <a:gd name="connsiteY1029" fmla="*/ 1913439 h 5659437"/>
              <a:gd name="connsiteX1030" fmla="*/ 3597041 w 3972063"/>
              <a:gd name="connsiteY1030" fmla="*/ 1930466 h 5659437"/>
              <a:gd name="connsiteX1031" fmla="*/ 3594912 w 3972063"/>
              <a:gd name="connsiteY1031" fmla="*/ 1917696 h 5659437"/>
              <a:gd name="connsiteX1032" fmla="*/ 3590656 w 3972063"/>
              <a:gd name="connsiteY1032" fmla="*/ 1919824 h 5659437"/>
              <a:gd name="connsiteX1033" fmla="*/ 3601297 w 3972063"/>
              <a:gd name="connsiteY1033" fmla="*/ 1968778 h 5659437"/>
              <a:gd name="connsiteX1034" fmla="*/ 3592784 w 3972063"/>
              <a:gd name="connsiteY1034" fmla="*/ 1960264 h 5659437"/>
              <a:gd name="connsiteX1035" fmla="*/ 3588527 w 3972063"/>
              <a:gd name="connsiteY1035" fmla="*/ 1979420 h 5659437"/>
              <a:gd name="connsiteX1036" fmla="*/ 3590656 w 3972063"/>
              <a:gd name="connsiteY1036" fmla="*/ 2019859 h 5659437"/>
              <a:gd name="connsiteX1037" fmla="*/ 3599169 w 3972063"/>
              <a:gd name="connsiteY1037" fmla="*/ 2011346 h 5659437"/>
              <a:gd name="connsiteX1038" fmla="*/ 3614067 w 3972063"/>
              <a:gd name="connsiteY1038" fmla="*/ 2017731 h 5659437"/>
              <a:gd name="connsiteX1039" fmla="*/ 3607682 w 3972063"/>
              <a:gd name="connsiteY1039" fmla="*/ 2028373 h 5659437"/>
              <a:gd name="connsiteX1040" fmla="*/ 3622580 w 3972063"/>
              <a:gd name="connsiteY1040" fmla="*/ 2011346 h 5659437"/>
              <a:gd name="connsiteX1041" fmla="*/ 3611938 w 3972063"/>
              <a:gd name="connsiteY1041" fmla="*/ 2004961 h 5659437"/>
              <a:gd name="connsiteX1042" fmla="*/ 3605554 w 3972063"/>
              <a:gd name="connsiteY1042" fmla="*/ 2017731 h 5659437"/>
              <a:gd name="connsiteX1043" fmla="*/ 3603425 w 3972063"/>
              <a:gd name="connsiteY1043" fmla="*/ 2004961 h 5659437"/>
              <a:gd name="connsiteX1044" fmla="*/ 3628965 w 3972063"/>
              <a:gd name="connsiteY1044" fmla="*/ 1968778 h 5659437"/>
              <a:gd name="connsiteX1045" fmla="*/ 3643862 w 3972063"/>
              <a:gd name="connsiteY1045" fmla="*/ 1968778 h 5659437"/>
              <a:gd name="connsiteX1046" fmla="*/ 3645991 w 3972063"/>
              <a:gd name="connsiteY1046" fmla="*/ 1964521 h 5659437"/>
              <a:gd name="connsiteX1047" fmla="*/ 3643862 w 3972063"/>
              <a:gd name="connsiteY1047" fmla="*/ 1956007 h 5659437"/>
              <a:gd name="connsiteX1048" fmla="*/ 3663017 w 3972063"/>
              <a:gd name="connsiteY1048" fmla="*/ 1932595 h 5659437"/>
              <a:gd name="connsiteX1049" fmla="*/ 3671530 w 3972063"/>
              <a:gd name="connsiteY1049" fmla="*/ 1938980 h 5659437"/>
              <a:gd name="connsiteX1050" fmla="*/ 3680043 w 3972063"/>
              <a:gd name="connsiteY1050" fmla="*/ 1936852 h 5659437"/>
              <a:gd name="connsiteX1051" fmla="*/ 3686428 w 3972063"/>
              <a:gd name="connsiteY1051" fmla="*/ 1930466 h 5659437"/>
              <a:gd name="connsiteX1052" fmla="*/ 3682171 w 3972063"/>
              <a:gd name="connsiteY1052" fmla="*/ 1924081 h 5659437"/>
              <a:gd name="connsiteX1053" fmla="*/ 3694941 w 3972063"/>
              <a:gd name="connsiteY1053" fmla="*/ 1919824 h 5659437"/>
              <a:gd name="connsiteX1054" fmla="*/ 3701326 w 3972063"/>
              <a:gd name="connsiteY1054" fmla="*/ 1926209 h 5659437"/>
              <a:gd name="connsiteX1055" fmla="*/ 3703454 w 3972063"/>
              <a:gd name="connsiteY1055" fmla="*/ 1917696 h 5659437"/>
              <a:gd name="connsiteX1056" fmla="*/ 3694941 w 3972063"/>
              <a:gd name="connsiteY1056" fmla="*/ 1919824 h 5659437"/>
              <a:gd name="connsiteX1057" fmla="*/ 3697069 w 3972063"/>
              <a:gd name="connsiteY1057" fmla="*/ 1907054 h 5659437"/>
              <a:gd name="connsiteX1058" fmla="*/ 3714095 w 3972063"/>
              <a:gd name="connsiteY1058" fmla="*/ 1907054 h 5659437"/>
              <a:gd name="connsiteX1059" fmla="*/ 3726865 w 3972063"/>
              <a:gd name="connsiteY1059" fmla="*/ 1890027 h 5659437"/>
              <a:gd name="connsiteX1060" fmla="*/ 3748148 w 3972063"/>
              <a:gd name="connsiteY1060" fmla="*/ 1881513 h 5659437"/>
              <a:gd name="connsiteX1061" fmla="*/ 3754532 w 3972063"/>
              <a:gd name="connsiteY1061" fmla="*/ 1877256 h 5659437"/>
              <a:gd name="connsiteX1062" fmla="*/ 3777943 w 3972063"/>
              <a:gd name="connsiteY1062" fmla="*/ 1858100 h 5659437"/>
              <a:gd name="connsiteX1063" fmla="*/ 3799226 w 3972063"/>
              <a:gd name="connsiteY1063" fmla="*/ 1845330 h 5659437"/>
              <a:gd name="connsiteX1064" fmla="*/ 3799226 w 3972063"/>
              <a:gd name="connsiteY1064" fmla="*/ 1853844 h 5659437"/>
              <a:gd name="connsiteX1065" fmla="*/ 3805611 w 3972063"/>
              <a:gd name="connsiteY1065" fmla="*/ 1843202 h 5659437"/>
              <a:gd name="connsiteX1066" fmla="*/ 3801354 w 3972063"/>
              <a:gd name="connsiteY1066" fmla="*/ 1838945 h 5659437"/>
              <a:gd name="connsiteX1067" fmla="*/ 3811996 w 3972063"/>
              <a:gd name="connsiteY1067" fmla="*/ 1824046 h 5659437"/>
              <a:gd name="connsiteX1068" fmla="*/ 3805611 w 3972063"/>
              <a:gd name="connsiteY1068" fmla="*/ 1853844 h 5659437"/>
              <a:gd name="connsiteX1069" fmla="*/ 3797098 w 3972063"/>
              <a:gd name="connsiteY1069" fmla="*/ 1875128 h 5659437"/>
              <a:gd name="connsiteX1070" fmla="*/ 3782200 w 3972063"/>
              <a:gd name="connsiteY1070" fmla="*/ 1875128 h 5659437"/>
              <a:gd name="connsiteX1071" fmla="*/ 3782200 w 3972063"/>
              <a:gd name="connsiteY1071" fmla="*/ 1866614 h 5659437"/>
              <a:gd name="connsiteX1072" fmla="*/ 3769430 w 3972063"/>
              <a:gd name="connsiteY1072" fmla="*/ 1883641 h 5659437"/>
              <a:gd name="connsiteX1073" fmla="*/ 3769430 w 3972063"/>
              <a:gd name="connsiteY1073" fmla="*/ 1900669 h 5659437"/>
              <a:gd name="connsiteX1074" fmla="*/ 3754532 w 3972063"/>
              <a:gd name="connsiteY1074" fmla="*/ 1894283 h 5659437"/>
              <a:gd name="connsiteX1075" fmla="*/ 3739635 w 3972063"/>
              <a:gd name="connsiteY1075" fmla="*/ 1911311 h 5659437"/>
              <a:gd name="connsiteX1076" fmla="*/ 3741763 w 3972063"/>
              <a:gd name="connsiteY1076" fmla="*/ 1898540 h 5659437"/>
              <a:gd name="connsiteX1077" fmla="*/ 3750276 w 3972063"/>
              <a:gd name="connsiteY1077" fmla="*/ 1885770 h 5659437"/>
              <a:gd name="connsiteX1078" fmla="*/ 3728993 w 3972063"/>
              <a:gd name="connsiteY1078" fmla="*/ 1900669 h 5659437"/>
              <a:gd name="connsiteX1079" fmla="*/ 3728993 w 3972063"/>
              <a:gd name="connsiteY1079" fmla="*/ 1907054 h 5659437"/>
              <a:gd name="connsiteX1080" fmla="*/ 3739635 w 3972063"/>
              <a:gd name="connsiteY1080" fmla="*/ 1907054 h 5659437"/>
              <a:gd name="connsiteX1081" fmla="*/ 3739635 w 3972063"/>
              <a:gd name="connsiteY1081" fmla="*/ 1917696 h 5659437"/>
              <a:gd name="connsiteX1082" fmla="*/ 3731121 w 3972063"/>
              <a:gd name="connsiteY1082" fmla="*/ 1936852 h 5659437"/>
              <a:gd name="connsiteX1083" fmla="*/ 3726865 w 3972063"/>
              <a:gd name="connsiteY1083" fmla="*/ 1926209 h 5659437"/>
              <a:gd name="connsiteX1084" fmla="*/ 3711967 w 3972063"/>
              <a:gd name="connsiteY1084" fmla="*/ 1945365 h 5659437"/>
              <a:gd name="connsiteX1085" fmla="*/ 3701326 w 3972063"/>
              <a:gd name="connsiteY1085" fmla="*/ 1943237 h 5659437"/>
              <a:gd name="connsiteX1086" fmla="*/ 3701326 w 3972063"/>
              <a:gd name="connsiteY1086" fmla="*/ 1956007 h 5659437"/>
              <a:gd name="connsiteX1087" fmla="*/ 3688556 w 3972063"/>
              <a:gd name="connsiteY1087" fmla="*/ 1941108 h 5659437"/>
              <a:gd name="connsiteX1088" fmla="*/ 3682171 w 3972063"/>
              <a:gd name="connsiteY1088" fmla="*/ 1945365 h 5659437"/>
              <a:gd name="connsiteX1089" fmla="*/ 3682171 w 3972063"/>
              <a:gd name="connsiteY1089" fmla="*/ 1956007 h 5659437"/>
              <a:gd name="connsiteX1090" fmla="*/ 3688556 w 3972063"/>
              <a:gd name="connsiteY1090" fmla="*/ 1964521 h 5659437"/>
              <a:gd name="connsiteX1091" fmla="*/ 3690684 w 3972063"/>
              <a:gd name="connsiteY1091" fmla="*/ 1966649 h 5659437"/>
              <a:gd name="connsiteX1092" fmla="*/ 3677915 w 3972063"/>
              <a:gd name="connsiteY1092" fmla="*/ 1962392 h 5659437"/>
              <a:gd name="connsiteX1093" fmla="*/ 3677915 w 3972063"/>
              <a:gd name="connsiteY1093" fmla="*/ 1973034 h 5659437"/>
              <a:gd name="connsiteX1094" fmla="*/ 3677915 w 3972063"/>
              <a:gd name="connsiteY1094" fmla="*/ 1975163 h 5659437"/>
              <a:gd name="connsiteX1095" fmla="*/ 3680043 w 3972063"/>
              <a:gd name="connsiteY1095" fmla="*/ 1979420 h 5659437"/>
              <a:gd name="connsiteX1096" fmla="*/ 3675786 w 3972063"/>
              <a:gd name="connsiteY1096" fmla="*/ 1981548 h 5659437"/>
              <a:gd name="connsiteX1097" fmla="*/ 3669402 w 3972063"/>
              <a:gd name="connsiteY1097" fmla="*/ 1973034 h 5659437"/>
              <a:gd name="connsiteX1098" fmla="*/ 3669402 w 3972063"/>
              <a:gd name="connsiteY1098" fmla="*/ 2000704 h 5659437"/>
              <a:gd name="connsiteX1099" fmla="*/ 3658760 w 3972063"/>
              <a:gd name="connsiteY1099" fmla="*/ 1996447 h 5659437"/>
              <a:gd name="connsiteX1100" fmla="*/ 3656632 w 3972063"/>
              <a:gd name="connsiteY1100" fmla="*/ 1977291 h 5659437"/>
              <a:gd name="connsiteX1101" fmla="*/ 3652376 w 3972063"/>
              <a:gd name="connsiteY1101" fmla="*/ 2007089 h 5659437"/>
              <a:gd name="connsiteX1102" fmla="*/ 3641734 w 3972063"/>
              <a:gd name="connsiteY1102" fmla="*/ 2007089 h 5659437"/>
              <a:gd name="connsiteX1103" fmla="*/ 3645991 w 3972063"/>
              <a:gd name="connsiteY1103" fmla="*/ 2019859 h 5659437"/>
              <a:gd name="connsiteX1104" fmla="*/ 3656632 w 3972063"/>
              <a:gd name="connsiteY1104" fmla="*/ 2013474 h 5659437"/>
              <a:gd name="connsiteX1105" fmla="*/ 3645991 w 3972063"/>
              <a:gd name="connsiteY1105" fmla="*/ 2030501 h 5659437"/>
              <a:gd name="connsiteX1106" fmla="*/ 3684300 w 3972063"/>
              <a:gd name="connsiteY1106" fmla="*/ 1990062 h 5659437"/>
              <a:gd name="connsiteX1107" fmla="*/ 3660889 w 3972063"/>
              <a:gd name="connsiteY1107" fmla="*/ 2034758 h 5659437"/>
              <a:gd name="connsiteX1108" fmla="*/ 3654504 w 3972063"/>
              <a:gd name="connsiteY1108" fmla="*/ 2047529 h 5659437"/>
              <a:gd name="connsiteX1109" fmla="*/ 3650247 w 3972063"/>
              <a:gd name="connsiteY1109" fmla="*/ 2041144 h 5659437"/>
              <a:gd name="connsiteX1110" fmla="*/ 3626836 w 3972063"/>
              <a:gd name="connsiteY1110" fmla="*/ 2060299 h 5659437"/>
              <a:gd name="connsiteX1111" fmla="*/ 3622580 w 3972063"/>
              <a:gd name="connsiteY1111" fmla="*/ 2053914 h 5659437"/>
              <a:gd name="connsiteX1112" fmla="*/ 3616195 w 3972063"/>
              <a:gd name="connsiteY1112" fmla="*/ 2066684 h 5659437"/>
              <a:gd name="connsiteX1113" fmla="*/ 3626836 w 3972063"/>
              <a:gd name="connsiteY1113" fmla="*/ 2060299 h 5659437"/>
              <a:gd name="connsiteX1114" fmla="*/ 3628965 w 3972063"/>
              <a:gd name="connsiteY1114" fmla="*/ 2090097 h 5659437"/>
              <a:gd name="connsiteX1115" fmla="*/ 3616195 w 3972063"/>
              <a:gd name="connsiteY1115" fmla="*/ 2102867 h 5659437"/>
              <a:gd name="connsiteX1116" fmla="*/ 3590656 w 3972063"/>
              <a:gd name="connsiteY1116" fmla="*/ 2141179 h 5659437"/>
              <a:gd name="connsiteX1117" fmla="*/ 3586399 w 3972063"/>
              <a:gd name="connsiteY1117" fmla="*/ 2134793 h 5659437"/>
              <a:gd name="connsiteX1118" fmla="*/ 3582143 w 3972063"/>
              <a:gd name="connsiteY1118" fmla="*/ 2136922 h 5659437"/>
              <a:gd name="connsiteX1119" fmla="*/ 3582143 w 3972063"/>
              <a:gd name="connsiteY1119" fmla="*/ 2151821 h 5659437"/>
              <a:gd name="connsiteX1120" fmla="*/ 3575758 w 3972063"/>
              <a:gd name="connsiteY1120" fmla="*/ 2147564 h 5659437"/>
              <a:gd name="connsiteX1121" fmla="*/ 3577886 w 3972063"/>
              <a:gd name="connsiteY1121" fmla="*/ 2156077 h 5659437"/>
              <a:gd name="connsiteX1122" fmla="*/ 3569373 w 3972063"/>
              <a:gd name="connsiteY1122" fmla="*/ 2151821 h 5659437"/>
              <a:gd name="connsiteX1123" fmla="*/ 3573630 w 3972063"/>
              <a:gd name="connsiteY1123" fmla="*/ 2160334 h 5659437"/>
              <a:gd name="connsiteX1124" fmla="*/ 3556603 w 3972063"/>
              <a:gd name="connsiteY1124" fmla="*/ 2188004 h 5659437"/>
              <a:gd name="connsiteX1125" fmla="*/ 3545962 w 3972063"/>
              <a:gd name="connsiteY1125" fmla="*/ 2179490 h 5659437"/>
              <a:gd name="connsiteX1126" fmla="*/ 3539577 w 3972063"/>
              <a:gd name="connsiteY1126" fmla="*/ 2205031 h 5659437"/>
              <a:gd name="connsiteX1127" fmla="*/ 3545962 w 3972063"/>
              <a:gd name="connsiteY1127" fmla="*/ 2241214 h 5659437"/>
              <a:gd name="connsiteX1128" fmla="*/ 3565116 w 3972063"/>
              <a:gd name="connsiteY1128" fmla="*/ 2249727 h 5659437"/>
              <a:gd name="connsiteX1129" fmla="*/ 3565116 w 3972063"/>
              <a:gd name="connsiteY1129" fmla="*/ 2239085 h 5659437"/>
              <a:gd name="connsiteX1130" fmla="*/ 3552347 w 3972063"/>
              <a:gd name="connsiteY1130" fmla="*/ 2230572 h 5659437"/>
              <a:gd name="connsiteX1131" fmla="*/ 3565116 w 3972063"/>
              <a:gd name="connsiteY1131" fmla="*/ 2207159 h 5659437"/>
              <a:gd name="connsiteX1132" fmla="*/ 3573630 w 3972063"/>
              <a:gd name="connsiteY1132" fmla="*/ 2209288 h 5659437"/>
              <a:gd name="connsiteX1133" fmla="*/ 3573630 w 3972063"/>
              <a:gd name="connsiteY1133" fmla="*/ 2196517 h 5659437"/>
              <a:gd name="connsiteX1134" fmla="*/ 3569373 w 3972063"/>
              <a:gd name="connsiteY1134" fmla="*/ 2196517 h 5659437"/>
              <a:gd name="connsiteX1135" fmla="*/ 3575758 w 3972063"/>
              <a:gd name="connsiteY1135" fmla="*/ 2192260 h 5659437"/>
              <a:gd name="connsiteX1136" fmla="*/ 3588527 w 3972063"/>
              <a:gd name="connsiteY1136" fmla="*/ 2217801 h 5659437"/>
              <a:gd name="connsiteX1137" fmla="*/ 3592784 w 3972063"/>
              <a:gd name="connsiteY1137" fmla="*/ 2188004 h 5659437"/>
              <a:gd name="connsiteX1138" fmla="*/ 3603425 w 3972063"/>
              <a:gd name="connsiteY1138" fmla="*/ 2194389 h 5659437"/>
              <a:gd name="connsiteX1139" fmla="*/ 3616195 w 3972063"/>
              <a:gd name="connsiteY1139" fmla="*/ 2177362 h 5659437"/>
              <a:gd name="connsiteX1140" fmla="*/ 3624708 w 3972063"/>
              <a:gd name="connsiteY1140" fmla="*/ 2188004 h 5659437"/>
              <a:gd name="connsiteX1141" fmla="*/ 3637478 w 3972063"/>
              <a:gd name="connsiteY1141" fmla="*/ 2177362 h 5659437"/>
              <a:gd name="connsiteX1142" fmla="*/ 3633221 w 3972063"/>
              <a:gd name="connsiteY1142" fmla="*/ 2170976 h 5659437"/>
              <a:gd name="connsiteX1143" fmla="*/ 3650247 w 3972063"/>
              <a:gd name="connsiteY1143" fmla="*/ 2156077 h 5659437"/>
              <a:gd name="connsiteX1144" fmla="*/ 3673658 w 3972063"/>
              <a:gd name="connsiteY1144" fmla="*/ 2145435 h 5659437"/>
              <a:gd name="connsiteX1145" fmla="*/ 3656632 w 3972063"/>
              <a:gd name="connsiteY1145" fmla="*/ 2243342 h 5659437"/>
              <a:gd name="connsiteX1146" fmla="*/ 3650247 w 3972063"/>
              <a:gd name="connsiteY1146" fmla="*/ 2275268 h 5659437"/>
              <a:gd name="connsiteX1147" fmla="*/ 3643862 w 3972063"/>
              <a:gd name="connsiteY1147" fmla="*/ 2305066 h 5659437"/>
              <a:gd name="connsiteX1148" fmla="*/ 3645991 w 3972063"/>
              <a:gd name="connsiteY1148" fmla="*/ 2279525 h 5659437"/>
              <a:gd name="connsiteX1149" fmla="*/ 3641734 w 3972063"/>
              <a:gd name="connsiteY1149" fmla="*/ 2319965 h 5659437"/>
              <a:gd name="connsiteX1150" fmla="*/ 3643862 w 3972063"/>
              <a:gd name="connsiteY1150" fmla="*/ 2336992 h 5659437"/>
              <a:gd name="connsiteX1151" fmla="*/ 3635349 w 3972063"/>
              <a:gd name="connsiteY1151" fmla="*/ 2315708 h 5659437"/>
              <a:gd name="connsiteX1152" fmla="*/ 3645991 w 3972063"/>
              <a:gd name="connsiteY1152" fmla="*/ 2351891 h 5659437"/>
              <a:gd name="connsiteX1153" fmla="*/ 3635349 w 3972063"/>
              <a:gd name="connsiteY1153" fmla="*/ 2349763 h 5659437"/>
              <a:gd name="connsiteX1154" fmla="*/ 3628965 w 3972063"/>
              <a:gd name="connsiteY1154" fmla="*/ 2360405 h 5659437"/>
              <a:gd name="connsiteX1155" fmla="*/ 3626836 w 3972063"/>
              <a:gd name="connsiteY1155" fmla="*/ 2364661 h 5659437"/>
              <a:gd name="connsiteX1156" fmla="*/ 3639606 w 3972063"/>
              <a:gd name="connsiteY1156" fmla="*/ 2377432 h 5659437"/>
              <a:gd name="connsiteX1157" fmla="*/ 3641734 w 3972063"/>
              <a:gd name="connsiteY1157" fmla="*/ 2373175 h 5659437"/>
              <a:gd name="connsiteX1158" fmla="*/ 3635349 w 3972063"/>
              <a:gd name="connsiteY1158" fmla="*/ 2364661 h 5659437"/>
              <a:gd name="connsiteX1159" fmla="*/ 3639606 w 3972063"/>
              <a:gd name="connsiteY1159" fmla="*/ 2356148 h 5659437"/>
              <a:gd name="connsiteX1160" fmla="*/ 3643862 w 3972063"/>
              <a:gd name="connsiteY1160" fmla="*/ 2371047 h 5659437"/>
              <a:gd name="connsiteX1161" fmla="*/ 3656632 w 3972063"/>
              <a:gd name="connsiteY1161" fmla="*/ 2368918 h 5659437"/>
              <a:gd name="connsiteX1162" fmla="*/ 3667273 w 3972063"/>
              <a:gd name="connsiteY1162" fmla="*/ 2383817 h 5659437"/>
              <a:gd name="connsiteX1163" fmla="*/ 3665145 w 3972063"/>
              <a:gd name="connsiteY1163" fmla="*/ 2347634 h 5659437"/>
              <a:gd name="connsiteX1164" fmla="*/ 3667273 w 3972063"/>
              <a:gd name="connsiteY1164" fmla="*/ 2336992 h 5659437"/>
              <a:gd name="connsiteX1165" fmla="*/ 3658760 w 3972063"/>
              <a:gd name="connsiteY1165" fmla="*/ 2332735 h 5659437"/>
              <a:gd name="connsiteX1166" fmla="*/ 3667273 w 3972063"/>
              <a:gd name="connsiteY1166" fmla="*/ 2326350 h 5659437"/>
              <a:gd name="connsiteX1167" fmla="*/ 3699197 w 3972063"/>
              <a:gd name="connsiteY1167" fmla="*/ 2217801 h 5659437"/>
              <a:gd name="connsiteX1168" fmla="*/ 3707711 w 3972063"/>
              <a:gd name="connsiteY1168" fmla="*/ 2247599 h 5659437"/>
              <a:gd name="connsiteX1169" fmla="*/ 3716224 w 3972063"/>
              <a:gd name="connsiteY1169" fmla="*/ 2224187 h 5659437"/>
              <a:gd name="connsiteX1170" fmla="*/ 3728993 w 3972063"/>
              <a:gd name="connsiteY1170" fmla="*/ 2222058 h 5659437"/>
              <a:gd name="connsiteX1171" fmla="*/ 3733250 w 3972063"/>
              <a:gd name="connsiteY1171" fmla="*/ 2200774 h 5659437"/>
              <a:gd name="connsiteX1172" fmla="*/ 3743891 w 3972063"/>
              <a:gd name="connsiteY1172" fmla="*/ 2192260 h 5659437"/>
              <a:gd name="connsiteX1173" fmla="*/ 3743891 w 3972063"/>
              <a:gd name="connsiteY1173" fmla="*/ 2205031 h 5659437"/>
              <a:gd name="connsiteX1174" fmla="*/ 3756661 w 3972063"/>
              <a:gd name="connsiteY1174" fmla="*/ 2205031 h 5659437"/>
              <a:gd name="connsiteX1175" fmla="*/ 3769430 w 3972063"/>
              <a:gd name="connsiteY1175" fmla="*/ 2266755 h 5659437"/>
              <a:gd name="connsiteX1176" fmla="*/ 3767302 w 3972063"/>
              <a:gd name="connsiteY1176" fmla="*/ 2324222 h 5659437"/>
              <a:gd name="connsiteX1177" fmla="*/ 3758789 w 3972063"/>
              <a:gd name="connsiteY1177" fmla="*/ 2392331 h 5659437"/>
              <a:gd name="connsiteX1178" fmla="*/ 3750276 w 3972063"/>
              <a:gd name="connsiteY1178" fmla="*/ 2449798 h 5659437"/>
              <a:gd name="connsiteX1179" fmla="*/ 3746019 w 3972063"/>
              <a:gd name="connsiteY1179" fmla="*/ 2445541 h 5659437"/>
              <a:gd name="connsiteX1180" fmla="*/ 3748148 w 3972063"/>
              <a:gd name="connsiteY1180" fmla="*/ 2468953 h 5659437"/>
              <a:gd name="connsiteX1181" fmla="*/ 3735378 w 3972063"/>
              <a:gd name="connsiteY1181" fmla="*/ 2468953 h 5659437"/>
              <a:gd name="connsiteX1182" fmla="*/ 3743891 w 3972063"/>
              <a:gd name="connsiteY1182" fmla="*/ 2545576 h 5659437"/>
              <a:gd name="connsiteX1183" fmla="*/ 3746019 w 3972063"/>
              <a:gd name="connsiteY1183" fmla="*/ 2568989 h 5659437"/>
              <a:gd name="connsiteX1184" fmla="*/ 3714095 w 3972063"/>
              <a:gd name="connsiteY1184" fmla="*/ 2590273 h 5659437"/>
              <a:gd name="connsiteX1185" fmla="*/ 3703454 w 3972063"/>
              <a:gd name="connsiteY1185" fmla="*/ 2622199 h 5659437"/>
              <a:gd name="connsiteX1186" fmla="*/ 3707711 w 3972063"/>
              <a:gd name="connsiteY1186" fmla="*/ 2615814 h 5659437"/>
              <a:gd name="connsiteX1187" fmla="*/ 3718352 w 3972063"/>
              <a:gd name="connsiteY1187" fmla="*/ 2632841 h 5659437"/>
              <a:gd name="connsiteX1188" fmla="*/ 3714095 w 3972063"/>
              <a:gd name="connsiteY1188" fmla="*/ 2645611 h 5659437"/>
              <a:gd name="connsiteX1189" fmla="*/ 3701326 w 3972063"/>
              <a:gd name="connsiteY1189" fmla="*/ 2651997 h 5659437"/>
              <a:gd name="connsiteX1190" fmla="*/ 3711967 w 3972063"/>
              <a:gd name="connsiteY1190" fmla="*/ 2666895 h 5659437"/>
              <a:gd name="connsiteX1191" fmla="*/ 3669402 w 3972063"/>
              <a:gd name="connsiteY1191" fmla="*/ 2739261 h 5659437"/>
              <a:gd name="connsiteX1192" fmla="*/ 3660889 w 3972063"/>
              <a:gd name="connsiteY1192" fmla="*/ 2760545 h 5659437"/>
              <a:gd name="connsiteX1193" fmla="*/ 3677915 w 3972063"/>
              <a:gd name="connsiteY1193" fmla="*/ 2794600 h 5659437"/>
              <a:gd name="connsiteX1194" fmla="*/ 3624708 w 3972063"/>
              <a:gd name="connsiteY1194" fmla="*/ 2886121 h 5659437"/>
              <a:gd name="connsiteX1195" fmla="*/ 3616195 w 3972063"/>
              <a:gd name="connsiteY1195" fmla="*/ 2930818 h 5659437"/>
              <a:gd name="connsiteX1196" fmla="*/ 3590656 w 3972063"/>
              <a:gd name="connsiteY1196" fmla="*/ 2990413 h 5659437"/>
              <a:gd name="connsiteX1197" fmla="*/ 3584271 w 3972063"/>
              <a:gd name="connsiteY1197" fmla="*/ 3041495 h 5659437"/>
              <a:gd name="connsiteX1198" fmla="*/ 3573630 w 3972063"/>
              <a:gd name="connsiteY1198" fmla="*/ 3039367 h 5659437"/>
              <a:gd name="connsiteX1199" fmla="*/ 3571501 w 3972063"/>
              <a:gd name="connsiteY1199" fmla="*/ 3073421 h 5659437"/>
              <a:gd name="connsiteX1200" fmla="*/ 3567245 w 3972063"/>
              <a:gd name="connsiteY1200" fmla="*/ 3062779 h 5659437"/>
              <a:gd name="connsiteX1201" fmla="*/ 3541706 w 3972063"/>
              <a:gd name="connsiteY1201" fmla="*/ 3118118 h 5659437"/>
              <a:gd name="connsiteX1202" fmla="*/ 3554475 w 3972063"/>
              <a:gd name="connsiteY1202" fmla="*/ 3096834 h 5659437"/>
              <a:gd name="connsiteX1203" fmla="*/ 3556603 w 3972063"/>
              <a:gd name="connsiteY1203" fmla="*/ 3064908 h 5659437"/>
              <a:gd name="connsiteX1204" fmla="*/ 3548090 w 3972063"/>
              <a:gd name="connsiteY1204" fmla="*/ 3067036 h 5659437"/>
              <a:gd name="connsiteX1205" fmla="*/ 3550219 w 3972063"/>
              <a:gd name="connsiteY1205" fmla="*/ 3047880 h 5659437"/>
              <a:gd name="connsiteX1206" fmla="*/ 3545962 w 3972063"/>
              <a:gd name="connsiteY1206" fmla="*/ 3079807 h 5659437"/>
              <a:gd name="connsiteX1207" fmla="*/ 3522551 w 3972063"/>
              <a:gd name="connsiteY1207" fmla="*/ 3107476 h 5659437"/>
              <a:gd name="connsiteX1208" fmla="*/ 3503397 w 3972063"/>
              <a:gd name="connsiteY1208" fmla="*/ 3139402 h 5659437"/>
              <a:gd name="connsiteX1209" fmla="*/ 3505525 w 3972063"/>
              <a:gd name="connsiteY1209" fmla="*/ 3154301 h 5659437"/>
              <a:gd name="connsiteX1210" fmla="*/ 3497012 w 3972063"/>
              <a:gd name="connsiteY1210" fmla="*/ 3158558 h 5659437"/>
              <a:gd name="connsiteX1211" fmla="*/ 3492755 w 3972063"/>
              <a:gd name="connsiteY1211" fmla="*/ 3152172 h 5659437"/>
              <a:gd name="connsiteX1212" fmla="*/ 3484242 w 3972063"/>
              <a:gd name="connsiteY1212" fmla="*/ 3179842 h 5659437"/>
              <a:gd name="connsiteX1213" fmla="*/ 3492755 w 3972063"/>
              <a:gd name="connsiteY1213" fmla="*/ 3181970 h 5659437"/>
              <a:gd name="connsiteX1214" fmla="*/ 3482114 w 3972063"/>
              <a:gd name="connsiteY1214" fmla="*/ 3192612 h 5659437"/>
              <a:gd name="connsiteX1215" fmla="*/ 3471473 w 3972063"/>
              <a:gd name="connsiteY1215" fmla="*/ 3188355 h 5659437"/>
              <a:gd name="connsiteX1216" fmla="*/ 3465088 w 3972063"/>
              <a:gd name="connsiteY1216" fmla="*/ 3216025 h 5659437"/>
              <a:gd name="connsiteX1217" fmla="*/ 3471473 w 3972063"/>
              <a:gd name="connsiteY1217" fmla="*/ 3220282 h 5659437"/>
              <a:gd name="connsiteX1218" fmla="*/ 3460831 w 3972063"/>
              <a:gd name="connsiteY1218" fmla="*/ 3218153 h 5659437"/>
              <a:gd name="connsiteX1219" fmla="*/ 3441677 w 3972063"/>
              <a:gd name="connsiteY1219" fmla="*/ 3269235 h 5659437"/>
              <a:gd name="connsiteX1220" fmla="*/ 3439549 w 3972063"/>
              <a:gd name="connsiteY1220" fmla="*/ 3256464 h 5659437"/>
              <a:gd name="connsiteX1221" fmla="*/ 3433164 w 3972063"/>
              <a:gd name="connsiteY1221" fmla="*/ 3279877 h 5659437"/>
              <a:gd name="connsiteX1222" fmla="*/ 3426779 w 3972063"/>
              <a:gd name="connsiteY1222" fmla="*/ 3275620 h 5659437"/>
              <a:gd name="connsiteX1223" fmla="*/ 3422522 w 3972063"/>
              <a:gd name="connsiteY1223" fmla="*/ 3288391 h 5659437"/>
              <a:gd name="connsiteX1224" fmla="*/ 3426779 w 3972063"/>
              <a:gd name="connsiteY1224" fmla="*/ 3290519 h 5659437"/>
              <a:gd name="connsiteX1225" fmla="*/ 3422522 w 3972063"/>
              <a:gd name="connsiteY1225" fmla="*/ 3303289 h 5659437"/>
              <a:gd name="connsiteX1226" fmla="*/ 3414009 w 3972063"/>
              <a:gd name="connsiteY1226" fmla="*/ 3296904 h 5659437"/>
              <a:gd name="connsiteX1227" fmla="*/ 3388470 w 3972063"/>
              <a:gd name="connsiteY1227" fmla="*/ 3337344 h 5659437"/>
              <a:gd name="connsiteX1228" fmla="*/ 3382085 w 3972063"/>
              <a:gd name="connsiteY1228" fmla="*/ 3347986 h 5659437"/>
              <a:gd name="connsiteX1229" fmla="*/ 3371444 w 3972063"/>
              <a:gd name="connsiteY1229" fmla="*/ 3345858 h 5659437"/>
              <a:gd name="connsiteX1230" fmla="*/ 3354418 w 3972063"/>
              <a:gd name="connsiteY1230" fmla="*/ 3367142 h 5659437"/>
              <a:gd name="connsiteX1231" fmla="*/ 3356546 w 3972063"/>
              <a:gd name="connsiteY1231" fmla="*/ 3375655 h 5659437"/>
              <a:gd name="connsiteX1232" fmla="*/ 3356546 w 3972063"/>
              <a:gd name="connsiteY1232" fmla="*/ 3377784 h 5659437"/>
              <a:gd name="connsiteX1233" fmla="*/ 3360803 w 3972063"/>
              <a:gd name="connsiteY1233" fmla="*/ 3384169 h 5659437"/>
              <a:gd name="connsiteX1234" fmla="*/ 3367187 w 3972063"/>
              <a:gd name="connsiteY1234" fmla="*/ 3379912 h 5659437"/>
              <a:gd name="connsiteX1235" fmla="*/ 3379957 w 3972063"/>
              <a:gd name="connsiteY1235" fmla="*/ 3388426 h 5659437"/>
              <a:gd name="connsiteX1236" fmla="*/ 3384214 w 3972063"/>
              <a:gd name="connsiteY1236" fmla="*/ 3401196 h 5659437"/>
              <a:gd name="connsiteX1237" fmla="*/ 3384214 w 3972063"/>
              <a:gd name="connsiteY1237" fmla="*/ 3390554 h 5659437"/>
              <a:gd name="connsiteX1238" fmla="*/ 3394855 w 3972063"/>
              <a:gd name="connsiteY1238" fmla="*/ 3399068 h 5659437"/>
              <a:gd name="connsiteX1239" fmla="*/ 3388470 w 3972063"/>
              <a:gd name="connsiteY1239" fmla="*/ 3388426 h 5659437"/>
              <a:gd name="connsiteX1240" fmla="*/ 3382085 w 3972063"/>
              <a:gd name="connsiteY1240" fmla="*/ 3386297 h 5659437"/>
              <a:gd name="connsiteX1241" fmla="*/ 3382085 w 3972063"/>
              <a:gd name="connsiteY1241" fmla="*/ 3388426 h 5659437"/>
              <a:gd name="connsiteX1242" fmla="*/ 3375701 w 3972063"/>
              <a:gd name="connsiteY1242" fmla="*/ 3382041 h 5659437"/>
              <a:gd name="connsiteX1243" fmla="*/ 3390598 w 3972063"/>
              <a:gd name="connsiteY1243" fmla="*/ 3386297 h 5659437"/>
              <a:gd name="connsiteX1244" fmla="*/ 3390598 w 3972063"/>
              <a:gd name="connsiteY1244" fmla="*/ 3379912 h 5659437"/>
              <a:gd name="connsiteX1245" fmla="*/ 3382085 w 3972063"/>
              <a:gd name="connsiteY1245" fmla="*/ 3377784 h 5659437"/>
              <a:gd name="connsiteX1246" fmla="*/ 3399111 w 3972063"/>
              <a:gd name="connsiteY1246" fmla="*/ 3367142 h 5659437"/>
              <a:gd name="connsiteX1247" fmla="*/ 3396983 w 3972063"/>
              <a:gd name="connsiteY1247" fmla="*/ 3390554 h 5659437"/>
              <a:gd name="connsiteX1248" fmla="*/ 3401240 w 3972063"/>
              <a:gd name="connsiteY1248" fmla="*/ 3392683 h 5659437"/>
              <a:gd name="connsiteX1249" fmla="*/ 3409753 w 3972063"/>
              <a:gd name="connsiteY1249" fmla="*/ 3371398 h 5659437"/>
              <a:gd name="connsiteX1250" fmla="*/ 3418266 w 3972063"/>
              <a:gd name="connsiteY1250" fmla="*/ 3375655 h 5659437"/>
              <a:gd name="connsiteX1251" fmla="*/ 3418266 w 3972063"/>
              <a:gd name="connsiteY1251" fmla="*/ 3373527 h 5659437"/>
              <a:gd name="connsiteX1252" fmla="*/ 3411881 w 3972063"/>
              <a:gd name="connsiteY1252" fmla="*/ 3369270 h 5659437"/>
              <a:gd name="connsiteX1253" fmla="*/ 3424651 w 3972063"/>
              <a:gd name="connsiteY1253" fmla="*/ 3365013 h 5659437"/>
              <a:gd name="connsiteX1254" fmla="*/ 3428907 w 3972063"/>
              <a:gd name="connsiteY1254" fmla="*/ 3345858 h 5659437"/>
              <a:gd name="connsiteX1255" fmla="*/ 3431036 w 3972063"/>
              <a:gd name="connsiteY1255" fmla="*/ 3367142 h 5659437"/>
              <a:gd name="connsiteX1256" fmla="*/ 3435026 w 3972063"/>
              <a:gd name="connsiteY1256" fmla="*/ 3358894 h 5659437"/>
              <a:gd name="connsiteX1257" fmla="*/ 3443604 w 3972063"/>
              <a:gd name="connsiteY1257" fmla="*/ 3352395 h 5659437"/>
              <a:gd name="connsiteX1258" fmla="*/ 3445933 w 3972063"/>
              <a:gd name="connsiteY1258" fmla="*/ 3354371 h 5659437"/>
              <a:gd name="connsiteX1259" fmla="*/ 3454446 w 3972063"/>
              <a:gd name="connsiteY1259" fmla="*/ 3350114 h 5659437"/>
              <a:gd name="connsiteX1260" fmla="*/ 3467216 w 3972063"/>
              <a:gd name="connsiteY1260" fmla="*/ 3324573 h 5659437"/>
              <a:gd name="connsiteX1261" fmla="*/ 3473601 w 3972063"/>
              <a:gd name="connsiteY1261" fmla="*/ 3343729 h 5659437"/>
              <a:gd name="connsiteX1262" fmla="*/ 3492755 w 3972063"/>
              <a:gd name="connsiteY1262" fmla="*/ 3335216 h 5659437"/>
              <a:gd name="connsiteX1263" fmla="*/ 3501268 w 3972063"/>
              <a:gd name="connsiteY1263" fmla="*/ 3320317 h 5659437"/>
              <a:gd name="connsiteX1264" fmla="*/ 3494884 w 3972063"/>
              <a:gd name="connsiteY1264" fmla="*/ 3309675 h 5659437"/>
              <a:gd name="connsiteX1265" fmla="*/ 3499140 w 3972063"/>
              <a:gd name="connsiteY1265" fmla="*/ 3309675 h 5659437"/>
              <a:gd name="connsiteX1266" fmla="*/ 3492755 w 3972063"/>
              <a:gd name="connsiteY1266" fmla="*/ 3303289 h 5659437"/>
              <a:gd name="connsiteX1267" fmla="*/ 3503397 w 3972063"/>
              <a:gd name="connsiteY1267" fmla="*/ 3316060 h 5659437"/>
              <a:gd name="connsiteX1268" fmla="*/ 3511910 w 3972063"/>
              <a:gd name="connsiteY1268" fmla="*/ 3322445 h 5659437"/>
              <a:gd name="connsiteX1269" fmla="*/ 3514038 w 3972063"/>
              <a:gd name="connsiteY1269" fmla="*/ 3316060 h 5659437"/>
              <a:gd name="connsiteX1270" fmla="*/ 3514038 w 3972063"/>
              <a:gd name="connsiteY1270" fmla="*/ 3328830 h 5659437"/>
              <a:gd name="connsiteX1271" fmla="*/ 3518295 w 3972063"/>
              <a:gd name="connsiteY1271" fmla="*/ 3330959 h 5659437"/>
              <a:gd name="connsiteX1272" fmla="*/ 3524679 w 3972063"/>
              <a:gd name="connsiteY1272" fmla="*/ 3328830 h 5659437"/>
              <a:gd name="connsiteX1273" fmla="*/ 3514038 w 3972063"/>
              <a:gd name="connsiteY1273" fmla="*/ 3341601 h 5659437"/>
              <a:gd name="connsiteX1274" fmla="*/ 3524679 w 3972063"/>
              <a:gd name="connsiteY1274" fmla="*/ 3347986 h 5659437"/>
              <a:gd name="connsiteX1275" fmla="*/ 3514038 w 3972063"/>
              <a:gd name="connsiteY1275" fmla="*/ 3347986 h 5659437"/>
              <a:gd name="connsiteX1276" fmla="*/ 3509781 w 3972063"/>
              <a:gd name="connsiteY1276" fmla="*/ 3343729 h 5659437"/>
              <a:gd name="connsiteX1277" fmla="*/ 3511910 w 3972063"/>
              <a:gd name="connsiteY1277" fmla="*/ 3358628 h 5659437"/>
              <a:gd name="connsiteX1278" fmla="*/ 3501268 w 3972063"/>
              <a:gd name="connsiteY1278" fmla="*/ 3356500 h 5659437"/>
              <a:gd name="connsiteX1279" fmla="*/ 3503397 w 3972063"/>
              <a:gd name="connsiteY1279" fmla="*/ 3347986 h 5659437"/>
              <a:gd name="connsiteX1280" fmla="*/ 3484242 w 3972063"/>
              <a:gd name="connsiteY1280" fmla="*/ 3345858 h 5659437"/>
              <a:gd name="connsiteX1281" fmla="*/ 3484242 w 3972063"/>
              <a:gd name="connsiteY1281" fmla="*/ 3352243 h 5659437"/>
              <a:gd name="connsiteX1282" fmla="*/ 3492755 w 3972063"/>
              <a:gd name="connsiteY1282" fmla="*/ 3352243 h 5659437"/>
              <a:gd name="connsiteX1283" fmla="*/ 3499140 w 3972063"/>
              <a:gd name="connsiteY1283" fmla="*/ 3358628 h 5659437"/>
              <a:gd name="connsiteX1284" fmla="*/ 3499140 w 3972063"/>
              <a:gd name="connsiteY1284" fmla="*/ 3371398 h 5659437"/>
              <a:gd name="connsiteX1285" fmla="*/ 3507653 w 3972063"/>
              <a:gd name="connsiteY1285" fmla="*/ 3373527 h 5659437"/>
              <a:gd name="connsiteX1286" fmla="*/ 3492755 w 3972063"/>
              <a:gd name="connsiteY1286" fmla="*/ 3379912 h 5659437"/>
              <a:gd name="connsiteX1287" fmla="*/ 3492755 w 3972063"/>
              <a:gd name="connsiteY1287" fmla="*/ 3371398 h 5659437"/>
              <a:gd name="connsiteX1288" fmla="*/ 3473601 w 3972063"/>
              <a:gd name="connsiteY1288" fmla="*/ 3382041 h 5659437"/>
              <a:gd name="connsiteX1289" fmla="*/ 3479986 w 3972063"/>
              <a:gd name="connsiteY1289" fmla="*/ 3386297 h 5659437"/>
              <a:gd name="connsiteX1290" fmla="*/ 3479986 w 3972063"/>
              <a:gd name="connsiteY1290" fmla="*/ 3396939 h 5659437"/>
              <a:gd name="connsiteX1291" fmla="*/ 3460831 w 3972063"/>
              <a:gd name="connsiteY1291" fmla="*/ 3413967 h 5659437"/>
              <a:gd name="connsiteX1292" fmla="*/ 3456575 w 3972063"/>
              <a:gd name="connsiteY1292" fmla="*/ 3405453 h 5659437"/>
              <a:gd name="connsiteX1293" fmla="*/ 3452318 w 3972063"/>
              <a:gd name="connsiteY1293" fmla="*/ 3416095 h 5659437"/>
              <a:gd name="connsiteX1294" fmla="*/ 3443805 w 3972063"/>
              <a:gd name="connsiteY1294" fmla="*/ 3409710 h 5659437"/>
              <a:gd name="connsiteX1295" fmla="*/ 3448062 w 3972063"/>
              <a:gd name="connsiteY1295" fmla="*/ 3416095 h 5659437"/>
              <a:gd name="connsiteX1296" fmla="*/ 3443805 w 3972063"/>
              <a:gd name="connsiteY1296" fmla="*/ 3435251 h 5659437"/>
              <a:gd name="connsiteX1297" fmla="*/ 3439549 w 3972063"/>
              <a:gd name="connsiteY1297" fmla="*/ 3450150 h 5659437"/>
              <a:gd name="connsiteX1298" fmla="*/ 3443805 w 3972063"/>
              <a:gd name="connsiteY1298" fmla="*/ 3445893 h 5659437"/>
              <a:gd name="connsiteX1299" fmla="*/ 3448062 w 3972063"/>
              <a:gd name="connsiteY1299" fmla="*/ 3452278 h 5659437"/>
              <a:gd name="connsiteX1300" fmla="*/ 3435292 w 3972063"/>
              <a:gd name="connsiteY1300" fmla="*/ 3452278 h 5659437"/>
              <a:gd name="connsiteX1301" fmla="*/ 3431036 w 3972063"/>
              <a:gd name="connsiteY1301" fmla="*/ 3439508 h 5659437"/>
              <a:gd name="connsiteX1302" fmla="*/ 3418266 w 3972063"/>
              <a:gd name="connsiteY1302" fmla="*/ 3456535 h 5659437"/>
              <a:gd name="connsiteX1303" fmla="*/ 3407625 w 3972063"/>
              <a:gd name="connsiteY1303" fmla="*/ 3454406 h 5659437"/>
              <a:gd name="connsiteX1304" fmla="*/ 3401240 w 3972063"/>
              <a:gd name="connsiteY1304" fmla="*/ 3465048 h 5659437"/>
              <a:gd name="connsiteX1305" fmla="*/ 3405496 w 3972063"/>
              <a:gd name="connsiteY1305" fmla="*/ 3477819 h 5659437"/>
              <a:gd name="connsiteX1306" fmla="*/ 3392727 w 3972063"/>
              <a:gd name="connsiteY1306" fmla="*/ 3467177 h 5659437"/>
              <a:gd name="connsiteX1307" fmla="*/ 3388470 w 3972063"/>
              <a:gd name="connsiteY1307" fmla="*/ 3477819 h 5659437"/>
              <a:gd name="connsiteX1308" fmla="*/ 3394855 w 3972063"/>
              <a:gd name="connsiteY1308" fmla="*/ 3484204 h 5659437"/>
              <a:gd name="connsiteX1309" fmla="*/ 3382085 w 3972063"/>
              <a:gd name="connsiteY1309" fmla="*/ 3484204 h 5659437"/>
              <a:gd name="connsiteX1310" fmla="*/ 3371444 w 3972063"/>
              <a:gd name="connsiteY1310" fmla="*/ 3503360 h 5659437"/>
              <a:gd name="connsiteX1311" fmla="*/ 3373572 w 3972063"/>
              <a:gd name="connsiteY1311" fmla="*/ 3509745 h 5659437"/>
              <a:gd name="connsiteX1312" fmla="*/ 3365059 w 3972063"/>
              <a:gd name="connsiteY1312" fmla="*/ 3501231 h 5659437"/>
              <a:gd name="connsiteX1313" fmla="*/ 3358674 w 3972063"/>
              <a:gd name="connsiteY1313" fmla="*/ 3520387 h 5659437"/>
              <a:gd name="connsiteX1314" fmla="*/ 3367187 w 3972063"/>
              <a:gd name="connsiteY1314" fmla="*/ 3518259 h 5659437"/>
              <a:gd name="connsiteX1315" fmla="*/ 3356546 w 3972063"/>
              <a:gd name="connsiteY1315" fmla="*/ 3528901 h 5659437"/>
              <a:gd name="connsiteX1316" fmla="*/ 3356546 w 3972063"/>
              <a:gd name="connsiteY1316" fmla="*/ 3522515 h 5659437"/>
              <a:gd name="connsiteX1317" fmla="*/ 3350161 w 3972063"/>
              <a:gd name="connsiteY1317" fmla="*/ 3533157 h 5659437"/>
              <a:gd name="connsiteX1318" fmla="*/ 3358674 w 3972063"/>
              <a:gd name="connsiteY1318" fmla="*/ 3535286 h 5659437"/>
              <a:gd name="connsiteX1319" fmla="*/ 3350161 w 3972063"/>
              <a:gd name="connsiteY1319" fmla="*/ 3535286 h 5659437"/>
              <a:gd name="connsiteX1320" fmla="*/ 3350161 w 3972063"/>
              <a:gd name="connsiteY1320" fmla="*/ 3545928 h 5659437"/>
              <a:gd name="connsiteX1321" fmla="*/ 3362931 w 3972063"/>
              <a:gd name="connsiteY1321" fmla="*/ 3548056 h 5659437"/>
              <a:gd name="connsiteX1322" fmla="*/ 3362931 w 3972063"/>
              <a:gd name="connsiteY1322" fmla="*/ 3539543 h 5659437"/>
              <a:gd name="connsiteX1323" fmla="*/ 3392727 w 3972063"/>
              <a:gd name="connsiteY1323" fmla="*/ 3526772 h 5659437"/>
              <a:gd name="connsiteX1324" fmla="*/ 3401240 w 3972063"/>
              <a:gd name="connsiteY1324" fmla="*/ 3514002 h 5659437"/>
              <a:gd name="connsiteX1325" fmla="*/ 3422522 w 3972063"/>
              <a:gd name="connsiteY1325" fmla="*/ 3494846 h 5659437"/>
              <a:gd name="connsiteX1326" fmla="*/ 3433164 w 3972063"/>
              <a:gd name="connsiteY1326" fmla="*/ 3503360 h 5659437"/>
              <a:gd name="connsiteX1327" fmla="*/ 3437420 w 3972063"/>
              <a:gd name="connsiteY1327" fmla="*/ 3496975 h 5659437"/>
              <a:gd name="connsiteX1328" fmla="*/ 3454446 w 3972063"/>
              <a:gd name="connsiteY1328" fmla="*/ 3505488 h 5659437"/>
              <a:gd name="connsiteX1329" fmla="*/ 3445933 w 3972063"/>
              <a:gd name="connsiteY1329" fmla="*/ 3492718 h 5659437"/>
              <a:gd name="connsiteX1330" fmla="*/ 3460831 w 3972063"/>
              <a:gd name="connsiteY1330" fmla="*/ 3494846 h 5659437"/>
              <a:gd name="connsiteX1331" fmla="*/ 3458703 w 3972063"/>
              <a:gd name="connsiteY1331" fmla="*/ 3486333 h 5659437"/>
              <a:gd name="connsiteX1332" fmla="*/ 3469344 w 3972063"/>
              <a:gd name="connsiteY1332" fmla="*/ 3499103 h 5659437"/>
              <a:gd name="connsiteX1333" fmla="*/ 3477857 w 3972063"/>
              <a:gd name="connsiteY1333" fmla="*/ 3494846 h 5659437"/>
              <a:gd name="connsiteX1334" fmla="*/ 3477857 w 3972063"/>
              <a:gd name="connsiteY1334" fmla="*/ 3486333 h 5659437"/>
              <a:gd name="connsiteX1335" fmla="*/ 3467216 w 3972063"/>
              <a:gd name="connsiteY1335" fmla="*/ 3475690 h 5659437"/>
              <a:gd name="connsiteX1336" fmla="*/ 3477857 w 3972063"/>
              <a:gd name="connsiteY1336" fmla="*/ 3482076 h 5659437"/>
              <a:gd name="connsiteX1337" fmla="*/ 3488499 w 3972063"/>
              <a:gd name="connsiteY1337" fmla="*/ 3471434 h 5659437"/>
              <a:gd name="connsiteX1338" fmla="*/ 3499140 w 3972063"/>
              <a:gd name="connsiteY1338" fmla="*/ 3486333 h 5659437"/>
              <a:gd name="connsiteX1339" fmla="*/ 3499140 w 3972063"/>
              <a:gd name="connsiteY1339" fmla="*/ 3494846 h 5659437"/>
              <a:gd name="connsiteX1340" fmla="*/ 3492755 w 3972063"/>
              <a:gd name="connsiteY1340" fmla="*/ 3499103 h 5659437"/>
              <a:gd name="connsiteX1341" fmla="*/ 3488499 w 3972063"/>
              <a:gd name="connsiteY1341" fmla="*/ 3490589 h 5659437"/>
              <a:gd name="connsiteX1342" fmla="*/ 3486371 w 3972063"/>
              <a:gd name="connsiteY1342" fmla="*/ 3501231 h 5659437"/>
              <a:gd name="connsiteX1343" fmla="*/ 3462960 w 3972063"/>
              <a:gd name="connsiteY1343" fmla="*/ 3505488 h 5659437"/>
              <a:gd name="connsiteX1344" fmla="*/ 3467216 w 3972063"/>
              <a:gd name="connsiteY1344" fmla="*/ 3511873 h 5659437"/>
              <a:gd name="connsiteX1345" fmla="*/ 3465088 w 3972063"/>
              <a:gd name="connsiteY1345" fmla="*/ 3516130 h 5659437"/>
              <a:gd name="connsiteX1346" fmla="*/ 3456575 w 3972063"/>
              <a:gd name="connsiteY1346" fmla="*/ 3509745 h 5659437"/>
              <a:gd name="connsiteX1347" fmla="*/ 3458703 w 3972063"/>
              <a:gd name="connsiteY1347" fmla="*/ 3518259 h 5659437"/>
              <a:gd name="connsiteX1348" fmla="*/ 3448062 w 3972063"/>
              <a:gd name="connsiteY1348" fmla="*/ 3514002 h 5659437"/>
              <a:gd name="connsiteX1349" fmla="*/ 3435292 w 3972063"/>
              <a:gd name="connsiteY1349" fmla="*/ 3522515 h 5659437"/>
              <a:gd name="connsiteX1350" fmla="*/ 3441677 w 3972063"/>
              <a:gd name="connsiteY1350" fmla="*/ 3531029 h 5659437"/>
              <a:gd name="connsiteX1351" fmla="*/ 3443805 w 3972063"/>
              <a:gd name="connsiteY1351" fmla="*/ 3535286 h 5659437"/>
              <a:gd name="connsiteX1352" fmla="*/ 3433164 w 3972063"/>
              <a:gd name="connsiteY1352" fmla="*/ 3537414 h 5659437"/>
              <a:gd name="connsiteX1353" fmla="*/ 3411881 w 3972063"/>
              <a:gd name="connsiteY1353" fmla="*/ 3552313 h 5659437"/>
              <a:gd name="connsiteX1354" fmla="*/ 3424651 w 3972063"/>
              <a:gd name="connsiteY1354" fmla="*/ 3571469 h 5659437"/>
              <a:gd name="connsiteX1355" fmla="*/ 3420394 w 3972063"/>
              <a:gd name="connsiteY1355" fmla="*/ 3560827 h 5659437"/>
              <a:gd name="connsiteX1356" fmla="*/ 3428907 w 3972063"/>
              <a:gd name="connsiteY1356" fmla="*/ 3567212 h 5659437"/>
              <a:gd name="connsiteX1357" fmla="*/ 3465088 w 3972063"/>
              <a:gd name="connsiteY1357" fmla="*/ 3543800 h 5659437"/>
              <a:gd name="connsiteX1358" fmla="*/ 3465088 w 3972063"/>
              <a:gd name="connsiteY1358" fmla="*/ 3554442 h 5659437"/>
              <a:gd name="connsiteX1359" fmla="*/ 3475729 w 3972063"/>
              <a:gd name="connsiteY1359" fmla="*/ 3560827 h 5659437"/>
              <a:gd name="connsiteX1360" fmla="*/ 3467216 w 3972063"/>
              <a:gd name="connsiteY1360" fmla="*/ 3558698 h 5659437"/>
              <a:gd name="connsiteX1361" fmla="*/ 3469344 w 3972063"/>
              <a:gd name="connsiteY1361" fmla="*/ 3571469 h 5659437"/>
              <a:gd name="connsiteX1362" fmla="*/ 3460831 w 3972063"/>
              <a:gd name="connsiteY1362" fmla="*/ 3560827 h 5659437"/>
              <a:gd name="connsiteX1363" fmla="*/ 3467216 w 3972063"/>
              <a:gd name="connsiteY1363" fmla="*/ 3560827 h 5659437"/>
              <a:gd name="connsiteX1364" fmla="*/ 3456575 w 3972063"/>
              <a:gd name="connsiteY1364" fmla="*/ 3552313 h 5659437"/>
              <a:gd name="connsiteX1365" fmla="*/ 3456575 w 3972063"/>
              <a:gd name="connsiteY1365" fmla="*/ 3562955 h 5659437"/>
              <a:gd name="connsiteX1366" fmla="*/ 3462960 w 3972063"/>
              <a:gd name="connsiteY1366" fmla="*/ 3573597 h 5659437"/>
              <a:gd name="connsiteX1367" fmla="*/ 3435292 w 3972063"/>
              <a:gd name="connsiteY1367" fmla="*/ 3597010 h 5659437"/>
              <a:gd name="connsiteX1368" fmla="*/ 3443805 w 3972063"/>
              <a:gd name="connsiteY1368" fmla="*/ 3605523 h 5659437"/>
              <a:gd name="connsiteX1369" fmla="*/ 3424651 w 3972063"/>
              <a:gd name="connsiteY1369" fmla="*/ 3603395 h 5659437"/>
              <a:gd name="connsiteX1370" fmla="*/ 3424651 w 3972063"/>
              <a:gd name="connsiteY1370" fmla="*/ 3594881 h 5659437"/>
              <a:gd name="connsiteX1371" fmla="*/ 3431036 w 3972063"/>
              <a:gd name="connsiteY1371" fmla="*/ 3599138 h 5659437"/>
              <a:gd name="connsiteX1372" fmla="*/ 3424651 w 3972063"/>
              <a:gd name="connsiteY1372" fmla="*/ 3586368 h 5659437"/>
              <a:gd name="connsiteX1373" fmla="*/ 3424651 w 3972063"/>
              <a:gd name="connsiteY1373" fmla="*/ 3609780 h 5659437"/>
              <a:gd name="connsiteX1374" fmla="*/ 3416138 w 3972063"/>
              <a:gd name="connsiteY1374" fmla="*/ 3614037 h 5659437"/>
              <a:gd name="connsiteX1375" fmla="*/ 3409753 w 3972063"/>
              <a:gd name="connsiteY1375" fmla="*/ 3601267 h 5659437"/>
              <a:gd name="connsiteX1376" fmla="*/ 3407625 w 3972063"/>
              <a:gd name="connsiteY1376" fmla="*/ 3611909 h 5659437"/>
              <a:gd name="connsiteX1377" fmla="*/ 3409753 w 3972063"/>
              <a:gd name="connsiteY1377" fmla="*/ 3631064 h 5659437"/>
              <a:gd name="connsiteX1378" fmla="*/ 3403368 w 3972063"/>
              <a:gd name="connsiteY1378" fmla="*/ 3624679 h 5659437"/>
              <a:gd name="connsiteX1379" fmla="*/ 3401240 w 3972063"/>
              <a:gd name="connsiteY1379" fmla="*/ 3633193 h 5659437"/>
              <a:gd name="connsiteX1380" fmla="*/ 3390598 w 3972063"/>
              <a:gd name="connsiteY1380" fmla="*/ 3631064 h 5659437"/>
              <a:gd name="connsiteX1381" fmla="*/ 3394855 w 3972063"/>
              <a:gd name="connsiteY1381" fmla="*/ 3645963 h 5659437"/>
              <a:gd name="connsiteX1382" fmla="*/ 3386342 w 3972063"/>
              <a:gd name="connsiteY1382" fmla="*/ 3643835 h 5659437"/>
              <a:gd name="connsiteX1383" fmla="*/ 3386342 w 3972063"/>
              <a:gd name="connsiteY1383" fmla="*/ 3652348 h 5659437"/>
              <a:gd name="connsiteX1384" fmla="*/ 3379957 w 3972063"/>
              <a:gd name="connsiteY1384" fmla="*/ 3645963 h 5659437"/>
              <a:gd name="connsiteX1385" fmla="*/ 3384214 w 3972063"/>
              <a:gd name="connsiteY1385" fmla="*/ 3654477 h 5659437"/>
              <a:gd name="connsiteX1386" fmla="*/ 3377829 w 3972063"/>
              <a:gd name="connsiteY1386" fmla="*/ 3654477 h 5659437"/>
              <a:gd name="connsiteX1387" fmla="*/ 3373572 w 3972063"/>
              <a:gd name="connsiteY1387" fmla="*/ 3643835 h 5659437"/>
              <a:gd name="connsiteX1388" fmla="*/ 3377829 w 3972063"/>
              <a:gd name="connsiteY1388" fmla="*/ 3660862 h 5659437"/>
              <a:gd name="connsiteX1389" fmla="*/ 3369316 w 3972063"/>
              <a:gd name="connsiteY1389" fmla="*/ 3665119 h 5659437"/>
              <a:gd name="connsiteX1390" fmla="*/ 3360803 w 3972063"/>
              <a:gd name="connsiteY1390" fmla="*/ 3660862 h 5659437"/>
              <a:gd name="connsiteX1391" fmla="*/ 3345905 w 3972063"/>
              <a:gd name="connsiteY1391" fmla="*/ 3684274 h 5659437"/>
              <a:gd name="connsiteX1392" fmla="*/ 3335263 w 3972063"/>
              <a:gd name="connsiteY1392" fmla="*/ 3677889 h 5659437"/>
              <a:gd name="connsiteX1393" fmla="*/ 3328879 w 3972063"/>
              <a:gd name="connsiteY1393" fmla="*/ 3690660 h 5659437"/>
              <a:gd name="connsiteX1394" fmla="*/ 3326750 w 3972063"/>
              <a:gd name="connsiteY1394" fmla="*/ 3701302 h 5659437"/>
              <a:gd name="connsiteX1395" fmla="*/ 3320366 w 3972063"/>
              <a:gd name="connsiteY1395" fmla="*/ 3697045 h 5659437"/>
              <a:gd name="connsiteX1396" fmla="*/ 3311852 w 3972063"/>
              <a:gd name="connsiteY1396" fmla="*/ 3711944 h 5659437"/>
              <a:gd name="connsiteX1397" fmla="*/ 3316109 w 3972063"/>
              <a:gd name="connsiteY1397" fmla="*/ 3733228 h 5659437"/>
              <a:gd name="connsiteX1398" fmla="*/ 3292698 w 3972063"/>
              <a:gd name="connsiteY1398" fmla="*/ 3737485 h 5659437"/>
              <a:gd name="connsiteX1399" fmla="*/ 3288442 w 3972063"/>
              <a:gd name="connsiteY1399" fmla="*/ 3743870 h 5659437"/>
              <a:gd name="connsiteX1400" fmla="*/ 3284185 w 3972063"/>
              <a:gd name="connsiteY1400" fmla="*/ 3737485 h 5659437"/>
              <a:gd name="connsiteX1401" fmla="*/ 3282057 w 3972063"/>
              <a:gd name="connsiteY1401" fmla="*/ 3750255 h 5659437"/>
              <a:gd name="connsiteX1402" fmla="*/ 3290570 w 3972063"/>
              <a:gd name="connsiteY1402" fmla="*/ 3748127 h 5659437"/>
              <a:gd name="connsiteX1403" fmla="*/ 3271415 w 3972063"/>
              <a:gd name="connsiteY1403" fmla="*/ 3754512 h 5659437"/>
              <a:gd name="connsiteX1404" fmla="*/ 3277800 w 3972063"/>
              <a:gd name="connsiteY1404" fmla="*/ 3763026 h 5659437"/>
              <a:gd name="connsiteX1405" fmla="*/ 3269287 w 3972063"/>
              <a:gd name="connsiteY1405" fmla="*/ 3767282 h 5659437"/>
              <a:gd name="connsiteX1406" fmla="*/ 3282057 w 3972063"/>
              <a:gd name="connsiteY1406" fmla="*/ 3773668 h 5659437"/>
              <a:gd name="connsiteX1407" fmla="*/ 3292698 w 3972063"/>
              <a:gd name="connsiteY1407" fmla="*/ 3767282 h 5659437"/>
              <a:gd name="connsiteX1408" fmla="*/ 3286313 w 3972063"/>
              <a:gd name="connsiteY1408" fmla="*/ 3775796 h 5659437"/>
              <a:gd name="connsiteX1409" fmla="*/ 3269287 w 3972063"/>
              <a:gd name="connsiteY1409" fmla="*/ 3773668 h 5659437"/>
              <a:gd name="connsiteX1410" fmla="*/ 3277800 w 3972063"/>
              <a:gd name="connsiteY1410" fmla="*/ 3784310 h 5659437"/>
              <a:gd name="connsiteX1411" fmla="*/ 3273544 w 3972063"/>
              <a:gd name="connsiteY1411" fmla="*/ 3784310 h 5659437"/>
              <a:gd name="connsiteX1412" fmla="*/ 3265031 w 3972063"/>
              <a:gd name="connsiteY1412" fmla="*/ 3771539 h 5659437"/>
              <a:gd name="connsiteX1413" fmla="*/ 3254389 w 3972063"/>
              <a:gd name="connsiteY1413" fmla="*/ 3765154 h 5659437"/>
              <a:gd name="connsiteX1414" fmla="*/ 3256517 w 3972063"/>
              <a:gd name="connsiteY1414" fmla="*/ 3777924 h 5659437"/>
              <a:gd name="connsiteX1415" fmla="*/ 3250133 w 3972063"/>
              <a:gd name="connsiteY1415" fmla="*/ 3794952 h 5659437"/>
              <a:gd name="connsiteX1416" fmla="*/ 3235235 w 3972063"/>
              <a:gd name="connsiteY1416" fmla="*/ 3782181 h 5659437"/>
              <a:gd name="connsiteX1417" fmla="*/ 3243748 w 3972063"/>
              <a:gd name="connsiteY1417" fmla="*/ 3797080 h 5659437"/>
              <a:gd name="connsiteX1418" fmla="*/ 3237363 w 3972063"/>
              <a:gd name="connsiteY1418" fmla="*/ 3805594 h 5659437"/>
              <a:gd name="connsiteX1419" fmla="*/ 3222465 w 3972063"/>
              <a:gd name="connsiteY1419" fmla="*/ 3794952 h 5659437"/>
              <a:gd name="connsiteX1420" fmla="*/ 3226722 w 3972063"/>
              <a:gd name="connsiteY1420" fmla="*/ 3807722 h 5659437"/>
              <a:gd name="connsiteX1421" fmla="*/ 3211824 w 3972063"/>
              <a:gd name="connsiteY1421" fmla="*/ 3805594 h 5659437"/>
              <a:gd name="connsiteX1422" fmla="*/ 3213952 w 3972063"/>
              <a:gd name="connsiteY1422" fmla="*/ 3811979 h 5659437"/>
              <a:gd name="connsiteX1423" fmla="*/ 3209696 w 3972063"/>
              <a:gd name="connsiteY1423" fmla="*/ 3831135 h 5659437"/>
              <a:gd name="connsiteX1424" fmla="*/ 3203311 w 3972063"/>
              <a:gd name="connsiteY1424" fmla="*/ 3835391 h 5659437"/>
              <a:gd name="connsiteX1425" fmla="*/ 3188413 w 3972063"/>
              <a:gd name="connsiteY1425" fmla="*/ 3843905 h 5659437"/>
              <a:gd name="connsiteX1426" fmla="*/ 3188413 w 3972063"/>
              <a:gd name="connsiteY1426" fmla="*/ 3848162 h 5659437"/>
              <a:gd name="connsiteX1427" fmla="*/ 3194798 w 3972063"/>
              <a:gd name="connsiteY1427" fmla="*/ 3852419 h 5659437"/>
              <a:gd name="connsiteX1428" fmla="*/ 3190541 w 3972063"/>
              <a:gd name="connsiteY1428" fmla="*/ 3860932 h 5659437"/>
              <a:gd name="connsiteX1429" fmla="*/ 3186285 w 3972063"/>
              <a:gd name="connsiteY1429" fmla="*/ 3848162 h 5659437"/>
              <a:gd name="connsiteX1430" fmla="*/ 3165002 w 3972063"/>
              <a:gd name="connsiteY1430" fmla="*/ 3856676 h 5659437"/>
              <a:gd name="connsiteX1431" fmla="*/ 3173515 w 3972063"/>
              <a:gd name="connsiteY1431" fmla="*/ 3869446 h 5659437"/>
              <a:gd name="connsiteX1432" fmla="*/ 3173515 w 3972063"/>
              <a:gd name="connsiteY1432" fmla="*/ 3858804 h 5659437"/>
              <a:gd name="connsiteX1433" fmla="*/ 3188413 w 3972063"/>
              <a:gd name="connsiteY1433" fmla="*/ 3873703 h 5659437"/>
              <a:gd name="connsiteX1434" fmla="*/ 3173515 w 3972063"/>
              <a:gd name="connsiteY1434" fmla="*/ 3873703 h 5659437"/>
              <a:gd name="connsiteX1435" fmla="*/ 3160745 w 3972063"/>
              <a:gd name="connsiteY1435" fmla="*/ 3860932 h 5659437"/>
              <a:gd name="connsiteX1436" fmla="*/ 3162874 w 3972063"/>
              <a:gd name="connsiteY1436" fmla="*/ 3871574 h 5659437"/>
              <a:gd name="connsiteX1437" fmla="*/ 3156489 w 3972063"/>
              <a:gd name="connsiteY1437" fmla="*/ 3865189 h 5659437"/>
              <a:gd name="connsiteX1438" fmla="*/ 3152232 w 3972063"/>
              <a:gd name="connsiteY1438" fmla="*/ 3875831 h 5659437"/>
              <a:gd name="connsiteX1439" fmla="*/ 3130950 w 3972063"/>
              <a:gd name="connsiteY1439" fmla="*/ 3884345 h 5659437"/>
              <a:gd name="connsiteX1440" fmla="*/ 3137334 w 3972063"/>
              <a:gd name="connsiteY1440" fmla="*/ 3892858 h 5659437"/>
              <a:gd name="connsiteX1441" fmla="*/ 3133078 w 3972063"/>
              <a:gd name="connsiteY1441" fmla="*/ 3897115 h 5659437"/>
              <a:gd name="connsiteX1442" fmla="*/ 3122437 w 3972063"/>
              <a:gd name="connsiteY1442" fmla="*/ 3907757 h 5659437"/>
              <a:gd name="connsiteX1443" fmla="*/ 3116052 w 3972063"/>
              <a:gd name="connsiteY1443" fmla="*/ 3903500 h 5659437"/>
              <a:gd name="connsiteX1444" fmla="*/ 3116052 w 3972063"/>
              <a:gd name="connsiteY1444" fmla="*/ 3892858 h 5659437"/>
              <a:gd name="connsiteX1445" fmla="*/ 3101154 w 3972063"/>
              <a:gd name="connsiteY1445" fmla="*/ 3901372 h 5659437"/>
              <a:gd name="connsiteX1446" fmla="*/ 3109667 w 3972063"/>
              <a:gd name="connsiteY1446" fmla="*/ 3899244 h 5659437"/>
              <a:gd name="connsiteX1447" fmla="*/ 3099026 w 3972063"/>
              <a:gd name="connsiteY1447" fmla="*/ 3922656 h 5659437"/>
              <a:gd name="connsiteX1448" fmla="*/ 3105410 w 3972063"/>
              <a:gd name="connsiteY1448" fmla="*/ 3926913 h 5659437"/>
              <a:gd name="connsiteX1449" fmla="*/ 3109667 w 3972063"/>
              <a:gd name="connsiteY1449" fmla="*/ 3935427 h 5659437"/>
              <a:gd name="connsiteX1450" fmla="*/ 3096897 w 3972063"/>
              <a:gd name="connsiteY1450" fmla="*/ 3926913 h 5659437"/>
              <a:gd name="connsiteX1451" fmla="*/ 3086256 w 3972063"/>
              <a:gd name="connsiteY1451" fmla="*/ 3933298 h 5659437"/>
              <a:gd name="connsiteX1452" fmla="*/ 3101154 w 3972063"/>
              <a:gd name="connsiteY1452" fmla="*/ 3937555 h 5659437"/>
              <a:gd name="connsiteX1453" fmla="*/ 3099026 w 3972063"/>
              <a:gd name="connsiteY1453" fmla="*/ 3948197 h 5659437"/>
              <a:gd name="connsiteX1454" fmla="*/ 3077743 w 3972063"/>
              <a:gd name="connsiteY1454" fmla="*/ 3933298 h 5659437"/>
              <a:gd name="connsiteX1455" fmla="*/ 3081999 w 3972063"/>
              <a:gd name="connsiteY1455" fmla="*/ 3958839 h 5659437"/>
              <a:gd name="connsiteX1456" fmla="*/ 3086256 w 3972063"/>
              <a:gd name="connsiteY1456" fmla="*/ 3946069 h 5659437"/>
              <a:gd name="connsiteX1457" fmla="*/ 3090512 w 3972063"/>
              <a:gd name="connsiteY1457" fmla="*/ 3956711 h 5659437"/>
              <a:gd name="connsiteX1458" fmla="*/ 3073486 w 3972063"/>
              <a:gd name="connsiteY1458" fmla="*/ 3969481 h 5659437"/>
              <a:gd name="connsiteX1459" fmla="*/ 3075615 w 3972063"/>
              <a:gd name="connsiteY1459" fmla="*/ 3967353 h 5659437"/>
              <a:gd name="connsiteX1460" fmla="*/ 3067102 w 3972063"/>
              <a:gd name="connsiteY1460" fmla="*/ 3960968 h 5659437"/>
              <a:gd name="connsiteX1461" fmla="*/ 3071358 w 3972063"/>
              <a:gd name="connsiteY1461" fmla="*/ 3963096 h 5659437"/>
              <a:gd name="connsiteX1462" fmla="*/ 3064973 w 3972063"/>
              <a:gd name="connsiteY1462" fmla="*/ 3956711 h 5659437"/>
              <a:gd name="connsiteX1463" fmla="*/ 3064973 w 3972063"/>
              <a:gd name="connsiteY1463" fmla="*/ 3943940 h 5659437"/>
              <a:gd name="connsiteX1464" fmla="*/ 3056460 w 3972063"/>
              <a:gd name="connsiteY1464" fmla="*/ 3946069 h 5659437"/>
              <a:gd name="connsiteX1465" fmla="*/ 3058588 w 3972063"/>
              <a:gd name="connsiteY1465" fmla="*/ 3956711 h 5659437"/>
              <a:gd name="connsiteX1466" fmla="*/ 3050075 w 3972063"/>
              <a:gd name="connsiteY1466" fmla="*/ 3948197 h 5659437"/>
              <a:gd name="connsiteX1467" fmla="*/ 3054332 w 3972063"/>
              <a:gd name="connsiteY1467" fmla="*/ 3958839 h 5659437"/>
              <a:gd name="connsiteX1468" fmla="*/ 3064973 w 3972063"/>
              <a:gd name="connsiteY1468" fmla="*/ 3960968 h 5659437"/>
              <a:gd name="connsiteX1469" fmla="*/ 3056460 w 3972063"/>
              <a:gd name="connsiteY1469" fmla="*/ 3965224 h 5659437"/>
              <a:gd name="connsiteX1470" fmla="*/ 3060717 w 3972063"/>
              <a:gd name="connsiteY1470" fmla="*/ 3973738 h 5659437"/>
              <a:gd name="connsiteX1471" fmla="*/ 3067102 w 3972063"/>
              <a:gd name="connsiteY1471" fmla="*/ 3969481 h 5659437"/>
              <a:gd name="connsiteX1472" fmla="*/ 3069230 w 3972063"/>
              <a:gd name="connsiteY1472" fmla="*/ 3980123 h 5659437"/>
              <a:gd name="connsiteX1473" fmla="*/ 3079871 w 3972063"/>
              <a:gd name="connsiteY1473" fmla="*/ 3971610 h 5659437"/>
              <a:gd name="connsiteX1474" fmla="*/ 3084128 w 3972063"/>
              <a:gd name="connsiteY1474" fmla="*/ 3977995 h 5659437"/>
              <a:gd name="connsiteX1475" fmla="*/ 3081999 w 3972063"/>
              <a:gd name="connsiteY1475" fmla="*/ 3969481 h 5659437"/>
              <a:gd name="connsiteX1476" fmla="*/ 3090512 w 3972063"/>
              <a:gd name="connsiteY1476" fmla="*/ 3960968 h 5659437"/>
              <a:gd name="connsiteX1477" fmla="*/ 3092641 w 3972063"/>
              <a:gd name="connsiteY1477" fmla="*/ 3958839 h 5659437"/>
              <a:gd name="connsiteX1478" fmla="*/ 3099026 w 3972063"/>
              <a:gd name="connsiteY1478" fmla="*/ 3963096 h 5659437"/>
              <a:gd name="connsiteX1479" fmla="*/ 3099026 w 3972063"/>
              <a:gd name="connsiteY1479" fmla="*/ 3954582 h 5659437"/>
              <a:gd name="connsiteX1480" fmla="*/ 3109667 w 3972063"/>
              <a:gd name="connsiteY1480" fmla="*/ 3946069 h 5659437"/>
              <a:gd name="connsiteX1481" fmla="*/ 3118180 w 3972063"/>
              <a:gd name="connsiteY1481" fmla="*/ 3952454 h 5659437"/>
              <a:gd name="connsiteX1482" fmla="*/ 3128821 w 3972063"/>
              <a:gd name="connsiteY1482" fmla="*/ 3931170 h 5659437"/>
              <a:gd name="connsiteX1483" fmla="*/ 3133078 w 3972063"/>
              <a:gd name="connsiteY1483" fmla="*/ 3924785 h 5659437"/>
              <a:gd name="connsiteX1484" fmla="*/ 3145847 w 3972063"/>
              <a:gd name="connsiteY1484" fmla="*/ 3929041 h 5659437"/>
              <a:gd name="connsiteX1485" fmla="*/ 3160745 w 3972063"/>
              <a:gd name="connsiteY1485" fmla="*/ 3918399 h 5659437"/>
              <a:gd name="connsiteX1486" fmla="*/ 3154361 w 3972063"/>
              <a:gd name="connsiteY1486" fmla="*/ 3912014 h 5659437"/>
              <a:gd name="connsiteX1487" fmla="*/ 3165002 w 3972063"/>
              <a:gd name="connsiteY1487" fmla="*/ 3905629 h 5659437"/>
              <a:gd name="connsiteX1488" fmla="*/ 3171387 w 3972063"/>
              <a:gd name="connsiteY1488" fmla="*/ 3916271 h 5659437"/>
              <a:gd name="connsiteX1489" fmla="*/ 3188413 w 3972063"/>
              <a:gd name="connsiteY1489" fmla="*/ 3890730 h 5659437"/>
              <a:gd name="connsiteX1490" fmla="*/ 3179900 w 3972063"/>
              <a:gd name="connsiteY1490" fmla="*/ 3882216 h 5659437"/>
              <a:gd name="connsiteX1491" fmla="*/ 3188413 w 3972063"/>
              <a:gd name="connsiteY1491" fmla="*/ 3875831 h 5659437"/>
              <a:gd name="connsiteX1492" fmla="*/ 3196926 w 3972063"/>
              <a:gd name="connsiteY1492" fmla="*/ 3888602 h 5659437"/>
              <a:gd name="connsiteX1493" fmla="*/ 3237363 w 3972063"/>
              <a:gd name="connsiteY1493" fmla="*/ 3856676 h 5659437"/>
              <a:gd name="connsiteX1494" fmla="*/ 3235235 w 3972063"/>
              <a:gd name="connsiteY1494" fmla="*/ 3863061 h 5659437"/>
              <a:gd name="connsiteX1495" fmla="*/ 3245876 w 3972063"/>
              <a:gd name="connsiteY1495" fmla="*/ 3867318 h 5659437"/>
              <a:gd name="connsiteX1496" fmla="*/ 3254389 w 3972063"/>
              <a:gd name="connsiteY1496" fmla="*/ 3860932 h 5659437"/>
              <a:gd name="connsiteX1497" fmla="*/ 3248004 w 3972063"/>
              <a:gd name="connsiteY1497" fmla="*/ 3850290 h 5659437"/>
              <a:gd name="connsiteX1498" fmla="*/ 3260774 w 3972063"/>
              <a:gd name="connsiteY1498" fmla="*/ 3852419 h 5659437"/>
              <a:gd name="connsiteX1499" fmla="*/ 3254389 w 3972063"/>
              <a:gd name="connsiteY1499" fmla="*/ 3846033 h 5659437"/>
              <a:gd name="connsiteX1500" fmla="*/ 3265031 w 3972063"/>
              <a:gd name="connsiteY1500" fmla="*/ 3839648 h 5659437"/>
              <a:gd name="connsiteX1501" fmla="*/ 3260774 w 3972063"/>
              <a:gd name="connsiteY1501" fmla="*/ 3846033 h 5659437"/>
              <a:gd name="connsiteX1502" fmla="*/ 3277800 w 3972063"/>
              <a:gd name="connsiteY1502" fmla="*/ 3854547 h 5659437"/>
              <a:gd name="connsiteX1503" fmla="*/ 3271415 w 3972063"/>
              <a:gd name="connsiteY1503" fmla="*/ 3843905 h 5659437"/>
              <a:gd name="connsiteX1504" fmla="*/ 3290570 w 3972063"/>
              <a:gd name="connsiteY1504" fmla="*/ 3831135 h 5659437"/>
              <a:gd name="connsiteX1505" fmla="*/ 3284185 w 3972063"/>
              <a:gd name="connsiteY1505" fmla="*/ 3818364 h 5659437"/>
              <a:gd name="connsiteX1506" fmla="*/ 3296955 w 3972063"/>
              <a:gd name="connsiteY1506" fmla="*/ 3824749 h 5659437"/>
              <a:gd name="connsiteX1507" fmla="*/ 3292698 w 3972063"/>
              <a:gd name="connsiteY1507" fmla="*/ 3807722 h 5659437"/>
              <a:gd name="connsiteX1508" fmla="*/ 3288442 w 3972063"/>
              <a:gd name="connsiteY1508" fmla="*/ 3807722 h 5659437"/>
              <a:gd name="connsiteX1509" fmla="*/ 3284185 w 3972063"/>
              <a:gd name="connsiteY1509" fmla="*/ 3797080 h 5659437"/>
              <a:gd name="connsiteX1510" fmla="*/ 3292698 w 3972063"/>
              <a:gd name="connsiteY1510" fmla="*/ 3794952 h 5659437"/>
              <a:gd name="connsiteX1511" fmla="*/ 3292698 w 3972063"/>
              <a:gd name="connsiteY1511" fmla="*/ 3799208 h 5659437"/>
              <a:gd name="connsiteX1512" fmla="*/ 3296955 w 3972063"/>
              <a:gd name="connsiteY1512" fmla="*/ 3805594 h 5659437"/>
              <a:gd name="connsiteX1513" fmla="*/ 3309724 w 3972063"/>
              <a:gd name="connsiteY1513" fmla="*/ 3805594 h 5659437"/>
              <a:gd name="connsiteX1514" fmla="*/ 3309724 w 3972063"/>
              <a:gd name="connsiteY1514" fmla="*/ 3811979 h 5659437"/>
              <a:gd name="connsiteX1515" fmla="*/ 3318237 w 3972063"/>
              <a:gd name="connsiteY1515" fmla="*/ 3792823 h 5659437"/>
              <a:gd name="connsiteX1516" fmla="*/ 3326750 w 3972063"/>
              <a:gd name="connsiteY1516" fmla="*/ 3803465 h 5659437"/>
              <a:gd name="connsiteX1517" fmla="*/ 3320366 w 3972063"/>
              <a:gd name="connsiteY1517" fmla="*/ 3790163 h 5659437"/>
              <a:gd name="connsiteX1518" fmla="*/ 3324760 w 3972063"/>
              <a:gd name="connsiteY1518" fmla="*/ 3787599 h 5659437"/>
              <a:gd name="connsiteX1519" fmla="*/ 3326750 w 3972063"/>
              <a:gd name="connsiteY1519" fmla="*/ 3790695 h 5659437"/>
              <a:gd name="connsiteX1520" fmla="*/ 3335263 w 3972063"/>
              <a:gd name="connsiteY1520" fmla="*/ 3780053 h 5659437"/>
              <a:gd name="connsiteX1521" fmla="*/ 3345905 w 3972063"/>
              <a:gd name="connsiteY1521" fmla="*/ 3786438 h 5659437"/>
              <a:gd name="connsiteX1522" fmla="*/ 3341648 w 3972063"/>
              <a:gd name="connsiteY1522" fmla="*/ 3773668 h 5659437"/>
              <a:gd name="connsiteX1523" fmla="*/ 3350161 w 3972063"/>
              <a:gd name="connsiteY1523" fmla="*/ 3775796 h 5659437"/>
              <a:gd name="connsiteX1524" fmla="*/ 3354418 w 3972063"/>
              <a:gd name="connsiteY1524" fmla="*/ 3780053 h 5659437"/>
              <a:gd name="connsiteX1525" fmla="*/ 3367187 w 3972063"/>
              <a:gd name="connsiteY1525" fmla="*/ 3756640 h 5659437"/>
              <a:gd name="connsiteX1526" fmla="*/ 3379957 w 3972063"/>
              <a:gd name="connsiteY1526" fmla="*/ 3769411 h 5659437"/>
              <a:gd name="connsiteX1527" fmla="*/ 3382085 w 3972063"/>
              <a:gd name="connsiteY1527" fmla="*/ 3758769 h 5659437"/>
              <a:gd name="connsiteX1528" fmla="*/ 3373572 w 3972063"/>
              <a:gd name="connsiteY1528" fmla="*/ 3758769 h 5659437"/>
              <a:gd name="connsiteX1529" fmla="*/ 3390598 w 3972063"/>
              <a:gd name="connsiteY1529" fmla="*/ 3756640 h 5659437"/>
              <a:gd name="connsiteX1530" fmla="*/ 3377829 w 3972063"/>
              <a:gd name="connsiteY1530" fmla="*/ 3750255 h 5659437"/>
              <a:gd name="connsiteX1531" fmla="*/ 3396983 w 3972063"/>
              <a:gd name="connsiteY1531" fmla="*/ 3724714 h 5659437"/>
              <a:gd name="connsiteX1532" fmla="*/ 3394855 w 3972063"/>
              <a:gd name="connsiteY1532" fmla="*/ 3731099 h 5659437"/>
              <a:gd name="connsiteX1533" fmla="*/ 3405496 w 3972063"/>
              <a:gd name="connsiteY1533" fmla="*/ 3737485 h 5659437"/>
              <a:gd name="connsiteX1534" fmla="*/ 3426779 w 3972063"/>
              <a:gd name="connsiteY1534" fmla="*/ 3711944 h 5659437"/>
              <a:gd name="connsiteX1535" fmla="*/ 3435292 w 3972063"/>
              <a:gd name="connsiteY1535" fmla="*/ 3718329 h 5659437"/>
              <a:gd name="connsiteX1536" fmla="*/ 3431036 w 3972063"/>
              <a:gd name="connsiteY1536" fmla="*/ 3703430 h 5659437"/>
              <a:gd name="connsiteX1537" fmla="*/ 3437420 w 3972063"/>
              <a:gd name="connsiteY1537" fmla="*/ 3709815 h 5659437"/>
              <a:gd name="connsiteX1538" fmla="*/ 3450190 w 3972063"/>
              <a:gd name="connsiteY1538" fmla="*/ 3686403 h 5659437"/>
              <a:gd name="connsiteX1539" fmla="*/ 3456575 w 3972063"/>
              <a:gd name="connsiteY1539" fmla="*/ 3692788 h 5659437"/>
              <a:gd name="connsiteX1540" fmla="*/ 3475729 w 3972063"/>
              <a:gd name="connsiteY1540" fmla="*/ 3680018 h 5659437"/>
              <a:gd name="connsiteX1541" fmla="*/ 3482114 w 3972063"/>
              <a:gd name="connsiteY1541" fmla="*/ 3688531 h 5659437"/>
              <a:gd name="connsiteX1542" fmla="*/ 3488499 w 3972063"/>
              <a:gd name="connsiteY1542" fmla="*/ 3684274 h 5659437"/>
              <a:gd name="connsiteX1543" fmla="*/ 3482114 w 3972063"/>
              <a:gd name="connsiteY1543" fmla="*/ 3673632 h 5659437"/>
              <a:gd name="connsiteX1544" fmla="*/ 3488499 w 3972063"/>
              <a:gd name="connsiteY1544" fmla="*/ 3673632 h 5659437"/>
              <a:gd name="connsiteX1545" fmla="*/ 3482114 w 3972063"/>
              <a:gd name="connsiteY1545" fmla="*/ 3667247 h 5659437"/>
              <a:gd name="connsiteX1546" fmla="*/ 3494884 w 3972063"/>
              <a:gd name="connsiteY1546" fmla="*/ 3665119 h 5659437"/>
              <a:gd name="connsiteX1547" fmla="*/ 3486371 w 3972063"/>
              <a:gd name="connsiteY1547" fmla="*/ 3658734 h 5659437"/>
              <a:gd name="connsiteX1548" fmla="*/ 3516166 w 3972063"/>
              <a:gd name="connsiteY1548" fmla="*/ 3662990 h 5659437"/>
              <a:gd name="connsiteX1549" fmla="*/ 3524679 w 3972063"/>
              <a:gd name="connsiteY1549" fmla="*/ 3652348 h 5659437"/>
              <a:gd name="connsiteX1550" fmla="*/ 3528936 w 3972063"/>
              <a:gd name="connsiteY1550" fmla="*/ 3656605 h 5659437"/>
              <a:gd name="connsiteX1551" fmla="*/ 3539577 w 3972063"/>
              <a:gd name="connsiteY1551" fmla="*/ 3654477 h 5659437"/>
              <a:gd name="connsiteX1552" fmla="*/ 3522551 w 3972063"/>
              <a:gd name="connsiteY1552" fmla="*/ 3637449 h 5659437"/>
              <a:gd name="connsiteX1553" fmla="*/ 3535321 w 3972063"/>
              <a:gd name="connsiteY1553" fmla="*/ 3631064 h 5659437"/>
              <a:gd name="connsiteX1554" fmla="*/ 3607682 w 3972063"/>
              <a:gd name="connsiteY1554" fmla="*/ 3582111 h 5659437"/>
              <a:gd name="connsiteX1555" fmla="*/ 3603425 w 3972063"/>
              <a:gd name="connsiteY1555" fmla="*/ 3590625 h 5659437"/>
              <a:gd name="connsiteX1556" fmla="*/ 3611938 w 3972063"/>
              <a:gd name="connsiteY1556" fmla="*/ 3597010 h 5659437"/>
              <a:gd name="connsiteX1557" fmla="*/ 3614067 w 3972063"/>
              <a:gd name="connsiteY1557" fmla="*/ 3594881 h 5659437"/>
              <a:gd name="connsiteX1558" fmla="*/ 3607682 w 3972063"/>
              <a:gd name="connsiteY1558" fmla="*/ 3588496 h 5659437"/>
              <a:gd name="connsiteX1559" fmla="*/ 3618323 w 3972063"/>
              <a:gd name="connsiteY1559" fmla="*/ 3592753 h 5659437"/>
              <a:gd name="connsiteX1560" fmla="*/ 3624708 w 3972063"/>
              <a:gd name="connsiteY1560" fmla="*/ 3590625 h 5659437"/>
              <a:gd name="connsiteX1561" fmla="*/ 3618323 w 3972063"/>
              <a:gd name="connsiteY1561" fmla="*/ 3584239 h 5659437"/>
              <a:gd name="connsiteX1562" fmla="*/ 3599169 w 3972063"/>
              <a:gd name="connsiteY1562" fmla="*/ 3575726 h 5659437"/>
              <a:gd name="connsiteX1563" fmla="*/ 3605554 w 3972063"/>
              <a:gd name="connsiteY1563" fmla="*/ 3573597 h 5659437"/>
              <a:gd name="connsiteX1564" fmla="*/ 3611938 w 3972063"/>
              <a:gd name="connsiteY1564" fmla="*/ 3579982 h 5659437"/>
              <a:gd name="connsiteX1565" fmla="*/ 3628965 w 3972063"/>
              <a:gd name="connsiteY1565" fmla="*/ 3567212 h 5659437"/>
              <a:gd name="connsiteX1566" fmla="*/ 3631093 w 3972063"/>
              <a:gd name="connsiteY1566" fmla="*/ 3565084 h 5659437"/>
              <a:gd name="connsiteX1567" fmla="*/ 3641734 w 3972063"/>
              <a:gd name="connsiteY1567" fmla="*/ 3562955 h 5659437"/>
              <a:gd name="connsiteX1568" fmla="*/ 3639606 w 3972063"/>
              <a:gd name="connsiteY1568" fmla="*/ 3575726 h 5659437"/>
              <a:gd name="connsiteX1569" fmla="*/ 3654504 w 3972063"/>
              <a:gd name="connsiteY1569" fmla="*/ 3565084 h 5659437"/>
              <a:gd name="connsiteX1570" fmla="*/ 3667273 w 3972063"/>
              <a:gd name="connsiteY1570" fmla="*/ 3565084 h 5659437"/>
              <a:gd name="connsiteX1571" fmla="*/ 3680043 w 3972063"/>
              <a:gd name="connsiteY1571" fmla="*/ 3579982 h 5659437"/>
              <a:gd name="connsiteX1572" fmla="*/ 3684300 w 3972063"/>
              <a:gd name="connsiteY1572" fmla="*/ 3567212 h 5659437"/>
              <a:gd name="connsiteX1573" fmla="*/ 3675786 w 3972063"/>
              <a:gd name="connsiteY1573" fmla="*/ 3556570 h 5659437"/>
              <a:gd name="connsiteX1574" fmla="*/ 3690684 w 3972063"/>
              <a:gd name="connsiteY1574" fmla="*/ 3560827 h 5659437"/>
              <a:gd name="connsiteX1575" fmla="*/ 3701326 w 3972063"/>
              <a:gd name="connsiteY1575" fmla="*/ 3571469 h 5659437"/>
              <a:gd name="connsiteX1576" fmla="*/ 3699197 w 3972063"/>
              <a:gd name="connsiteY1576" fmla="*/ 3582111 h 5659437"/>
              <a:gd name="connsiteX1577" fmla="*/ 3671530 w 3972063"/>
              <a:gd name="connsiteY1577" fmla="*/ 3592753 h 5659437"/>
              <a:gd name="connsiteX1578" fmla="*/ 3663017 w 3972063"/>
              <a:gd name="connsiteY1578" fmla="*/ 3607652 h 5659437"/>
              <a:gd name="connsiteX1579" fmla="*/ 3669402 w 3972063"/>
              <a:gd name="connsiteY1579" fmla="*/ 3611909 h 5659437"/>
              <a:gd name="connsiteX1580" fmla="*/ 3658760 w 3972063"/>
              <a:gd name="connsiteY1580" fmla="*/ 3611909 h 5659437"/>
              <a:gd name="connsiteX1581" fmla="*/ 3648119 w 3972063"/>
              <a:gd name="connsiteY1581" fmla="*/ 3603395 h 5659437"/>
              <a:gd name="connsiteX1582" fmla="*/ 3645991 w 3972063"/>
              <a:gd name="connsiteY1582" fmla="*/ 3605523 h 5659437"/>
              <a:gd name="connsiteX1583" fmla="*/ 3658760 w 3972063"/>
              <a:gd name="connsiteY1583" fmla="*/ 3622551 h 5659437"/>
              <a:gd name="connsiteX1584" fmla="*/ 3654504 w 3972063"/>
              <a:gd name="connsiteY1584" fmla="*/ 3628936 h 5659437"/>
              <a:gd name="connsiteX1585" fmla="*/ 3648119 w 3972063"/>
              <a:gd name="connsiteY1585" fmla="*/ 3626807 h 5659437"/>
              <a:gd name="connsiteX1586" fmla="*/ 3648119 w 3972063"/>
              <a:gd name="connsiteY1586" fmla="*/ 3635321 h 5659437"/>
              <a:gd name="connsiteX1587" fmla="*/ 3650247 w 3972063"/>
              <a:gd name="connsiteY1587" fmla="*/ 3622551 h 5659437"/>
              <a:gd name="connsiteX1588" fmla="*/ 3639606 w 3972063"/>
              <a:gd name="connsiteY1588" fmla="*/ 3614037 h 5659437"/>
              <a:gd name="connsiteX1589" fmla="*/ 3635349 w 3972063"/>
              <a:gd name="connsiteY1589" fmla="*/ 3628936 h 5659437"/>
              <a:gd name="connsiteX1590" fmla="*/ 3631093 w 3972063"/>
              <a:gd name="connsiteY1590" fmla="*/ 3631064 h 5659437"/>
              <a:gd name="connsiteX1591" fmla="*/ 3618323 w 3972063"/>
              <a:gd name="connsiteY1591" fmla="*/ 3626807 h 5659437"/>
              <a:gd name="connsiteX1592" fmla="*/ 3622580 w 3972063"/>
              <a:gd name="connsiteY1592" fmla="*/ 3637449 h 5659437"/>
              <a:gd name="connsiteX1593" fmla="*/ 3609810 w 3972063"/>
              <a:gd name="connsiteY1593" fmla="*/ 3635321 h 5659437"/>
              <a:gd name="connsiteX1594" fmla="*/ 3624708 w 3972063"/>
              <a:gd name="connsiteY1594" fmla="*/ 3648092 h 5659437"/>
              <a:gd name="connsiteX1595" fmla="*/ 3605554 w 3972063"/>
              <a:gd name="connsiteY1595" fmla="*/ 3641706 h 5659437"/>
              <a:gd name="connsiteX1596" fmla="*/ 3607682 w 3972063"/>
              <a:gd name="connsiteY1596" fmla="*/ 3654477 h 5659437"/>
              <a:gd name="connsiteX1597" fmla="*/ 3620451 w 3972063"/>
              <a:gd name="connsiteY1597" fmla="*/ 3652348 h 5659437"/>
              <a:gd name="connsiteX1598" fmla="*/ 3605554 w 3972063"/>
              <a:gd name="connsiteY1598" fmla="*/ 3660862 h 5659437"/>
              <a:gd name="connsiteX1599" fmla="*/ 3599169 w 3972063"/>
              <a:gd name="connsiteY1599" fmla="*/ 3680018 h 5659437"/>
              <a:gd name="connsiteX1600" fmla="*/ 3628965 w 3972063"/>
              <a:gd name="connsiteY1600" fmla="*/ 3686403 h 5659437"/>
              <a:gd name="connsiteX1601" fmla="*/ 3631093 w 3972063"/>
              <a:gd name="connsiteY1601" fmla="*/ 3680018 h 5659437"/>
              <a:gd name="connsiteX1602" fmla="*/ 3622580 w 3972063"/>
              <a:gd name="connsiteY1602" fmla="*/ 3673632 h 5659437"/>
              <a:gd name="connsiteX1603" fmla="*/ 3622580 w 3972063"/>
              <a:gd name="connsiteY1603" fmla="*/ 3658734 h 5659437"/>
              <a:gd name="connsiteX1604" fmla="*/ 3631093 w 3972063"/>
              <a:gd name="connsiteY1604" fmla="*/ 3669376 h 5659437"/>
              <a:gd name="connsiteX1605" fmla="*/ 3635349 w 3972063"/>
              <a:gd name="connsiteY1605" fmla="*/ 3667247 h 5659437"/>
              <a:gd name="connsiteX1606" fmla="*/ 3633221 w 3972063"/>
              <a:gd name="connsiteY1606" fmla="*/ 3660862 h 5659437"/>
              <a:gd name="connsiteX1607" fmla="*/ 3643862 w 3972063"/>
              <a:gd name="connsiteY1607" fmla="*/ 3658734 h 5659437"/>
              <a:gd name="connsiteX1608" fmla="*/ 3645991 w 3972063"/>
              <a:gd name="connsiteY1608" fmla="*/ 3671504 h 5659437"/>
              <a:gd name="connsiteX1609" fmla="*/ 3652376 w 3972063"/>
              <a:gd name="connsiteY1609" fmla="*/ 3669376 h 5659437"/>
              <a:gd name="connsiteX1610" fmla="*/ 3648119 w 3972063"/>
              <a:gd name="connsiteY1610" fmla="*/ 3658734 h 5659437"/>
              <a:gd name="connsiteX1611" fmla="*/ 3641734 w 3972063"/>
              <a:gd name="connsiteY1611" fmla="*/ 3654477 h 5659437"/>
              <a:gd name="connsiteX1612" fmla="*/ 3656632 w 3972063"/>
              <a:gd name="connsiteY1612" fmla="*/ 3645963 h 5659437"/>
              <a:gd name="connsiteX1613" fmla="*/ 3675786 w 3972063"/>
              <a:gd name="connsiteY1613" fmla="*/ 3616165 h 5659437"/>
              <a:gd name="connsiteX1614" fmla="*/ 3686428 w 3972063"/>
              <a:gd name="connsiteY1614" fmla="*/ 3631064 h 5659437"/>
              <a:gd name="connsiteX1615" fmla="*/ 3669402 w 3972063"/>
              <a:gd name="connsiteY1615" fmla="*/ 3639578 h 5659437"/>
              <a:gd name="connsiteX1616" fmla="*/ 3658760 w 3972063"/>
              <a:gd name="connsiteY1616" fmla="*/ 3643835 h 5659437"/>
              <a:gd name="connsiteX1617" fmla="*/ 3671530 w 3972063"/>
              <a:gd name="connsiteY1617" fmla="*/ 3648092 h 5659437"/>
              <a:gd name="connsiteX1618" fmla="*/ 3673658 w 3972063"/>
              <a:gd name="connsiteY1618" fmla="*/ 3635321 h 5659437"/>
              <a:gd name="connsiteX1619" fmla="*/ 3690684 w 3972063"/>
              <a:gd name="connsiteY1619" fmla="*/ 3631064 h 5659437"/>
              <a:gd name="connsiteX1620" fmla="*/ 3697069 w 3972063"/>
              <a:gd name="connsiteY1620" fmla="*/ 3639578 h 5659437"/>
              <a:gd name="connsiteX1621" fmla="*/ 3703454 w 3972063"/>
              <a:gd name="connsiteY1621" fmla="*/ 3641706 h 5659437"/>
              <a:gd name="connsiteX1622" fmla="*/ 3701326 w 3972063"/>
              <a:gd name="connsiteY1622" fmla="*/ 3631064 h 5659437"/>
              <a:gd name="connsiteX1623" fmla="*/ 3694941 w 3972063"/>
              <a:gd name="connsiteY1623" fmla="*/ 3626807 h 5659437"/>
              <a:gd name="connsiteX1624" fmla="*/ 3709839 w 3972063"/>
              <a:gd name="connsiteY1624" fmla="*/ 3624679 h 5659437"/>
              <a:gd name="connsiteX1625" fmla="*/ 3716224 w 3972063"/>
              <a:gd name="connsiteY1625" fmla="*/ 3631064 h 5659437"/>
              <a:gd name="connsiteX1626" fmla="*/ 3714095 w 3972063"/>
              <a:gd name="connsiteY1626" fmla="*/ 3618294 h 5659437"/>
              <a:gd name="connsiteX1627" fmla="*/ 3737506 w 3972063"/>
              <a:gd name="connsiteY1627" fmla="*/ 3622551 h 5659437"/>
              <a:gd name="connsiteX1628" fmla="*/ 3750276 w 3972063"/>
              <a:gd name="connsiteY1628" fmla="*/ 3618294 h 5659437"/>
              <a:gd name="connsiteX1629" fmla="*/ 3756661 w 3972063"/>
              <a:gd name="connsiteY1629" fmla="*/ 3624679 h 5659437"/>
              <a:gd name="connsiteX1630" fmla="*/ 3760917 w 3972063"/>
              <a:gd name="connsiteY1630" fmla="*/ 3620422 h 5659437"/>
              <a:gd name="connsiteX1631" fmla="*/ 3773687 w 3972063"/>
              <a:gd name="connsiteY1631" fmla="*/ 3624679 h 5659437"/>
              <a:gd name="connsiteX1632" fmla="*/ 3777943 w 3972063"/>
              <a:gd name="connsiteY1632" fmla="*/ 3622551 h 5659437"/>
              <a:gd name="connsiteX1633" fmla="*/ 3769430 w 3972063"/>
              <a:gd name="connsiteY1633" fmla="*/ 3620422 h 5659437"/>
              <a:gd name="connsiteX1634" fmla="*/ 3765174 w 3972063"/>
              <a:gd name="connsiteY1634" fmla="*/ 3609780 h 5659437"/>
              <a:gd name="connsiteX1635" fmla="*/ 3769430 w 3972063"/>
              <a:gd name="connsiteY1635" fmla="*/ 3605523 h 5659437"/>
              <a:gd name="connsiteX1636" fmla="*/ 3782200 w 3972063"/>
              <a:gd name="connsiteY1636" fmla="*/ 3611909 h 5659437"/>
              <a:gd name="connsiteX1637" fmla="*/ 3775815 w 3972063"/>
              <a:gd name="connsiteY1637" fmla="*/ 3618294 h 5659437"/>
              <a:gd name="connsiteX1638" fmla="*/ 3792841 w 3972063"/>
              <a:gd name="connsiteY1638" fmla="*/ 3624679 h 5659437"/>
              <a:gd name="connsiteX1639" fmla="*/ 3801354 w 3972063"/>
              <a:gd name="connsiteY1639" fmla="*/ 3616165 h 5659437"/>
              <a:gd name="connsiteX1640" fmla="*/ 3805611 w 3972063"/>
              <a:gd name="connsiteY1640" fmla="*/ 3626807 h 5659437"/>
              <a:gd name="connsiteX1641" fmla="*/ 3792841 w 3972063"/>
              <a:gd name="connsiteY1641" fmla="*/ 3631064 h 5659437"/>
              <a:gd name="connsiteX1642" fmla="*/ 3797098 w 3972063"/>
              <a:gd name="connsiteY1642" fmla="*/ 3635321 h 5659437"/>
              <a:gd name="connsiteX1643" fmla="*/ 3790713 w 3972063"/>
              <a:gd name="connsiteY1643" fmla="*/ 3650220 h 5659437"/>
              <a:gd name="connsiteX1644" fmla="*/ 3780072 w 3972063"/>
              <a:gd name="connsiteY1644" fmla="*/ 3645963 h 5659437"/>
              <a:gd name="connsiteX1645" fmla="*/ 3769430 w 3972063"/>
              <a:gd name="connsiteY1645" fmla="*/ 3654477 h 5659437"/>
              <a:gd name="connsiteX1646" fmla="*/ 3775815 w 3972063"/>
              <a:gd name="connsiteY1646" fmla="*/ 3650220 h 5659437"/>
              <a:gd name="connsiteX1647" fmla="*/ 3765174 w 3972063"/>
              <a:gd name="connsiteY1647" fmla="*/ 3637449 h 5659437"/>
              <a:gd name="connsiteX1648" fmla="*/ 3767302 w 3972063"/>
              <a:gd name="connsiteY1648" fmla="*/ 3645963 h 5659437"/>
              <a:gd name="connsiteX1649" fmla="*/ 3760917 w 3972063"/>
              <a:gd name="connsiteY1649" fmla="*/ 3650220 h 5659437"/>
              <a:gd name="connsiteX1650" fmla="*/ 3752404 w 3972063"/>
              <a:gd name="connsiteY1650" fmla="*/ 3645963 h 5659437"/>
              <a:gd name="connsiteX1651" fmla="*/ 3752404 w 3972063"/>
              <a:gd name="connsiteY1651" fmla="*/ 3658734 h 5659437"/>
              <a:gd name="connsiteX1652" fmla="*/ 3763045 w 3972063"/>
              <a:gd name="connsiteY1652" fmla="*/ 3671504 h 5659437"/>
              <a:gd name="connsiteX1653" fmla="*/ 3748148 w 3972063"/>
              <a:gd name="connsiteY1653" fmla="*/ 3677889 h 5659437"/>
              <a:gd name="connsiteX1654" fmla="*/ 3746019 w 3972063"/>
              <a:gd name="connsiteY1654" fmla="*/ 3671504 h 5659437"/>
              <a:gd name="connsiteX1655" fmla="*/ 3737506 w 3972063"/>
              <a:gd name="connsiteY1655" fmla="*/ 3680018 h 5659437"/>
              <a:gd name="connsiteX1656" fmla="*/ 3722608 w 3972063"/>
              <a:gd name="connsiteY1656" fmla="*/ 3684274 h 5659437"/>
              <a:gd name="connsiteX1657" fmla="*/ 3707711 w 3972063"/>
              <a:gd name="connsiteY1657" fmla="*/ 3675761 h 5659437"/>
              <a:gd name="connsiteX1658" fmla="*/ 3714095 w 3972063"/>
              <a:gd name="connsiteY1658" fmla="*/ 3690660 h 5659437"/>
              <a:gd name="connsiteX1659" fmla="*/ 3707711 w 3972063"/>
              <a:gd name="connsiteY1659" fmla="*/ 3692788 h 5659437"/>
              <a:gd name="connsiteX1660" fmla="*/ 3701326 w 3972063"/>
              <a:gd name="connsiteY1660" fmla="*/ 3686403 h 5659437"/>
              <a:gd name="connsiteX1661" fmla="*/ 3701326 w 3972063"/>
              <a:gd name="connsiteY1661" fmla="*/ 3692788 h 5659437"/>
              <a:gd name="connsiteX1662" fmla="*/ 3688556 w 3972063"/>
              <a:gd name="connsiteY1662" fmla="*/ 3684274 h 5659437"/>
              <a:gd name="connsiteX1663" fmla="*/ 3686428 w 3972063"/>
              <a:gd name="connsiteY1663" fmla="*/ 3697045 h 5659437"/>
              <a:gd name="connsiteX1664" fmla="*/ 3701326 w 3972063"/>
              <a:gd name="connsiteY1664" fmla="*/ 3694916 h 5659437"/>
              <a:gd name="connsiteX1665" fmla="*/ 3686428 w 3972063"/>
              <a:gd name="connsiteY1665" fmla="*/ 3707687 h 5659437"/>
              <a:gd name="connsiteX1666" fmla="*/ 3711967 w 3972063"/>
              <a:gd name="connsiteY1666" fmla="*/ 3699173 h 5659437"/>
              <a:gd name="connsiteX1667" fmla="*/ 3703454 w 3972063"/>
              <a:gd name="connsiteY1667" fmla="*/ 3694916 h 5659437"/>
              <a:gd name="connsiteX1668" fmla="*/ 3716224 w 3972063"/>
              <a:gd name="connsiteY1668" fmla="*/ 3697045 h 5659437"/>
              <a:gd name="connsiteX1669" fmla="*/ 3722608 w 3972063"/>
              <a:gd name="connsiteY1669" fmla="*/ 3707687 h 5659437"/>
              <a:gd name="connsiteX1670" fmla="*/ 3703454 w 3972063"/>
              <a:gd name="connsiteY1670" fmla="*/ 3720457 h 5659437"/>
              <a:gd name="connsiteX1671" fmla="*/ 3699197 w 3972063"/>
              <a:gd name="connsiteY1671" fmla="*/ 3722586 h 5659437"/>
              <a:gd name="connsiteX1672" fmla="*/ 3688556 w 3972063"/>
              <a:gd name="connsiteY1672" fmla="*/ 3714072 h 5659437"/>
              <a:gd name="connsiteX1673" fmla="*/ 3682171 w 3972063"/>
              <a:gd name="connsiteY1673" fmla="*/ 3720457 h 5659437"/>
              <a:gd name="connsiteX1674" fmla="*/ 3692813 w 3972063"/>
              <a:gd name="connsiteY1674" fmla="*/ 3722586 h 5659437"/>
              <a:gd name="connsiteX1675" fmla="*/ 3686428 w 3972063"/>
              <a:gd name="connsiteY1675" fmla="*/ 3724714 h 5659437"/>
              <a:gd name="connsiteX1676" fmla="*/ 3692813 w 3972063"/>
              <a:gd name="connsiteY1676" fmla="*/ 3737485 h 5659437"/>
              <a:gd name="connsiteX1677" fmla="*/ 3701326 w 3972063"/>
              <a:gd name="connsiteY1677" fmla="*/ 3745998 h 5659437"/>
              <a:gd name="connsiteX1678" fmla="*/ 3703454 w 3972063"/>
              <a:gd name="connsiteY1678" fmla="*/ 3756640 h 5659437"/>
              <a:gd name="connsiteX1679" fmla="*/ 3690684 w 3972063"/>
              <a:gd name="connsiteY1679" fmla="*/ 3743870 h 5659437"/>
              <a:gd name="connsiteX1680" fmla="*/ 3684300 w 3972063"/>
              <a:gd name="connsiteY1680" fmla="*/ 3754512 h 5659437"/>
              <a:gd name="connsiteX1681" fmla="*/ 3680043 w 3972063"/>
              <a:gd name="connsiteY1681" fmla="*/ 3745998 h 5659437"/>
              <a:gd name="connsiteX1682" fmla="*/ 3667273 w 3972063"/>
              <a:gd name="connsiteY1682" fmla="*/ 3743870 h 5659437"/>
              <a:gd name="connsiteX1683" fmla="*/ 3656632 w 3972063"/>
              <a:gd name="connsiteY1683" fmla="*/ 3745998 h 5659437"/>
              <a:gd name="connsiteX1684" fmla="*/ 3665145 w 3972063"/>
              <a:gd name="connsiteY1684" fmla="*/ 3760897 h 5659437"/>
              <a:gd name="connsiteX1685" fmla="*/ 3648119 w 3972063"/>
              <a:gd name="connsiteY1685" fmla="*/ 3752384 h 5659437"/>
              <a:gd name="connsiteX1686" fmla="*/ 3650247 w 3972063"/>
              <a:gd name="connsiteY1686" fmla="*/ 3767282 h 5659437"/>
              <a:gd name="connsiteX1687" fmla="*/ 3639606 w 3972063"/>
              <a:gd name="connsiteY1687" fmla="*/ 3767282 h 5659437"/>
              <a:gd name="connsiteX1688" fmla="*/ 3669402 w 3972063"/>
              <a:gd name="connsiteY1688" fmla="*/ 3771539 h 5659437"/>
              <a:gd name="connsiteX1689" fmla="*/ 3654504 w 3972063"/>
              <a:gd name="connsiteY1689" fmla="*/ 3775796 h 5659437"/>
              <a:gd name="connsiteX1690" fmla="*/ 3680043 w 3972063"/>
              <a:gd name="connsiteY1690" fmla="*/ 3803465 h 5659437"/>
              <a:gd name="connsiteX1691" fmla="*/ 3665145 w 3972063"/>
              <a:gd name="connsiteY1691" fmla="*/ 3820493 h 5659437"/>
              <a:gd name="connsiteX1692" fmla="*/ 3660889 w 3972063"/>
              <a:gd name="connsiteY1692" fmla="*/ 3805594 h 5659437"/>
              <a:gd name="connsiteX1693" fmla="*/ 3637478 w 3972063"/>
              <a:gd name="connsiteY1693" fmla="*/ 3816236 h 5659437"/>
              <a:gd name="connsiteX1694" fmla="*/ 3607682 w 3972063"/>
              <a:gd name="connsiteY1694" fmla="*/ 3822621 h 5659437"/>
              <a:gd name="connsiteX1695" fmla="*/ 3605554 w 3972063"/>
              <a:gd name="connsiteY1695" fmla="*/ 3829006 h 5659437"/>
              <a:gd name="connsiteX1696" fmla="*/ 3594912 w 3972063"/>
              <a:gd name="connsiteY1696" fmla="*/ 3824749 h 5659437"/>
              <a:gd name="connsiteX1697" fmla="*/ 3567245 w 3972063"/>
              <a:gd name="connsiteY1697" fmla="*/ 3839648 h 5659437"/>
              <a:gd name="connsiteX1698" fmla="*/ 3573630 w 3972063"/>
              <a:gd name="connsiteY1698" fmla="*/ 3841777 h 5659437"/>
              <a:gd name="connsiteX1699" fmla="*/ 3569373 w 3972063"/>
              <a:gd name="connsiteY1699" fmla="*/ 3846033 h 5659437"/>
              <a:gd name="connsiteX1700" fmla="*/ 3562988 w 3972063"/>
              <a:gd name="connsiteY1700" fmla="*/ 3841777 h 5659437"/>
              <a:gd name="connsiteX1701" fmla="*/ 3550219 w 3972063"/>
              <a:gd name="connsiteY1701" fmla="*/ 3850290 h 5659437"/>
              <a:gd name="connsiteX1702" fmla="*/ 3548090 w 3972063"/>
              <a:gd name="connsiteY1702" fmla="*/ 3841777 h 5659437"/>
              <a:gd name="connsiteX1703" fmla="*/ 3535321 w 3972063"/>
              <a:gd name="connsiteY1703" fmla="*/ 3846033 h 5659437"/>
              <a:gd name="connsiteX1704" fmla="*/ 3550219 w 3972063"/>
              <a:gd name="connsiteY1704" fmla="*/ 3860932 h 5659437"/>
              <a:gd name="connsiteX1705" fmla="*/ 3522551 w 3972063"/>
              <a:gd name="connsiteY1705" fmla="*/ 3854547 h 5659437"/>
              <a:gd name="connsiteX1706" fmla="*/ 3531064 w 3972063"/>
              <a:gd name="connsiteY1706" fmla="*/ 3856676 h 5659437"/>
              <a:gd name="connsiteX1707" fmla="*/ 3524679 w 3972063"/>
              <a:gd name="connsiteY1707" fmla="*/ 3880088 h 5659437"/>
              <a:gd name="connsiteX1708" fmla="*/ 3499140 w 3972063"/>
              <a:gd name="connsiteY1708" fmla="*/ 3884345 h 5659437"/>
              <a:gd name="connsiteX1709" fmla="*/ 3499140 w 3972063"/>
              <a:gd name="connsiteY1709" fmla="*/ 3892858 h 5659437"/>
              <a:gd name="connsiteX1710" fmla="*/ 3505525 w 3972063"/>
              <a:gd name="connsiteY1710" fmla="*/ 3897115 h 5659437"/>
              <a:gd name="connsiteX1711" fmla="*/ 3490627 w 3972063"/>
              <a:gd name="connsiteY1711" fmla="*/ 3909886 h 5659437"/>
              <a:gd name="connsiteX1712" fmla="*/ 3492755 w 3972063"/>
              <a:gd name="connsiteY1712" fmla="*/ 3894987 h 5659437"/>
              <a:gd name="connsiteX1713" fmla="*/ 3467216 w 3972063"/>
              <a:gd name="connsiteY1713" fmla="*/ 3901372 h 5659437"/>
              <a:gd name="connsiteX1714" fmla="*/ 3454446 w 3972063"/>
              <a:gd name="connsiteY1714" fmla="*/ 3920528 h 5659437"/>
              <a:gd name="connsiteX1715" fmla="*/ 3437420 w 3972063"/>
              <a:gd name="connsiteY1715" fmla="*/ 3918399 h 5659437"/>
              <a:gd name="connsiteX1716" fmla="*/ 3431036 w 3972063"/>
              <a:gd name="connsiteY1716" fmla="*/ 3905629 h 5659437"/>
              <a:gd name="connsiteX1717" fmla="*/ 3428907 w 3972063"/>
              <a:gd name="connsiteY1717" fmla="*/ 3907757 h 5659437"/>
              <a:gd name="connsiteX1718" fmla="*/ 3433164 w 3972063"/>
              <a:gd name="connsiteY1718" fmla="*/ 3918399 h 5659437"/>
              <a:gd name="connsiteX1719" fmla="*/ 3422522 w 3972063"/>
              <a:gd name="connsiteY1719" fmla="*/ 3907757 h 5659437"/>
              <a:gd name="connsiteX1720" fmla="*/ 3420394 w 3972063"/>
              <a:gd name="connsiteY1720" fmla="*/ 3918399 h 5659437"/>
              <a:gd name="connsiteX1721" fmla="*/ 3414009 w 3972063"/>
              <a:gd name="connsiteY1721" fmla="*/ 3912014 h 5659437"/>
              <a:gd name="connsiteX1722" fmla="*/ 3418266 w 3972063"/>
              <a:gd name="connsiteY1722" fmla="*/ 3922656 h 5659437"/>
              <a:gd name="connsiteX1723" fmla="*/ 3411881 w 3972063"/>
              <a:gd name="connsiteY1723" fmla="*/ 3924785 h 5659437"/>
              <a:gd name="connsiteX1724" fmla="*/ 3407625 w 3972063"/>
              <a:gd name="connsiteY1724" fmla="*/ 3916271 h 5659437"/>
              <a:gd name="connsiteX1725" fmla="*/ 3409753 w 3972063"/>
              <a:gd name="connsiteY1725" fmla="*/ 3931170 h 5659437"/>
              <a:gd name="connsiteX1726" fmla="*/ 3424651 w 3972063"/>
              <a:gd name="connsiteY1726" fmla="*/ 3937555 h 5659437"/>
              <a:gd name="connsiteX1727" fmla="*/ 3407625 w 3972063"/>
              <a:gd name="connsiteY1727" fmla="*/ 3950325 h 5659437"/>
              <a:gd name="connsiteX1728" fmla="*/ 3411881 w 3972063"/>
              <a:gd name="connsiteY1728" fmla="*/ 3954582 h 5659437"/>
              <a:gd name="connsiteX1729" fmla="*/ 3394855 w 3972063"/>
              <a:gd name="connsiteY1729" fmla="*/ 3941812 h 5659437"/>
              <a:gd name="connsiteX1730" fmla="*/ 3386342 w 3972063"/>
              <a:gd name="connsiteY1730" fmla="*/ 3946069 h 5659437"/>
              <a:gd name="connsiteX1731" fmla="*/ 3403368 w 3972063"/>
              <a:gd name="connsiteY1731" fmla="*/ 3956711 h 5659437"/>
              <a:gd name="connsiteX1732" fmla="*/ 3388470 w 3972063"/>
              <a:gd name="connsiteY1732" fmla="*/ 3950325 h 5659437"/>
              <a:gd name="connsiteX1733" fmla="*/ 3392727 w 3972063"/>
              <a:gd name="connsiteY1733" fmla="*/ 3963096 h 5659437"/>
              <a:gd name="connsiteX1734" fmla="*/ 3375701 w 3972063"/>
              <a:gd name="connsiteY1734" fmla="*/ 3969481 h 5659437"/>
              <a:gd name="connsiteX1735" fmla="*/ 3377829 w 3972063"/>
              <a:gd name="connsiteY1735" fmla="*/ 3967353 h 5659437"/>
              <a:gd name="connsiteX1736" fmla="*/ 3371444 w 3972063"/>
              <a:gd name="connsiteY1736" fmla="*/ 3960968 h 5659437"/>
              <a:gd name="connsiteX1737" fmla="*/ 3365059 w 3972063"/>
              <a:gd name="connsiteY1737" fmla="*/ 3982252 h 5659437"/>
              <a:gd name="connsiteX1738" fmla="*/ 3354418 w 3972063"/>
              <a:gd name="connsiteY1738" fmla="*/ 3975866 h 5659437"/>
              <a:gd name="connsiteX1739" fmla="*/ 3352290 w 3972063"/>
              <a:gd name="connsiteY1739" fmla="*/ 3984380 h 5659437"/>
              <a:gd name="connsiteX1740" fmla="*/ 3341648 w 3972063"/>
              <a:gd name="connsiteY1740" fmla="*/ 3975866 h 5659437"/>
              <a:gd name="connsiteX1741" fmla="*/ 3337392 w 3972063"/>
              <a:gd name="connsiteY1741" fmla="*/ 3984380 h 5659437"/>
              <a:gd name="connsiteX1742" fmla="*/ 3332869 w 3972063"/>
              <a:gd name="connsiteY1742" fmla="*/ 3978793 h 5659437"/>
              <a:gd name="connsiteX1743" fmla="*/ 3327688 w 3972063"/>
              <a:gd name="connsiteY1743" fmla="*/ 3978118 h 5659437"/>
              <a:gd name="connsiteX1744" fmla="*/ 3335530 w 3972063"/>
              <a:gd name="connsiteY1744" fmla="*/ 3971876 h 5659437"/>
              <a:gd name="connsiteX1745" fmla="*/ 3350161 w 3972063"/>
              <a:gd name="connsiteY1745" fmla="*/ 3963096 h 5659437"/>
              <a:gd name="connsiteX1746" fmla="*/ 3341648 w 3972063"/>
              <a:gd name="connsiteY1746" fmla="*/ 3952454 h 5659437"/>
              <a:gd name="connsiteX1747" fmla="*/ 3320366 w 3972063"/>
              <a:gd name="connsiteY1747" fmla="*/ 3984380 h 5659437"/>
              <a:gd name="connsiteX1748" fmla="*/ 3309724 w 3972063"/>
              <a:gd name="connsiteY1748" fmla="*/ 3980123 h 5659437"/>
              <a:gd name="connsiteX1749" fmla="*/ 3305468 w 3972063"/>
              <a:gd name="connsiteY1749" fmla="*/ 3988637 h 5659437"/>
              <a:gd name="connsiteX1750" fmla="*/ 3305468 w 3972063"/>
              <a:gd name="connsiteY1750" fmla="*/ 3990765 h 5659437"/>
              <a:gd name="connsiteX1751" fmla="*/ 3307596 w 3972063"/>
              <a:gd name="connsiteY1751" fmla="*/ 3990765 h 5659437"/>
              <a:gd name="connsiteX1752" fmla="*/ 3307596 w 3972063"/>
              <a:gd name="connsiteY1752" fmla="*/ 3997150 h 5659437"/>
              <a:gd name="connsiteX1753" fmla="*/ 3309724 w 3972063"/>
              <a:gd name="connsiteY1753" fmla="*/ 3999279 h 5659437"/>
              <a:gd name="connsiteX1754" fmla="*/ 3316109 w 3972063"/>
              <a:gd name="connsiteY1754" fmla="*/ 3992894 h 5659437"/>
              <a:gd name="connsiteX1755" fmla="*/ 3309724 w 3972063"/>
              <a:gd name="connsiteY1755" fmla="*/ 3988637 h 5659437"/>
              <a:gd name="connsiteX1756" fmla="*/ 3318237 w 3972063"/>
              <a:gd name="connsiteY1756" fmla="*/ 3986508 h 5659437"/>
              <a:gd name="connsiteX1757" fmla="*/ 3333135 w 3972063"/>
              <a:gd name="connsiteY1757" fmla="*/ 4003536 h 5659437"/>
              <a:gd name="connsiteX1758" fmla="*/ 3322494 w 3972063"/>
              <a:gd name="connsiteY1758" fmla="*/ 3997150 h 5659437"/>
              <a:gd name="connsiteX1759" fmla="*/ 3318237 w 3972063"/>
              <a:gd name="connsiteY1759" fmla="*/ 4014178 h 5659437"/>
              <a:gd name="connsiteX1760" fmla="*/ 3316109 w 3972063"/>
              <a:gd name="connsiteY1760" fmla="*/ 4018435 h 5659437"/>
              <a:gd name="connsiteX1761" fmla="*/ 3307596 w 3972063"/>
              <a:gd name="connsiteY1761" fmla="*/ 4014178 h 5659437"/>
              <a:gd name="connsiteX1762" fmla="*/ 3307596 w 3972063"/>
              <a:gd name="connsiteY1762" fmla="*/ 4016306 h 5659437"/>
              <a:gd name="connsiteX1763" fmla="*/ 3311852 w 3972063"/>
              <a:gd name="connsiteY1763" fmla="*/ 4018435 h 5659437"/>
              <a:gd name="connsiteX1764" fmla="*/ 3307596 w 3972063"/>
              <a:gd name="connsiteY1764" fmla="*/ 4020563 h 5659437"/>
              <a:gd name="connsiteX1765" fmla="*/ 3307596 w 3972063"/>
              <a:gd name="connsiteY1765" fmla="*/ 4026948 h 5659437"/>
              <a:gd name="connsiteX1766" fmla="*/ 3316109 w 3972063"/>
              <a:gd name="connsiteY1766" fmla="*/ 4026948 h 5659437"/>
              <a:gd name="connsiteX1767" fmla="*/ 3309724 w 3972063"/>
              <a:gd name="connsiteY1767" fmla="*/ 4039719 h 5659437"/>
              <a:gd name="connsiteX1768" fmla="*/ 3307596 w 3972063"/>
              <a:gd name="connsiteY1768" fmla="*/ 4037590 h 5659437"/>
              <a:gd name="connsiteX1769" fmla="*/ 3307596 w 3972063"/>
              <a:gd name="connsiteY1769" fmla="*/ 4043975 h 5659437"/>
              <a:gd name="connsiteX1770" fmla="*/ 3311852 w 3972063"/>
              <a:gd name="connsiteY1770" fmla="*/ 4048232 h 5659437"/>
              <a:gd name="connsiteX1771" fmla="*/ 3318237 w 3972063"/>
              <a:gd name="connsiteY1771" fmla="*/ 4035462 h 5659437"/>
              <a:gd name="connsiteX1772" fmla="*/ 3328879 w 3972063"/>
              <a:gd name="connsiteY1772" fmla="*/ 4041847 h 5659437"/>
              <a:gd name="connsiteX1773" fmla="*/ 3337392 w 3972063"/>
              <a:gd name="connsiteY1773" fmla="*/ 4024820 h 5659437"/>
              <a:gd name="connsiteX1774" fmla="*/ 3343777 w 3972063"/>
              <a:gd name="connsiteY1774" fmla="*/ 4033333 h 5659437"/>
              <a:gd name="connsiteX1775" fmla="*/ 3343777 w 3972063"/>
              <a:gd name="connsiteY1775" fmla="*/ 4020563 h 5659437"/>
              <a:gd name="connsiteX1776" fmla="*/ 3352290 w 3972063"/>
              <a:gd name="connsiteY1776" fmla="*/ 4033333 h 5659437"/>
              <a:gd name="connsiteX1777" fmla="*/ 3343777 w 3972063"/>
              <a:gd name="connsiteY1777" fmla="*/ 4016306 h 5659437"/>
              <a:gd name="connsiteX1778" fmla="*/ 3356546 w 3972063"/>
              <a:gd name="connsiteY1778" fmla="*/ 4029077 h 5659437"/>
              <a:gd name="connsiteX1779" fmla="*/ 3350161 w 3972063"/>
              <a:gd name="connsiteY1779" fmla="*/ 4014178 h 5659437"/>
              <a:gd name="connsiteX1780" fmla="*/ 3356546 w 3972063"/>
              <a:gd name="connsiteY1780" fmla="*/ 4007792 h 5659437"/>
              <a:gd name="connsiteX1781" fmla="*/ 3360803 w 3972063"/>
              <a:gd name="connsiteY1781" fmla="*/ 4005664 h 5659437"/>
              <a:gd name="connsiteX1782" fmla="*/ 3373572 w 3972063"/>
              <a:gd name="connsiteY1782" fmla="*/ 4012049 h 5659437"/>
              <a:gd name="connsiteX1783" fmla="*/ 3362931 w 3972063"/>
              <a:gd name="connsiteY1783" fmla="*/ 4001407 h 5659437"/>
              <a:gd name="connsiteX1784" fmla="*/ 3375701 w 3972063"/>
              <a:gd name="connsiteY1784" fmla="*/ 3997150 h 5659437"/>
              <a:gd name="connsiteX1785" fmla="*/ 3367187 w 3972063"/>
              <a:gd name="connsiteY1785" fmla="*/ 4001407 h 5659437"/>
              <a:gd name="connsiteX1786" fmla="*/ 3394855 w 3972063"/>
              <a:gd name="connsiteY1786" fmla="*/ 4003536 h 5659437"/>
              <a:gd name="connsiteX1787" fmla="*/ 3401240 w 3972063"/>
              <a:gd name="connsiteY1787" fmla="*/ 3992894 h 5659437"/>
              <a:gd name="connsiteX1788" fmla="*/ 3392727 w 3972063"/>
              <a:gd name="connsiteY1788" fmla="*/ 3997150 h 5659437"/>
              <a:gd name="connsiteX1789" fmla="*/ 3384214 w 3972063"/>
              <a:gd name="connsiteY1789" fmla="*/ 3995022 h 5659437"/>
              <a:gd name="connsiteX1790" fmla="*/ 3382085 w 3972063"/>
              <a:gd name="connsiteY1790" fmla="*/ 3988637 h 5659437"/>
              <a:gd name="connsiteX1791" fmla="*/ 3399111 w 3972063"/>
              <a:gd name="connsiteY1791" fmla="*/ 3986508 h 5659437"/>
              <a:gd name="connsiteX1792" fmla="*/ 3409753 w 3972063"/>
              <a:gd name="connsiteY1792" fmla="*/ 3995022 h 5659437"/>
              <a:gd name="connsiteX1793" fmla="*/ 3422522 w 3972063"/>
              <a:gd name="connsiteY1793" fmla="*/ 3986508 h 5659437"/>
              <a:gd name="connsiteX1794" fmla="*/ 3414009 w 3972063"/>
              <a:gd name="connsiteY1794" fmla="*/ 3971610 h 5659437"/>
              <a:gd name="connsiteX1795" fmla="*/ 3414009 w 3972063"/>
              <a:gd name="connsiteY1795" fmla="*/ 3967353 h 5659437"/>
              <a:gd name="connsiteX1796" fmla="*/ 3431036 w 3972063"/>
              <a:gd name="connsiteY1796" fmla="*/ 3977995 h 5659437"/>
              <a:gd name="connsiteX1797" fmla="*/ 3422522 w 3972063"/>
              <a:gd name="connsiteY1797" fmla="*/ 3965224 h 5659437"/>
              <a:gd name="connsiteX1798" fmla="*/ 3437420 w 3972063"/>
              <a:gd name="connsiteY1798" fmla="*/ 3963096 h 5659437"/>
              <a:gd name="connsiteX1799" fmla="*/ 3448062 w 3972063"/>
              <a:gd name="connsiteY1799" fmla="*/ 3963096 h 5659437"/>
              <a:gd name="connsiteX1800" fmla="*/ 3443805 w 3972063"/>
              <a:gd name="connsiteY1800" fmla="*/ 3967353 h 5659437"/>
              <a:gd name="connsiteX1801" fmla="*/ 3454446 w 3972063"/>
              <a:gd name="connsiteY1801" fmla="*/ 3965224 h 5659437"/>
              <a:gd name="connsiteX1802" fmla="*/ 3456575 w 3972063"/>
              <a:gd name="connsiteY1802" fmla="*/ 3969481 h 5659437"/>
              <a:gd name="connsiteX1803" fmla="*/ 3458703 w 3972063"/>
              <a:gd name="connsiteY1803" fmla="*/ 3971610 h 5659437"/>
              <a:gd name="connsiteX1804" fmla="*/ 3452318 w 3972063"/>
              <a:gd name="connsiteY1804" fmla="*/ 3971610 h 5659437"/>
              <a:gd name="connsiteX1805" fmla="*/ 3456575 w 3972063"/>
              <a:gd name="connsiteY1805" fmla="*/ 3977995 h 5659437"/>
              <a:gd name="connsiteX1806" fmla="*/ 3460831 w 3972063"/>
              <a:gd name="connsiteY1806" fmla="*/ 3965224 h 5659437"/>
              <a:gd name="connsiteX1807" fmla="*/ 3475729 w 3972063"/>
              <a:gd name="connsiteY1807" fmla="*/ 3952454 h 5659437"/>
              <a:gd name="connsiteX1808" fmla="*/ 3462960 w 3972063"/>
              <a:gd name="connsiteY1808" fmla="*/ 3939683 h 5659437"/>
              <a:gd name="connsiteX1809" fmla="*/ 3471473 w 3972063"/>
              <a:gd name="connsiteY1809" fmla="*/ 3937555 h 5659437"/>
              <a:gd name="connsiteX1810" fmla="*/ 3482114 w 3972063"/>
              <a:gd name="connsiteY1810" fmla="*/ 3954582 h 5659437"/>
              <a:gd name="connsiteX1811" fmla="*/ 3494884 w 3972063"/>
              <a:gd name="connsiteY1811" fmla="*/ 3937555 h 5659437"/>
              <a:gd name="connsiteX1812" fmla="*/ 3524679 w 3972063"/>
              <a:gd name="connsiteY1812" fmla="*/ 3931170 h 5659437"/>
              <a:gd name="connsiteX1813" fmla="*/ 3526808 w 3972063"/>
              <a:gd name="connsiteY1813" fmla="*/ 3937555 h 5659437"/>
              <a:gd name="connsiteX1814" fmla="*/ 3539577 w 3972063"/>
              <a:gd name="connsiteY1814" fmla="*/ 3941812 h 5659437"/>
              <a:gd name="connsiteX1815" fmla="*/ 3528936 w 3972063"/>
              <a:gd name="connsiteY1815" fmla="*/ 3933298 h 5659437"/>
              <a:gd name="connsiteX1816" fmla="*/ 3537449 w 3972063"/>
              <a:gd name="connsiteY1816" fmla="*/ 3918399 h 5659437"/>
              <a:gd name="connsiteX1817" fmla="*/ 3522551 w 3972063"/>
              <a:gd name="connsiteY1817" fmla="*/ 3912014 h 5659437"/>
              <a:gd name="connsiteX1818" fmla="*/ 3531064 w 3972063"/>
              <a:gd name="connsiteY1818" fmla="*/ 3905629 h 5659437"/>
              <a:gd name="connsiteX1819" fmla="*/ 3539577 w 3972063"/>
              <a:gd name="connsiteY1819" fmla="*/ 3912014 h 5659437"/>
              <a:gd name="connsiteX1820" fmla="*/ 3528936 w 3972063"/>
              <a:gd name="connsiteY1820" fmla="*/ 3914143 h 5659437"/>
              <a:gd name="connsiteX1821" fmla="*/ 3539577 w 3972063"/>
              <a:gd name="connsiteY1821" fmla="*/ 3918399 h 5659437"/>
              <a:gd name="connsiteX1822" fmla="*/ 3554475 w 3972063"/>
              <a:gd name="connsiteY1822" fmla="*/ 3909886 h 5659437"/>
              <a:gd name="connsiteX1823" fmla="*/ 3569373 w 3972063"/>
              <a:gd name="connsiteY1823" fmla="*/ 3918399 h 5659437"/>
              <a:gd name="connsiteX1824" fmla="*/ 3562988 w 3972063"/>
              <a:gd name="connsiteY1824" fmla="*/ 3924785 h 5659437"/>
              <a:gd name="connsiteX1825" fmla="*/ 3575758 w 3972063"/>
              <a:gd name="connsiteY1825" fmla="*/ 3918399 h 5659437"/>
              <a:gd name="connsiteX1826" fmla="*/ 3565116 w 3972063"/>
              <a:gd name="connsiteY1826" fmla="*/ 3909886 h 5659437"/>
              <a:gd name="connsiteX1827" fmla="*/ 3560860 w 3972063"/>
              <a:gd name="connsiteY1827" fmla="*/ 3916271 h 5659437"/>
              <a:gd name="connsiteX1828" fmla="*/ 3558732 w 3972063"/>
              <a:gd name="connsiteY1828" fmla="*/ 3905629 h 5659437"/>
              <a:gd name="connsiteX1829" fmla="*/ 3580014 w 3972063"/>
              <a:gd name="connsiteY1829" fmla="*/ 3888602 h 5659437"/>
              <a:gd name="connsiteX1830" fmla="*/ 3592784 w 3972063"/>
              <a:gd name="connsiteY1830" fmla="*/ 3892858 h 5659437"/>
              <a:gd name="connsiteX1831" fmla="*/ 3592784 w 3972063"/>
              <a:gd name="connsiteY1831" fmla="*/ 3890730 h 5659437"/>
              <a:gd name="connsiteX1832" fmla="*/ 3590656 w 3972063"/>
              <a:gd name="connsiteY1832" fmla="*/ 3884345 h 5659437"/>
              <a:gd name="connsiteX1833" fmla="*/ 3607682 w 3972063"/>
              <a:gd name="connsiteY1833" fmla="*/ 3867318 h 5659437"/>
              <a:gd name="connsiteX1834" fmla="*/ 3616195 w 3972063"/>
              <a:gd name="connsiteY1834" fmla="*/ 3875831 h 5659437"/>
              <a:gd name="connsiteX1835" fmla="*/ 3622580 w 3972063"/>
              <a:gd name="connsiteY1835" fmla="*/ 3875831 h 5659437"/>
              <a:gd name="connsiteX1836" fmla="*/ 3628965 w 3972063"/>
              <a:gd name="connsiteY1836" fmla="*/ 3871574 h 5659437"/>
              <a:gd name="connsiteX1837" fmla="*/ 3624708 w 3972063"/>
              <a:gd name="connsiteY1837" fmla="*/ 3865189 h 5659437"/>
              <a:gd name="connsiteX1838" fmla="*/ 3635349 w 3972063"/>
              <a:gd name="connsiteY1838" fmla="*/ 3865189 h 5659437"/>
              <a:gd name="connsiteX1839" fmla="*/ 3641734 w 3972063"/>
              <a:gd name="connsiteY1839" fmla="*/ 3871574 h 5659437"/>
              <a:gd name="connsiteX1840" fmla="*/ 3643862 w 3972063"/>
              <a:gd name="connsiteY1840" fmla="*/ 3865189 h 5659437"/>
              <a:gd name="connsiteX1841" fmla="*/ 3635349 w 3972063"/>
              <a:gd name="connsiteY1841" fmla="*/ 3865189 h 5659437"/>
              <a:gd name="connsiteX1842" fmla="*/ 3637478 w 3972063"/>
              <a:gd name="connsiteY1842" fmla="*/ 3856676 h 5659437"/>
              <a:gd name="connsiteX1843" fmla="*/ 3652376 w 3972063"/>
              <a:gd name="connsiteY1843" fmla="*/ 3860932 h 5659437"/>
              <a:gd name="connsiteX1844" fmla="*/ 3680043 w 3972063"/>
              <a:gd name="connsiteY1844" fmla="*/ 3846033 h 5659437"/>
              <a:gd name="connsiteX1845" fmla="*/ 3684300 w 3972063"/>
              <a:gd name="connsiteY1845" fmla="*/ 3843905 h 5659437"/>
              <a:gd name="connsiteX1846" fmla="*/ 3703454 w 3972063"/>
              <a:gd name="connsiteY1846" fmla="*/ 3833263 h 5659437"/>
              <a:gd name="connsiteX1847" fmla="*/ 3722608 w 3972063"/>
              <a:gd name="connsiteY1847" fmla="*/ 3829006 h 5659437"/>
              <a:gd name="connsiteX1848" fmla="*/ 3722608 w 3972063"/>
              <a:gd name="connsiteY1848" fmla="*/ 3835391 h 5659437"/>
              <a:gd name="connsiteX1849" fmla="*/ 3726865 w 3972063"/>
              <a:gd name="connsiteY1849" fmla="*/ 3829006 h 5659437"/>
              <a:gd name="connsiteX1850" fmla="*/ 3722608 w 3972063"/>
              <a:gd name="connsiteY1850" fmla="*/ 3824749 h 5659437"/>
              <a:gd name="connsiteX1851" fmla="*/ 3728993 w 3972063"/>
              <a:gd name="connsiteY1851" fmla="*/ 3814107 h 5659437"/>
              <a:gd name="connsiteX1852" fmla="*/ 3726865 w 3972063"/>
              <a:gd name="connsiteY1852" fmla="*/ 3835391 h 5659437"/>
              <a:gd name="connsiteX1853" fmla="*/ 3722608 w 3972063"/>
              <a:gd name="connsiteY1853" fmla="*/ 3850290 h 5659437"/>
              <a:gd name="connsiteX1854" fmla="*/ 3709839 w 3972063"/>
              <a:gd name="connsiteY1854" fmla="*/ 3848162 h 5659437"/>
              <a:gd name="connsiteX1855" fmla="*/ 3707711 w 3972063"/>
              <a:gd name="connsiteY1855" fmla="*/ 3841777 h 5659437"/>
              <a:gd name="connsiteX1856" fmla="*/ 3701326 w 3972063"/>
              <a:gd name="connsiteY1856" fmla="*/ 3865189 h 5659437"/>
              <a:gd name="connsiteX1857" fmla="*/ 3686428 w 3972063"/>
              <a:gd name="connsiteY1857" fmla="*/ 3856676 h 5659437"/>
              <a:gd name="connsiteX1858" fmla="*/ 3675786 w 3972063"/>
              <a:gd name="connsiteY1858" fmla="*/ 3867318 h 5659437"/>
              <a:gd name="connsiteX1859" fmla="*/ 3675786 w 3972063"/>
              <a:gd name="connsiteY1859" fmla="*/ 3856676 h 5659437"/>
              <a:gd name="connsiteX1860" fmla="*/ 3682171 w 3972063"/>
              <a:gd name="connsiteY1860" fmla="*/ 3850290 h 5659437"/>
              <a:gd name="connsiteX1861" fmla="*/ 3665145 w 3972063"/>
              <a:gd name="connsiteY1861" fmla="*/ 3856676 h 5659437"/>
              <a:gd name="connsiteX1862" fmla="*/ 3667273 w 3972063"/>
              <a:gd name="connsiteY1862" fmla="*/ 3860932 h 5659437"/>
              <a:gd name="connsiteX1863" fmla="*/ 3673658 w 3972063"/>
              <a:gd name="connsiteY1863" fmla="*/ 3863061 h 5659437"/>
              <a:gd name="connsiteX1864" fmla="*/ 3675786 w 3972063"/>
              <a:gd name="connsiteY1864" fmla="*/ 3871574 h 5659437"/>
              <a:gd name="connsiteX1865" fmla="*/ 3669402 w 3972063"/>
              <a:gd name="connsiteY1865" fmla="*/ 3886473 h 5659437"/>
              <a:gd name="connsiteX1866" fmla="*/ 3665145 w 3972063"/>
              <a:gd name="connsiteY1866" fmla="*/ 3877960 h 5659437"/>
              <a:gd name="connsiteX1867" fmla="*/ 3654504 w 3972063"/>
              <a:gd name="connsiteY1867" fmla="*/ 3890730 h 5659437"/>
              <a:gd name="connsiteX1868" fmla="*/ 3643862 w 3972063"/>
              <a:gd name="connsiteY1868" fmla="*/ 3886473 h 5659437"/>
              <a:gd name="connsiteX1869" fmla="*/ 3643862 w 3972063"/>
              <a:gd name="connsiteY1869" fmla="*/ 3897115 h 5659437"/>
              <a:gd name="connsiteX1870" fmla="*/ 3633221 w 3972063"/>
              <a:gd name="connsiteY1870" fmla="*/ 3882216 h 5659437"/>
              <a:gd name="connsiteX1871" fmla="*/ 3626836 w 3972063"/>
              <a:gd name="connsiteY1871" fmla="*/ 3884345 h 5659437"/>
              <a:gd name="connsiteX1872" fmla="*/ 3624708 w 3972063"/>
              <a:gd name="connsiteY1872" fmla="*/ 3892858 h 5659437"/>
              <a:gd name="connsiteX1873" fmla="*/ 3631093 w 3972063"/>
              <a:gd name="connsiteY1873" fmla="*/ 3901372 h 5659437"/>
              <a:gd name="connsiteX1874" fmla="*/ 3633221 w 3972063"/>
              <a:gd name="connsiteY1874" fmla="*/ 3905629 h 5659437"/>
              <a:gd name="connsiteX1875" fmla="*/ 3622580 w 3972063"/>
              <a:gd name="connsiteY1875" fmla="*/ 3897115 h 5659437"/>
              <a:gd name="connsiteX1876" fmla="*/ 3620451 w 3972063"/>
              <a:gd name="connsiteY1876" fmla="*/ 3912014 h 5659437"/>
              <a:gd name="connsiteX1877" fmla="*/ 3614067 w 3972063"/>
              <a:gd name="connsiteY1877" fmla="*/ 3903500 h 5659437"/>
              <a:gd name="connsiteX1878" fmla="*/ 3616195 w 3972063"/>
              <a:gd name="connsiteY1878" fmla="*/ 3924785 h 5659437"/>
              <a:gd name="connsiteX1879" fmla="*/ 3605554 w 3972063"/>
              <a:gd name="connsiteY1879" fmla="*/ 3918399 h 5659437"/>
              <a:gd name="connsiteX1880" fmla="*/ 3603425 w 3972063"/>
              <a:gd name="connsiteY1880" fmla="*/ 3903500 h 5659437"/>
              <a:gd name="connsiteX1881" fmla="*/ 3601297 w 3972063"/>
              <a:gd name="connsiteY1881" fmla="*/ 3924785 h 5659437"/>
              <a:gd name="connsiteX1882" fmla="*/ 3592784 w 3972063"/>
              <a:gd name="connsiteY1882" fmla="*/ 3920528 h 5659437"/>
              <a:gd name="connsiteX1883" fmla="*/ 3597041 w 3972063"/>
              <a:gd name="connsiteY1883" fmla="*/ 3931170 h 5659437"/>
              <a:gd name="connsiteX1884" fmla="*/ 3605554 w 3972063"/>
              <a:gd name="connsiteY1884" fmla="*/ 3931170 h 5659437"/>
              <a:gd name="connsiteX1885" fmla="*/ 3597041 w 3972063"/>
              <a:gd name="connsiteY1885" fmla="*/ 3937555 h 5659437"/>
              <a:gd name="connsiteX1886" fmla="*/ 3626836 w 3972063"/>
              <a:gd name="connsiteY1886" fmla="*/ 3920528 h 5659437"/>
              <a:gd name="connsiteX1887" fmla="*/ 3609810 w 3972063"/>
              <a:gd name="connsiteY1887" fmla="*/ 3946069 h 5659437"/>
              <a:gd name="connsiteX1888" fmla="*/ 3605554 w 3972063"/>
              <a:gd name="connsiteY1888" fmla="*/ 3954582 h 5659437"/>
              <a:gd name="connsiteX1889" fmla="*/ 3601297 w 3972063"/>
              <a:gd name="connsiteY1889" fmla="*/ 3948197 h 5659437"/>
              <a:gd name="connsiteX1890" fmla="*/ 3582143 w 3972063"/>
              <a:gd name="connsiteY1890" fmla="*/ 3954582 h 5659437"/>
              <a:gd name="connsiteX1891" fmla="*/ 3577886 w 3972063"/>
              <a:gd name="connsiteY1891" fmla="*/ 3948197 h 5659437"/>
              <a:gd name="connsiteX1892" fmla="*/ 3573630 w 3972063"/>
              <a:gd name="connsiteY1892" fmla="*/ 3954582 h 5659437"/>
              <a:gd name="connsiteX1893" fmla="*/ 3582143 w 3972063"/>
              <a:gd name="connsiteY1893" fmla="*/ 3954582 h 5659437"/>
              <a:gd name="connsiteX1894" fmla="*/ 3586399 w 3972063"/>
              <a:gd name="connsiteY1894" fmla="*/ 3975866 h 5659437"/>
              <a:gd name="connsiteX1895" fmla="*/ 3575758 w 3972063"/>
              <a:gd name="connsiteY1895" fmla="*/ 3982252 h 5659437"/>
              <a:gd name="connsiteX1896" fmla="*/ 3554475 w 3972063"/>
              <a:gd name="connsiteY1896" fmla="*/ 4001407 h 5659437"/>
              <a:gd name="connsiteX1897" fmla="*/ 3552347 w 3972063"/>
              <a:gd name="connsiteY1897" fmla="*/ 3995022 h 5659437"/>
              <a:gd name="connsiteX1898" fmla="*/ 3548090 w 3972063"/>
              <a:gd name="connsiteY1898" fmla="*/ 3995022 h 5659437"/>
              <a:gd name="connsiteX1899" fmla="*/ 3548090 w 3972063"/>
              <a:gd name="connsiteY1899" fmla="*/ 4005664 h 5659437"/>
              <a:gd name="connsiteX1900" fmla="*/ 3541706 w 3972063"/>
              <a:gd name="connsiteY1900" fmla="*/ 4001407 h 5659437"/>
              <a:gd name="connsiteX1901" fmla="*/ 3545962 w 3972063"/>
              <a:gd name="connsiteY1901" fmla="*/ 4007792 h 5659437"/>
              <a:gd name="connsiteX1902" fmla="*/ 3537449 w 3972063"/>
              <a:gd name="connsiteY1902" fmla="*/ 4003536 h 5659437"/>
              <a:gd name="connsiteX1903" fmla="*/ 3541706 w 3972063"/>
              <a:gd name="connsiteY1903" fmla="*/ 4009921 h 5659437"/>
              <a:gd name="connsiteX1904" fmla="*/ 3528936 w 3972063"/>
              <a:gd name="connsiteY1904" fmla="*/ 4022691 h 5659437"/>
              <a:gd name="connsiteX1905" fmla="*/ 3518295 w 3972063"/>
              <a:gd name="connsiteY1905" fmla="*/ 4014178 h 5659437"/>
              <a:gd name="connsiteX1906" fmla="*/ 3499140 w 3972063"/>
              <a:gd name="connsiteY1906" fmla="*/ 4029077 h 5659437"/>
              <a:gd name="connsiteX1907" fmla="*/ 3497012 w 3972063"/>
              <a:gd name="connsiteY1907" fmla="*/ 4026948 h 5659437"/>
              <a:gd name="connsiteX1908" fmla="*/ 3486371 w 3972063"/>
              <a:gd name="connsiteY1908" fmla="*/ 4007792 h 5659437"/>
              <a:gd name="connsiteX1909" fmla="*/ 3486371 w 3972063"/>
              <a:gd name="connsiteY1909" fmla="*/ 4018435 h 5659437"/>
              <a:gd name="connsiteX1910" fmla="*/ 3494884 w 3972063"/>
              <a:gd name="connsiteY1910" fmla="*/ 4029077 h 5659437"/>
              <a:gd name="connsiteX1911" fmla="*/ 3482114 w 3972063"/>
              <a:gd name="connsiteY1911" fmla="*/ 4018435 h 5659437"/>
              <a:gd name="connsiteX1912" fmla="*/ 3475729 w 3972063"/>
              <a:gd name="connsiteY1912" fmla="*/ 4020563 h 5659437"/>
              <a:gd name="connsiteX1913" fmla="*/ 3471473 w 3972063"/>
              <a:gd name="connsiteY1913" fmla="*/ 4056746 h 5659437"/>
              <a:gd name="connsiteX1914" fmla="*/ 3462960 w 3972063"/>
              <a:gd name="connsiteY1914" fmla="*/ 4046104 h 5659437"/>
              <a:gd name="connsiteX1915" fmla="*/ 3465088 w 3972063"/>
              <a:gd name="connsiteY1915" fmla="*/ 4058874 h 5659437"/>
              <a:gd name="connsiteX1916" fmla="*/ 3460831 w 3972063"/>
              <a:gd name="connsiteY1916" fmla="*/ 4065259 h 5659437"/>
              <a:gd name="connsiteX1917" fmla="*/ 3452318 w 3972063"/>
              <a:gd name="connsiteY1917" fmla="*/ 4052489 h 5659437"/>
              <a:gd name="connsiteX1918" fmla="*/ 3450190 w 3972063"/>
              <a:gd name="connsiteY1918" fmla="*/ 4054617 h 5659437"/>
              <a:gd name="connsiteX1919" fmla="*/ 3456575 w 3972063"/>
              <a:gd name="connsiteY1919" fmla="*/ 4065259 h 5659437"/>
              <a:gd name="connsiteX1920" fmla="*/ 3454446 w 3972063"/>
              <a:gd name="connsiteY1920" fmla="*/ 4071645 h 5659437"/>
              <a:gd name="connsiteX1921" fmla="*/ 3409753 w 3972063"/>
              <a:gd name="connsiteY1921" fmla="*/ 4090800 h 5659437"/>
              <a:gd name="connsiteX1922" fmla="*/ 3411881 w 3972063"/>
              <a:gd name="connsiteY1922" fmla="*/ 4103571 h 5659437"/>
              <a:gd name="connsiteX1923" fmla="*/ 3405496 w 3972063"/>
              <a:gd name="connsiteY1923" fmla="*/ 4114213 h 5659437"/>
              <a:gd name="connsiteX1924" fmla="*/ 3396983 w 3972063"/>
              <a:gd name="connsiteY1924" fmla="*/ 4122727 h 5659437"/>
              <a:gd name="connsiteX1925" fmla="*/ 3388470 w 3972063"/>
              <a:gd name="connsiteY1925" fmla="*/ 4114213 h 5659437"/>
              <a:gd name="connsiteX1926" fmla="*/ 3379957 w 3972063"/>
              <a:gd name="connsiteY1926" fmla="*/ 4114213 h 5659437"/>
              <a:gd name="connsiteX1927" fmla="*/ 3375701 w 3972063"/>
              <a:gd name="connsiteY1927" fmla="*/ 4120598 h 5659437"/>
              <a:gd name="connsiteX1928" fmla="*/ 3371444 w 3972063"/>
              <a:gd name="connsiteY1928" fmla="*/ 4114213 h 5659437"/>
              <a:gd name="connsiteX1929" fmla="*/ 3339520 w 3972063"/>
              <a:gd name="connsiteY1929" fmla="*/ 4158909 h 5659437"/>
              <a:gd name="connsiteX1930" fmla="*/ 3354418 w 3972063"/>
              <a:gd name="connsiteY1930" fmla="*/ 4152524 h 5659437"/>
              <a:gd name="connsiteX1931" fmla="*/ 3354418 w 3972063"/>
              <a:gd name="connsiteY1931" fmla="*/ 4154653 h 5659437"/>
              <a:gd name="connsiteX1932" fmla="*/ 3356546 w 3972063"/>
              <a:gd name="connsiteY1932" fmla="*/ 4150396 h 5659437"/>
              <a:gd name="connsiteX1933" fmla="*/ 3369316 w 3972063"/>
              <a:gd name="connsiteY1933" fmla="*/ 4163166 h 5659437"/>
              <a:gd name="connsiteX1934" fmla="*/ 3354418 w 3972063"/>
              <a:gd name="connsiteY1934" fmla="*/ 4171680 h 5659437"/>
              <a:gd name="connsiteX1935" fmla="*/ 3345905 w 3972063"/>
              <a:gd name="connsiteY1935" fmla="*/ 4173808 h 5659437"/>
              <a:gd name="connsiteX1936" fmla="*/ 3343777 w 3972063"/>
              <a:gd name="connsiteY1936" fmla="*/ 4167423 h 5659437"/>
              <a:gd name="connsiteX1937" fmla="*/ 3339254 w 3972063"/>
              <a:gd name="connsiteY1937" fmla="*/ 4168221 h 5659437"/>
              <a:gd name="connsiteX1938" fmla="*/ 3339433 w 3972063"/>
              <a:gd name="connsiteY1938" fmla="*/ 4171984 h 5659437"/>
              <a:gd name="connsiteX1939" fmla="*/ 3333135 w 3972063"/>
              <a:gd name="connsiteY1939" fmla="*/ 4163166 h 5659437"/>
              <a:gd name="connsiteX1940" fmla="*/ 3337392 w 3972063"/>
              <a:gd name="connsiteY1940" fmla="*/ 4158909 h 5659437"/>
              <a:gd name="connsiteX1941" fmla="*/ 3322494 w 3972063"/>
              <a:gd name="connsiteY1941" fmla="*/ 4148267 h 5659437"/>
              <a:gd name="connsiteX1942" fmla="*/ 3320366 w 3972063"/>
              <a:gd name="connsiteY1942" fmla="*/ 4152524 h 5659437"/>
              <a:gd name="connsiteX1943" fmla="*/ 3328879 w 3972063"/>
              <a:gd name="connsiteY1943" fmla="*/ 4190836 h 5659437"/>
              <a:gd name="connsiteX1944" fmla="*/ 3320366 w 3972063"/>
              <a:gd name="connsiteY1944" fmla="*/ 4188707 h 5659437"/>
              <a:gd name="connsiteX1945" fmla="*/ 3309724 w 3972063"/>
              <a:gd name="connsiteY1945" fmla="*/ 4199349 h 5659437"/>
              <a:gd name="connsiteX1946" fmla="*/ 3305468 w 3972063"/>
              <a:gd name="connsiteY1946" fmla="*/ 4190836 h 5659437"/>
              <a:gd name="connsiteX1947" fmla="*/ 3307596 w 3972063"/>
              <a:gd name="connsiteY1947" fmla="*/ 4203606 h 5659437"/>
              <a:gd name="connsiteX1948" fmla="*/ 3301211 w 3972063"/>
              <a:gd name="connsiteY1948" fmla="*/ 4207863 h 5659437"/>
              <a:gd name="connsiteX1949" fmla="*/ 3288442 w 3972063"/>
              <a:gd name="connsiteY1949" fmla="*/ 4201478 h 5659437"/>
              <a:gd name="connsiteX1950" fmla="*/ 3288442 w 3972063"/>
              <a:gd name="connsiteY1950" fmla="*/ 4207863 h 5659437"/>
              <a:gd name="connsiteX1951" fmla="*/ 3296955 w 3972063"/>
              <a:gd name="connsiteY1951" fmla="*/ 4209991 h 5659437"/>
              <a:gd name="connsiteX1952" fmla="*/ 3294826 w 3972063"/>
              <a:gd name="connsiteY1952" fmla="*/ 4220633 h 5659437"/>
              <a:gd name="connsiteX1953" fmla="*/ 3286313 w 3972063"/>
              <a:gd name="connsiteY1953" fmla="*/ 4214248 h 5659437"/>
              <a:gd name="connsiteX1954" fmla="*/ 3282057 w 3972063"/>
              <a:gd name="connsiteY1954" fmla="*/ 4218505 h 5659437"/>
              <a:gd name="connsiteX1955" fmla="*/ 3290570 w 3972063"/>
              <a:gd name="connsiteY1955" fmla="*/ 4229147 h 5659437"/>
              <a:gd name="connsiteX1956" fmla="*/ 3299083 w 3972063"/>
              <a:gd name="connsiteY1956" fmla="*/ 4220633 h 5659437"/>
              <a:gd name="connsiteX1957" fmla="*/ 3305468 w 3972063"/>
              <a:gd name="connsiteY1957" fmla="*/ 4229147 h 5659437"/>
              <a:gd name="connsiteX1958" fmla="*/ 3299083 w 3972063"/>
              <a:gd name="connsiteY1958" fmla="*/ 4235532 h 5659437"/>
              <a:gd name="connsiteX1959" fmla="*/ 3311852 w 3972063"/>
              <a:gd name="connsiteY1959" fmla="*/ 4239789 h 5659437"/>
              <a:gd name="connsiteX1960" fmla="*/ 3288442 w 3972063"/>
              <a:gd name="connsiteY1960" fmla="*/ 4235532 h 5659437"/>
              <a:gd name="connsiteX1961" fmla="*/ 3271415 w 3972063"/>
              <a:gd name="connsiteY1961" fmla="*/ 4237661 h 5659437"/>
              <a:gd name="connsiteX1962" fmla="*/ 3262902 w 3972063"/>
              <a:gd name="connsiteY1962" fmla="*/ 4224890 h 5659437"/>
              <a:gd name="connsiteX1963" fmla="*/ 3252261 w 3972063"/>
              <a:gd name="connsiteY1963" fmla="*/ 4233404 h 5659437"/>
              <a:gd name="connsiteX1964" fmla="*/ 3256517 w 3972063"/>
              <a:gd name="connsiteY1964" fmla="*/ 4241917 h 5659437"/>
              <a:gd name="connsiteX1965" fmla="*/ 3248004 w 3972063"/>
              <a:gd name="connsiteY1965" fmla="*/ 4233404 h 5659437"/>
              <a:gd name="connsiteX1966" fmla="*/ 3245876 w 3972063"/>
              <a:gd name="connsiteY1966" fmla="*/ 4239789 h 5659437"/>
              <a:gd name="connsiteX1967" fmla="*/ 3254389 w 3972063"/>
              <a:gd name="connsiteY1967" fmla="*/ 4248303 h 5659437"/>
              <a:gd name="connsiteX1968" fmla="*/ 3260774 w 3972063"/>
              <a:gd name="connsiteY1968" fmla="*/ 4248303 h 5659437"/>
              <a:gd name="connsiteX1969" fmla="*/ 3256517 w 3972063"/>
              <a:gd name="connsiteY1969" fmla="*/ 4254688 h 5659437"/>
              <a:gd name="connsiteX1970" fmla="*/ 3262902 w 3972063"/>
              <a:gd name="connsiteY1970" fmla="*/ 4256816 h 5659437"/>
              <a:gd name="connsiteX1971" fmla="*/ 3265031 w 3972063"/>
              <a:gd name="connsiteY1971" fmla="*/ 4261073 h 5659437"/>
              <a:gd name="connsiteX1972" fmla="*/ 3252261 w 3972063"/>
              <a:gd name="connsiteY1972" fmla="*/ 4254688 h 5659437"/>
              <a:gd name="connsiteX1973" fmla="*/ 3248004 w 3972063"/>
              <a:gd name="connsiteY1973" fmla="*/ 4258945 h 5659437"/>
              <a:gd name="connsiteX1974" fmla="*/ 3230978 w 3972063"/>
              <a:gd name="connsiteY1974" fmla="*/ 4254688 h 5659437"/>
              <a:gd name="connsiteX1975" fmla="*/ 3241620 w 3972063"/>
              <a:gd name="connsiteY1975" fmla="*/ 4267458 h 5659437"/>
              <a:gd name="connsiteX1976" fmla="*/ 3228850 w 3972063"/>
              <a:gd name="connsiteY1976" fmla="*/ 4256816 h 5659437"/>
              <a:gd name="connsiteX1977" fmla="*/ 3218209 w 3972063"/>
              <a:gd name="connsiteY1977" fmla="*/ 4273844 h 5659437"/>
              <a:gd name="connsiteX1978" fmla="*/ 3209696 w 3972063"/>
              <a:gd name="connsiteY1978" fmla="*/ 4278100 h 5659437"/>
              <a:gd name="connsiteX1979" fmla="*/ 3196926 w 3972063"/>
              <a:gd name="connsiteY1979" fmla="*/ 4273844 h 5659437"/>
              <a:gd name="connsiteX1980" fmla="*/ 3205439 w 3972063"/>
              <a:gd name="connsiteY1980" fmla="*/ 4295128 h 5659437"/>
              <a:gd name="connsiteX1981" fmla="*/ 3192669 w 3972063"/>
              <a:gd name="connsiteY1981" fmla="*/ 4290871 h 5659437"/>
              <a:gd name="connsiteX1982" fmla="*/ 3190541 w 3972063"/>
              <a:gd name="connsiteY1982" fmla="*/ 4282357 h 5659437"/>
              <a:gd name="connsiteX1983" fmla="*/ 3184156 w 3972063"/>
              <a:gd name="connsiteY1983" fmla="*/ 4297256 h 5659437"/>
              <a:gd name="connsiteX1984" fmla="*/ 3192669 w 3972063"/>
              <a:gd name="connsiteY1984" fmla="*/ 4295128 h 5659437"/>
              <a:gd name="connsiteX1985" fmla="*/ 3177772 w 3972063"/>
              <a:gd name="connsiteY1985" fmla="*/ 4307898 h 5659437"/>
              <a:gd name="connsiteX1986" fmla="*/ 3177772 w 3972063"/>
              <a:gd name="connsiteY1986" fmla="*/ 4312155 h 5659437"/>
              <a:gd name="connsiteX1987" fmla="*/ 3190541 w 3972063"/>
              <a:gd name="connsiteY1987" fmla="*/ 4329182 h 5659437"/>
              <a:gd name="connsiteX1988" fmla="*/ 3190541 w 3972063"/>
              <a:gd name="connsiteY1988" fmla="*/ 4322797 h 5659437"/>
              <a:gd name="connsiteX1989" fmla="*/ 3182028 w 3972063"/>
              <a:gd name="connsiteY1989" fmla="*/ 4310027 h 5659437"/>
              <a:gd name="connsiteX1990" fmla="*/ 3190541 w 3972063"/>
              <a:gd name="connsiteY1990" fmla="*/ 4303641 h 5659437"/>
              <a:gd name="connsiteX1991" fmla="*/ 3194798 w 3972063"/>
              <a:gd name="connsiteY1991" fmla="*/ 4310027 h 5659437"/>
              <a:gd name="connsiteX1992" fmla="*/ 3196926 w 3972063"/>
              <a:gd name="connsiteY1992" fmla="*/ 4301513 h 5659437"/>
              <a:gd name="connsiteX1993" fmla="*/ 3205439 w 3972063"/>
              <a:gd name="connsiteY1993" fmla="*/ 4322797 h 5659437"/>
              <a:gd name="connsiteX1994" fmla="*/ 3205439 w 3972063"/>
              <a:gd name="connsiteY1994" fmla="*/ 4318540 h 5659437"/>
              <a:gd name="connsiteX1995" fmla="*/ 3207567 w 3972063"/>
              <a:gd name="connsiteY1995" fmla="*/ 4307898 h 5659437"/>
              <a:gd name="connsiteX1996" fmla="*/ 3209696 w 3972063"/>
              <a:gd name="connsiteY1996" fmla="*/ 4307898 h 5659437"/>
              <a:gd name="connsiteX1997" fmla="*/ 3209696 w 3972063"/>
              <a:gd name="connsiteY1997" fmla="*/ 4310027 h 5659437"/>
              <a:gd name="connsiteX1998" fmla="*/ 3216080 w 3972063"/>
              <a:gd name="connsiteY1998" fmla="*/ 4318540 h 5659437"/>
              <a:gd name="connsiteX1999" fmla="*/ 3222465 w 3972063"/>
              <a:gd name="connsiteY1999" fmla="*/ 4316412 h 5659437"/>
              <a:gd name="connsiteX2000" fmla="*/ 3228850 w 3972063"/>
              <a:gd name="connsiteY2000" fmla="*/ 4327054 h 5659437"/>
              <a:gd name="connsiteX2001" fmla="*/ 3237363 w 3972063"/>
              <a:gd name="connsiteY2001" fmla="*/ 4329182 h 5659437"/>
              <a:gd name="connsiteX2002" fmla="*/ 3233107 w 3972063"/>
              <a:gd name="connsiteY2002" fmla="*/ 4322797 h 5659437"/>
              <a:gd name="connsiteX2003" fmla="*/ 3245876 w 3972063"/>
              <a:gd name="connsiteY2003" fmla="*/ 4322797 h 5659437"/>
              <a:gd name="connsiteX2004" fmla="*/ 3260774 w 3972063"/>
              <a:gd name="connsiteY2004" fmla="*/ 4333439 h 5659437"/>
              <a:gd name="connsiteX2005" fmla="*/ 3248004 w 3972063"/>
              <a:gd name="connsiteY2005" fmla="*/ 4380264 h 5659437"/>
              <a:gd name="connsiteX2006" fmla="*/ 3243748 w 3972063"/>
              <a:gd name="connsiteY2006" fmla="*/ 4395163 h 5659437"/>
              <a:gd name="connsiteX2007" fmla="*/ 3243748 w 3972063"/>
              <a:gd name="connsiteY2007" fmla="*/ 4412190 h 5659437"/>
              <a:gd name="connsiteX2008" fmla="*/ 3243748 w 3972063"/>
              <a:gd name="connsiteY2008" fmla="*/ 4397291 h 5659437"/>
              <a:gd name="connsiteX2009" fmla="*/ 3241620 w 3972063"/>
              <a:gd name="connsiteY2009" fmla="*/ 4418575 h 5659437"/>
              <a:gd name="connsiteX2010" fmla="*/ 3243748 w 3972063"/>
              <a:gd name="connsiteY2010" fmla="*/ 4429217 h 5659437"/>
              <a:gd name="connsiteX2011" fmla="*/ 3237363 w 3972063"/>
              <a:gd name="connsiteY2011" fmla="*/ 4412190 h 5659437"/>
              <a:gd name="connsiteX2012" fmla="*/ 3245876 w 3972063"/>
              <a:gd name="connsiteY2012" fmla="*/ 4439859 h 5659437"/>
              <a:gd name="connsiteX2013" fmla="*/ 3239491 w 3972063"/>
              <a:gd name="connsiteY2013" fmla="*/ 4431346 h 5659437"/>
              <a:gd name="connsiteX2014" fmla="*/ 3235235 w 3972063"/>
              <a:gd name="connsiteY2014" fmla="*/ 4433474 h 5659437"/>
              <a:gd name="connsiteX2015" fmla="*/ 3235235 w 3972063"/>
              <a:gd name="connsiteY2015" fmla="*/ 4435603 h 5659437"/>
              <a:gd name="connsiteX2016" fmla="*/ 3243748 w 3972063"/>
              <a:gd name="connsiteY2016" fmla="*/ 4450501 h 5659437"/>
              <a:gd name="connsiteX2017" fmla="*/ 3239491 w 3972063"/>
              <a:gd name="connsiteY2017" fmla="*/ 4441988 h 5659437"/>
              <a:gd name="connsiteX2018" fmla="*/ 3241620 w 3972063"/>
              <a:gd name="connsiteY2018" fmla="*/ 4437731 h 5659437"/>
              <a:gd name="connsiteX2019" fmla="*/ 3245876 w 3972063"/>
              <a:gd name="connsiteY2019" fmla="*/ 4450501 h 5659437"/>
              <a:gd name="connsiteX2020" fmla="*/ 3254389 w 3972063"/>
              <a:gd name="connsiteY2020" fmla="*/ 4456887 h 5659437"/>
              <a:gd name="connsiteX2021" fmla="*/ 3260774 w 3972063"/>
              <a:gd name="connsiteY2021" fmla="*/ 4471786 h 5659437"/>
              <a:gd name="connsiteX2022" fmla="*/ 3256517 w 3972063"/>
              <a:gd name="connsiteY2022" fmla="*/ 4448373 h 5659437"/>
              <a:gd name="connsiteX2023" fmla="*/ 3258646 w 3972063"/>
              <a:gd name="connsiteY2023" fmla="*/ 4441988 h 5659437"/>
              <a:gd name="connsiteX2024" fmla="*/ 3252261 w 3972063"/>
              <a:gd name="connsiteY2024" fmla="*/ 4435603 h 5659437"/>
              <a:gd name="connsiteX2025" fmla="*/ 3258646 w 3972063"/>
              <a:gd name="connsiteY2025" fmla="*/ 4437731 h 5659437"/>
              <a:gd name="connsiteX2026" fmla="*/ 3273544 w 3972063"/>
              <a:gd name="connsiteY2026" fmla="*/ 4390906 h 5659437"/>
              <a:gd name="connsiteX2027" fmla="*/ 3279928 w 3972063"/>
              <a:gd name="connsiteY2027" fmla="*/ 4414319 h 5659437"/>
              <a:gd name="connsiteX2028" fmla="*/ 3284185 w 3972063"/>
              <a:gd name="connsiteY2028" fmla="*/ 4407933 h 5659437"/>
              <a:gd name="connsiteX2029" fmla="*/ 3292698 w 3972063"/>
              <a:gd name="connsiteY2029" fmla="*/ 4414319 h 5659437"/>
              <a:gd name="connsiteX2030" fmla="*/ 3294826 w 3972063"/>
              <a:gd name="connsiteY2030" fmla="*/ 4403677 h 5659437"/>
              <a:gd name="connsiteX2031" fmla="*/ 3301211 w 3972063"/>
              <a:gd name="connsiteY2031" fmla="*/ 4405805 h 5659437"/>
              <a:gd name="connsiteX2032" fmla="*/ 3301211 w 3972063"/>
              <a:gd name="connsiteY2032" fmla="*/ 4412190 h 5659437"/>
              <a:gd name="connsiteX2033" fmla="*/ 3307596 w 3972063"/>
              <a:gd name="connsiteY2033" fmla="*/ 4420704 h 5659437"/>
              <a:gd name="connsiteX2034" fmla="*/ 3318237 w 3972063"/>
              <a:gd name="connsiteY2034" fmla="*/ 4465400 h 5659437"/>
              <a:gd name="connsiteX2035" fmla="*/ 3318237 w 3972063"/>
              <a:gd name="connsiteY2035" fmla="*/ 4497326 h 5659437"/>
              <a:gd name="connsiteX2036" fmla="*/ 3320366 w 3972063"/>
              <a:gd name="connsiteY2036" fmla="*/ 4531381 h 5659437"/>
              <a:gd name="connsiteX2037" fmla="*/ 3320366 w 3972063"/>
              <a:gd name="connsiteY2037" fmla="*/ 4561179 h 5659437"/>
              <a:gd name="connsiteX2038" fmla="*/ 3316109 w 3972063"/>
              <a:gd name="connsiteY2038" fmla="*/ 4554793 h 5659437"/>
              <a:gd name="connsiteX2039" fmla="*/ 3320366 w 3972063"/>
              <a:gd name="connsiteY2039" fmla="*/ 4569692 h 5659437"/>
              <a:gd name="connsiteX2040" fmla="*/ 3311852 w 3972063"/>
              <a:gd name="connsiteY2040" fmla="*/ 4561179 h 5659437"/>
              <a:gd name="connsiteX2041" fmla="*/ 3326750 w 3972063"/>
              <a:gd name="connsiteY2041" fmla="*/ 4612260 h 5659437"/>
              <a:gd name="connsiteX2042" fmla="*/ 3328879 w 3972063"/>
              <a:gd name="connsiteY2042" fmla="*/ 4625031 h 5659437"/>
              <a:gd name="connsiteX2043" fmla="*/ 3309724 w 3972063"/>
              <a:gd name="connsiteY2043" fmla="*/ 4633545 h 5659437"/>
              <a:gd name="connsiteX2044" fmla="*/ 3311852 w 3972063"/>
              <a:gd name="connsiteY2044" fmla="*/ 4631416 h 5659437"/>
              <a:gd name="connsiteX2045" fmla="*/ 3320366 w 3972063"/>
              <a:gd name="connsiteY2045" fmla="*/ 4646315 h 5659437"/>
              <a:gd name="connsiteX2046" fmla="*/ 3320366 w 3972063"/>
              <a:gd name="connsiteY2046" fmla="*/ 4652700 h 5659437"/>
              <a:gd name="connsiteX2047" fmla="*/ 3311852 w 3972063"/>
              <a:gd name="connsiteY2047" fmla="*/ 4648443 h 5659437"/>
              <a:gd name="connsiteX2048" fmla="*/ 3322494 w 3972063"/>
              <a:gd name="connsiteY2048" fmla="*/ 4663342 h 5659437"/>
              <a:gd name="connsiteX2049" fmla="*/ 3303339 w 3972063"/>
              <a:gd name="connsiteY2049" fmla="*/ 4682498 h 5659437"/>
              <a:gd name="connsiteX2050" fmla="*/ 3303339 w 3972063"/>
              <a:gd name="connsiteY2050" fmla="*/ 4691012 h 5659437"/>
              <a:gd name="connsiteX2051" fmla="*/ 3318237 w 3972063"/>
              <a:gd name="connsiteY2051" fmla="*/ 4718681 h 5659437"/>
              <a:gd name="connsiteX2052" fmla="*/ 3301211 w 3972063"/>
              <a:gd name="connsiteY2052" fmla="*/ 4748479 h 5659437"/>
              <a:gd name="connsiteX2053" fmla="*/ 3303339 w 3972063"/>
              <a:gd name="connsiteY2053" fmla="*/ 4769763 h 5659437"/>
              <a:gd name="connsiteX2054" fmla="*/ 3299083 w 3972063"/>
              <a:gd name="connsiteY2054" fmla="*/ 4795304 h 5659437"/>
              <a:gd name="connsiteX2055" fmla="*/ 3305468 w 3972063"/>
              <a:gd name="connsiteY2055" fmla="*/ 4820844 h 5659437"/>
              <a:gd name="connsiteX2056" fmla="*/ 3296955 w 3972063"/>
              <a:gd name="connsiteY2056" fmla="*/ 4814459 h 5659437"/>
              <a:gd name="connsiteX2057" fmla="*/ 3301211 w 3972063"/>
              <a:gd name="connsiteY2057" fmla="*/ 4833615 h 5659437"/>
              <a:gd name="connsiteX2058" fmla="*/ 3296955 w 3972063"/>
              <a:gd name="connsiteY2058" fmla="*/ 4827230 h 5659437"/>
              <a:gd name="connsiteX2059" fmla="*/ 3292698 w 3972063"/>
              <a:gd name="connsiteY2059" fmla="*/ 4848514 h 5659437"/>
              <a:gd name="connsiteX2060" fmla="*/ 3296955 w 3972063"/>
              <a:gd name="connsiteY2060" fmla="*/ 4842129 h 5659437"/>
              <a:gd name="connsiteX2061" fmla="*/ 3290570 w 3972063"/>
              <a:gd name="connsiteY2061" fmla="*/ 4822973 h 5659437"/>
              <a:gd name="connsiteX2062" fmla="*/ 3286313 w 3972063"/>
              <a:gd name="connsiteY2062" fmla="*/ 4818716 h 5659437"/>
              <a:gd name="connsiteX2063" fmla="*/ 3284185 w 3972063"/>
              <a:gd name="connsiteY2063" fmla="*/ 4808074 h 5659437"/>
              <a:gd name="connsiteX2064" fmla="*/ 3286313 w 3972063"/>
              <a:gd name="connsiteY2064" fmla="*/ 4827230 h 5659437"/>
              <a:gd name="connsiteX2065" fmla="*/ 3271415 w 3972063"/>
              <a:gd name="connsiteY2065" fmla="*/ 4842129 h 5659437"/>
              <a:gd name="connsiteX2066" fmla="*/ 3277800 w 3972063"/>
              <a:gd name="connsiteY2066" fmla="*/ 4854899 h 5659437"/>
              <a:gd name="connsiteX2067" fmla="*/ 3273544 w 3972063"/>
              <a:gd name="connsiteY2067" fmla="*/ 4852771 h 5659437"/>
              <a:gd name="connsiteX2068" fmla="*/ 3269287 w 3972063"/>
              <a:gd name="connsiteY2068" fmla="*/ 4846385 h 5659437"/>
              <a:gd name="connsiteX2069" fmla="*/ 3269287 w 3972063"/>
              <a:gd name="connsiteY2069" fmla="*/ 4861284 h 5659437"/>
              <a:gd name="connsiteX2070" fmla="*/ 3275672 w 3972063"/>
              <a:gd name="connsiteY2070" fmla="*/ 4865541 h 5659437"/>
              <a:gd name="connsiteX2071" fmla="*/ 3271415 w 3972063"/>
              <a:gd name="connsiteY2071" fmla="*/ 4867669 h 5659437"/>
              <a:gd name="connsiteX2072" fmla="*/ 3262902 w 3972063"/>
              <a:gd name="connsiteY2072" fmla="*/ 4861284 h 5659437"/>
              <a:gd name="connsiteX2073" fmla="*/ 3265031 w 3972063"/>
              <a:gd name="connsiteY2073" fmla="*/ 4874055 h 5659437"/>
              <a:gd name="connsiteX2074" fmla="*/ 3269287 w 3972063"/>
              <a:gd name="connsiteY2074" fmla="*/ 4880440 h 5659437"/>
              <a:gd name="connsiteX2075" fmla="*/ 3262902 w 3972063"/>
              <a:gd name="connsiteY2075" fmla="*/ 4874055 h 5659437"/>
              <a:gd name="connsiteX2076" fmla="*/ 3262902 w 3972063"/>
              <a:gd name="connsiteY2076" fmla="*/ 4899596 h 5659437"/>
              <a:gd name="connsiteX2077" fmla="*/ 3258646 w 3972063"/>
              <a:gd name="connsiteY2077" fmla="*/ 4888954 h 5659437"/>
              <a:gd name="connsiteX2078" fmla="*/ 3258646 w 3972063"/>
              <a:gd name="connsiteY2078" fmla="*/ 4901724 h 5659437"/>
              <a:gd name="connsiteX2079" fmla="*/ 3254389 w 3972063"/>
              <a:gd name="connsiteY2079" fmla="*/ 4895339 h 5659437"/>
              <a:gd name="connsiteX2080" fmla="*/ 3254389 w 3972063"/>
              <a:gd name="connsiteY2080" fmla="*/ 4901724 h 5659437"/>
              <a:gd name="connsiteX2081" fmla="*/ 3256517 w 3972063"/>
              <a:gd name="connsiteY2081" fmla="*/ 4905981 h 5659437"/>
              <a:gd name="connsiteX2082" fmla="*/ 3256517 w 3972063"/>
              <a:gd name="connsiteY2082" fmla="*/ 4912366 h 5659437"/>
              <a:gd name="connsiteX2083" fmla="*/ 3250133 w 3972063"/>
              <a:gd name="connsiteY2083" fmla="*/ 4903852 h 5659437"/>
              <a:gd name="connsiteX2084" fmla="*/ 3243748 w 3972063"/>
              <a:gd name="connsiteY2084" fmla="*/ 4920880 h 5659437"/>
              <a:gd name="connsiteX2085" fmla="*/ 3241620 w 3972063"/>
              <a:gd name="connsiteY2085" fmla="*/ 4923008 h 5659437"/>
              <a:gd name="connsiteX2086" fmla="*/ 3235235 w 3972063"/>
              <a:gd name="connsiteY2086" fmla="*/ 4918751 h 5659437"/>
              <a:gd name="connsiteX2087" fmla="*/ 3228850 w 3972063"/>
              <a:gd name="connsiteY2087" fmla="*/ 4925136 h 5659437"/>
              <a:gd name="connsiteX2088" fmla="*/ 3233107 w 3972063"/>
              <a:gd name="connsiteY2088" fmla="*/ 4931522 h 5659437"/>
              <a:gd name="connsiteX2089" fmla="*/ 3190541 w 3972063"/>
              <a:gd name="connsiteY2089" fmla="*/ 4961319 h 5659437"/>
              <a:gd name="connsiteX2090" fmla="*/ 3184156 w 3972063"/>
              <a:gd name="connsiteY2090" fmla="*/ 4971961 h 5659437"/>
              <a:gd name="connsiteX2091" fmla="*/ 3186285 w 3972063"/>
              <a:gd name="connsiteY2091" fmla="*/ 4978347 h 5659437"/>
              <a:gd name="connsiteX2092" fmla="*/ 3182028 w 3972063"/>
              <a:gd name="connsiteY2092" fmla="*/ 4984732 h 5659437"/>
              <a:gd name="connsiteX2093" fmla="*/ 3179900 w 3972063"/>
              <a:gd name="connsiteY2093" fmla="*/ 4988989 h 5659437"/>
              <a:gd name="connsiteX2094" fmla="*/ 3156489 w 3972063"/>
              <a:gd name="connsiteY2094" fmla="*/ 5012401 h 5659437"/>
              <a:gd name="connsiteX2095" fmla="*/ 3156489 w 3972063"/>
              <a:gd name="connsiteY2095" fmla="*/ 5016658 h 5659437"/>
              <a:gd name="connsiteX2096" fmla="*/ 3147976 w 3972063"/>
              <a:gd name="connsiteY2096" fmla="*/ 5027300 h 5659437"/>
              <a:gd name="connsiteX2097" fmla="*/ 3135206 w 3972063"/>
              <a:gd name="connsiteY2097" fmla="*/ 5040071 h 5659437"/>
              <a:gd name="connsiteX2098" fmla="*/ 3113923 w 3972063"/>
              <a:gd name="connsiteY2098" fmla="*/ 5065611 h 5659437"/>
              <a:gd name="connsiteX2099" fmla="*/ 3086256 w 3972063"/>
              <a:gd name="connsiteY2099" fmla="*/ 5095409 h 5659437"/>
              <a:gd name="connsiteX2100" fmla="*/ 3077743 w 3972063"/>
              <a:gd name="connsiteY2100" fmla="*/ 5101794 h 5659437"/>
              <a:gd name="connsiteX2101" fmla="*/ 3075615 w 3972063"/>
              <a:gd name="connsiteY2101" fmla="*/ 5106051 h 5659437"/>
              <a:gd name="connsiteX2102" fmla="*/ 3073486 w 3972063"/>
              <a:gd name="connsiteY2102" fmla="*/ 5108180 h 5659437"/>
              <a:gd name="connsiteX2103" fmla="*/ 3064973 w 3972063"/>
              <a:gd name="connsiteY2103" fmla="*/ 5118822 h 5659437"/>
              <a:gd name="connsiteX2104" fmla="*/ 3045819 w 3972063"/>
              <a:gd name="connsiteY2104" fmla="*/ 5137977 h 5659437"/>
              <a:gd name="connsiteX2105" fmla="*/ 3037306 w 3972063"/>
              <a:gd name="connsiteY2105" fmla="*/ 5148619 h 5659437"/>
              <a:gd name="connsiteX2106" fmla="*/ 3028793 w 3972063"/>
              <a:gd name="connsiteY2106" fmla="*/ 5157133 h 5659437"/>
              <a:gd name="connsiteX2107" fmla="*/ 3013895 w 3972063"/>
              <a:gd name="connsiteY2107" fmla="*/ 5172032 h 5659437"/>
              <a:gd name="connsiteX2108" fmla="*/ 2996869 w 3972063"/>
              <a:gd name="connsiteY2108" fmla="*/ 5184802 h 5659437"/>
              <a:gd name="connsiteX2109" fmla="*/ 2996869 w 3972063"/>
              <a:gd name="connsiteY2109" fmla="*/ 5189059 h 5659437"/>
              <a:gd name="connsiteX2110" fmla="*/ 2994740 w 3972063"/>
              <a:gd name="connsiteY2110" fmla="*/ 5184802 h 5659437"/>
              <a:gd name="connsiteX2111" fmla="*/ 2996869 w 3972063"/>
              <a:gd name="connsiteY2111" fmla="*/ 5191187 h 5659437"/>
              <a:gd name="connsiteX2112" fmla="*/ 2990484 w 3972063"/>
              <a:gd name="connsiteY2112" fmla="*/ 5186931 h 5659437"/>
              <a:gd name="connsiteX2113" fmla="*/ 2979843 w 3972063"/>
              <a:gd name="connsiteY2113" fmla="*/ 5206086 h 5659437"/>
              <a:gd name="connsiteX2114" fmla="*/ 2975586 w 3972063"/>
              <a:gd name="connsiteY2114" fmla="*/ 5201830 h 5659437"/>
              <a:gd name="connsiteX2115" fmla="*/ 2979843 w 3972063"/>
              <a:gd name="connsiteY2115" fmla="*/ 5208215 h 5659437"/>
              <a:gd name="connsiteX2116" fmla="*/ 2969201 w 3972063"/>
              <a:gd name="connsiteY2116" fmla="*/ 5212472 h 5659437"/>
              <a:gd name="connsiteX2117" fmla="*/ 2962816 w 3972063"/>
              <a:gd name="connsiteY2117" fmla="*/ 5220985 h 5659437"/>
              <a:gd name="connsiteX2118" fmla="*/ 2947918 w 3972063"/>
              <a:gd name="connsiteY2118" fmla="*/ 5233756 h 5659437"/>
              <a:gd name="connsiteX2119" fmla="*/ 2933021 w 3972063"/>
              <a:gd name="connsiteY2119" fmla="*/ 5242269 h 5659437"/>
              <a:gd name="connsiteX2120" fmla="*/ 2933021 w 3972063"/>
              <a:gd name="connsiteY2120" fmla="*/ 5250783 h 5659437"/>
              <a:gd name="connsiteX2121" fmla="*/ 2920251 w 3972063"/>
              <a:gd name="connsiteY2121" fmla="*/ 5252911 h 5659437"/>
              <a:gd name="connsiteX2122" fmla="*/ 2907481 w 3972063"/>
              <a:gd name="connsiteY2122" fmla="*/ 5272067 h 5659437"/>
              <a:gd name="connsiteX2123" fmla="*/ 2903225 w 3972063"/>
              <a:gd name="connsiteY2123" fmla="*/ 5267810 h 5659437"/>
              <a:gd name="connsiteX2124" fmla="*/ 2892583 w 3972063"/>
              <a:gd name="connsiteY2124" fmla="*/ 5282709 h 5659437"/>
              <a:gd name="connsiteX2125" fmla="*/ 2881942 w 3972063"/>
              <a:gd name="connsiteY2125" fmla="*/ 5280581 h 5659437"/>
              <a:gd name="connsiteX2126" fmla="*/ 2886199 w 3972063"/>
              <a:gd name="connsiteY2126" fmla="*/ 5284837 h 5659437"/>
              <a:gd name="connsiteX2127" fmla="*/ 2879814 w 3972063"/>
              <a:gd name="connsiteY2127" fmla="*/ 5286966 h 5659437"/>
              <a:gd name="connsiteX2128" fmla="*/ 2871301 w 3972063"/>
              <a:gd name="connsiteY2128" fmla="*/ 5295479 h 5659437"/>
              <a:gd name="connsiteX2129" fmla="*/ 2856403 w 3972063"/>
              <a:gd name="connsiteY2129" fmla="*/ 5301865 h 5659437"/>
              <a:gd name="connsiteX2130" fmla="*/ 2850018 w 3972063"/>
              <a:gd name="connsiteY2130" fmla="*/ 5303993 h 5659437"/>
              <a:gd name="connsiteX2131" fmla="*/ 2843633 w 3972063"/>
              <a:gd name="connsiteY2131" fmla="*/ 5306122 h 5659437"/>
              <a:gd name="connsiteX2132" fmla="*/ 2845762 w 3972063"/>
              <a:gd name="connsiteY2132" fmla="*/ 5310378 h 5659437"/>
              <a:gd name="connsiteX2133" fmla="*/ 2830864 w 3972063"/>
              <a:gd name="connsiteY2133" fmla="*/ 5316764 h 5659437"/>
              <a:gd name="connsiteX2134" fmla="*/ 2822351 w 3972063"/>
              <a:gd name="connsiteY2134" fmla="*/ 5312507 h 5659437"/>
              <a:gd name="connsiteX2135" fmla="*/ 2815966 w 3972063"/>
              <a:gd name="connsiteY2135" fmla="*/ 5314635 h 5659437"/>
              <a:gd name="connsiteX2136" fmla="*/ 2822351 w 3972063"/>
              <a:gd name="connsiteY2136" fmla="*/ 5318892 h 5659437"/>
              <a:gd name="connsiteX2137" fmla="*/ 2813838 w 3972063"/>
              <a:gd name="connsiteY2137" fmla="*/ 5316764 h 5659437"/>
              <a:gd name="connsiteX2138" fmla="*/ 2796811 w 3972063"/>
              <a:gd name="connsiteY2138" fmla="*/ 5325277 h 5659437"/>
              <a:gd name="connsiteX2139" fmla="*/ 2803196 w 3972063"/>
              <a:gd name="connsiteY2139" fmla="*/ 5331662 h 5659437"/>
              <a:gd name="connsiteX2140" fmla="*/ 2779785 w 3972063"/>
              <a:gd name="connsiteY2140" fmla="*/ 5340176 h 5659437"/>
              <a:gd name="connsiteX2141" fmla="*/ 2771272 w 3972063"/>
              <a:gd name="connsiteY2141" fmla="*/ 5335919 h 5659437"/>
              <a:gd name="connsiteX2142" fmla="*/ 2777657 w 3972063"/>
              <a:gd name="connsiteY2142" fmla="*/ 5344433 h 5659437"/>
              <a:gd name="connsiteX2143" fmla="*/ 2762759 w 3972063"/>
              <a:gd name="connsiteY2143" fmla="*/ 5342304 h 5659437"/>
              <a:gd name="connsiteX2144" fmla="*/ 2752118 w 3972063"/>
              <a:gd name="connsiteY2144" fmla="*/ 5352946 h 5659437"/>
              <a:gd name="connsiteX2145" fmla="*/ 2737220 w 3972063"/>
              <a:gd name="connsiteY2145" fmla="*/ 5355075 h 5659437"/>
              <a:gd name="connsiteX2146" fmla="*/ 2745733 w 3972063"/>
              <a:gd name="connsiteY2146" fmla="*/ 5363589 h 5659437"/>
              <a:gd name="connsiteX2147" fmla="*/ 2741476 w 3972063"/>
              <a:gd name="connsiteY2147" fmla="*/ 5365717 h 5659437"/>
              <a:gd name="connsiteX2148" fmla="*/ 2730835 w 3972063"/>
              <a:gd name="connsiteY2148" fmla="*/ 5365717 h 5659437"/>
              <a:gd name="connsiteX2149" fmla="*/ 2726579 w 3972063"/>
              <a:gd name="connsiteY2149" fmla="*/ 5372102 h 5659437"/>
              <a:gd name="connsiteX2150" fmla="*/ 2713809 w 3972063"/>
              <a:gd name="connsiteY2150" fmla="*/ 5363589 h 5659437"/>
              <a:gd name="connsiteX2151" fmla="*/ 2715937 w 3972063"/>
              <a:gd name="connsiteY2151" fmla="*/ 5380616 h 5659437"/>
              <a:gd name="connsiteX2152" fmla="*/ 2709552 w 3972063"/>
              <a:gd name="connsiteY2152" fmla="*/ 5374231 h 5659437"/>
              <a:gd name="connsiteX2153" fmla="*/ 2698911 w 3972063"/>
              <a:gd name="connsiteY2153" fmla="*/ 5367845 h 5659437"/>
              <a:gd name="connsiteX2154" fmla="*/ 2698911 w 3972063"/>
              <a:gd name="connsiteY2154" fmla="*/ 5376359 h 5659437"/>
              <a:gd name="connsiteX2155" fmla="*/ 2696783 w 3972063"/>
              <a:gd name="connsiteY2155" fmla="*/ 5372102 h 5659437"/>
              <a:gd name="connsiteX2156" fmla="*/ 2694654 w 3972063"/>
              <a:gd name="connsiteY2156" fmla="*/ 5380616 h 5659437"/>
              <a:gd name="connsiteX2157" fmla="*/ 2684013 w 3972063"/>
              <a:gd name="connsiteY2157" fmla="*/ 5376359 h 5659437"/>
              <a:gd name="connsiteX2158" fmla="*/ 2688270 w 3972063"/>
              <a:gd name="connsiteY2158" fmla="*/ 5387001 h 5659437"/>
              <a:gd name="connsiteX2159" fmla="*/ 2679757 w 3972063"/>
              <a:gd name="connsiteY2159" fmla="*/ 5393386 h 5659437"/>
              <a:gd name="connsiteX2160" fmla="*/ 2690398 w 3972063"/>
              <a:gd name="connsiteY2160" fmla="*/ 5399771 h 5659437"/>
              <a:gd name="connsiteX2161" fmla="*/ 2675500 w 3972063"/>
              <a:gd name="connsiteY2161" fmla="*/ 5395515 h 5659437"/>
              <a:gd name="connsiteX2162" fmla="*/ 2679757 w 3972063"/>
              <a:gd name="connsiteY2162" fmla="*/ 5401900 h 5659437"/>
              <a:gd name="connsiteX2163" fmla="*/ 2673372 w 3972063"/>
              <a:gd name="connsiteY2163" fmla="*/ 5395515 h 5659437"/>
              <a:gd name="connsiteX2164" fmla="*/ 2660602 w 3972063"/>
              <a:gd name="connsiteY2164" fmla="*/ 5406157 h 5659437"/>
              <a:gd name="connsiteX2165" fmla="*/ 2658474 w 3972063"/>
              <a:gd name="connsiteY2165" fmla="*/ 5406157 h 5659437"/>
              <a:gd name="connsiteX2166" fmla="*/ 2649961 w 3972063"/>
              <a:gd name="connsiteY2166" fmla="*/ 5416799 h 5659437"/>
              <a:gd name="connsiteX2167" fmla="*/ 2645704 w 3972063"/>
              <a:gd name="connsiteY2167" fmla="*/ 5418927 h 5659437"/>
              <a:gd name="connsiteX2168" fmla="*/ 2639319 w 3972063"/>
              <a:gd name="connsiteY2168" fmla="*/ 5412542 h 5659437"/>
              <a:gd name="connsiteX2169" fmla="*/ 2641448 w 3972063"/>
              <a:gd name="connsiteY2169" fmla="*/ 5418927 h 5659437"/>
              <a:gd name="connsiteX2170" fmla="*/ 2645704 w 3972063"/>
              <a:gd name="connsiteY2170" fmla="*/ 5418927 h 5659437"/>
              <a:gd name="connsiteX2171" fmla="*/ 2647833 w 3972063"/>
              <a:gd name="connsiteY2171" fmla="*/ 5418927 h 5659437"/>
              <a:gd name="connsiteX2172" fmla="*/ 2637191 w 3972063"/>
              <a:gd name="connsiteY2172" fmla="*/ 5421056 h 5659437"/>
              <a:gd name="connsiteX2173" fmla="*/ 2630806 w 3972063"/>
              <a:gd name="connsiteY2173" fmla="*/ 5421056 h 5659437"/>
              <a:gd name="connsiteX2174" fmla="*/ 2626550 w 3972063"/>
              <a:gd name="connsiteY2174" fmla="*/ 5416799 h 5659437"/>
              <a:gd name="connsiteX2175" fmla="*/ 2618037 w 3972063"/>
              <a:gd name="connsiteY2175" fmla="*/ 5429569 h 5659437"/>
              <a:gd name="connsiteX2176" fmla="*/ 2611652 w 3972063"/>
              <a:gd name="connsiteY2176" fmla="*/ 5423184 h 5659437"/>
              <a:gd name="connsiteX2177" fmla="*/ 2611652 w 3972063"/>
              <a:gd name="connsiteY2177" fmla="*/ 5427441 h 5659437"/>
              <a:gd name="connsiteX2178" fmla="*/ 2618037 w 3972063"/>
              <a:gd name="connsiteY2178" fmla="*/ 5431698 h 5659437"/>
              <a:gd name="connsiteX2179" fmla="*/ 2609524 w 3972063"/>
              <a:gd name="connsiteY2179" fmla="*/ 5433826 h 5659437"/>
              <a:gd name="connsiteX2180" fmla="*/ 2613780 w 3972063"/>
              <a:gd name="connsiteY2180" fmla="*/ 5438083 h 5659437"/>
              <a:gd name="connsiteX2181" fmla="*/ 2603139 w 3972063"/>
              <a:gd name="connsiteY2181" fmla="*/ 5438083 h 5659437"/>
              <a:gd name="connsiteX2182" fmla="*/ 2594626 w 3972063"/>
              <a:gd name="connsiteY2182" fmla="*/ 5429569 h 5659437"/>
              <a:gd name="connsiteX2183" fmla="*/ 2592498 w 3972063"/>
              <a:gd name="connsiteY2183" fmla="*/ 5438083 h 5659437"/>
              <a:gd name="connsiteX2184" fmla="*/ 2594626 w 3972063"/>
              <a:gd name="connsiteY2184" fmla="*/ 5444468 h 5659437"/>
              <a:gd name="connsiteX2185" fmla="*/ 2583984 w 3972063"/>
              <a:gd name="connsiteY2185" fmla="*/ 5433826 h 5659437"/>
              <a:gd name="connsiteX2186" fmla="*/ 2586113 w 3972063"/>
              <a:gd name="connsiteY2186" fmla="*/ 5440211 h 5659437"/>
              <a:gd name="connsiteX2187" fmla="*/ 2566958 w 3972063"/>
              <a:gd name="connsiteY2187" fmla="*/ 5440211 h 5659437"/>
              <a:gd name="connsiteX2188" fmla="*/ 2571215 w 3972063"/>
              <a:gd name="connsiteY2188" fmla="*/ 5446596 h 5659437"/>
              <a:gd name="connsiteX2189" fmla="*/ 2569087 w 3972063"/>
              <a:gd name="connsiteY2189" fmla="*/ 5448725 h 5659437"/>
              <a:gd name="connsiteX2190" fmla="*/ 2560574 w 3972063"/>
              <a:gd name="connsiteY2190" fmla="*/ 5444468 h 5659437"/>
              <a:gd name="connsiteX2191" fmla="*/ 2549932 w 3972063"/>
              <a:gd name="connsiteY2191" fmla="*/ 5435954 h 5659437"/>
              <a:gd name="connsiteX2192" fmla="*/ 2556317 w 3972063"/>
              <a:gd name="connsiteY2192" fmla="*/ 5429569 h 5659437"/>
              <a:gd name="connsiteX2193" fmla="*/ 2571215 w 3972063"/>
              <a:gd name="connsiteY2193" fmla="*/ 5433826 h 5659437"/>
              <a:gd name="connsiteX2194" fmla="*/ 2566958 w 3972063"/>
              <a:gd name="connsiteY2194" fmla="*/ 5425312 h 5659437"/>
              <a:gd name="connsiteX2195" fmla="*/ 2573343 w 3972063"/>
              <a:gd name="connsiteY2195" fmla="*/ 5431698 h 5659437"/>
              <a:gd name="connsiteX2196" fmla="*/ 2579728 w 3972063"/>
              <a:gd name="connsiteY2196" fmla="*/ 5431698 h 5659437"/>
              <a:gd name="connsiteX2197" fmla="*/ 2564830 w 3972063"/>
              <a:gd name="connsiteY2197" fmla="*/ 5418927 h 5659437"/>
              <a:gd name="connsiteX2198" fmla="*/ 2579728 w 3972063"/>
              <a:gd name="connsiteY2198" fmla="*/ 5429569 h 5659437"/>
              <a:gd name="connsiteX2199" fmla="*/ 2583984 w 3972063"/>
              <a:gd name="connsiteY2199" fmla="*/ 5421056 h 5659437"/>
              <a:gd name="connsiteX2200" fmla="*/ 2571215 w 3972063"/>
              <a:gd name="connsiteY2200" fmla="*/ 5412542 h 5659437"/>
              <a:gd name="connsiteX2201" fmla="*/ 2586113 w 3972063"/>
              <a:gd name="connsiteY2201" fmla="*/ 5421056 h 5659437"/>
              <a:gd name="connsiteX2202" fmla="*/ 2594626 w 3972063"/>
              <a:gd name="connsiteY2202" fmla="*/ 5408285 h 5659437"/>
              <a:gd name="connsiteX2203" fmla="*/ 2590369 w 3972063"/>
              <a:gd name="connsiteY2203" fmla="*/ 5404028 h 5659437"/>
              <a:gd name="connsiteX2204" fmla="*/ 2586113 w 3972063"/>
              <a:gd name="connsiteY2204" fmla="*/ 5404028 h 5659437"/>
              <a:gd name="connsiteX2205" fmla="*/ 2596754 w 3972063"/>
              <a:gd name="connsiteY2205" fmla="*/ 5406157 h 5659437"/>
              <a:gd name="connsiteX2206" fmla="*/ 2592498 w 3972063"/>
              <a:gd name="connsiteY2206" fmla="*/ 5397643 h 5659437"/>
              <a:gd name="connsiteX2207" fmla="*/ 2605267 w 3972063"/>
              <a:gd name="connsiteY2207" fmla="*/ 5406157 h 5659437"/>
              <a:gd name="connsiteX2208" fmla="*/ 2605267 w 3972063"/>
              <a:gd name="connsiteY2208" fmla="*/ 5384873 h 5659437"/>
              <a:gd name="connsiteX2209" fmla="*/ 2613780 w 3972063"/>
              <a:gd name="connsiteY2209" fmla="*/ 5391258 h 5659437"/>
              <a:gd name="connsiteX2210" fmla="*/ 2620165 w 3972063"/>
              <a:gd name="connsiteY2210" fmla="*/ 5380616 h 5659437"/>
              <a:gd name="connsiteX2211" fmla="*/ 2628678 w 3972063"/>
              <a:gd name="connsiteY2211" fmla="*/ 5389129 h 5659437"/>
              <a:gd name="connsiteX2212" fmla="*/ 2624422 w 3972063"/>
              <a:gd name="connsiteY2212" fmla="*/ 5380616 h 5659437"/>
              <a:gd name="connsiteX2213" fmla="*/ 2618037 w 3972063"/>
              <a:gd name="connsiteY2213" fmla="*/ 5378487 h 5659437"/>
              <a:gd name="connsiteX2214" fmla="*/ 2622293 w 3972063"/>
              <a:gd name="connsiteY2214" fmla="*/ 5376359 h 5659437"/>
              <a:gd name="connsiteX2215" fmla="*/ 2635063 w 3972063"/>
              <a:gd name="connsiteY2215" fmla="*/ 5384873 h 5659437"/>
              <a:gd name="connsiteX2216" fmla="*/ 2637191 w 3972063"/>
              <a:gd name="connsiteY2216" fmla="*/ 5372102 h 5659437"/>
              <a:gd name="connsiteX2217" fmla="*/ 2643576 w 3972063"/>
              <a:gd name="connsiteY2217" fmla="*/ 5374231 h 5659437"/>
              <a:gd name="connsiteX2218" fmla="*/ 2639319 w 3972063"/>
              <a:gd name="connsiteY2218" fmla="*/ 5367845 h 5659437"/>
              <a:gd name="connsiteX2219" fmla="*/ 2635063 w 3972063"/>
              <a:gd name="connsiteY2219" fmla="*/ 5365717 h 5659437"/>
              <a:gd name="connsiteX2220" fmla="*/ 2649961 w 3972063"/>
              <a:gd name="connsiteY2220" fmla="*/ 5365717 h 5659437"/>
              <a:gd name="connsiteX2221" fmla="*/ 2643576 w 3972063"/>
              <a:gd name="connsiteY2221" fmla="*/ 5361460 h 5659437"/>
              <a:gd name="connsiteX2222" fmla="*/ 2637191 w 3972063"/>
              <a:gd name="connsiteY2222" fmla="*/ 5361460 h 5659437"/>
              <a:gd name="connsiteX2223" fmla="*/ 2647833 w 3972063"/>
              <a:gd name="connsiteY2223" fmla="*/ 5344433 h 5659437"/>
              <a:gd name="connsiteX2224" fmla="*/ 2654217 w 3972063"/>
              <a:gd name="connsiteY2224" fmla="*/ 5348690 h 5659437"/>
              <a:gd name="connsiteX2225" fmla="*/ 2666987 w 3972063"/>
              <a:gd name="connsiteY2225" fmla="*/ 5344433 h 5659437"/>
              <a:gd name="connsiteX2226" fmla="*/ 2669115 w 3972063"/>
              <a:gd name="connsiteY2226" fmla="*/ 5331662 h 5659437"/>
              <a:gd name="connsiteX2227" fmla="*/ 2684013 w 3972063"/>
              <a:gd name="connsiteY2227" fmla="*/ 5333791 h 5659437"/>
              <a:gd name="connsiteX2228" fmla="*/ 2684013 w 3972063"/>
              <a:gd name="connsiteY2228" fmla="*/ 5327406 h 5659437"/>
              <a:gd name="connsiteX2229" fmla="*/ 2686141 w 3972063"/>
              <a:gd name="connsiteY2229" fmla="*/ 5318892 h 5659437"/>
              <a:gd name="connsiteX2230" fmla="*/ 2696783 w 3972063"/>
              <a:gd name="connsiteY2230" fmla="*/ 5325277 h 5659437"/>
              <a:gd name="connsiteX2231" fmla="*/ 2698911 w 3972063"/>
              <a:gd name="connsiteY2231" fmla="*/ 5323149 h 5659437"/>
              <a:gd name="connsiteX2232" fmla="*/ 2694654 w 3972063"/>
              <a:gd name="connsiteY2232" fmla="*/ 5316764 h 5659437"/>
              <a:gd name="connsiteX2233" fmla="*/ 2701039 w 3972063"/>
              <a:gd name="connsiteY2233" fmla="*/ 5323149 h 5659437"/>
              <a:gd name="connsiteX2234" fmla="*/ 2698911 w 3972063"/>
              <a:gd name="connsiteY2234" fmla="*/ 5314635 h 5659437"/>
              <a:gd name="connsiteX2235" fmla="*/ 2707424 w 3972063"/>
              <a:gd name="connsiteY2235" fmla="*/ 5318892 h 5659437"/>
              <a:gd name="connsiteX2236" fmla="*/ 2698911 w 3972063"/>
              <a:gd name="connsiteY2236" fmla="*/ 5306122 h 5659437"/>
              <a:gd name="connsiteX2237" fmla="*/ 2692526 w 3972063"/>
              <a:gd name="connsiteY2237" fmla="*/ 5303993 h 5659437"/>
              <a:gd name="connsiteX2238" fmla="*/ 2694654 w 3972063"/>
              <a:gd name="connsiteY2238" fmla="*/ 5303993 h 5659437"/>
              <a:gd name="connsiteX2239" fmla="*/ 2686141 w 3972063"/>
              <a:gd name="connsiteY2239" fmla="*/ 5297608 h 5659437"/>
              <a:gd name="connsiteX2240" fmla="*/ 2696783 w 3972063"/>
              <a:gd name="connsiteY2240" fmla="*/ 5297608 h 5659437"/>
              <a:gd name="connsiteX2241" fmla="*/ 2703168 w 3972063"/>
              <a:gd name="connsiteY2241" fmla="*/ 5303993 h 5659437"/>
              <a:gd name="connsiteX2242" fmla="*/ 2705296 w 3972063"/>
              <a:gd name="connsiteY2242" fmla="*/ 5308250 h 5659437"/>
              <a:gd name="connsiteX2243" fmla="*/ 2713809 w 3972063"/>
              <a:gd name="connsiteY2243" fmla="*/ 5310378 h 5659437"/>
              <a:gd name="connsiteX2244" fmla="*/ 2709552 w 3972063"/>
              <a:gd name="connsiteY2244" fmla="*/ 5303993 h 5659437"/>
              <a:gd name="connsiteX2245" fmla="*/ 2705296 w 3972063"/>
              <a:gd name="connsiteY2245" fmla="*/ 5303993 h 5659437"/>
              <a:gd name="connsiteX2246" fmla="*/ 2696783 w 3972063"/>
              <a:gd name="connsiteY2246" fmla="*/ 5297608 h 5659437"/>
              <a:gd name="connsiteX2247" fmla="*/ 2696783 w 3972063"/>
              <a:gd name="connsiteY2247" fmla="*/ 5293351 h 5659437"/>
              <a:gd name="connsiteX2248" fmla="*/ 2703168 w 3972063"/>
              <a:gd name="connsiteY2248" fmla="*/ 5299736 h 5659437"/>
              <a:gd name="connsiteX2249" fmla="*/ 2705296 w 3972063"/>
              <a:gd name="connsiteY2249" fmla="*/ 5297608 h 5659437"/>
              <a:gd name="connsiteX2250" fmla="*/ 2696783 w 3972063"/>
              <a:gd name="connsiteY2250" fmla="*/ 5291223 h 5659437"/>
              <a:gd name="connsiteX2251" fmla="*/ 2718065 w 3972063"/>
              <a:gd name="connsiteY2251" fmla="*/ 5293351 h 5659437"/>
              <a:gd name="connsiteX2252" fmla="*/ 2713809 w 3972063"/>
              <a:gd name="connsiteY2252" fmla="*/ 5289094 h 5659437"/>
              <a:gd name="connsiteX2253" fmla="*/ 2707424 w 3972063"/>
              <a:gd name="connsiteY2253" fmla="*/ 5284837 h 5659437"/>
              <a:gd name="connsiteX2254" fmla="*/ 2724450 w 3972063"/>
              <a:gd name="connsiteY2254" fmla="*/ 5289094 h 5659437"/>
              <a:gd name="connsiteX2255" fmla="*/ 2715937 w 3972063"/>
              <a:gd name="connsiteY2255" fmla="*/ 5280581 h 5659437"/>
              <a:gd name="connsiteX2256" fmla="*/ 2728707 w 3972063"/>
              <a:gd name="connsiteY2256" fmla="*/ 5269939 h 5659437"/>
              <a:gd name="connsiteX2257" fmla="*/ 2747861 w 3972063"/>
              <a:gd name="connsiteY2257" fmla="*/ 5263553 h 5659437"/>
              <a:gd name="connsiteX2258" fmla="*/ 2743605 w 3972063"/>
              <a:gd name="connsiteY2258" fmla="*/ 5261425 h 5659437"/>
              <a:gd name="connsiteX2259" fmla="*/ 2764887 w 3972063"/>
              <a:gd name="connsiteY2259" fmla="*/ 5257168 h 5659437"/>
              <a:gd name="connsiteX2260" fmla="*/ 2756374 w 3972063"/>
              <a:gd name="connsiteY2260" fmla="*/ 5250783 h 5659437"/>
              <a:gd name="connsiteX2261" fmla="*/ 2771272 w 3972063"/>
              <a:gd name="connsiteY2261" fmla="*/ 5248654 h 5659437"/>
              <a:gd name="connsiteX2262" fmla="*/ 2767016 w 3972063"/>
              <a:gd name="connsiteY2262" fmla="*/ 5244398 h 5659437"/>
              <a:gd name="connsiteX2263" fmla="*/ 2771272 w 3972063"/>
              <a:gd name="connsiteY2263" fmla="*/ 5242269 h 5659437"/>
              <a:gd name="connsiteX2264" fmla="*/ 2786170 w 3972063"/>
              <a:gd name="connsiteY2264" fmla="*/ 5240141 h 5659437"/>
              <a:gd name="connsiteX2265" fmla="*/ 2790427 w 3972063"/>
              <a:gd name="connsiteY2265" fmla="*/ 5242269 h 5659437"/>
              <a:gd name="connsiteX2266" fmla="*/ 2792555 w 3972063"/>
              <a:gd name="connsiteY2266" fmla="*/ 5246526 h 5659437"/>
              <a:gd name="connsiteX2267" fmla="*/ 2805324 w 3972063"/>
              <a:gd name="connsiteY2267" fmla="*/ 5255040 h 5659437"/>
              <a:gd name="connsiteX2268" fmla="*/ 2788298 w 3972063"/>
              <a:gd name="connsiteY2268" fmla="*/ 5238012 h 5659437"/>
              <a:gd name="connsiteX2269" fmla="*/ 2794683 w 3972063"/>
              <a:gd name="connsiteY2269" fmla="*/ 5231627 h 5659437"/>
              <a:gd name="connsiteX2270" fmla="*/ 2801068 w 3972063"/>
              <a:gd name="connsiteY2270" fmla="*/ 5235884 h 5659437"/>
              <a:gd name="connsiteX2271" fmla="*/ 2813838 w 3972063"/>
              <a:gd name="connsiteY2271" fmla="*/ 5216728 h 5659437"/>
              <a:gd name="connsiteX2272" fmla="*/ 2822351 w 3972063"/>
              <a:gd name="connsiteY2272" fmla="*/ 5223114 h 5659437"/>
              <a:gd name="connsiteX2273" fmla="*/ 2818094 w 3972063"/>
              <a:gd name="connsiteY2273" fmla="*/ 5216728 h 5659437"/>
              <a:gd name="connsiteX2274" fmla="*/ 2847890 w 3972063"/>
              <a:gd name="connsiteY2274" fmla="*/ 5197573 h 5659437"/>
              <a:gd name="connsiteX2275" fmla="*/ 2856403 w 3972063"/>
              <a:gd name="connsiteY2275" fmla="*/ 5197573 h 5659437"/>
              <a:gd name="connsiteX2276" fmla="*/ 2858531 w 3972063"/>
              <a:gd name="connsiteY2276" fmla="*/ 5193316 h 5659437"/>
              <a:gd name="connsiteX2277" fmla="*/ 2864916 w 3972063"/>
              <a:gd name="connsiteY2277" fmla="*/ 5178417 h 5659437"/>
              <a:gd name="connsiteX2278" fmla="*/ 2871301 w 3972063"/>
              <a:gd name="connsiteY2278" fmla="*/ 5184802 h 5659437"/>
              <a:gd name="connsiteX2279" fmla="*/ 2871301 w 3972063"/>
              <a:gd name="connsiteY2279" fmla="*/ 5172032 h 5659437"/>
              <a:gd name="connsiteX2280" fmla="*/ 2877686 w 3972063"/>
              <a:gd name="connsiteY2280" fmla="*/ 5178417 h 5659437"/>
              <a:gd name="connsiteX2281" fmla="*/ 2873429 w 3972063"/>
              <a:gd name="connsiteY2281" fmla="*/ 5172032 h 5659437"/>
              <a:gd name="connsiteX2282" fmla="*/ 2879814 w 3972063"/>
              <a:gd name="connsiteY2282" fmla="*/ 5176289 h 5659437"/>
              <a:gd name="connsiteX2283" fmla="*/ 2879814 w 3972063"/>
              <a:gd name="connsiteY2283" fmla="*/ 5165647 h 5659437"/>
              <a:gd name="connsiteX2284" fmla="*/ 2886199 w 3972063"/>
              <a:gd name="connsiteY2284" fmla="*/ 5172032 h 5659437"/>
              <a:gd name="connsiteX2285" fmla="*/ 2886199 w 3972063"/>
              <a:gd name="connsiteY2285" fmla="*/ 5163518 h 5659437"/>
              <a:gd name="connsiteX2286" fmla="*/ 2892583 w 3972063"/>
              <a:gd name="connsiteY2286" fmla="*/ 5167775 h 5659437"/>
              <a:gd name="connsiteX2287" fmla="*/ 2886199 w 3972063"/>
              <a:gd name="connsiteY2287" fmla="*/ 5159261 h 5659437"/>
              <a:gd name="connsiteX2288" fmla="*/ 2892583 w 3972063"/>
              <a:gd name="connsiteY2288" fmla="*/ 5157133 h 5659437"/>
              <a:gd name="connsiteX2289" fmla="*/ 2896840 w 3972063"/>
              <a:gd name="connsiteY2289" fmla="*/ 5150748 h 5659437"/>
              <a:gd name="connsiteX2290" fmla="*/ 2903225 w 3972063"/>
              <a:gd name="connsiteY2290" fmla="*/ 5146491 h 5659437"/>
              <a:gd name="connsiteX2291" fmla="*/ 2924508 w 3972063"/>
              <a:gd name="connsiteY2291" fmla="*/ 5135849 h 5659437"/>
              <a:gd name="connsiteX2292" fmla="*/ 2935149 w 3972063"/>
              <a:gd name="connsiteY2292" fmla="*/ 5116693 h 5659437"/>
              <a:gd name="connsiteX2293" fmla="*/ 2937277 w 3972063"/>
              <a:gd name="connsiteY2293" fmla="*/ 5120950 h 5659437"/>
              <a:gd name="connsiteX2294" fmla="*/ 2947918 w 3972063"/>
              <a:gd name="connsiteY2294" fmla="*/ 5112436 h 5659437"/>
              <a:gd name="connsiteX2295" fmla="*/ 2960688 w 3972063"/>
              <a:gd name="connsiteY2295" fmla="*/ 5106051 h 5659437"/>
              <a:gd name="connsiteX2296" fmla="*/ 2954303 w 3972063"/>
              <a:gd name="connsiteY2296" fmla="*/ 5095409 h 5659437"/>
              <a:gd name="connsiteX2297" fmla="*/ 2958560 w 3972063"/>
              <a:gd name="connsiteY2297" fmla="*/ 5093281 h 5659437"/>
              <a:gd name="connsiteX2298" fmla="*/ 2960688 w 3972063"/>
              <a:gd name="connsiteY2298" fmla="*/ 5097538 h 5659437"/>
              <a:gd name="connsiteX2299" fmla="*/ 2958560 w 3972063"/>
              <a:gd name="connsiteY2299" fmla="*/ 5089024 h 5659437"/>
              <a:gd name="connsiteX2300" fmla="*/ 2981971 w 3972063"/>
              <a:gd name="connsiteY2300" fmla="*/ 5074125 h 5659437"/>
              <a:gd name="connsiteX2301" fmla="*/ 2975586 w 3972063"/>
              <a:gd name="connsiteY2301" fmla="*/ 5065611 h 5659437"/>
              <a:gd name="connsiteX2302" fmla="*/ 2837248 w 3972063"/>
              <a:gd name="connsiteY2302" fmla="*/ 5182674 h 5659437"/>
              <a:gd name="connsiteX2303" fmla="*/ 2803196 w 3972063"/>
              <a:gd name="connsiteY2303" fmla="*/ 5206086 h 5659437"/>
              <a:gd name="connsiteX2304" fmla="*/ 2769144 w 3972063"/>
              <a:gd name="connsiteY2304" fmla="*/ 5227370 h 5659437"/>
              <a:gd name="connsiteX2305" fmla="*/ 2732963 w 3972063"/>
              <a:gd name="connsiteY2305" fmla="*/ 5248654 h 5659437"/>
              <a:gd name="connsiteX2306" fmla="*/ 2711681 w 3972063"/>
              <a:gd name="connsiteY2306" fmla="*/ 5259297 h 5659437"/>
              <a:gd name="connsiteX2307" fmla="*/ 2690398 w 3972063"/>
              <a:gd name="connsiteY2307" fmla="*/ 5267810 h 5659437"/>
              <a:gd name="connsiteX2308" fmla="*/ 2675500 w 3972063"/>
              <a:gd name="connsiteY2308" fmla="*/ 5276324 h 5659437"/>
              <a:gd name="connsiteX2309" fmla="*/ 2675500 w 3972063"/>
              <a:gd name="connsiteY2309" fmla="*/ 5286966 h 5659437"/>
              <a:gd name="connsiteX2310" fmla="*/ 2669115 w 3972063"/>
              <a:gd name="connsiteY2310" fmla="*/ 5282709 h 5659437"/>
              <a:gd name="connsiteX2311" fmla="*/ 2662730 w 3972063"/>
              <a:gd name="connsiteY2311" fmla="*/ 5286966 h 5659437"/>
              <a:gd name="connsiteX2312" fmla="*/ 2656346 w 3972063"/>
              <a:gd name="connsiteY2312" fmla="*/ 5291223 h 5659437"/>
              <a:gd name="connsiteX2313" fmla="*/ 2658474 w 3972063"/>
              <a:gd name="connsiteY2313" fmla="*/ 5289094 h 5659437"/>
              <a:gd name="connsiteX2314" fmla="*/ 2641448 w 3972063"/>
              <a:gd name="connsiteY2314" fmla="*/ 5293351 h 5659437"/>
              <a:gd name="connsiteX2315" fmla="*/ 2639319 w 3972063"/>
              <a:gd name="connsiteY2315" fmla="*/ 5310378 h 5659437"/>
              <a:gd name="connsiteX2316" fmla="*/ 2630806 w 3972063"/>
              <a:gd name="connsiteY2316" fmla="*/ 5308250 h 5659437"/>
              <a:gd name="connsiteX2317" fmla="*/ 2622293 w 3972063"/>
              <a:gd name="connsiteY2317" fmla="*/ 5308250 h 5659437"/>
              <a:gd name="connsiteX2318" fmla="*/ 2615909 w 3972063"/>
              <a:gd name="connsiteY2318" fmla="*/ 5321020 h 5659437"/>
              <a:gd name="connsiteX2319" fmla="*/ 2613780 w 3972063"/>
              <a:gd name="connsiteY2319" fmla="*/ 5318892 h 5659437"/>
              <a:gd name="connsiteX2320" fmla="*/ 2613780 w 3972063"/>
              <a:gd name="connsiteY2320" fmla="*/ 5318892 h 5659437"/>
              <a:gd name="connsiteX2321" fmla="*/ 2607395 w 3972063"/>
              <a:gd name="connsiteY2321" fmla="*/ 5312507 h 5659437"/>
              <a:gd name="connsiteX2322" fmla="*/ 2613780 w 3972063"/>
              <a:gd name="connsiteY2322" fmla="*/ 5318892 h 5659437"/>
              <a:gd name="connsiteX2323" fmla="*/ 2608726 w 3972063"/>
              <a:gd name="connsiteY2323" fmla="*/ 5324479 h 5659437"/>
              <a:gd name="connsiteX2324" fmla="*/ 2605267 w 3972063"/>
              <a:gd name="connsiteY2324" fmla="*/ 5331662 h 5659437"/>
              <a:gd name="connsiteX2325" fmla="*/ 2605267 w 3972063"/>
              <a:gd name="connsiteY2325" fmla="*/ 5335919 h 5659437"/>
              <a:gd name="connsiteX2326" fmla="*/ 2596754 w 3972063"/>
              <a:gd name="connsiteY2326" fmla="*/ 5329534 h 5659437"/>
              <a:gd name="connsiteX2327" fmla="*/ 2598882 w 3972063"/>
              <a:gd name="connsiteY2327" fmla="*/ 5338048 h 5659437"/>
              <a:gd name="connsiteX2328" fmla="*/ 2590369 w 3972063"/>
              <a:gd name="connsiteY2328" fmla="*/ 5342304 h 5659437"/>
              <a:gd name="connsiteX2329" fmla="*/ 2562702 w 3972063"/>
              <a:gd name="connsiteY2329" fmla="*/ 5346561 h 5659437"/>
              <a:gd name="connsiteX2330" fmla="*/ 2552060 w 3972063"/>
              <a:gd name="connsiteY2330" fmla="*/ 5363589 h 5659437"/>
              <a:gd name="connsiteX2331" fmla="*/ 2545676 w 3972063"/>
              <a:gd name="connsiteY2331" fmla="*/ 5361460 h 5659437"/>
              <a:gd name="connsiteX2332" fmla="*/ 2549932 w 3972063"/>
              <a:gd name="connsiteY2332" fmla="*/ 5348690 h 5659437"/>
              <a:gd name="connsiteX2333" fmla="*/ 2541419 w 3972063"/>
              <a:gd name="connsiteY2333" fmla="*/ 5340176 h 5659437"/>
              <a:gd name="connsiteX2334" fmla="*/ 2541419 w 3972063"/>
              <a:gd name="connsiteY2334" fmla="*/ 5346561 h 5659437"/>
              <a:gd name="connsiteX2335" fmla="*/ 2528649 w 3972063"/>
              <a:gd name="connsiteY2335" fmla="*/ 5338048 h 5659437"/>
              <a:gd name="connsiteX2336" fmla="*/ 2537163 w 3972063"/>
              <a:gd name="connsiteY2336" fmla="*/ 5348690 h 5659437"/>
              <a:gd name="connsiteX2337" fmla="*/ 2530778 w 3972063"/>
              <a:gd name="connsiteY2337" fmla="*/ 5350818 h 5659437"/>
              <a:gd name="connsiteX2338" fmla="*/ 2543547 w 3972063"/>
              <a:gd name="connsiteY2338" fmla="*/ 5363589 h 5659437"/>
              <a:gd name="connsiteX2339" fmla="*/ 2539291 w 3972063"/>
              <a:gd name="connsiteY2339" fmla="*/ 5369974 h 5659437"/>
              <a:gd name="connsiteX2340" fmla="*/ 2530778 w 3972063"/>
              <a:gd name="connsiteY2340" fmla="*/ 5363589 h 5659437"/>
              <a:gd name="connsiteX2341" fmla="*/ 2518008 w 3972063"/>
              <a:gd name="connsiteY2341" fmla="*/ 5367845 h 5659437"/>
              <a:gd name="connsiteX2342" fmla="*/ 2522265 w 3972063"/>
              <a:gd name="connsiteY2342" fmla="*/ 5361460 h 5659437"/>
              <a:gd name="connsiteX2343" fmla="*/ 2507367 w 3972063"/>
              <a:gd name="connsiteY2343" fmla="*/ 5352946 h 5659437"/>
              <a:gd name="connsiteX2344" fmla="*/ 2513752 w 3972063"/>
              <a:gd name="connsiteY2344" fmla="*/ 5361460 h 5659437"/>
              <a:gd name="connsiteX2345" fmla="*/ 2496725 w 3972063"/>
              <a:gd name="connsiteY2345" fmla="*/ 5365717 h 5659437"/>
              <a:gd name="connsiteX2346" fmla="*/ 2486084 w 3972063"/>
              <a:gd name="connsiteY2346" fmla="*/ 5359332 h 5659437"/>
              <a:gd name="connsiteX2347" fmla="*/ 2486084 w 3972063"/>
              <a:gd name="connsiteY2347" fmla="*/ 5361460 h 5659437"/>
              <a:gd name="connsiteX2348" fmla="*/ 2503110 w 3972063"/>
              <a:gd name="connsiteY2348" fmla="*/ 5374231 h 5659437"/>
              <a:gd name="connsiteX2349" fmla="*/ 2498854 w 3972063"/>
              <a:gd name="connsiteY2349" fmla="*/ 5376359 h 5659437"/>
              <a:gd name="connsiteX2350" fmla="*/ 2509495 w 3972063"/>
              <a:gd name="connsiteY2350" fmla="*/ 5380616 h 5659437"/>
              <a:gd name="connsiteX2351" fmla="*/ 2500982 w 3972063"/>
              <a:gd name="connsiteY2351" fmla="*/ 5380616 h 5659437"/>
              <a:gd name="connsiteX2352" fmla="*/ 2492469 w 3972063"/>
              <a:gd name="connsiteY2352" fmla="*/ 5369974 h 5659437"/>
              <a:gd name="connsiteX2353" fmla="*/ 2486084 w 3972063"/>
              <a:gd name="connsiteY2353" fmla="*/ 5372102 h 5659437"/>
              <a:gd name="connsiteX2354" fmla="*/ 2475443 w 3972063"/>
              <a:gd name="connsiteY2354" fmla="*/ 5363589 h 5659437"/>
              <a:gd name="connsiteX2355" fmla="*/ 2466930 w 3972063"/>
              <a:gd name="connsiteY2355" fmla="*/ 5355075 h 5659437"/>
              <a:gd name="connsiteX2356" fmla="*/ 2469058 w 3972063"/>
              <a:gd name="connsiteY2356" fmla="*/ 5361460 h 5659437"/>
              <a:gd name="connsiteX2357" fmla="*/ 2458417 w 3972063"/>
              <a:gd name="connsiteY2357" fmla="*/ 5352946 h 5659437"/>
              <a:gd name="connsiteX2358" fmla="*/ 2466930 w 3972063"/>
              <a:gd name="connsiteY2358" fmla="*/ 5363589 h 5659437"/>
              <a:gd name="connsiteX2359" fmla="*/ 2473314 w 3972063"/>
              <a:gd name="connsiteY2359" fmla="*/ 5365717 h 5659437"/>
              <a:gd name="connsiteX2360" fmla="*/ 2473314 w 3972063"/>
              <a:gd name="connsiteY2360" fmla="*/ 5363589 h 5659437"/>
              <a:gd name="connsiteX2361" fmla="*/ 2479699 w 3972063"/>
              <a:gd name="connsiteY2361" fmla="*/ 5369974 h 5659437"/>
              <a:gd name="connsiteX2362" fmla="*/ 2464801 w 3972063"/>
              <a:gd name="connsiteY2362" fmla="*/ 5363589 h 5659437"/>
              <a:gd name="connsiteX2363" fmla="*/ 2466930 w 3972063"/>
              <a:gd name="connsiteY2363" fmla="*/ 5367845 h 5659437"/>
              <a:gd name="connsiteX2364" fmla="*/ 2475443 w 3972063"/>
              <a:gd name="connsiteY2364" fmla="*/ 5372102 h 5659437"/>
              <a:gd name="connsiteX2365" fmla="*/ 2462673 w 3972063"/>
              <a:gd name="connsiteY2365" fmla="*/ 5376359 h 5659437"/>
              <a:gd name="connsiteX2366" fmla="*/ 2458417 w 3972063"/>
              <a:gd name="connsiteY2366" fmla="*/ 5359332 h 5659437"/>
              <a:gd name="connsiteX2367" fmla="*/ 2454160 w 3972063"/>
              <a:gd name="connsiteY2367" fmla="*/ 5357203 h 5659437"/>
              <a:gd name="connsiteX2368" fmla="*/ 2452032 w 3972063"/>
              <a:gd name="connsiteY2368" fmla="*/ 5369974 h 5659437"/>
              <a:gd name="connsiteX2369" fmla="*/ 2445647 w 3972063"/>
              <a:gd name="connsiteY2369" fmla="*/ 5365717 h 5659437"/>
              <a:gd name="connsiteX2370" fmla="*/ 2445647 w 3972063"/>
              <a:gd name="connsiteY2370" fmla="*/ 5367845 h 5659437"/>
              <a:gd name="connsiteX2371" fmla="*/ 2449904 w 3972063"/>
              <a:gd name="connsiteY2371" fmla="*/ 5372102 h 5659437"/>
              <a:gd name="connsiteX2372" fmla="*/ 2441390 w 3972063"/>
              <a:gd name="connsiteY2372" fmla="*/ 5372102 h 5659437"/>
              <a:gd name="connsiteX2373" fmla="*/ 2441390 w 3972063"/>
              <a:gd name="connsiteY2373" fmla="*/ 5384873 h 5659437"/>
              <a:gd name="connsiteX2374" fmla="*/ 2435006 w 3972063"/>
              <a:gd name="connsiteY2374" fmla="*/ 5369974 h 5659437"/>
              <a:gd name="connsiteX2375" fmla="*/ 2428621 w 3972063"/>
              <a:gd name="connsiteY2375" fmla="*/ 5378487 h 5659437"/>
              <a:gd name="connsiteX2376" fmla="*/ 2441390 w 3972063"/>
              <a:gd name="connsiteY2376" fmla="*/ 5389129 h 5659437"/>
              <a:gd name="connsiteX2377" fmla="*/ 2439262 w 3972063"/>
              <a:gd name="connsiteY2377" fmla="*/ 5389129 h 5659437"/>
              <a:gd name="connsiteX2378" fmla="*/ 2424364 w 3972063"/>
              <a:gd name="connsiteY2378" fmla="*/ 5376359 h 5659437"/>
              <a:gd name="connsiteX2379" fmla="*/ 2417979 w 3972063"/>
              <a:gd name="connsiteY2379" fmla="*/ 5378487 h 5659437"/>
              <a:gd name="connsiteX2380" fmla="*/ 2411595 w 3972063"/>
              <a:gd name="connsiteY2380" fmla="*/ 5391258 h 5659437"/>
              <a:gd name="connsiteX2381" fmla="*/ 2403082 w 3972063"/>
              <a:gd name="connsiteY2381" fmla="*/ 5376359 h 5659437"/>
              <a:gd name="connsiteX2382" fmla="*/ 2388184 w 3972063"/>
              <a:gd name="connsiteY2382" fmla="*/ 5378487 h 5659437"/>
              <a:gd name="connsiteX2383" fmla="*/ 2383927 w 3972063"/>
              <a:gd name="connsiteY2383" fmla="*/ 5387001 h 5659437"/>
              <a:gd name="connsiteX2384" fmla="*/ 2390312 w 3972063"/>
              <a:gd name="connsiteY2384" fmla="*/ 5397643 h 5659437"/>
              <a:gd name="connsiteX2385" fmla="*/ 2386055 w 3972063"/>
              <a:gd name="connsiteY2385" fmla="*/ 5395515 h 5659437"/>
              <a:gd name="connsiteX2386" fmla="*/ 2392440 w 3972063"/>
              <a:gd name="connsiteY2386" fmla="*/ 5401900 h 5659437"/>
              <a:gd name="connsiteX2387" fmla="*/ 2383927 w 3972063"/>
              <a:gd name="connsiteY2387" fmla="*/ 5389129 h 5659437"/>
              <a:gd name="connsiteX2388" fmla="*/ 2375414 w 3972063"/>
              <a:gd name="connsiteY2388" fmla="*/ 5382744 h 5659437"/>
              <a:gd name="connsiteX2389" fmla="*/ 2373286 w 3972063"/>
              <a:gd name="connsiteY2389" fmla="*/ 5387001 h 5659437"/>
              <a:gd name="connsiteX2390" fmla="*/ 2373286 w 3972063"/>
              <a:gd name="connsiteY2390" fmla="*/ 5378487 h 5659437"/>
              <a:gd name="connsiteX2391" fmla="*/ 2369029 w 3972063"/>
              <a:gd name="connsiteY2391" fmla="*/ 5374231 h 5659437"/>
              <a:gd name="connsiteX2392" fmla="*/ 2362645 w 3972063"/>
              <a:gd name="connsiteY2392" fmla="*/ 5374231 h 5659437"/>
              <a:gd name="connsiteX2393" fmla="*/ 2369029 w 3972063"/>
              <a:gd name="connsiteY2393" fmla="*/ 5367845 h 5659437"/>
              <a:gd name="connsiteX2394" fmla="*/ 2360516 w 3972063"/>
              <a:gd name="connsiteY2394" fmla="*/ 5359332 h 5659437"/>
              <a:gd name="connsiteX2395" fmla="*/ 2369029 w 3972063"/>
              <a:gd name="connsiteY2395" fmla="*/ 5363589 h 5659437"/>
              <a:gd name="connsiteX2396" fmla="*/ 2373286 w 3972063"/>
              <a:gd name="connsiteY2396" fmla="*/ 5367845 h 5659437"/>
              <a:gd name="connsiteX2397" fmla="*/ 2369029 w 3972063"/>
              <a:gd name="connsiteY2397" fmla="*/ 5357203 h 5659437"/>
              <a:gd name="connsiteX2398" fmla="*/ 2379671 w 3972063"/>
              <a:gd name="connsiteY2398" fmla="*/ 5359332 h 5659437"/>
              <a:gd name="connsiteX2399" fmla="*/ 2377542 w 3972063"/>
              <a:gd name="connsiteY2399" fmla="*/ 5365717 h 5659437"/>
              <a:gd name="connsiteX2400" fmla="*/ 2394569 w 3972063"/>
              <a:gd name="connsiteY2400" fmla="*/ 5372102 h 5659437"/>
              <a:gd name="connsiteX2401" fmla="*/ 2392440 w 3972063"/>
              <a:gd name="connsiteY2401" fmla="*/ 5367845 h 5659437"/>
              <a:gd name="connsiteX2402" fmla="*/ 2386055 w 3972063"/>
              <a:gd name="connsiteY2402" fmla="*/ 5365717 h 5659437"/>
              <a:gd name="connsiteX2403" fmla="*/ 2379671 w 3972063"/>
              <a:gd name="connsiteY2403" fmla="*/ 5359332 h 5659437"/>
              <a:gd name="connsiteX2404" fmla="*/ 2379671 w 3972063"/>
              <a:gd name="connsiteY2404" fmla="*/ 5350818 h 5659437"/>
              <a:gd name="connsiteX2405" fmla="*/ 2371158 w 3972063"/>
              <a:gd name="connsiteY2405" fmla="*/ 5346561 h 5659437"/>
              <a:gd name="connsiteX2406" fmla="*/ 2381799 w 3972063"/>
              <a:gd name="connsiteY2406" fmla="*/ 5346561 h 5659437"/>
              <a:gd name="connsiteX2407" fmla="*/ 2383927 w 3972063"/>
              <a:gd name="connsiteY2407" fmla="*/ 5350818 h 5659437"/>
              <a:gd name="connsiteX2408" fmla="*/ 2396697 w 3972063"/>
              <a:gd name="connsiteY2408" fmla="*/ 5348690 h 5659437"/>
              <a:gd name="connsiteX2409" fmla="*/ 2390312 w 3972063"/>
              <a:gd name="connsiteY2409" fmla="*/ 5344433 h 5659437"/>
              <a:gd name="connsiteX2410" fmla="*/ 2388184 w 3972063"/>
              <a:gd name="connsiteY2410" fmla="*/ 5335919 h 5659437"/>
              <a:gd name="connsiteX2411" fmla="*/ 2400953 w 3972063"/>
              <a:gd name="connsiteY2411" fmla="*/ 5327406 h 5659437"/>
              <a:gd name="connsiteX2412" fmla="*/ 2405210 w 3972063"/>
              <a:gd name="connsiteY2412" fmla="*/ 5335919 h 5659437"/>
              <a:gd name="connsiteX2413" fmla="*/ 2407338 w 3972063"/>
              <a:gd name="connsiteY2413" fmla="*/ 5329534 h 5659437"/>
              <a:gd name="connsiteX2414" fmla="*/ 2415851 w 3972063"/>
              <a:gd name="connsiteY2414" fmla="*/ 5335919 h 5659437"/>
              <a:gd name="connsiteX2415" fmla="*/ 2411595 w 3972063"/>
              <a:gd name="connsiteY2415" fmla="*/ 5329534 h 5659437"/>
              <a:gd name="connsiteX2416" fmla="*/ 2409466 w 3972063"/>
              <a:gd name="connsiteY2416" fmla="*/ 5316764 h 5659437"/>
              <a:gd name="connsiteX2417" fmla="*/ 2409466 w 3972063"/>
              <a:gd name="connsiteY2417" fmla="*/ 5308250 h 5659437"/>
              <a:gd name="connsiteX2418" fmla="*/ 2407338 w 3972063"/>
              <a:gd name="connsiteY2418" fmla="*/ 5310378 h 5659437"/>
              <a:gd name="connsiteX2419" fmla="*/ 2400953 w 3972063"/>
              <a:gd name="connsiteY2419" fmla="*/ 5303993 h 5659437"/>
              <a:gd name="connsiteX2420" fmla="*/ 2413723 w 3972063"/>
              <a:gd name="connsiteY2420" fmla="*/ 5306122 h 5659437"/>
              <a:gd name="connsiteX2421" fmla="*/ 2420108 w 3972063"/>
              <a:gd name="connsiteY2421" fmla="*/ 5316764 h 5659437"/>
              <a:gd name="connsiteX2422" fmla="*/ 2424364 w 3972063"/>
              <a:gd name="connsiteY2422" fmla="*/ 5308250 h 5659437"/>
              <a:gd name="connsiteX2423" fmla="*/ 2435006 w 3972063"/>
              <a:gd name="connsiteY2423" fmla="*/ 5310378 h 5659437"/>
              <a:gd name="connsiteX2424" fmla="*/ 2437134 w 3972063"/>
              <a:gd name="connsiteY2424" fmla="*/ 5303993 h 5659437"/>
              <a:gd name="connsiteX2425" fmla="*/ 2430749 w 3972063"/>
              <a:gd name="connsiteY2425" fmla="*/ 5295479 h 5659437"/>
              <a:gd name="connsiteX2426" fmla="*/ 2443519 w 3972063"/>
              <a:gd name="connsiteY2426" fmla="*/ 5303993 h 5659437"/>
              <a:gd name="connsiteX2427" fmla="*/ 2445647 w 3972063"/>
              <a:gd name="connsiteY2427" fmla="*/ 5297608 h 5659437"/>
              <a:gd name="connsiteX2428" fmla="*/ 2437134 w 3972063"/>
              <a:gd name="connsiteY2428" fmla="*/ 5293351 h 5659437"/>
              <a:gd name="connsiteX2429" fmla="*/ 2447775 w 3972063"/>
              <a:gd name="connsiteY2429" fmla="*/ 5295479 h 5659437"/>
              <a:gd name="connsiteX2430" fmla="*/ 2452032 w 3972063"/>
              <a:gd name="connsiteY2430" fmla="*/ 5282709 h 5659437"/>
              <a:gd name="connsiteX2431" fmla="*/ 2447775 w 3972063"/>
              <a:gd name="connsiteY2431" fmla="*/ 5278452 h 5659437"/>
              <a:gd name="connsiteX2432" fmla="*/ 2458417 w 3972063"/>
              <a:gd name="connsiteY2432" fmla="*/ 5284837 h 5659437"/>
              <a:gd name="connsiteX2433" fmla="*/ 2456288 w 3972063"/>
              <a:gd name="connsiteY2433" fmla="*/ 5274195 h 5659437"/>
              <a:gd name="connsiteX2434" fmla="*/ 2449904 w 3972063"/>
              <a:gd name="connsiteY2434" fmla="*/ 5272067 h 5659437"/>
              <a:gd name="connsiteX2435" fmla="*/ 2458417 w 3972063"/>
              <a:gd name="connsiteY2435" fmla="*/ 5267810 h 5659437"/>
              <a:gd name="connsiteX2436" fmla="*/ 2458417 w 3972063"/>
              <a:gd name="connsiteY2436" fmla="*/ 5272067 h 5659437"/>
              <a:gd name="connsiteX2437" fmla="*/ 2460545 w 3972063"/>
              <a:gd name="connsiteY2437" fmla="*/ 5265682 h 5659437"/>
              <a:gd name="connsiteX2438" fmla="*/ 2456288 w 3972063"/>
              <a:gd name="connsiteY2438" fmla="*/ 5257168 h 5659437"/>
              <a:gd name="connsiteX2439" fmla="*/ 2445647 w 3972063"/>
              <a:gd name="connsiteY2439" fmla="*/ 5252911 h 5659437"/>
              <a:gd name="connsiteX2440" fmla="*/ 2449904 w 3972063"/>
              <a:gd name="connsiteY2440" fmla="*/ 5259297 h 5659437"/>
              <a:gd name="connsiteX2441" fmla="*/ 2428621 w 3972063"/>
              <a:gd name="connsiteY2441" fmla="*/ 5263553 h 5659437"/>
              <a:gd name="connsiteX2442" fmla="*/ 2424364 w 3972063"/>
              <a:gd name="connsiteY2442" fmla="*/ 5272067 h 5659437"/>
              <a:gd name="connsiteX2443" fmla="*/ 2411595 w 3972063"/>
              <a:gd name="connsiteY2443" fmla="*/ 5278452 h 5659437"/>
              <a:gd name="connsiteX2444" fmla="*/ 2400953 w 3972063"/>
              <a:gd name="connsiteY2444" fmla="*/ 5272067 h 5659437"/>
              <a:gd name="connsiteX2445" fmla="*/ 2398825 w 3972063"/>
              <a:gd name="connsiteY2445" fmla="*/ 5274195 h 5659437"/>
              <a:gd name="connsiteX2446" fmla="*/ 2383927 w 3972063"/>
              <a:gd name="connsiteY2446" fmla="*/ 5265682 h 5659437"/>
              <a:gd name="connsiteX2447" fmla="*/ 2392440 w 3972063"/>
              <a:gd name="connsiteY2447" fmla="*/ 5276324 h 5659437"/>
              <a:gd name="connsiteX2448" fmla="*/ 2379671 w 3972063"/>
              <a:gd name="connsiteY2448" fmla="*/ 5272067 h 5659437"/>
              <a:gd name="connsiteX2449" fmla="*/ 2383927 w 3972063"/>
              <a:gd name="connsiteY2449" fmla="*/ 5278452 h 5659437"/>
              <a:gd name="connsiteX2450" fmla="*/ 2373286 w 3972063"/>
              <a:gd name="connsiteY2450" fmla="*/ 5267810 h 5659437"/>
              <a:gd name="connsiteX2451" fmla="*/ 2366901 w 3972063"/>
              <a:gd name="connsiteY2451" fmla="*/ 5267810 h 5659437"/>
              <a:gd name="connsiteX2452" fmla="*/ 2369029 w 3972063"/>
              <a:gd name="connsiteY2452" fmla="*/ 5274195 h 5659437"/>
              <a:gd name="connsiteX2453" fmla="*/ 2379671 w 3972063"/>
              <a:gd name="connsiteY2453" fmla="*/ 5284837 h 5659437"/>
              <a:gd name="connsiteX2454" fmla="*/ 2371158 w 3972063"/>
              <a:gd name="connsiteY2454" fmla="*/ 5276324 h 5659437"/>
              <a:gd name="connsiteX2455" fmla="*/ 2362645 w 3972063"/>
              <a:gd name="connsiteY2455" fmla="*/ 5280581 h 5659437"/>
              <a:gd name="connsiteX2456" fmla="*/ 2352003 w 3972063"/>
              <a:gd name="connsiteY2456" fmla="*/ 5269939 h 5659437"/>
              <a:gd name="connsiteX2457" fmla="*/ 2347747 w 3972063"/>
              <a:gd name="connsiteY2457" fmla="*/ 5263553 h 5659437"/>
              <a:gd name="connsiteX2458" fmla="*/ 2354131 w 3972063"/>
              <a:gd name="connsiteY2458" fmla="*/ 5261425 h 5659437"/>
              <a:gd name="connsiteX2459" fmla="*/ 2358388 w 3972063"/>
              <a:gd name="connsiteY2459" fmla="*/ 5267810 h 5659437"/>
              <a:gd name="connsiteX2460" fmla="*/ 2358388 w 3972063"/>
              <a:gd name="connsiteY2460" fmla="*/ 5261425 h 5659437"/>
              <a:gd name="connsiteX2461" fmla="*/ 2377542 w 3972063"/>
              <a:gd name="connsiteY2461" fmla="*/ 5265682 h 5659437"/>
              <a:gd name="connsiteX2462" fmla="*/ 2371158 w 3972063"/>
              <a:gd name="connsiteY2462" fmla="*/ 5259297 h 5659437"/>
              <a:gd name="connsiteX2463" fmla="*/ 2371158 w 3972063"/>
              <a:gd name="connsiteY2463" fmla="*/ 5257168 h 5659437"/>
              <a:gd name="connsiteX2464" fmla="*/ 2379671 w 3972063"/>
              <a:gd name="connsiteY2464" fmla="*/ 5263553 h 5659437"/>
              <a:gd name="connsiteX2465" fmla="*/ 2375414 w 3972063"/>
              <a:gd name="connsiteY2465" fmla="*/ 5257168 h 5659437"/>
              <a:gd name="connsiteX2466" fmla="*/ 2386055 w 3972063"/>
              <a:gd name="connsiteY2466" fmla="*/ 5261425 h 5659437"/>
              <a:gd name="connsiteX2467" fmla="*/ 2392440 w 3972063"/>
              <a:gd name="connsiteY2467" fmla="*/ 5259297 h 5659437"/>
              <a:gd name="connsiteX2468" fmla="*/ 2386055 w 3972063"/>
              <a:gd name="connsiteY2468" fmla="*/ 5250783 h 5659437"/>
              <a:gd name="connsiteX2469" fmla="*/ 2383927 w 3972063"/>
              <a:gd name="connsiteY2469" fmla="*/ 5248654 h 5659437"/>
              <a:gd name="connsiteX2470" fmla="*/ 2390312 w 3972063"/>
              <a:gd name="connsiteY2470" fmla="*/ 5248654 h 5659437"/>
              <a:gd name="connsiteX2471" fmla="*/ 2405210 w 3972063"/>
              <a:gd name="connsiteY2471" fmla="*/ 5242269 h 5659437"/>
              <a:gd name="connsiteX2472" fmla="*/ 2388184 w 3972063"/>
              <a:gd name="connsiteY2472" fmla="*/ 5227370 h 5659437"/>
              <a:gd name="connsiteX2473" fmla="*/ 2394569 w 3972063"/>
              <a:gd name="connsiteY2473" fmla="*/ 5235884 h 5659437"/>
              <a:gd name="connsiteX2474" fmla="*/ 2386055 w 3972063"/>
              <a:gd name="connsiteY2474" fmla="*/ 5229499 h 5659437"/>
              <a:gd name="connsiteX2475" fmla="*/ 2362645 w 3972063"/>
              <a:gd name="connsiteY2475" fmla="*/ 5238012 h 5659437"/>
              <a:gd name="connsiteX2476" fmla="*/ 2360516 w 3972063"/>
              <a:gd name="connsiteY2476" fmla="*/ 5231627 h 5659437"/>
              <a:gd name="connsiteX2477" fmla="*/ 2349875 w 3972063"/>
              <a:gd name="connsiteY2477" fmla="*/ 5225242 h 5659437"/>
              <a:gd name="connsiteX2478" fmla="*/ 2356260 w 3972063"/>
              <a:gd name="connsiteY2478" fmla="*/ 5227370 h 5659437"/>
              <a:gd name="connsiteX2479" fmla="*/ 2352003 w 3972063"/>
              <a:gd name="connsiteY2479" fmla="*/ 5218857 h 5659437"/>
              <a:gd name="connsiteX2480" fmla="*/ 2362645 w 3972063"/>
              <a:gd name="connsiteY2480" fmla="*/ 5227370 h 5659437"/>
              <a:gd name="connsiteX2481" fmla="*/ 2356260 w 3972063"/>
              <a:gd name="connsiteY2481" fmla="*/ 5225242 h 5659437"/>
              <a:gd name="connsiteX2482" fmla="*/ 2366901 w 3972063"/>
              <a:gd name="connsiteY2482" fmla="*/ 5233756 h 5659437"/>
              <a:gd name="connsiteX2483" fmla="*/ 2364773 w 3972063"/>
              <a:gd name="connsiteY2483" fmla="*/ 5227370 h 5659437"/>
              <a:gd name="connsiteX2484" fmla="*/ 2356260 w 3972063"/>
              <a:gd name="connsiteY2484" fmla="*/ 5218857 h 5659437"/>
              <a:gd name="connsiteX2485" fmla="*/ 2371158 w 3972063"/>
              <a:gd name="connsiteY2485" fmla="*/ 5208215 h 5659437"/>
              <a:gd name="connsiteX2486" fmla="*/ 2362645 w 3972063"/>
              <a:gd name="connsiteY2486" fmla="*/ 5201830 h 5659437"/>
              <a:gd name="connsiteX2487" fmla="*/ 2377542 w 3972063"/>
              <a:gd name="connsiteY2487" fmla="*/ 5206086 h 5659437"/>
              <a:gd name="connsiteX2488" fmla="*/ 2381799 w 3972063"/>
              <a:gd name="connsiteY2488" fmla="*/ 5212472 h 5659437"/>
              <a:gd name="connsiteX2489" fmla="*/ 2375414 w 3972063"/>
              <a:gd name="connsiteY2489" fmla="*/ 5208215 h 5659437"/>
              <a:gd name="connsiteX2490" fmla="*/ 2383927 w 3972063"/>
              <a:gd name="connsiteY2490" fmla="*/ 5216728 h 5659437"/>
              <a:gd name="connsiteX2491" fmla="*/ 2375414 w 3972063"/>
              <a:gd name="connsiteY2491" fmla="*/ 5201830 h 5659437"/>
              <a:gd name="connsiteX2492" fmla="*/ 2381799 w 3972063"/>
              <a:gd name="connsiteY2492" fmla="*/ 5199701 h 5659437"/>
              <a:gd name="connsiteX2493" fmla="*/ 2390312 w 3972063"/>
              <a:gd name="connsiteY2493" fmla="*/ 5210343 h 5659437"/>
              <a:gd name="connsiteX2494" fmla="*/ 2390312 w 3972063"/>
              <a:gd name="connsiteY2494" fmla="*/ 5203958 h 5659437"/>
              <a:gd name="connsiteX2495" fmla="*/ 2381799 w 3972063"/>
              <a:gd name="connsiteY2495" fmla="*/ 5189059 h 5659437"/>
              <a:gd name="connsiteX2496" fmla="*/ 2388184 w 3972063"/>
              <a:gd name="connsiteY2496" fmla="*/ 5195444 h 5659437"/>
              <a:gd name="connsiteX2497" fmla="*/ 2388184 w 3972063"/>
              <a:gd name="connsiteY2497" fmla="*/ 5189059 h 5659437"/>
              <a:gd name="connsiteX2498" fmla="*/ 2396697 w 3972063"/>
              <a:gd name="connsiteY2498" fmla="*/ 5193316 h 5659437"/>
              <a:gd name="connsiteX2499" fmla="*/ 2388184 w 3972063"/>
              <a:gd name="connsiteY2499" fmla="*/ 5182674 h 5659437"/>
              <a:gd name="connsiteX2500" fmla="*/ 2396697 w 3972063"/>
              <a:gd name="connsiteY2500" fmla="*/ 5184802 h 5659437"/>
              <a:gd name="connsiteX2501" fmla="*/ 2394569 w 3972063"/>
              <a:gd name="connsiteY2501" fmla="*/ 5178417 h 5659437"/>
              <a:gd name="connsiteX2502" fmla="*/ 2400953 w 3972063"/>
              <a:gd name="connsiteY2502" fmla="*/ 5184802 h 5659437"/>
              <a:gd name="connsiteX2503" fmla="*/ 2394569 w 3972063"/>
              <a:gd name="connsiteY2503" fmla="*/ 5178417 h 5659437"/>
              <a:gd name="connsiteX2504" fmla="*/ 2400953 w 3972063"/>
              <a:gd name="connsiteY2504" fmla="*/ 5180545 h 5659437"/>
              <a:gd name="connsiteX2505" fmla="*/ 2405210 w 3972063"/>
              <a:gd name="connsiteY2505" fmla="*/ 5186931 h 5659437"/>
              <a:gd name="connsiteX2506" fmla="*/ 2396697 w 3972063"/>
              <a:gd name="connsiteY2506" fmla="*/ 5176289 h 5659437"/>
              <a:gd name="connsiteX2507" fmla="*/ 2403082 w 3972063"/>
              <a:gd name="connsiteY2507" fmla="*/ 5174160 h 5659437"/>
              <a:gd name="connsiteX2508" fmla="*/ 2411595 w 3972063"/>
              <a:gd name="connsiteY2508" fmla="*/ 5178417 h 5659437"/>
              <a:gd name="connsiteX2509" fmla="*/ 2415851 w 3972063"/>
              <a:gd name="connsiteY2509" fmla="*/ 5163518 h 5659437"/>
              <a:gd name="connsiteX2510" fmla="*/ 2426493 w 3972063"/>
              <a:gd name="connsiteY2510" fmla="*/ 5169903 h 5659437"/>
              <a:gd name="connsiteX2511" fmla="*/ 2428621 w 3972063"/>
              <a:gd name="connsiteY2511" fmla="*/ 5163518 h 5659437"/>
              <a:gd name="connsiteX2512" fmla="*/ 2426493 w 3972063"/>
              <a:gd name="connsiteY2512" fmla="*/ 5155005 h 5659437"/>
              <a:gd name="connsiteX2513" fmla="*/ 2432877 w 3972063"/>
              <a:gd name="connsiteY2513" fmla="*/ 5159261 h 5659437"/>
              <a:gd name="connsiteX2514" fmla="*/ 2435006 w 3972063"/>
              <a:gd name="connsiteY2514" fmla="*/ 5150748 h 5659437"/>
              <a:gd name="connsiteX2515" fmla="*/ 2424364 w 3972063"/>
              <a:gd name="connsiteY2515" fmla="*/ 5135849 h 5659437"/>
              <a:gd name="connsiteX2516" fmla="*/ 2443519 w 3972063"/>
              <a:gd name="connsiteY2516" fmla="*/ 5135849 h 5659437"/>
              <a:gd name="connsiteX2517" fmla="*/ 2443519 w 3972063"/>
              <a:gd name="connsiteY2517" fmla="*/ 5133720 h 5659437"/>
              <a:gd name="connsiteX2518" fmla="*/ 2449904 w 3972063"/>
              <a:gd name="connsiteY2518" fmla="*/ 5137977 h 5659437"/>
              <a:gd name="connsiteX2519" fmla="*/ 2445647 w 3972063"/>
              <a:gd name="connsiteY2519" fmla="*/ 5129464 h 5659437"/>
              <a:gd name="connsiteX2520" fmla="*/ 2439262 w 3972063"/>
              <a:gd name="connsiteY2520" fmla="*/ 5129464 h 5659437"/>
              <a:gd name="connsiteX2521" fmla="*/ 2454160 w 3972063"/>
              <a:gd name="connsiteY2521" fmla="*/ 5127335 h 5659437"/>
              <a:gd name="connsiteX2522" fmla="*/ 2445647 w 3972063"/>
              <a:gd name="connsiteY2522" fmla="*/ 5120950 h 5659437"/>
              <a:gd name="connsiteX2523" fmla="*/ 2449904 w 3972063"/>
              <a:gd name="connsiteY2523" fmla="*/ 5118822 h 5659437"/>
              <a:gd name="connsiteX2524" fmla="*/ 2439262 w 3972063"/>
              <a:gd name="connsiteY2524" fmla="*/ 5114565 h 5659437"/>
              <a:gd name="connsiteX2525" fmla="*/ 2432877 w 3972063"/>
              <a:gd name="connsiteY2525" fmla="*/ 5114565 h 5659437"/>
              <a:gd name="connsiteX2526" fmla="*/ 2435006 w 3972063"/>
              <a:gd name="connsiteY2526" fmla="*/ 5110308 h 5659437"/>
              <a:gd name="connsiteX2527" fmla="*/ 2449904 w 3972063"/>
              <a:gd name="connsiteY2527" fmla="*/ 5116693 h 5659437"/>
              <a:gd name="connsiteX2528" fmla="*/ 2441390 w 3972063"/>
              <a:gd name="connsiteY2528" fmla="*/ 5108180 h 5659437"/>
              <a:gd name="connsiteX2529" fmla="*/ 2443519 w 3972063"/>
              <a:gd name="connsiteY2529" fmla="*/ 5108180 h 5659437"/>
              <a:gd name="connsiteX2530" fmla="*/ 2454160 w 3972063"/>
              <a:gd name="connsiteY2530" fmla="*/ 5118822 h 5659437"/>
              <a:gd name="connsiteX2531" fmla="*/ 2462673 w 3972063"/>
              <a:gd name="connsiteY2531" fmla="*/ 5123078 h 5659437"/>
              <a:gd name="connsiteX2532" fmla="*/ 2458417 w 3972063"/>
              <a:gd name="connsiteY2532" fmla="*/ 5114565 h 5659437"/>
              <a:gd name="connsiteX2533" fmla="*/ 2456288 w 3972063"/>
              <a:gd name="connsiteY2533" fmla="*/ 5103923 h 5659437"/>
              <a:gd name="connsiteX2534" fmla="*/ 2475443 w 3972063"/>
              <a:gd name="connsiteY2534" fmla="*/ 5114565 h 5659437"/>
              <a:gd name="connsiteX2535" fmla="*/ 2462673 w 3972063"/>
              <a:gd name="connsiteY2535" fmla="*/ 5103923 h 5659437"/>
              <a:gd name="connsiteX2536" fmla="*/ 2464801 w 3972063"/>
              <a:gd name="connsiteY2536" fmla="*/ 5097538 h 5659437"/>
              <a:gd name="connsiteX2537" fmla="*/ 2479699 w 3972063"/>
              <a:gd name="connsiteY2537" fmla="*/ 5108180 h 5659437"/>
              <a:gd name="connsiteX2538" fmla="*/ 2473314 w 3972063"/>
              <a:gd name="connsiteY2538" fmla="*/ 5097538 h 5659437"/>
              <a:gd name="connsiteX2539" fmla="*/ 2486084 w 3972063"/>
              <a:gd name="connsiteY2539" fmla="*/ 5101794 h 5659437"/>
              <a:gd name="connsiteX2540" fmla="*/ 2481828 w 3972063"/>
              <a:gd name="connsiteY2540" fmla="*/ 5097538 h 5659437"/>
              <a:gd name="connsiteX2541" fmla="*/ 2479699 w 3972063"/>
              <a:gd name="connsiteY2541" fmla="*/ 5086895 h 5659437"/>
              <a:gd name="connsiteX2542" fmla="*/ 2483956 w 3972063"/>
              <a:gd name="connsiteY2542" fmla="*/ 5082639 h 5659437"/>
              <a:gd name="connsiteX2543" fmla="*/ 2492469 w 3972063"/>
              <a:gd name="connsiteY2543" fmla="*/ 5080510 h 5659437"/>
              <a:gd name="connsiteX2544" fmla="*/ 2492469 w 3972063"/>
              <a:gd name="connsiteY2544" fmla="*/ 5078382 h 5659437"/>
              <a:gd name="connsiteX2545" fmla="*/ 2507367 w 3972063"/>
              <a:gd name="connsiteY2545" fmla="*/ 5076253 h 5659437"/>
              <a:gd name="connsiteX2546" fmla="*/ 2498854 w 3972063"/>
              <a:gd name="connsiteY2546" fmla="*/ 5065611 h 5659437"/>
              <a:gd name="connsiteX2547" fmla="*/ 2498854 w 3972063"/>
              <a:gd name="connsiteY2547" fmla="*/ 5074125 h 5659437"/>
              <a:gd name="connsiteX2548" fmla="*/ 2483956 w 3972063"/>
              <a:gd name="connsiteY2548" fmla="*/ 5059226 h 5659437"/>
              <a:gd name="connsiteX2549" fmla="*/ 2496725 w 3972063"/>
              <a:gd name="connsiteY2549" fmla="*/ 5063483 h 5659437"/>
              <a:gd name="connsiteX2550" fmla="*/ 2509495 w 3972063"/>
              <a:gd name="connsiteY2550" fmla="*/ 5074125 h 5659437"/>
              <a:gd name="connsiteX2551" fmla="*/ 2505239 w 3972063"/>
              <a:gd name="connsiteY2551" fmla="*/ 5065611 h 5659437"/>
              <a:gd name="connsiteX2552" fmla="*/ 2511623 w 3972063"/>
              <a:gd name="connsiteY2552" fmla="*/ 5071997 h 5659437"/>
              <a:gd name="connsiteX2553" fmla="*/ 2511623 w 3972063"/>
              <a:gd name="connsiteY2553" fmla="*/ 5065611 h 5659437"/>
              <a:gd name="connsiteX2554" fmla="*/ 2526521 w 3972063"/>
              <a:gd name="connsiteY2554" fmla="*/ 5063483 h 5659437"/>
              <a:gd name="connsiteX2555" fmla="*/ 2520136 w 3972063"/>
              <a:gd name="connsiteY2555" fmla="*/ 5057098 h 5659437"/>
              <a:gd name="connsiteX2556" fmla="*/ 2520136 w 3972063"/>
              <a:gd name="connsiteY2556" fmla="*/ 5052841 h 5659437"/>
              <a:gd name="connsiteX2557" fmla="*/ 2526521 w 3972063"/>
              <a:gd name="connsiteY2557" fmla="*/ 5048584 h 5659437"/>
              <a:gd name="connsiteX2558" fmla="*/ 2532906 w 3972063"/>
              <a:gd name="connsiteY2558" fmla="*/ 5054969 h 5659437"/>
              <a:gd name="connsiteX2559" fmla="*/ 2537163 w 3972063"/>
              <a:gd name="connsiteY2559" fmla="*/ 5061355 h 5659437"/>
              <a:gd name="connsiteX2560" fmla="*/ 2545676 w 3972063"/>
              <a:gd name="connsiteY2560" fmla="*/ 5059226 h 5659437"/>
              <a:gd name="connsiteX2561" fmla="*/ 2537163 w 3972063"/>
              <a:gd name="connsiteY2561" fmla="*/ 5057098 h 5659437"/>
              <a:gd name="connsiteX2562" fmla="*/ 2539291 w 3972063"/>
              <a:gd name="connsiteY2562" fmla="*/ 5042199 h 5659437"/>
              <a:gd name="connsiteX2563" fmla="*/ 2532906 w 3972063"/>
              <a:gd name="connsiteY2563" fmla="*/ 5037942 h 5659437"/>
              <a:gd name="connsiteX2564" fmla="*/ 2528649 w 3972063"/>
              <a:gd name="connsiteY2564" fmla="*/ 5031557 h 5659437"/>
              <a:gd name="connsiteX2565" fmla="*/ 2541419 w 3972063"/>
              <a:gd name="connsiteY2565" fmla="*/ 5040071 h 5659437"/>
              <a:gd name="connsiteX2566" fmla="*/ 2547804 w 3972063"/>
              <a:gd name="connsiteY2566" fmla="*/ 5037942 h 5659437"/>
              <a:gd name="connsiteX2567" fmla="*/ 2535034 w 3972063"/>
              <a:gd name="connsiteY2567" fmla="*/ 5031557 h 5659437"/>
              <a:gd name="connsiteX2568" fmla="*/ 2532906 w 3972063"/>
              <a:gd name="connsiteY2568" fmla="*/ 5025172 h 5659437"/>
              <a:gd name="connsiteX2569" fmla="*/ 2554189 w 3972063"/>
              <a:gd name="connsiteY2569" fmla="*/ 5042199 h 5659437"/>
              <a:gd name="connsiteX2570" fmla="*/ 2545676 w 3972063"/>
              <a:gd name="connsiteY2570" fmla="*/ 5020915 h 5659437"/>
              <a:gd name="connsiteX2571" fmla="*/ 2545676 w 3972063"/>
              <a:gd name="connsiteY2571" fmla="*/ 5029428 h 5659437"/>
              <a:gd name="connsiteX2572" fmla="*/ 2539291 w 3972063"/>
              <a:gd name="connsiteY2572" fmla="*/ 5020915 h 5659437"/>
              <a:gd name="connsiteX2573" fmla="*/ 2544612 w 3972063"/>
              <a:gd name="connsiteY2573" fmla="*/ 5017988 h 5659437"/>
              <a:gd name="connsiteX2574" fmla="*/ 2548539 w 3972063"/>
              <a:gd name="connsiteY2574" fmla="*/ 5017006 h 5659437"/>
              <a:gd name="connsiteX2575" fmla="*/ 2552858 w 3972063"/>
              <a:gd name="connsiteY2575" fmla="*/ 5019053 h 5659437"/>
              <a:gd name="connsiteX2576" fmla="*/ 2556317 w 3972063"/>
              <a:gd name="connsiteY2576" fmla="*/ 5023043 h 5659437"/>
              <a:gd name="connsiteX2577" fmla="*/ 2552060 w 3972063"/>
              <a:gd name="connsiteY2577" fmla="*/ 5020915 h 5659437"/>
              <a:gd name="connsiteX2578" fmla="*/ 2558445 w 3972063"/>
              <a:gd name="connsiteY2578" fmla="*/ 5027300 h 5659437"/>
              <a:gd name="connsiteX2579" fmla="*/ 2560574 w 3972063"/>
              <a:gd name="connsiteY2579" fmla="*/ 5035814 h 5659437"/>
              <a:gd name="connsiteX2580" fmla="*/ 2566958 w 3972063"/>
              <a:gd name="connsiteY2580" fmla="*/ 5035814 h 5659437"/>
              <a:gd name="connsiteX2581" fmla="*/ 2562702 w 3972063"/>
              <a:gd name="connsiteY2581" fmla="*/ 5029428 h 5659437"/>
              <a:gd name="connsiteX2582" fmla="*/ 2573343 w 3972063"/>
              <a:gd name="connsiteY2582" fmla="*/ 5037942 h 5659437"/>
              <a:gd name="connsiteX2583" fmla="*/ 2566958 w 3972063"/>
              <a:gd name="connsiteY2583" fmla="*/ 5029428 h 5659437"/>
              <a:gd name="connsiteX2584" fmla="*/ 2558445 w 3972063"/>
              <a:gd name="connsiteY2584" fmla="*/ 5025172 h 5659437"/>
              <a:gd name="connsiteX2585" fmla="*/ 2562702 w 3972063"/>
              <a:gd name="connsiteY2585" fmla="*/ 5023043 h 5659437"/>
              <a:gd name="connsiteX2586" fmla="*/ 2558445 w 3972063"/>
              <a:gd name="connsiteY2586" fmla="*/ 5016658 h 5659437"/>
              <a:gd name="connsiteX2587" fmla="*/ 2552060 w 3972063"/>
              <a:gd name="connsiteY2587" fmla="*/ 5016658 h 5659437"/>
              <a:gd name="connsiteX2588" fmla="*/ 2549932 w 3972063"/>
              <a:gd name="connsiteY2588" fmla="*/ 5008144 h 5659437"/>
              <a:gd name="connsiteX2589" fmla="*/ 2541485 w 3972063"/>
              <a:gd name="connsiteY2589" fmla="*/ 5012368 h 5659437"/>
              <a:gd name="connsiteX2590" fmla="*/ 2541195 w 3972063"/>
              <a:gd name="connsiteY2590" fmla="*/ 5012065 h 5659437"/>
              <a:gd name="connsiteX2591" fmla="*/ 2537163 w 3972063"/>
              <a:gd name="connsiteY2591" fmla="*/ 5006016 h 5659437"/>
              <a:gd name="connsiteX2592" fmla="*/ 2537961 w 3972063"/>
              <a:gd name="connsiteY2592" fmla="*/ 5008676 h 5659437"/>
              <a:gd name="connsiteX2593" fmla="*/ 2541195 w 3972063"/>
              <a:gd name="connsiteY2593" fmla="*/ 5012065 h 5659437"/>
              <a:gd name="connsiteX2594" fmla="*/ 2541419 w 3972063"/>
              <a:gd name="connsiteY2594" fmla="*/ 5012401 h 5659437"/>
              <a:gd name="connsiteX2595" fmla="*/ 2541485 w 3972063"/>
              <a:gd name="connsiteY2595" fmla="*/ 5012368 h 5659437"/>
              <a:gd name="connsiteX2596" fmla="*/ 2543547 w 3972063"/>
              <a:gd name="connsiteY2596" fmla="*/ 5014530 h 5659437"/>
              <a:gd name="connsiteX2597" fmla="*/ 2537163 w 3972063"/>
              <a:gd name="connsiteY2597" fmla="*/ 5016658 h 5659437"/>
              <a:gd name="connsiteX2598" fmla="*/ 2535034 w 3972063"/>
              <a:gd name="connsiteY2598" fmla="*/ 5018786 h 5659437"/>
              <a:gd name="connsiteX2599" fmla="*/ 2530778 w 3972063"/>
              <a:gd name="connsiteY2599" fmla="*/ 5014530 h 5659437"/>
              <a:gd name="connsiteX2600" fmla="*/ 2532906 w 3972063"/>
              <a:gd name="connsiteY2600" fmla="*/ 5020915 h 5659437"/>
              <a:gd name="connsiteX2601" fmla="*/ 2526521 w 3972063"/>
              <a:gd name="connsiteY2601" fmla="*/ 5023043 h 5659437"/>
              <a:gd name="connsiteX2602" fmla="*/ 2518008 w 3972063"/>
              <a:gd name="connsiteY2602" fmla="*/ 5016658 h 5659437"/>
              <a:gd name="connsiteX2603" fmla="*/ 2515880 w 3972063"/>
              <a:gd name="connsiteY2603" fmla="*/ 5031557 h 5659437"/>
              <a:gd name="connsiteX2604" fmla="*/ 2513752 w 3972063"/>
              <a:gd name="connsiteY2604" fmla="*/ 5033685 h 5659437"/>
              <a:gd name="connsiteX2605" fmla="*/ 2503110 w 3972063"/>
              <a:gd name="connsiteY2605" fmla="*/ 5027300 h 5659437"/>
              <a:gd name="connsiteX2606" fmla="*/ 2494597 w 3972063"/>
              <a:gd name="connsiteY2606" fmla="*/ 5033685 h 5659437"/>
              <a:gd name="connsiteX2607" fmla="*/ 2500982 w 3972063"/>
              <a:gd name="connsiteY2607" fmla="*/ 5040071 h 5659437"/>
              <a:gd name="connsiteX2608" fmla="*/ 2494597 w 3972063"/>
              <a:gd name="connsiteY2608" fmla="*/ 5042199 h 5659437"/>
              <a:gd name="connsiteX2609" fmla="*/ 2486084 w 3972063"/>
              <a:gd name="connsiteY2609" fmla="*/ 5033685 h 5659437"/>
              <a:gd name="connsiteX2610" fmla="*/ 2479699 w 3972063"/>
              <a:gd name="connsiteY2610" fmla="*/ 5048584 h 5659437"/>
              <a:gd name="connsiteX2611" fmla="*/ 2488212 w 3972063"/>
              <a:gd name="connsiteY2611" fmla="*/ 5054969 h 5659437"/>
              <a:gd name="connsiteX2612" fmla="*/ 2483956 w 3972063"/>
              <a:gd name="connsiteY2612" fmla="*/ 5057098 h 5659437"/>
              <a:gd name="connsiteX2613" fmla="*/ 2473314 w 3972063"/>
              <a:gd name="connsiteY2613" fmla="*/ 5048584 h 5659437"/>
              <a:gd name="connsiteX2614" fmla="*/ 2449904 w 3972063"/>
              <a:gd name="connsiteY2614" fmla="*/ 5063483 h 5659437"/>
              <a:gd name="connsiteX2615" fmla="*/ 2449904 w 3972063"/>
              <a:gd name="connsiteY2615" fmla="*/ 5059226 h 5659437"/>
              <a:gd name="connsiteX2616" fmla="*/ 2441390 w 3972063"/>
              <a:gd name="connsiteY2616" fmla="*/ 5054969 h 5659437"/>
              <a:gd name="connsiteX2617" fmla="*/ 2435006 w 3972063"/>
              <a:gd name="connsiteY2617" fmla="*/ 5057098 h 5659437"/>
              <a:gd name="connsiteX2618" fmla="*/ 2443519 w 3972063"/>
              <a:gd name="connsiteY2618" fmla="*/ 5065611 h 5659437"/>
              <a:gd name="connsiteX2619" fmla="*/ 2432877 w 3972063"/>
              <a:gd name="connsiteY2619" fmla="*/ 5061355 h 5659437"/>
              <a:gd name="connsiteX2620" fmla="*/ 2439262 w 3972063"/>
              <a:gd name="connsiteY2620" fmla="*/ 5067740 h 5659437"/>
              <a:gd name="connsiteX2621" fmla="*/ 2432877 w 3972063"/>
              <a:gd name="connsiteY2621" fmla="*/ 5069868 h 5659437"/>
              <a:gd name="connsiteX2622" fmla="*/ 2432877 w 3972063"/>
              <a:gd name="connsiteY2622" fmla="*/ 5065611 h 5659437"/>
              <a:gd name="connsiteX2623" fmla="*/ 2415851 w 3972063"/>
              <a:gd name="connsiteY2623" fmla="*/ 5057098 h 5659437"/>
              <a:gd name="connsiteX2624" fmla="*/ 2426493 w 3972063"/>
              <a:gd name="connsiteY2624" fmla="*/ 5065611 h 5659437"/>
              <a:gd name="connsiteX2625" fmla="*/ 2413723 w 3972063"/>
              <a:gd name="connsiteY2625" fmla="*/ 5071997 h 5659437"/>
              <a:gd name="connsiteX2626" fmla="*/ 2422236 w 3972063"/>
              <a:gd name="connsiteY2626" fmla="*/ 5082639 h 5659437"/>
              <a:gd name="connsiteX2627" fmla="*/ 2411595 w 3972063"/>
              <a:gd name="connsiteY2627" fmla="*/ 5074125 h 5659437"/>
              <a:gd name="connsiteX2628" fmla="*/ 2417979 w 3972063"/>
              <a:gd name="connsiteY2628" fmla="*/ 5086895 h 5659437"/>
              <a:gd name="connsiteX2629" fmla="*/ 2424364 w 3972063"/>
              <a:gd name="connsiteY2629" fmla="*/ 5089024 h 5659437"/>
              <a:gd name="connsiteX2630" fmla="*/ 2428621 w 3972063"/>
              <a:gd name="connsiteY2630" fmla="*/ 5095409 h 5659437"/>
              <a:gd name="connsiteX2631" fmla="*/ 2422236 w 3972063"/>
              <a:gd name="connsiteY2631" fmla="*/ 5097538 h 5659437"/>
              <a:gd name="connsiteX2632" fmla="*/ 2422236 w 3972063"/>
              <a:gd name="connsiteY2632" fmla="*/ 5093281 h 5659437"/>
              <a:gd name="connsiteX2633" fmla="*/ 2417979 w 3972063"/>
              <a:gd name="connsiteY2633" fmla="*/ 5089024 h 5659437"/>
              <a:gd name="connsiteX2634" fmla="*/ 2407338 w 3972063"/>
              <a:gd name="connsiteY2634" fmla="*/ 5086895 h 5659437"/>
              <a:gd name="connsiteX2635" fmla="*/ 2403082 w 3972063"/>
              <a:gd name="connsiteY2635" fmla="*/ 5082639 h 5659437"/>
              <a:gd name="connsiteX2636" fmla="*/ 2403082 w 3972063"/>
              <a:gd name="connsiteY2636" fmla="*/ 5095409 h 5659437"/>
              <a:gd name="connsiteX2637" fmla="*/ 2392440 w 3972063"/>
              <a:gd name="connsiteY2637" fmla="*/ 5084767 h 5659437"/>
              <a:gd name="connsiteX2638" fmla="*/ 2402018 w 3972063"/>
              <a:gd name="connsiteY2638" fmla="*/ 5095941 h 5659437"/>
              <a:gd name="connsiteX2639" fmla="*/ 2399771 w 3972063"/>
              <a:gd name="connsiteY2639" fmla="*/ 5097065 h 5659437"/>
              <a:gd name="connsiteX2640" fmla="*/ 2396697 w 3972063"/>
              <a:gd name="connsiteY2640" fmla="*/ 5095409 h 5659437"/>
              <a:gd name="connsiteX2641" fmla="*/ 2392440 w 3972063"/>
              <a:gd name="connsiteY2641" fmla="*/ 5099666 h 5659437"/>
              <a:gd name="connsiteX2642" fmla="*/ 2383927 w 3972063"/>
              <a:gd name="connsiteY2642" fmla="*/ 5095409 h 5659437"/>
              <a:gd name="connsiteX2643" fmla="*/ 2390312 w 3972063"/>
              <a:gd name="connsiteY2643" fmla="*/ 5103923 h 5659437"/>
              <a:gd name="connsiteX2644" fmla="*/ 2383927 w 3972063"/>
              <a:gd name="connsiteY2644" fmla="*/ 5101794 h 5659437"/>
              <a:gd name="connsiteX2645" fmla="*/ 2377542 w 3972063"/>
              <a:gd name="connsiteY2645" fmla="*/ 5097538 h 5659437"/>
              <a:gd name="connsiteX2646" fmla="*/ 2375414 w 3972063"/>
              <a:gd name="connsiteY2646" fmla="*/ 5112436 h 5659437"/>
              <a:gd name="connsiteX2647" fmla="*/ 2362645 w 3972063"/>
              <a:gd name="connsiteY2647" fmla="*/ 5101794 h 5659437"/>
              <a:gd name="connsiteX2648" fmla="*/ 2362645 w 3972063"/>
              <a:gd name="connsiteY2648" fmla="*/ 5108180 h 5659437"/>
              <a:gd name="connsiteX2649" fmla="*/ 2369029 w 3972063"/>
              <a:gd name="connsiteY2649" fmla="*/ 5110308 h 5659437"/>
              <a:gd name="connsiteX2650" fmla="*/ 2356260 w 3972063"/>
              <a:gd name="connsiteY2650" fmla="*/ 5108180 h 5659437"/>
              <a:gd name="connsiteX2651" fmla="*/ 2369029 w 3972063"/>
              <a:gd name="connsiteY2651" fmla="*/ 5114565 h 5659437"/>
              <a:gd name="connsiteX2652" fmla="*/ 2362645 w 3972063"/>
              <a:gd name="connsiteY2652" fmla="*/ 5129464 h 5659437"/>
              <a:gd name="connsiteX2653" fmla="*/ 2360516 w 3972063"/>
              <a:gd name="connsiteY2653" fmla="*/ 5125207 h 5659437"/>
              <a:gd name="connsiteX2654" fmla="*/ 2349875 w 3972063"/>
              <a:gd name="connsiteY2654" fmla="*/ 5118822 h 5659437"/>
              <a:gd name="connsiteX2655" fmla="*/ 2343490 w 3972063"/>
              <a:gd name="connsiteY2655" fmla="*/ 5131592 h 5659437"/>
              <a:gd name="connsiteX2656" fmla="*/ 2341362 w 3972063"/>
              <a:gd name="connsiteY2656" fmla="*/ 5131592 h 5659437"/>
              <a:gd name="connsiteX2657" fmla="*/ 2341362 w 3972063"/>
              <a:gd name="connsiteY2657" fmla="*/ 5133720 h 5659437"/>
              <a:gd name="connsiteX2658" fmla="*/ 2332849 w 3972063"/>
              <a:gd name="connsiteY2658" fmla="*/ 5127335 h 5659437"/>
              <a:gd name="connsiteX2659" fmla="*/ 2339234 w 3972063"/>
              <a:gd name="connsiteY2659" fmla="*/ 5137977 h 5659437"/>
              <a:gd name="connsiteX2660" fmla="*/ 2332849 w 3972063"/>
              <a:gd name="connsiteY2660" fmla="*/ 5133720 h 5659437"/>
              <a:gd name="connsiteX2661" fmla="*/ 2330720 w 3972063"/>
              <a:gd name="connsiteY2661" fmla="*/ 5146491 h 5659437"/>
              <a:gd name="connsiteX2662" fmla="*/ 2324336 w 3972063"/>
              <a:gd name="connsiteY2662" fmla="*/ 5142234 h 5659437"/>
              <a:gd name="connsiteX2663" fmla="*/ 2322207 w 3972063"/>
              <a:gd name="connsiteY2663" fmla="*/ 5144363 h 5659437"/>
              <a:gd name="connsiteX2664" fmla="*/ 2322207 w 3972063"/>
              <a:gd name="connsiteY2664" fmla="*/ 5146491 h 5659437"/>
              <a:gd name="connsiteX2665" fmla="*/ 2309438 w 3972063"/>
              <a:gd name="connsiteY2665" fmla="*/ 5157133 h 5659437"/>
              <a:gd name="connsiteX2666" fmla="*/ 2311566 w 3972063"/>
              <a:gd name="connsiteY2666" fmla="*/ 5157133 h 5659437"/>
              <a:gd name="connsiteX2667" fmla="*/ 2315823 w 3972063"/>
              <a:gd name="connsiteY2667" fmla="*/ 5161390 h 5659437"/>
              <a:gd name="connsiteX2668" fmla="*/ 2309438 w 3972063"/>
              <a:gd name="connsiteY2668" fmla="*/ 5165647 h 5659437"/>
              <a:gd name="connsiteX2669" fmla="*/ 2303053 w 3972063"/>
              <a:gd name="connsiteY2669" fmla="*/ 5159261 h 5659437"/>
              <a:gd name="connsiteX2670" fmla="*/ 2298796 w 3972063"/>
              <a:gd name="connsiteY2670" fmla="*/ 5163518 h 5659437"/>
              <a:gd name="connsiteX2671" fmla="*/ 2303053 w 3972063"/>
              <a:gd name="connsiteY2671" fmla="*/ 5167775 h 5659437"/>
              <a:gd name="connsiteX2672" fmla="*/ 2298796 w 3972063"/>
              <a:gd name="connsiteY2672" fmla="*/ 5165647 h 5659437"/>
              <a:gd name="connsiteX2673" fmla="*/ 2298796 w 3972063"/>
              <a:gd name="connsiteY2673" fmla="*/ 5172032 h 5659437"/>
              <a:gd name="connsiteX2674" fmla="*/ 2290283 w 3972063"/>
              <a:gd name="connsiteY2674" fmla="*/ 5167775 h 5659437"/>
              <a:gd name="connsiteX2675" fmla="*/ 2290283 w 3972063"/>
              <a:gd name="connsiteY2675" fmla="*/ 5169903 h 5659437"/>
              <a:gd name="connsiteX2676" fmla="*/ 2294540 w 3972063"/>
              <a:gd name="connsiteY2676" fmla="*/ 5172032 h 5659437"/>
              <a:gd name="connsiteX2677" fmla="*/ 2290283 w 3972063"/>
              <a:gd name="connsiteY2677" fmla="*/ 5172032 h 5659437"/>
              <a:gd name="connsiteX2678" fmla="*/ 2281770 w 3972063"/>
              <a:gd name="connsiteY2678" fmla="*/ 5182674 h 5659437"/>
              <a:gd name="connsiteX2679" fmla="*/ 2286027 w 3972063"/>
              <a:gd name="connsiteY2679" fmla="*/ 5186931 h 5659437"/>
              <a:gd name="connsiteX2680" fmla="*/ 2294540 w 3972063"/>
              <a:gd name="connsiteY2680" fmla="*/ 5182674 h 5659437"/>
              <a:gd name="connsiteX2681" fmla="*/ 2298796 w 3972063"/>
              <a:gd name="connsiteY2681" fmla="*/ 5199701 h 5659437"/>
              <a:gd name="connsiteX2682" fmla="*/ 2290283 w 3972063"/>
              <a:gd name="connsiteY2682" fmla="*/ 5189059 h 5659437"/>
              <a:gd name="connsiteX2683" fmla="*/ 2273257 w 3972063"/>
              <a:gd name="connsiteY2683" fmla="*/ 5235884 h 5659437"/>
              <a:gd name="connsiteX2684" fmla="*/ 2273257 w 3972063"/>
              <a:gd name="connsiteY2684" fmla="*/ 5242269 h 5659437"/>
              <a:gd name="connsiteX2685" fmla="*/ 2264744 w 3972063"/>
              <a:gd name="connsiteY2685" fmla="*/ 5220985 h 5659437"/>
              <a:gd name="connsiteX2686" fmla="*/ 2254103 w 3972063"/>
              <a:gd name="connsiteY2686" fmla="*/ 5248654 h 5659437"/>
              <a:gd name="connsiteX2687" fmla="*/ 2254103 w 3972063"/>
              <a:gd name="connsiteY2687" fmla="*/ 5246526 h 5659437"/>
              <a:gd name="connsiteX2688" fmla="*/ 2245590 w 3972063"/>
              <a:gd name="connsiteY2688" fmla="*/ 5229499 h 5659437"/>
              <a:gd name="connsiteX2689" fmla="*/ 2247718 w 3972063"/>
              <a:gd name="connsiteY2689" fmla="*/ 5250783 h 5659437"/>
              <a:gd name="connsiteX2690" fmla="*/ 2241333 w 3972063"/>
              <a:gd name="connsiteY2690" fmla="*/ 5246526 h 5659437"/>
              <a:gd name="connsiteX2691" fmla="*/ 2245590 w 3972063"/>
              <a:gd name="connsiteY2691" fmla="*/ 5299736 h 5659437"/>
              <a:gd name="connsiteX2692" fmla="*/ 2232820 w 3972063"/>
              <a:gd name="connsiteY2692" fmla="*/ 5289094 h 5659437"/>
              <a:gd name="connsiteX2693" fmla="*/ 2239205 w 3972063"/>
              <a:gd name="connsiteY2693" fmla="*/ 5291223 h 5659437"/>
              <a:gd name="connsiteX2694" fmla="*/ 2234948 w 3972063"/>
              <a:gd name="connsiteY2694" fmla="*/ 5284837 h 5659437"/>
              <a:gd name="connsiteX2695" fmla="*/ 2228564 w 3972063"/>
              <a:gd name="connsiteY2695" fmla="*/ 5291223 h 5659437"/>
              <a:gd name="connsiteX2696" fmla="*/ 2232820 w 3972063"/>
              <a:gd name="connsiteY2696" fmla="*/ 5297608 h 5659437"/>
              <a:gd name="connsiteX2697" fmla="*/ 2224307 w 3972063"/>
              <a:gd name="connsiteY2697" fmla="*/ 5297608 h 5659437"/>
              <a:gd name="connsiteX2698" fmla="*/ 2226435 w 3972063"/>
              <a:gd name="connsiteY2698" fmla="*/ 5303993 h 5659437"/>
              <a:gd name="connsiteX2699" fmla="*/ 2237077 w 3972063"/>
              <a:gd name="connsiteY2699" fmla="*/ 5306122 h 5659437"/>
              <a:gd name="connsiteX2700" fmla="*/ 2241333 w 3972063"/>
              <a:gd name="connsiteY2700" fmla="*/ 5299736 h 5659437"/>
              <a:gd name="connsiteX2701" fmla="*/ 2249846 w 3972063"/>
              <a:gd name="connsiteY2701" fmla="*/ 5303993 h 5659437"/>
              <a:gd name="connsiteX2702" fmla="*/ 2239205 w 3972063"/>
              <a:gd name="connsiteY2702" fmla="*/ 5301865 h 5659437"/>
              <a:gd name="connsiteX2703" fmla="*/ 2237077 w 3972063"/>
              <a:gd name="connsiteY2703" fmla="*/ 5323149 h 5659437"/>
              <a:gd name="connsiteX2704" fmla="*/ 2217922 w 3972063"/>
              <a:gd name="connsiteY2704" fmla="*/ 5299736 h 5659437"/>
              <a:gd name="connsiteX2705" fmla="*/ 2215794 w 3972063"/>
              <a:gd name="connsiteY2705" fmla="*/ 5316764 h 5659437"/>
              <a:gd name="connsiteX2706" fmla="*/ 2207281 w 3972063"/>
              <a:gd name="connsiteY2706" fmla="*/ 5323149 h 5659437"/>
              <a:gd name="connsiteX2707" fmla="*/ 2205153 w 3972063"/>
              <a:gd name="connsiteY2707" fmla="*/ 5335919 h 5659437"/>
              <a:gd name="connsiteX2708" fmla="*/ 2200896 w 3972063"/>
              <a:gd name="connsiteY2708" fmla="*/ 5327406 h 5659437"/>
              <a:gd name="connsiteX2709" fmla="*/ 2200896 w 3972063"/>
              <a:gd name="connsiteY2709" fmla="*/ 5335919 h 5659437"/>
              <a:gd name="connsiteX2710" fmla="*/ 2207281 w 3972063"/>
              <a:gd name="connsiteY2710" fmla="*/ 5342304 h 5659437"/>
              <a:gd name="connsiteX2711" fmla="*/ 2207281 w 3972063"/>
              <a:gd name="connsiteY2711" fmla="*/ 5359332 h 5659437"/>
              <a:gd name="connsiteX2712" fmla="*/ 2190255 w 3972063"/>
              <a:gd name="connsiteY2712" fmla="*/ 5367845 h 5659437"/>
              <a:gd name="connsiteX2713" fmla="*/ 2192383 w 3972063"/>
              <a:gd name="connsiteY2713" fmla="*/ 5378487 h 5659437"/>
              <a:gd name="connsiteX2714" fmla="*/ 2173229 w 3972063"/>
              <a:gd name="connsiteY2714" fmla="*/ 5352946 h 5659437"/>
              <a:gd name="connsiteX2715" fmla="*/ 2171100 w 3972063"/>
              <a:gd name="connsiteY2715" fmla="*/ 5391258 h 5659437"/>
              <a:gd name="connsiteX2716" fmla="*/ 2164715 w 3972063"/>
              <a:gd name="connsiteY2716" fmla="*/ 5425312 h 5659437"/>
              <a:gd name="connsiteX2717" fmla="*/ 2179613 w 3972063"/>
              <a:gd name="connsiteY2717" fmla="*/ 5395515 h 5659437"/>
              <a:gd name="connsiteX2718" fmla="*/ 2175357 w 3972063"/>
              <a:gd name="connsiteY2718" fmla="*/ 5387001 h 5659437"/>
              <a:gd name="connsiteX2719" fmla="*/ 2181742 w 3972063"/>
              <a:gd name="connsiteY2719" fmla="*/ 5391258 h 5659437"/>
              <a:gd name="connsiteX2720" fmla="*/ 2177485 w 3972063"/>
              <a:gd name="connsiteY2720" fmla="*/ 5363589 h 5659437"/>
              <a:gd name="connsiteX2721" fmla="*/ 2190255 w 3972063"/>
              <a:gd name="connsiteY2721" fmla="*/ 5404028 h 5659437"/>
              <a:gd name="connsiteX2722" fmla="*/ 2181742 w 3972063"/>
              <a:gd name="connsiteY2722" fmla="*/ 5393386 h 5659437"/>
              <a:gd name="connsiteX2723" fmla="*/ 2192383 w 3972063"/>
              <a:gd name="connsiteY2723" fmla="*/ 5423184 h 5659437"/>
              <a:gd name="connsiteX2724" fmla="*/ 2175357 w 3972063"/>
              <a:gd name="connsiteY2724" fmla="*/ 5429569 h 5659437"/>
              <a:gd name="connsiteX2725" fmla="*/ 2185998 w 3972063"/>
              <a:gd name="connsiteY2725" fmla="*/ 5455110 h 5659437"/>
              <a:gd name="connsiteX2726" fmla="*/ 2173229 w 3972063"/>
              <a:gd name="connsiteY2726" fmla="*/ 5446596 h 5659437"/>
              <a:gd name="connsiteX2727" fmla="*/ 2164715 w 3972063"/>
              <a:gd name="connsiteY2727" fmla="*/ 5444468 h 5659437"/>
              <a:gd name="connsiteX2728" fmla="*/ 2171100 w 3972063"/>
              <a:gd name="connsiteY2728" fmla="*/ 5459367 h 5659437"/>
              <a:gd name="connsiteX2729" fmla="*/ 2164715 w 3972063"/>
              <a:gd name="connsiteY2729" fmla="*/ 5465752 h 5659437"/>
              <a:gd name="connsiteX2730" fmla="*/ 2171100 w 3972063"/>
              <a:gd name="connsiteY2730" fmla="*/ 5463624 h 5659437"/>
              <a:gd name="connsiteX2731" fmla="*/ 2177485 w 3972063"/>
              <a:gd name="connsiteY2731" fmla="*/ 5476394 h 5659437"/>
              <a:gd name="connsiteX2732" fmla="*/ 2168972 w 3972063"/>
              <a:gd name="connsiteY2732" fmla="*/ 5480651 h 5659437"/>
              <a:gd name="connsiteX2733" fmla="*/ 2158331 w 3972063"/>
              <a:gd name="connsiteY2733" fmla="*/ 5470009 h 5659437"/>
              <a:gd name="connsiteX2734" fmla="*/ 2173229 w 3972063"/>
              <a:gd name="connsiteY2734" fmla="*/ 5497678 h 5659437"/>
              <a:gd name="connsiteX2735" fmla="*/ 2166844 w 3972063"/>
              <a:gd name="connsiteY2735" fmla="*/ 5508320 h 5659437"/>
              <a:gd name="connsiteX2736" fmla="*/ 2158331 w 3972063"/>
              <a:gd name="connsiteY2736" fmla="*/ 5497678 h 5659437"/>
              <a:gd name="connsiteX2737" fmla="*/ 2160459 w 3972063"/>
              <a:gd name="connsiteY2737" fmla="*/ 5491293 h 5659437"/>
              <a:gd name="connsiteX2738" fmla="*/ 2154074 w 3972063"/>
              <a:gd name="connsiteY2738" fmla="*/ 5487036 h 5659437"/>
              <a:gd name="connsiteX2739" fmla="*/ 2156202 w 3972063"/>
              <a:gd name="connsiteY2739" fmla="*/ 5497678 h 5659437"/>
              <a:gd name="connsiteX2740" fmla="*/ 2145561 w 3972063"/>
              <a:gd name="connsiteY2740" fmla="*/ 5499807 h 5659437"/>
              <a:gd name="connsiteX2741" fmla="*/ 2137048 w 3972063"/>
              <a:gd name="connsiteY2741" fmla="*/ 5467881 h 5659437"/>
              <a:gd name="connsiteX2742" fmla="*/ 2122150 w 3972063"/>
              <a:gd name="connsiteY2742" fmla="*/ 5487036 h 5659437"/>
              <a:gd name="connsiteX2743" fmla="*/ 2124278 w 3972063"/>
              <a:gd name="connsiteY2743" fmla="*/ 5495550 h 5659437"/>
              <a:gd name="connsiteX2744" fmla="*/ 2130663 w 3972063"/>
              <a:gd name="connsiteY2744" fmla="*/ 5499807 h 5659437"/>
              <a:gd name="connsiteX2745" fmla="*/ 2107252 w 3972063"/>
              <a:gd name="connsiteY2745" fmla="*/ 5529604 h 5659437"/>
              <a:gd name="connsiteX2746" fmla="*/ 2113637 w 3972063"/>
              <a:gd name="connsiteY2746" fmla="*/ 5535990 h 5659437"/>
              <a:gd name="connsiteX2747" fmla="*/ 2107252 w 3972063"/>
              <a:gd name="connsiteY2747" fmla="*/ 5540246 h 5659437"/>
              <a:gd name="connsiteX2748" fmla="*/ 2100867 w 3972063"/>
              <a:gd name="connsiteY2748" fmla="*/ 5529604 h 5659437"/>
              <a:gd name="connsiteX2749" fmla="*/ 2092354 w 3972063"/>
              <a:gd name="connsiteY2749" fmla="*/ 5542375 h 5659437"/>
              <a:gd name="connsiteX2750" fmla="*/ 2081713 w 3972063"/>
              <a:gd name="connsiteY2750" fmla="*/ 5538118 h 5659437"/>
              <a:gd name="connsiteX2751" fmla="*/ 2085970 w 3972063"/>
              <a:gd name="connsiteY2751" fmla="*/ 5544503 h 5659437"/>
              <a:gd name="connsiteX2752" fmla="*/ 2073200 w 3972063"/>
              <a:gd name="connsiteY2752" fmla="*/ 5540246 h 5659437"/>
              <a:gd name="connsiteX2753" fmla="*/ 2077457 w 3972063"/>
              <a:gd name="connsiteY2753" fmla="*/ 5550888 h 5659437"/>
              <a:gd name="connsiteX2754" fmla="*/ 2060430 w 3972063"/>
              <a:gd name="connsiteY2754" fmla="*/ 5535990 h 5659437"/>
              <a:gd name="connsiteX2755" fmla="*/ 2056174 w 3972063"/>
              <a:gd name="connsiteY2755" fmla="*/ 5546632 h 5659437"/>
              <a:gd name="connsiteX2756" fmla="*/ 2054046 w 3972063"/>
              <a:gd name="connsiteY2756" fmla="*/ 5542375 h 5659437"/>
              <a:gd name="connsiteX2757" fmla="*/ 2052214 w 3972063"/>
              <a:gd name="connsiteY2757" fmla="*/ 5540543 h 5659437"/>
              <a:gd name="connsiteX2758" fmla="*/ 2052452 w 3972063"/>
              <a:gd name="connsiteY2758" fmla="*/ 5540270 h 5659437"/>
              <a:gd name="connsiteX2759" fmla="*/ 2058036 w 3972063"/>
              <a:gd name="connsiteY2759" fmla="*/ 5540512 h 5659437"/>
              <a:gd name="connsiteX2760" fmla="*/ 2056174 w 3972063"/>
              <a:gd name="connsiteY2760" fmla="*/ 5535990 h 5659437"/>
              <a:gd name="connsiteX2761" fmla="*/ 2052452 w 3972063"/>
              <a:gd name="connsiteY2761" fmla="*/ 5540270 h 5659437"/>
              <a:gd name="connsiteX2762" fmla="*/ 2051917 w 3972063"/>
              <a:gd name="connsiteY2762" fmla="*/ 5540246 h 5659437"/>
              <a:gd name="connsiteX2763" fmla="*/ 2052214 w 3972063"/>
              <a:gd name="connsiteY2763" fmla="*/ 5540543 h 5659437"/>
              <a:gd name="connsiteX2764" fmla="*/ 2050853 w 3972063"/>
              <a:gd name="connsiteY2764" fmla="*/ 5542109 h 5659437"/>
              <a:gd name="connsiteX2765" fmla="*/ 2051917 w 3972063"/>
              <a:gd name="connsiteY2765" fmla="*/ 5553017 h 5659437"/>
              <a:gd name="connsiteX2766" fmla="*/ 2039148 w 3972063"/>
              <a:gd name="connsiteY2766" fmla="*/ 5548760 h 5659437"/>
              <a:gd name="connsiteX2767" fmla="*/ 2041276 w 3972063"/>
              <a:gd name="connsiteY2767" fmla="*/ 5555145 h 5659437"/>
              <a:gd name="connsiteX2768" fmla="*/ 2024250 w 3972063"/>
              <a:gd name="connsiteY2768" fmla="*/ 5540246 h 5659437"/>
              <a:gd name="connsiteX2769" fmla="*/ 2028506 w 3972063"/>
              <a:gd name="connsiteY2769" fmla="*/ 5529604 h 5659437"/>
              <a:gd name="connsiteX2770" fmla="*/ 2015737 w 3972063"/>
              <a:gd name="connsiteY2770" fmla="*/ 5521091 h 5659437"/>
              <a:gd name="connsiteX2771" fmla="*/ 2017865 w 3972063"/>
              <a:gd name="connsiteY2771" fmla="*/ 5542375 h 5659437"/>
              <a:gd name="connsiteX2772" fmla="*/ 2022122 w 3972063"/>
              <a:gd name="connsiteY2772" fmla="*/ 5557274 h 5659437"/>
              <a:gd name="connsiteX2773" fmla="*/ 2019993 w 3972063"/>
              <a:gd name="connsiteY2773" fmla="*/ 5546632 h 5659437"/>
              <a:gd name="connsiteX2774" fmla="*/ 2009352 w 3972063"/>
              <a:gd name="connsiteY2774" fmla="*/ 5544503 h 5659437"/>
              <a:gd name="connsiteX2775" fmla="*/ 2013608 w 3972063"/>
              <a:gd name="connsiteY2775" fmla="*/ 5553017 h 5659437"/>
              <a:gd name="connsiteX2776" fmla="*/ 2007224 w 3972063"/>
              <a:gd name="connsiteY2776" fmla="*/ 5548760 h 5659437"/>
              <a:gd name="connsiteX2777" fmla="*/ 2015737 w 3972063"/>
              <a:gd name="connsiteY2777" fmla="*/ 5563659 h 5659437"/>
              <a:gd name="connsiteX2778" fmla="*/ 2005095 w 3972063"/>
              <a:gd name="connsiteY2778" fmla="*/ 5557274 h 5659437"/>
              <a:gd name="connsiteX2779" fmla="*/ 2013608 w 3972063"/>
              <a:gd name="connsiteY2779" fmla="*/ 5574301 h 5659437"/>
              <a:gd name="connsiteX2780" fmla="*/ 2007224 w 3972063"/>
              <a:gd name="connsiteY2780" fmla="*/ 5565787 h 5659437"/>
              <a:gd name="connsiteX2781" fmla="*/ 2000839 w 3972063"/>
              <a:gd name="connsiteY2781" fmla="*/ 5563659 h 5659437"/>
              <a:gd name="connsiteX2782" fmla="*/ 2002967 w 3972063"/>
              <a:gd name="connsiteY2782" fmla="*/ 5584943 h 5659437"/>
              <a:gd name="connsiteX2783" fmla="*/ 2013608 w 3972063"/>
              <a:gd name="connsiteY2783" fmla="*/ 5595585 h 5659437"/>
              <a:gd name="connsiteX2784" fmla="*/ 2013608 w 3972063"/>
              <a:gd name="connsiteY2784" fmla="*/ 5601970 h 5659437"/>
              <a:gd name="connsiteX2785" fmla="*/ 2007224 w 3972063"/>
              <a:gd name="connsiteY2785" fmla="*/ 5604099 h 5659437"/>
              <a:gd name="connsiteX2786" fmla="*/ 2002967 w 3972063"/>
              <a:gd name="connsiteY2786" fmla="*/ 5578558 h 5659437"/>
              <a:gd name="connsiteX2787" fmla="*/ 1996582 w 3972063"/>
              <a:gd name="connsiteY2787" fmla="*/ 5576429 h 5659437"/>
              <a:gd name="connsiteX2788" fmla="*/ 1990197 w 3972063"/>
              <a:gd name="connsiteY2788" fmla="*/ 5621126 h 5659437"/>
              <a:gd name="connsiteX2789" fmla="*/ 1981684 w 3972063"/>
              <a:gd name="connsiteY2789" fmla="*/ 5618997 h 5659437"/>
              <a:gd name="connsiteX2790" fmla="*/ 1971043 w 3972063"/>
              <a:gd name="connsiteY2790" fmla="*/ 5584943 h 5659437"/>
              <a:gd name="connsiteX2791" fmla="*/ 1966787 w 3972063"/>
              <a:gd name="connsiteY2791" fmla="*/ 5582815 h 5659437"/>
              <a:gd name="connsiteX2792" fmla="*/ 1960402 w 3972063"/>
              <a:gd name="connsiteY2792" fmla="*/ 5616869 h 5659437"/>
              <a:gd name="connsiteX2793" fmla="*/ 1947632 w 3972063"/>
              <a:gd name="connsiteY2793" fmla="*/ 5640282 h 5659437"/>
              <a:gd name="connsiteX2794" fmla="*/ 1947632 w 3972063"/>
              <a:gd name="connsiteY2794" fmla="*/ 5646667 h 5659437"/>
              <a:gd name="connsiteX2795" fmla="*/ 1939119 w 3972063"/>
              <a:gd name="connsiteY2795" fmla="*/ 5638153 h 5659437"/>
              <a:gd name="connsiteX2796" fmla="*/ 1928478 w 3972063"/>
              <a:gd name="connsiteY2796" fmla="*/ 5638153 h 5659437"/>
              <a:gd name="connsiteX2797" fmla="*/ 1932734 w 3972063"/>
              <a:gd name="connsiteY2797" fmla="*/ 5644538 h 5659437"/>
              <a:gd name="connsiteX2798" fmla="*/ 1932734 w 3972063"/>
              <a:gd name="connsiteY2798" fmla="*/ 5640282 h 5659437"/>
              <a:gd name="connsiteX2799" fmla="*/ 1939119 w 3972063"/>
              <a:gd name="connsiteY2799" fmla="*/ 5659437 h 5659437"/>
              <a:gd name="connsiteX2800" fmla="*/ 1902938 w 3972063"/>
              <a:gd name="connsiteY2800" fmla="*/ 5657309 h 5659437"/>
              <a:gd name="connsiteX2801" fmla="*/ 1883784 w 3972063"/>
              <a:gd name="connsiteY2801" fmla="*/ 5648795 h 5659437"/>
              <a:gd name="connsiteX2802" fmla="*/ 1862501 w 3972063"/>
              <a:gd name="connsiteY2802" fmla="*/ 5591328 h 5659437"/>
              <a:gd name="connsiteX2803" fmla="*/ 1868886 w 3972063"/>
              <a:gd name="connsiteY2803" fmla="*/ 5601970 h 5659437"/>
              <a:gd name="connsiteX2804" fmla="*/ 1873143 w 3972063"/>
              <a:gd name="connsiteY2804" fmla="*/ 5587071 h 5659437"/>
              <a:gd name="connsiteX2805" fmla="*/ 1873143 w 3972063"/>
              <a:gd name="connsiteY2805" fmla="*/ 5542375 h 5659437"/>
              <a:gd name="connsiteX2806" fmla="*/ 1888041 w 3972063"/>
              <a:gd name="connsiteY2806" fmla="*/ 5512577 h 5659437"/>
              <a:gd name="connsiteX2807" fmla="*/ 1879528 w 3972063"/>
              <a:gd name="connsiteY2807" fmla="*/ 5516834 h 5659437"/>
              <a:gd name="connsiteX2808" fmla="*/ 1883784 w 3972063"/>
              <a:gd name="connsiteY2808" fmla="*/ 5495550 h 5659437"/>
              <a:gd name="connsiteX2809" fmla="*/ 1890169 w 3972063"/>
              <a:gd name="connsiteY2809" fmla="*/ 5476394 h 5659437"/>
              <a:gd name="connsiteX2810" fmla="*/ 1898682 w 3972063"/>
              <a:gd name="connsiteY2810" fmla="*/ 5480651 h 5659437"/>
              <a:gd name="connsiteX2811" fmla="*/ 1900810 w 3972063"/>
              <a:gd name="connsiteY2811" fmla="*/ 5463624 h 5659437"/>
              <a:gd name="connsiteX2812" fmla="*/ 1900810 w 3972063"/>
              <a:gd name="connsiteY2812" fmla="*/ 5470009 h 5659437"/>
              <a:gd name="connsiteX2813" fmla="*/ 1900810 w 3972063"/>
              <a:gd name="connsiteY2813" fmla="*/ 5457238 h 5659437"/>
              <a:gd name="connsiteX2814" fmla="*/ 1919965 w 3972063"/>
              <a:gd name="connsiteY2814" fmla="*/ 5431698 h 5659437"/>
              <a:gd name="connsiteX2815" fmla="*/ 1911452 w 3972063"/>
              <a:gd name="connsiteY2815" fmla="*/ 5397643 h 5659437"/>
              <a:gd name="connsiteX2816" fmla="*/ 1894425 w 3972063"/>
              <a:gd name="connsiteY2816" fmla="*/ 5384873 h 5659437"/>
              <a:gd name="connsiteX2817" fmla="*/ 1894425 w 3972063"/>
              <a:gd name="connsiteY2817" fmla="*/ 5393386 h 5659437"/>
              <a:gd name="connsiteX2818" fmla="*/ 1905067 w 3972063"/>
              <a:gd name="connsiteY2818" fmla="*/ 5404028 h 5659437"/>
              <a:gd name="connsiteX2819" fmla="*/ 1894425 w 3972063"/>
              <a:gd name="connsiteY2819" fmla="*/ 5418927 h 5659437"/>
              <a:gd name="connsiteX2820" fmla="*/ 1885912 w 3972063"/>
              <a:gd name="connsiteY2820" fmla="*/ 5414670 h 5659437"/>
              <a:gd name="connsiteX2821" fmla="*/ 1885912 w 3972063"/>
              <a:gd name="connsiteY2821" fmla="*/ 5423184 h 5659437"/>
              <a:gd name="connsiteX2822" fmla="*/ 1892297 w 3972063"/>
              <a:gd name="connsiteY2822" fmla="*/ 5427441 h 5659437"/>
              <a:gd name="connsiteX2823" fmla="*/ 1883784 w 3972063"/>
              <a:gd name="connsiteY2823" fmla="*/ 5425312 h 5659437"/>
              <a:gd name="connsiteX2824" fmla="*/ 1875271 w 3972063"/>
              <a:gd name="connsiteY2824" fmla="*/ 5404028 h 5659437"/>
              <a:gd name="connsiteX2825" fmla="*/ 1871014 w 3972063"/>
              <a:gd name="connsiteY2825" fmla="*/ 5425312 h 5659437"/>
              <a:gd name="connsiteX2826" fmla="*/ 1860373 w 3972063"/>
              <a:gd name="connsiteY2826" fmla="*/ 5416799 h 5659437"/>
              <a:gd name="connsiteX2827" fmla="*/ 1849732 w 3972063"/>
              <a:gd name="connsiteY2827" fmla="*/ 5425312 h 5659437"/>
              <a:gd name="connsiteX2828" fmla="*/ 1843347 w 3972063"/>
              <a:gd name="connsiteY2828" fmla="*/ 5416799 h 5659437"/>
              <a:gd name="connsiteX2829" fmla="*/ 1830577 w 3972063"/>
              <a:gd name="connsiteY2829" fmla="*/ 5421056 h 5659437"/>
              <a:gd name="connsiteX2830" fmla="*/ 1834834 w 3972063"/>
              <a:gd name="connsiteY2830" fmla="*/ 5425312 h 5659437"/>
              <a:gd name="connsiteX2831" fmla="*/ 1819936 w 3972063"/>
              <a:gd name="connsiteY2831" fmla="*/ 5433826 h 5659437"/>
              <a:gd name="connsiteX2832" fmla="*/ 1798653 w 3972063"/>
              <a:gd name="connsiteY2832" fmla="*/ 5433826 h 5659437"/>
              <a:gd name="connsiteX2833" fmla="*/ 1815679 w 3972063"/>
              <a:gd name="connsiteY2833" fmla="*/ 5361460 h 5659437"/>
              <a:gd name="connsiteX2834" fmla="*/ 1819936 w 3972063"/>
              <a:gd name="connsiteY2834" fmla="*/ 5340176 h 5659437"/>
              <a:gd name="connsiteX2835" fmla="*/ 1824193 w 3972063"/>
              <a:gd name="connsiteY2835" fmla="*/ 5316764 h 5659437"/>
              <a:gd name="connsiteX2836" fmla="*/ 1824193 w 3972063"/>
              <a:gd name="connsiteY2836" fmla="*/ 5338048 h 5659437"/>
              <a:gd name="connsiteX2837" fmla="*/ 1828449 w 3972063"/>
              <a:gd name="connsiteY2837" fmla="*/ 5306122 h 5659437"/>
              <a:gd name="connsiteX2838" fmla="*/ 1826321 w 3972063"/>
              <a:gd name="connsiteY2838" fmla="*/ 5293351 h 5659437"/>
              <a:gd name="connsiteX2839" fmla="*/ 1832706 w 3972063"/>
              <a:gd name="connsiteY2839" fmla="*/ 5312507 h 5659437"/>
              <a:gd name="connsiteX2840" fmla="*/ 1824193 w 3972063"/>
              <a:gd name="connsiteY2840" fmla="*/ 5280581 h 5659437"/>
              <a:gd name="connsiteX2841" fmla="*/ 1832706 w 3972063"/>
              <a:gd name="connsiteY2841" fmla="*/ 5284837 h 5659437"/>
              <a:gd name="connsiteX2842" fmla="*/ 1839090 w 3972063"/>
              <a:gd name="connsiteY2842" fmla="*/ 5280581 h 5659437"/>
              <a:gd name="connsiteX2843" fmla="*/ 1841219 w 3972063"/>
              <a:gd name="connsiteY2843" fmla="*/ 5276324 h 5659437"/>
              <a:gd name="connsiteX2844" fmla="*/ 1830577 w 3972063"/>
              <a:gd name="connsiteY2844" fmla="*/ 5261425 h 5659437"/>
              <a:gd name="connsiteX2845" fmla="*/ 1828449 w 3972063"/>
              <a:gd name="connsiteY2845" fmla="*/ 5265682 h 5659437"/>
              <a:gd name="connsiteX2846" fmla="*/ 1832706 w 3972063"/>
              <a:gd name="connsiteY2846" fmla="*/ 5274195 h 5659437"/>
              <a:gd name="connsiteX2847" fmla="*/ 1828449 w 3972063"/>
              <a:gd name="connsiteY2847" fmla="*/ 5280581 h 5659437"/>
              <a:gd name="connsiteX2848" fmla="*/ 1826321 w 3972063"/>
              <a:gd name="connsiteY2848" fmla="*/ 5265682 h 5659437"/>
              <a:gd name="connsiteX2849" fmla="*/ 1815679 w 3972063"/>
              <a:gd name="connsiteY2849" fmla="*/ 5263553 h 5659437"/>
              <a:gd name="connsiteX2850" fmla="*/ 1805038 w 3972063"/>
              <a:gd name="connsiteY2850" fmla="*/ 5248654 h 5659437"/>
              <a:gd name="connsiteX2851" fmla="*/ 1807166 w 3972063"/>
              <a:gd name="connsiteY2851" fmla="*/ 5278452 h 5659437"/>
              <a:gd name="connsiteX2852" fmla="*/ 1805038 w 3972063"/>
              <a:gd name="connsiteY2852" fmla="*/ 5286966 h 5659437"/>
              <a:gd name="connsiteX2853" fmla="*/ 1813551 w 3972063"/>
              <a:gd name="connsiteY2853" fmla="*/ 5293351 h 5659437"/>
              <a:gd name="connsiteX2854" fmla="*/ 1805038 w 3972063"/>
              <a:gd name="connsiteY2854" fmla="*/ 5295479 h 5659437"/>
              <a:gd name="connsiteX2855" fmla="*/ 1777371 w 3972063"/>
              <a:gd name="connsiteY2855" fmla="*/ 5369974 h 5659437"/>
              <a:gd name="connsiteX2856" fmla="*/ 1770986 w 3972063"/>
              <a:gd name="connsiteY2856" fmla="*/ 5344433 h 5659437"/>
              <a:gd name="connsiteX2857" fmla="*/ 1762473 w 3972063"/>
              <a:gd name="connsiteY2857" fmla="*/ 5359332 h 5659437"/>
              <a:gd name="connsiteX2858" fmla="*/ 1751831 w 3972063"/>
              <a:gd name="connsiteY2858" fmla="*/ 5357203 h 5659437"/>
              <a:gd name="connsiteX2859" fmla="*/ 1747575 w 3972063"/>
              <a:gd name="connsiteY2859" fmla="*/ 5372102 h 5659437"/>
              <a:gd name="connsiteX2860" fmla="*/ 1739062 w 3972063"/>
              <a:gd name="connsiteY2860" fmla="*/ 5376359 h 5659437"/>
              <a:gd name="connsiteX2861" fmla="*/ 1739062 w 3972063"/>
              <a:gd name="connsiteY2861" fmla="*/ 5365717 h 5659437"/>
              <a:gd name="connsiteX2862" fmla="*/ 1726292 w 3972063"/>
              <a:gd name="connsiteY2862" fmla="*/ 5361460 h 5659437"/>
              <a:gd name="connsiteX2863" fmla="*/ 1715651 w 3972063"/>
              <a:gd name="connsiteY2863" fmla="*/ 5308250 h 5659437"/>
              <a:gd name="connsiteX2864" fmla="*/ 1717779 w 3972063"/>
              <a:gd name="connsiteY2864" fmla="*/ 5265682 h 5659437"/>
              <a:gd name="connsiteX2865" fmla="*/ 1715651 w 3972063"/>
              <a:gd name="connsiteY2865" fmla="*/ 5235884 h 5659437"/>
              <a:gd name="connsiteX2866" fmla="*/ 1705009 w 3972063"/>
              <a:gd name="connsiteY2866" fmla="*/ 5248654 h 5659437"/>
              <a:gd name="connsiteX2867" fmla="*/ 1715651 w 3972063"/>
              <a:gd name="connsiteY2867" fmla="*/ 5223114 h 5659437"/>
              <a:gd name="connsiteX2868" fmla="*/ 1722036 w 3972063"/>
              <a:gd name="connsiteY2868" fmla="*/ 5223114 h 5659437"/>
              <a:gd name="connsiteX2869" fmla="*/ 1726292 w 3972063"/>
              <a:gd name="connsiteY2869" fmla="*/ 5214600 h 5659437"/>
              <a:gd name="connsiteX2870" fmla="*/ 1724164 w 3972063"/>
              <a:gd name="connsiteY2870" fmla="*/ 5212472 h 5659437"/>
              <a:gd name="connsiteX2871" fmla="*/ 1715651 w 3972063"/>
              <a:gd name="connsiteY2871" fmla="*/ 5218857 h 5659437"/>
              <a:gd name="connsiteX2872" fmla="*/ 1713523 w 3972063"/>
              <a:gd name="connsiteY2872" fmla="*/ 5210343 h 5659437"/>
              <a:gd name="connsiteX2873" fmla="*/ 1696496 w 3972063"/>
              <a:gd name="connsiteY2873" fmla="*/ 5240141 h 5659437"/>
              <a:gd name="connsiteX2874" fmla="*/ 1690112 w 3972063"/>
              <a:gd name="connsiteY2874" fmla="*/ 5233756 h 5659437"/>
              <a:gd name="connsiteX2875" fmla="*/ 1685855 w 3972063"/>
              <a:gd name="connsiteY2875" fmla="*/ 5242269 h 5659437"/>
              <a:gd name="connsiteX2876" fmla="*/ 1692240 w 3972063"/>
              <a:gd name="connsiteY2876" fmla="*/ 5248654 h 5659437"/>
              <a:gd name="connsiteX2877" fmla="*/ 1679470 w 3972063"/>
              <a:gd name="connsiteY2877" fmla="*/ 5257168 h 5659437"/>
              <a:gd name="connsiteX2878" fmla="*/ 1683727 w 3972063"/>
              <a:gd name="connsiteY2878" fmla="*/ 5263553 h 5659437"/>
              <a:gd name="connsiteX2879" fmla="*/ 1666701 w 3972063"/>
              <a:gd name="connsiteY2879" fmla="*/ 5269939 h 5659437"/>
              <a:gd name="connsiteX2880" fmla="*/ 1660316 w 3972063"/>
              <a:gd name="connsiteY2880" fmla="*/ 5259297 h 5659437"/>
              <a:gd name="connsiteX2881" fmla="*/ 1653931 w 3972063"/>
              <a:gd name="connsiteY2881" fmla="*/ 5276324 h 5659437"/>
              <a:gd name="connsiteX2882" fmla="*/ 1653931 w 3972063"/>
              <a:gd name="connsiteY2882" fmla="*/ 5289094 h 5659437"/>
              <a:gd name="connsiteX2883" fmla="*/ 1643290 w 3972063"/>
              <a:gd name="connsiteY2883" fmla="*/ 5276324 h 5659437"/>
              <a:gd name="connsiteX2884" fmla="*/ 1643290 w 3972063"/>
              <a:gd name="connsiteY2884" fmla="*/ 5286966 h 5659437"/>
              <a:gd name="connsiteX2885" fmla="*/ 1615622 w 3972063"/>
              <a:gd name="connsiteY2885" fmla="*/ 5301865 h 5659437"/>
              <a:gd name="connsiteX2886" fmla="*/ 1619879 w 3972063"/>
              <a:gd name="connsiteY2886" fmla="*/ 5306122 h 5659437"/>
              <a:gd name="connsiteX2887" fmla="*/ 1615622 w 3972063"/>
              <a:gd name="connsiteY2887" fmla="*/ 5312507 h 5659437"/>
              <a:gd name="connsiteX2888" fmla="*/ 1604981 w 3972063"/>
              <a:gd name="connsiteY2888" fmla="*/ 5312507 h 5659437"/>
              <a:gd name="connsiteX2889" fmla="*/ 1594339 w 3972063"/>
              <a:gd name="connsiteY2889" fmla="*/ 5301865 h 5659437"/>
              <a:gd name="connsiteX2890" fmla="*/ 1604981 w 3972063"/>
              <a:gd name="connsiteY2890" fmla="*/ 5289094 h 5659437"/>
              <a:gd name="connsiteX2891" fmla="*/ 1626263 w 3972063"/>
              <a:gd name="connsiteY2891" fmla="*/ 5282709 h 5659437"/>
              <a:gd name="connsiteX2892" fmla="*/ 1624135 w 3972063"/>
              <a:gd name="connsiteY2892" fmla="*/ 5272067 h 5659437"/>
              <a:gd name="connsiteX2893" fmla="*/ 1630520 w 3972063"/>
              <a:gd name="connsiteY2893" fmla="*/ 5278452 h 5659437"/>
              <a:gd name="connsiteX2894" fmla="*/ 1636905 w 3972063"/>
              <a:gd name="connsiteY2894" fmla="*/ 5274195 h 5659437"/>
              <a:gd name="connsiteX2895" fmla="*/ 1624135 w 3972063"/>
              <a:gd name="connsiteY2895" fmla="*/ 5261425 h 5659437"/>
              <a:gd name="connsiteX2896" fmla="*/ 1641161 w 3972063"/>
              <a:gd name="connsiteY2896" fmla="*/ 5269939 h 5659437"/>
              <a:gd name="connsiteX2897" fmla="*/ 1649674 w 3972063"/>
              <a:gd name="connsiteY2897" fmla="*/ 5250783 h 5659437"/>
              <a:gd name="connsiteX2898" fmla="*/ 1634777 w 3972063"/>
              <a:gd name="connsiteY2898" fmla="*/ 5246526 h 5659437"/>
              <a:gd name="connsiteX2899" fmla="*/ 1651803 w 3972063"/>
              <a:gd name="connsiteY2899" fmla="*/ 5250783 h 5659437"/>
              <a:gd name="connsiteX2900" fmla="*/ 1673085 w 3972063"/>
              <a:gd name="connsiteY2900" fmla="*/ 5218857 h 5659437"/>
              <a:gd name="connsiteX2901" fmla="*/ 1668829 w 3972063"/>
              <a:gd name="connsiteY2901" fmla="*/ 5214600 h 5659437"/>
              <a:gd name="connsiteX2902" fmla="*/ 1660316 w 3972063"/>
              <a:gd name="connsiteY2902" fmla="*/ 5218857 h 5659437"/>
              <a:gd name="connsiteX2903" fmla="*/ 1677342 w 3972063"/>
              <a:gd name="connsiteY2903" fmla="*/ 5212472 h 5659437"/>
              <a:gd name="connsiteX2904" fmla="*/ 1673085 w 3972063"/>
              <a:gd name="connsiteY2904" fmla="*/ 5201830 h 5659437"/>
              <a:gd name="connsiteX2905" fmla="*/ 1687983 w 3972063"/>
              <a:gd name="connsiteY2905" fmla="*/ 5206086 h 5659437"/>
              <a:gd name="connsiteX2906" fmla="*/ 1700753 w 3972063"/>
              <a:gd name="connsiteY2906" fmla="*/ 5163518 h 5659437"/>
              <a:gd name="connsiteX2907" fmla="*/ 1711394 w 3972063"/>
              <a:gd name="connsiteY2907" fmla="*/ 5167775 h 5659437"/>
              <a:gd name="connsiteX2908" fmla="*/ 1726292 w 3972063"/>
              <a:gd name="connsiteY2908" fmla="*/ 5144363 h 5659437"/>
              <a:gd name="connsiteX2909" fmla="*/ 1732677 w 3972063"/>
              <a:gd name="connsiteY2909" fmla="*/ 5152876 h 5659437"/>
              <a:gd name="connsiteX2910" fmla="*/ 1734805 w 3972063"/>
              <a:gd name="connsiteY2910" fmla="*/ 5140106 h 5659437"/>
              <a:gd name="connsiteX2911" fmla="*/ 1724164 w 3972063"/>
              <a:gd name="connsiteY2911" fmla="*/ 5137977 h 5659437"/>
              <a:gd name="connsiteX2912" fmla="*/ 1732677 w 3972063"/>
              <a:gd name="connsiteY2912" fmla="*/ 5131592 h 5659437"/>
              <a:gd name="connsiteX2913" fmla="*/ 1745447 w 3972063"/>
              <a:gd name="connsiteY2913" fmla="*/ 5140106 h 5659437"/>
              <a:gd name="connsiteX2914" fmla="*/ 1747575 w 3972063"/>
              <a:gd name="connsiteY2914" fmla="*/ 5131592 h 5659437"/>
              <a:gd name="connsiteX2915" fmla="*/ 1736933 w 3972063"/>
              <a:gd name="connsiteY2915" fmla="*/ 5099666 h 5659437"/>
              <a:gd name="connsiteX2916" fmla="*/ 1736933 w 3972063"/>
              <a:gd name="connsiteY2916" fmla="*/ 5080510 h 5659437"/>
              <a:gd name="connsiteX2917" fmla="*/ 1762739 w 3972063"/>
              <a:gd name="connsiteY2917" fmla="*/ 5072795 h 5659437"/>
              <a:gd name="connsiteX2918" fmla="*/ 1769806 w 3972063"/>
              <a:gd name="connsiteY2918" fmla="*/ 5053870 h 5659437"/>
              <a:gd name="connsiteX2919" fmla="*/ 1770454 w 3972063"/>
              <a:gd name="connsiteY2919" fmla="*/ 5053639 h 5659437"/>
              <a:gd name="connsiteX2920" fmla="*/ 1770986 w 3972063"/>
              <a:gd name="connsiteY2920" fmla="*/ 5050713 h 5659437"/>
              <a:gd name="connsiteX2921" fmla="*/ 1769806 w 3972063"/>
              <a:gd name="connsiteY2921" fmla="*/ 5053870 h 5659437"/>
              <a:gd name="connsiteX2922" fmla="*/ 1766729 w 3972063"/>
              <a:gd name="connsiteY2922" fmla="*/ 5054969 h 5659437"/>
              <a:gd name="connsiteX2923" fmla="*/ 1764601 w 3972063"/>
              <a:gd name="connsiteY2923" fmla="*/ 5050713 h 5659437"/>
              <a:gd name="connsiteX2924" fmla="*/ 1741190 w 3972063"/>
              <a:gd name="connsiteY2924" fmla="*/ 5050713 h 5659437"/>
              <a:gd name="connsiteX2925" fmla="*/ 1741190 w 3972063"/>
              <a:gd name="connsiteY2925" fmla="*/ 5048584 h 5659437"/>
              <a:gd name="connsiteX2926" fmla="*/ 1736933 w 3972063"/>
              <a:gd name="connsiteY2926" fmla="*/ 5057098 h 5659437"/>
              <a:gd name="connsiteX2927" fmla="*/ 1728420 w 3972063"/>
              <a:gd name="connsiteY2927" fmla="*/ 5052841 h 5659437"/>
              <a:gd name="connsiteX2928" fmla="*/ 1724164 w 3972063"/>
              <a:gd name="connsiteY2928" fmla="*/ 5069868 h 5659437"/>
              <a:gd name="connsiteX2929" fmla="*/ 1711394 w 3972063"/>
              <a:gd name="connsiteY2929" fmla="*/ 5080510 h 5659437"/>
              <a:gd name="connsiteX2930" fmla="*/ 1664572 w 3972063"/>
              <a:gd name="connsiteY2930" fmla="*/ 5114565 h 5659437"/>
              <a:gd name="connsiteX2931" fmla="*/ 1639033 w 3972063"/>
              <a:gd name="connsiteY2931" fmla="*/ 5159261 h 5659437"/>
              <a:gd name="connsiteX2932" fmla="*/ 1628392 w 3972063"/>
              <a:gd name="connsiteY2932" fmla="*/ 5163518 h 5659437"/>
              <a:gd name="connsiteX2933" fmla="*/ 1645418 w 3972063"/>
              <a:gd name="connsiteY2933" fmla="*/ 5129464 h 5659437"/>
              <a:gd name="connsiteX2934" fmla="*/ 1634777 w 3972063"/>
              <a:gd name="connsiteY2934" fmla="*/ 5120950 h 5659437"/>
              <a:gd name="connsiteX2935" fmla="*/ 1632648 w 3972063"/>
              <a:gd name="connsiteY2935" fmla="*/ 5133720 h 5659437"/>
              <a:gd name="connsiteX2936" fmla="*/ 1619879 w 3972063"/>
              <a:gd name="connsiteY2936" fmla="*/ 5125207 h 5659437"/>
              <a:gd name="connsiteX2937" fmla="*/ 1624135 w 3972063"/>
              <a:gd name="connsiteY2937" fmla="*/ 5142234 h 5659437"/>
              <a:gd name="connsiteX2938" fmla="*/ 1613494 w 3972063"/>
              <a:gd name="connsiteY2938" fmla="*/ 5152876 h 5659437"/>
              <a:gd name="connsiteX2939" fmla="*/ 1626263 w 3972063"/>
              <a:gd name="connsiteY2939" fmla="*/ 5165647 h 5659437"/>
              <a:gd name="connsiteX2940" fmla="*/ 1615622 w 3972063"/>
              <a:gd name="connsiteY2940" fmla="*/ 5182674 h 5659437"/>
              <a:gd name="connsiteX2941" fmla="*/ 1604981 w 3972063"/>
              <a:gd name="connsiteY2941" fmla="*/ 5178417 h 5659437"/>
              <a:gd name="connsiteX2942" fmla="*/ 1583698 w 3972063"/>
              <a:gd name="connsiteY2942" fmla="*/ 5197573 h 5659437"/>
              <a:gd name="connsiteX2943" fmla="*/ 1594339 w 3972063"/>
              <a:gd name="connsiteY2943" fmla="*/ 5180545 h 5659437"/>
              <a:gd name="connsiteX2944" fmla="*/ 1577313 w 3972063"/>
              <a:gd name="connsiteY2944" fmla="*/ 5176289 h 5659437"/>
              <a:gd name="connsiteX2945" fmla="*/ 1581570 w 3972063"/>
              <a:gd name="connsiteY2945" fmla="*/ 5189059 h 5659437"/>
              <a:gd name="connsiteX2946" fmla="*/ 1553902 w 3972063"/>
              <a:gd name="connsiteY2946" fmla="*/ 5210343 h 5659437"/>
              <a:gd name="connsiteX2947" fmla="*/ 1543261 w 3972063"/>
              <a:gd name="connsiteY2947" fmla="*/ 5206086 h 5659437"/>
              <a:gd name="connsiteX2948" fmla="*/ 1541133 w 3972063"/>
              <a:gd name="connsiteY2948" fmla="*/ 5210343 h 5659437"/>
              <a:gd name="connsiteX2949" fmla="*/ 1558159 w 3972063"/>
              <a:gd name="connsiteY2949" fmla="*/ 5220985 h 5659437"/>
              <a:gd name="connsiteX2950" fmla="*/ 1549646 w 3972063"/>
              <a:gd name="connsiteY2950" fmla="*/ 5229499 h 5659437"/>
              <a:gd name="connsiteX2951" fmla="*/ 1564544 w 3972063"/>
              <a:gd name="connsiteY2951" fmla="*/ 5229499 h 5659437"/>
              <a:gd name="connsiteX2952" fmla="*/ 1549646 w 3972063"/>
              <a:gd name="connsiteY2952" fmla="*/ 5238012 h 5659437"/>
              <a:gd name="connsiteX2953" fmla="*/ 1543261 w 3972063"/>
              <a:gd name="connsiteY2953" fmla="*/ 5223114 h 5659437"/>
              <a:gd name="connsiteX2954" fmla="*/ 1534748 w 3972063"/>
              <a:gd name="connsiteY2954" fmla="*/ 5233756 h 5659437"/>
              <a:gd name="connsiteX2955" fmla="*/ 1521978 w 3972063"/>
              <a:gd name="connsiteY2955" fmla="*/ 5225242 h 5659437"/>
              <a:gd name="connsiteX2956" fmla="*/ 1517722 w 3972063"/>
              <a:gd name="connsiteY2956" fmla="*/ 5210343 h 5659437"/>
              <a:gd name="connsiteX2957" fmla="*/ 1517722 w 3972063"/>
              <a:gd name="connsiteY2957" fmla="*/ 5223114 h 5659437"/>
              <a:gd name="connsiteX2958" fmla="*/ 1502824 w 3972063"/>
              <a:gd name="connsiteY2958" fmla="*/ 5216728 h 5659437"/>
              <a:gd name="connsiteX2959" fmla="*/ 1509209 w 3972063"/>
              <a:gd name="connsiteY2959" fmla="*/ 5229499 h 5659437"/>
              <a:gd name="connsiteX2960" fmla="*/ 1519850 w 3972063"/>
              <a:gd name="connsiteY2960" fmla="*/ 5229499 h 5659437"/>
              <a:gd name="connsiteX2961" fmla="*/ 1519850 w 3972063"/>
              <a:gd name="connsiteY2961" fmla="*/ 5225242 h 5659437"/>
              <a:gd name="connsiteX2962" fmla="*/ 1524107 w 3972063"/>
              <a:gd name="connsiteY2962" fmla="*/ 5233756 h 5659437"/>
              <a:gd name="connsiteX2963" fmla="*/ 1509209 w 3972063"/>
              <a:gd name="connsiteY2963" fmla="*/ 5231627 h 5659437"/>
              <a:gd name="connsiteX2964" fmla="*/ 1509209 w 3972063"/>
              <a:gd name="connsiteY2964" fmla="*/ 5240141 h 5659437"/>
              <a:gd name="connsiteX2965" fmla="*/ 1517722 w 3972063"/>
              <a:gd name="connsiteY2965" fmla="*/ 5240141 h 5659437"/>
              <a:gd name="connsiteX2966" fmla="*/ 1496439 w 3972063"/>
              <a:gd name="connsiteY2966" fmla="*/ 5259297 h 5659437"/>
              <a:gd name="connsiteX2967" fmla="*/ 1500696 w 3972063"/>
              <a:gd name="connsiteY2967" fmla="*/ 5229499 h 5659437"/>
              <a:gd name="connsiteX2968" fmla="*/ 1496439 w 3972063"/>
              <a:gd name="connsiteY2968" fmla="*/ 5227370 h 5659437"/>
              <a:gd name="connsiteX2969" fmla="*/ 1483669 w 3972063"/>
              <a:gd name="connsiteY2969" fmla="*/ 5259297 h 5659437"/>
              <a:gd name="connsiteX2970" fmla="*/ 1475156 w 3972063"/>
              <a:gd name="connsiteY2970" fmla="*/ 5255040 h 5659437"/>
              <a:gd name="connsiteX2971" fmla="*/ 1475156 w 3972063"/>
              <a:gd name="connsiteY2971" fmla="*/ 5259297 h 5659437"/>
              <a:gd name="connsiteX2972" fmla="*/ 1481541 w 3972063"/>
              <a:gd name="connsiteY2972" fmla="*/ 5263553 h 5659437"/>
              <a:gd name="connsiteX2973" fmla="*/ 1468772 w 3972063"/>
              <a:gd name="connsiteY2973" fmla="*/ 5272067 h 5659437"/>
              <a:gd name="connsiteX2974" fmla="*/ 1458130 w 3972063"/>
              <a:gd name="connsiteY2974" fmla="*/ 5299736 h 5659437"/>
              <a:gd name="connsiteX2975" fmla="*/ 1458130 w 3972063"/>
              <a:gd name="connsiteY2975" fmla="*/ 5272067 h 5659437"/>
              <a:gd name="connsiteX2976" fmla="*/ 1443232 w 3972063"/>
              <a:gd name="connsiteY2976" fmla="*/ 5295479 h 5659437"/>
              <a:gd name="connsiteX2977" fmla="*/ 1458130 w 3972063"/>
              <a:gd name="connsiteY2977" fmla="*/ 5306122 h 5659437"/>
              <a:gd name="connsiteX2978" fmla="*/ 1453874 w 3972063"/>
              <a:gd name="connsiteY2978" fmla="*/ 5310378 h 5659437"/>
              <a:gd name="connsiteX2979" fmla="*/ 1438976 w 3972063"/>
              <a:gd name="connsiteY2979" fmla="*/ 5295479 h 5659437"/>
              <a:gd name="connsiteX2980" fmla="*/ 1428334 w 3972063"/>
              <a:gd name="connsiteY2980" fmla="*/ 5303993 h 5659437"/>
              <a:gd name="connsiteX2981" fmla="*/ 1411308 w 3972063"/>
              <a:gd name="connsiteY2981" fmla="*/ 5338048 h 5659437"/>
              <a:gd name="connsiteX2982" fmla="*/ 1404924 w 3972063"/>
              <a:gd name="connsiteY2982" fmla="*/ 5316764 h 5659437"/>
              <a:gd name="connsiteX2983" fmla="*/ 1383641 w 3972063"/>
              <a:gd name="connsiteY2983" fmla="*/ 5335919 h 5659437"/>
              <a:gd name="connsiteX2984" fmla="*/ 1370871 w 3972063"/>
              <a:gd name="connsiteY2984" fmla="*/ 5355075 h 5659437"/>
              <a:gd name="connsiteX2985" fmla="*/ 1377256 w 3972063"/>
              <a:gd name="connsiteY2985" fmla="*/ 5367845 h 5659437"/>
              <a:gd name="connsiteX2986" fmla="*/ 1370871 w 3972063"/>
              <a:gd name="connsiteY2986" fmla="*/ 5369974 h 5659437"/>
              <a:gd name="connsiteX2987" fmla="*/ 1377256 w 3972063"/>
              <a:gd name="connsiteY2987" fmla="*/ 5376359 h 5659437"/>
              <a:gd name="connsiteX2988" fmla="*/ 1368743 w 3972063"/>
              <a:gd name="connsiteY2988" fmla="*/ 5361460 h 5659437"/>
              <a:gd name="connsiteX2989" fmla="*/ 1358102 w 3972063"/>
              <a:gd name="connsiteY2989" fmla="*/ 5357203 h 5659437"/>
              <a:gd name="connsiteX2990" fmla="*/ 1353845 w 3972063"/>
              <a:gd name="connsiteY2990" fmla="*/ 5365717 h 5659437"/>
              <a:gd name="connsiteX2991" fmla="*/ 1358102 w 3972063"/>
              <a:gd name="connsiteY2991" fmla="*/ 5350818 h 5659437"/>
              <a:gd name="connsiteX2992" fmla="*/ 1353845 w 3972063"/>
              <a:gd name="connsiteY2992" fmla="*/ 5348690 h 5659437"/>
              <a:gd name="connsiteX2993" fmla="*/ 1343204 w 3972063"/>
              <a:gd name="connsiteY2993" fmla="*/ 5355075 h 5659437"/>
              <a:gd name="connsiteX2994" fmla="*/ 1358102 w 3972063"/>
              <a:gd name="connsiteY2994" fmla="*/ 5331662 h 5659437"/>
              <a:gd name="connsiteX2995" fmla="*/ 1349589 w 3972063"/>
              <a:gd name="connsiteY2995" fmla="*/ 5327406 h 5659437"/>
              <a:gd name="connsiteX2996" fmla="*/ 1360230 w 3972063"/>
              <a:gd name="connsiteY2996" fmla="*/ 5323149 h 5659437"/>
              <a:gd name="connsiteX2997" fmla="*/ 1364486 w 3972063"/>
              <a:gd name="connsiteY2997" fmla="*/ 5329534 h 5659437"/>
              <a:gd name="connsiteX2998" fmla="*/ 1364486 w 3972063"/>
              <a:gd name="connsiteY2998" fmla="*/ 5310378 h 5659437"/>
              <a:gd name="connsiteX2999" fmla="*/ 1377256 w 3972063"/>
              <a:gd name="connsiteY2999" fmla="*/ 5308250 h 5659437"/>
              <a:gd name="connsiteX3000" fmla="*/ 1370871 w 3972063"/>
              <a:gd name="connsiteY3000" fmla="*/ 5321020 h 5659437"/>
              <a:gd name="connsiteX3001" fmla="*/ 1394282 w 3972063"/>
              <a:gd name="connsiteY3001" fmla="*/ 5316764 h 5659437"/>
              <a:gd name="connsiteX3002" fmla="*/ 1394282 w 3972063"/>
              <a:gd name="connsiteY3002" fmla="*/ 5310378 h 5659437"/>
              <a:gd name="connsiteX3003" fmla="*/ 1385769 w 3972063"/>
              <a:gd name="connsiteY3003" fmla="*/ 5310378 h 5659437"/>
              <a:gd name="connsiteX3004" fmla="*/ 1379384 w 3972063"/>
              <a:gd name="connsiteY3004" fmla="*/ 5303993 h 5659437"/>
              <a:gd name="connsiteX3005" fmla="*/ 1381513 w 3972063"/>
              <a:gd name="connsiteY3005" fmla="*/ 5289094 h 5659437"/>
              <a:gd name="connsiteX3006" fmla="*/ 1370871 w 3972063"/>
              <a:gd name="connsiteY3006" fmla="*/ 5289094 h 5659437"/>
              <a:gd name="connsiteX3007" fmla="*/ 1390026 w 3972063"/>
              <a:gd name="connsiteY3007" fmla="*/ 5274195 h 5659437"/>
              <a:gd name="connsiteX3008" fmla="*/ 1390026 w 3972063"/>
              <a:gd name="connsiteY3008" fmla="*/ 5284837 h 5659437"/>
              <a:gd name="connsiteX3009" fmla="*/ 1411308 w 3972063"/>
              <a:gd name="connsiteY3009" fmla="*/ 5265682 h 5659437"/>
              <a:gd name="connsiteX3010" fmla="*/ 1404924 w 3972063"/>
              <a:gd name="connsiteY3010" fmla="*/ 5261425 h 5659437"/>
              <a:gd name="connsiteX3011" fmla="*/ 1407052 w 3972063"/>
              <a:gd name="connsiteY3011" fmla="*/ 5248654 h 5659437"/>
              <a:gd name="connsiteX3012" fmla="*/ 1430463 w 3972063"/>
              <a:gd name="connsiteY3012" fmla="*/ 5218857 h 5659437"/>
              <a:gd name="connsiteX3013" fmla="*/ 1432591 w 3972063"/>
              <a:gd name="connsiteY3013" fmla="*/ 5229499 h 5659437"/>
              <a:gd name="connsiteX3014" fmla="*/ 1438976 w 3972063"/>
              <a:gd name="connsiteY3014" fmla="*/ 5214600 h 5659437"/>
              <a:gd name="connsiteX3015" fmla="*/ 1449617 w 3972063"/>
              <a:gd name="connsiteY3015" fmla="*/ 5220985 h 5659437"/>
              <a:gd name="connsiteX3016" fmla="*/ 1445361 w 3972063"/>
              <a:gd name="connsiteY3016" fmla="*/ 5212472 h 5659437"/>
              <a:gd name="connsiteX3017" fmla="*/ 1451745 w 3972063"/>
              <a:gd name="connsiteY3017" fmla="*/ 5184802 h 5659437"/>
              <a:gd name="connsiteX3018" fmla="*/ 1460259 w 3972063"/>
              <a:gd name="connsiteY3018" fmla="*/ 5163518 h 5659437"/>
              <a:gd name="connsiteX3019" fmla="*/ 1453874 w 3972063"/>
              <a:gd name="connsiteY3019" fmla="*/ 5169903 h 5659437"/>
              <a:gd name="connsiteX3020" fmla="*/ 1447489 w 3972063"/>
              <a:gd name="connsiteY3020" fmla="*/ 5163518 h 5659437"/>
              <a:gd name="connsiteX3021" fmla="*/ 1464515 w 3972063"/>
              <a:gd name="connsiteY3021" fmla="*/ 5159261 h 5659437"/>
              <a:gd name="connsiteX3022" fmla="*/ 1468772 w 3972063"/>
              <a:gd name="connsiteY3022" fmla="*/ 5176289 h 5659437"/>
              <a:gd name="connsiteX3023" fmla="*/ 1483669 w 3972063"/>
              <a:gd name="connsiteY3023" fmla="*/ 5148619 h 5659437"/>
              <a:gd name="connsiteX3024" fmla="*/ 1496439 w 3972063"/>
              <a:gd name="connsiteY3024" fmla="*/ 5146491 h 5659437"/>
              <a:gd name="connsiteX3025" fmla="*/ 1504952 w 3972063"/>
              <a:gd name="connsiteY3025" fmla="*/ 5131592 h 5659437"/>
              <a:gd name="connsiteX3026" fmla="*/ 1500696 w 3972063"/>
              <a:gd name="connsiteY3026" fmla="*/ 5118822 h 5659437"/>
              <a:gd name="connsiteX3027" fmla="*/ 1513465 w 3972063"/>
              <a:gd name="connsiteY3027" fmla="*/ 5125207 h 5659437"/>
              <a:gd name="connsiteX3028" fmla="*/ 1521978 w 3972063"/>
              <a:gd name="connsiteY3028" fmla="*/ 5110308 h 5659437"/>
              <a:gd name="connsiteX3029" fmla="*/ 1513465 w 3972063"/>
              <a:gd name="connsiteY3029" fmla="*/ 5106051 h 5659437"/>
              <a:gd name="connsiteX3030" fmla="*/ 1528363 w 3972063"/>
              <a:gd name="connsiteY3030" fmla="*/ 5101794 h 5659437"/>
              <a:gd name="connsiteX3031" fmla="*/ 1543261 w 3972063"/>
              <a:gd name="connsiteY3031" fmla="*/ 5071997 h 5659437"/>
              <a:gd name="connsiteX3032" fmla="*/ 1539004 w 3972063"/>
              <a:gd name="connsiteY3032" fmla="*/ 5063483 h 5659437"/>
              <a:gd name="connsiteX3033" fmla="*/ 1549646 w 3972063"/>
              <a:gd name="connsiteY3033" fmla="*/ 5071997 h 5659437"/>
              <a:gd name="connsiteX3034" fmla="*/ 1558159 w 3972063"/>
              <a:gd name="connsiteY3034" fmla="*/ 5044327 h 5659437"/>
              <a:gd name="connsiteX3035" fmla="*/ 1547518 w 3972063"/>
              <a:gd name="connsiteY3035" fmla="*/ 5048584 h 5659437"/>
              <a:gd name="connsiteX3036" fmla="*/ 1553902 w 3972063"/>
              <a:gd name="connsiteY3036" fmla="*/ 5037942 h 5659437"/>
              <a:gd name="connsiteX3037" fmla="*/ 1536876 w 3972063"/>
              <a:gd name="connsiteY3037" fmla="*/ 5037942 h 5659437"/>
              <a:gd name="connsiteX3038" fmla="*/ 1521978 w 3972063"/>
              <a:gd name="connsiteY3038" fmla="*/ 5046456 h 5659437"/>
              <a:gd name="connsiteX3039" fmla="*/ 1509209 w 3972063"/>
              <a:gd name="connsiteY3039" fmla="*/ 5067740 h 5659437"/>
              <a:gd name="connsiteX3040" fmla="*/ 1481541 w 3972063"/>
              <a:gd name="connsiteY3040" fmla="*/ 5099666 h 5659437"/>
              <a:gd name="connsiteX3041" fmla="*/ 1470900 w 3972063"/>
              <a:gd name="connsiteY3041" fmla="*/ 5093281 h 5659437"/>
              <a:gd name="connsiteX3042" fmla="*/ 1464515 w 3972063"/>
              <a:gd name="connsiteY3042" fmla="*/ 5101794 h 5659437"/>
              <a:gd name="connsiteX3043" fmla="*/ 1447489 w 3972063"/>
              <a:gd name="connsiteY3043" fmla="*/ 5095409 h 5659437"/>
              <a:gd name="connsiteX3044" fmla="*/ 1453874 w 3972063"/>
              <a:gd name="connsiteY3044" fmla="*/ 5110308 h 5659437"/>
              <a:gd name="connsiteX3045" fmla="*/ 1438976 w 3972063"/>
              <a:gd name="connsiteY3045" fmla="*/ 5114565 h 5659437"/>
              <a:gd name="connsiteX3046" fmla="*/ 1438976 w 3972063"/>
              <a:gd name="connsiteY3046" fmla="*/ 5125207 h 5659437"/>
              <a:gd name="connsiteX3047" fmla="*/ 1430463 w 3972063"/>
              <a:gd name="connsiteY3047" fmla="*/ 5110308 h 5659437"/>
              <a:gd name="connsiteX3048" fmla="*/ 1419821 w 3972063"/>
              <a:gd name="connsiteY3048" fmla="*/ 5118822 h 5659437"/>
              <a:gd name="connsiteX3049" fmla="*/ 1417693 w 3972063"/>
              <a:gd name="connsiteY3049" fmla="*/ 5129464 h 5659437"/>
              <a:gd name="connsiteX3050" fmla="*/ 1430463 w 3972063"/>
              <a:gd name="connsiteY3050" fmla="*/ 5142234 h 5659437"/>
              <a:gd name="connsiteX3051" fmla="*/ 1417693 w 3972063"/>
              <a:gd name="connsiteY3051" fmla="*/ 5135849 h 5659437"/>
              <a:gd name="connsiteX3052" fmla="*/ 1404924 w 3972063"/>
              <a:gd name="connsiteY3052" fmla="*/ 5152876 h 5659437"/>
              <a:gd name="connsiteX3053" fmla="*/ 1394282 w 3972063"/>
              <a:gd name="connsiteY3053" fmla="*/ 5137977 h 5659437"/>
              <a:gd name="connsiteX3054" fmla="*/ 1394282 w 3972063"/>
              <a:gd name="connsiteY3054" fmla="*/ 5127335 h 5659437"/>
              <a:gd name="connsiteX3055" fmla="*/ 1402795 w 3972063"/>
              <a:gd name="connsiteY3055" fmla="*/ 5116693 h 5659437"/>
              <a:gd name="connsiteX3056" fmla="*/ 1407052 w 3972063"/>
              <a:gd name="connsiteY3056" fmla="*/ 5127335 h 5659437"/>
              <a:gd name="connsiteX3057" fmla="*/ 1411308 w 3972063"/>
              <a:gd name="connsiteY3057" fmla="*/ 5114565 h 5659437"/>
              <a:gd name="connsiteX3058" fmla="*/ 1438976 w 3972063"/>
              <a:gd name="connsiteY3058" fmla="*/ 5099666 h 5659437"/>
              <a:gd name="connsiteX3059" fmla="*/ 1432591 w 3972063"/>
              <a:gd name="connsiteY3059" fmla="*/ 5093281 h 5659437"/>
              <a:gd name="connsiteX3060" fmla="*/ 1436848 w 3972063"/>
              <a:gd name="connsiteY3060" fmla="*/ 5089024 h 5659437"/>
              <a:gd name="connsiteX3061" fmla="*/ 1445361 w 3972063"/>
              <a:gd name="connsiteY3061" fmla="*/ 5093281 h 5659437"/>
              <a:gd name="connsiteX3062" fmla="*/ 1443232 w 3972063"/>
              <a:gd name="connsiteY3062" fmla="*/ 5082639 h 5659437"/>
              <a:gd name="connsiteX3063" fmla="*/ 1453874 w 3972063"/>
              <a:gd name="connsiteY3063" fmla="*/ 5084767 h 5659437"/>
              <a:gd name="connsiteX3064" fmla="*/ 1470900 w 3972063"/>
              <a:gd name="connsiteY3064" fmla="*/ 5069868 h 5659437"/>
              <a:gd name="connsiteX3065" fmla="*/ 1462387 w 3972063"/>
              <a:gd name="connsiteY3065" fmla="*/ 5061355 h 5659437"/>
              <a:gd name="connsiteX3066" fmla="*/ 1462387 w 3972063"/>
              <a:gd name="connsiteY3066" fmla="*/ 5054969 h 5659437"/>
              <a:gd name="connsiteX3067" fmla="*/ 1475156 w 3972063"/>
              <a:gd name="connsiteY3067" fmla="*/ 5048584 h 5659437"/>
              <a:gd name="connsiteX3068" fmla="*/ 1477285 w 3972063"/>
              <a:gd name="connsiteY3068" fmla="*/ 5037942 h 5659437"/>
              <a:gd name="connsiteX3069" fmla="*/ 1456002 w 3972063"/>
              <a:gd name="connsiteY3069" fmla="*/ 5037942 h 5659437"/>
              <a:gd name="connsiteX3070" fmla="*/ 1436848 w 3972063"/>
              <a:gd name="connsiteY3070" fmla="*/ 5050713 h 5659437"/>
              <a:gd name="connsiteX3071" fmla="*/ 1438976 w 3972063"/>
              <a:gd name="connsiteY3071" fmla="*/ 5037942 h 5659437"/>
              <a:gd name="connsiteX3072" fmla="*/ 1432591 w 3972063"/>
              <a:gd name="connsiteY3072" fmla="*/ 5037942 h 5659437"/>
              <a:gd name="connsiteX3073" fmla="*/ 1426206 w 3972063"/>
              <a:gd name="connsiteY3073" fmla="*/ 5037942 h 5659437"/>
              <a:gd name="connsiteX3074" fmla="*/ 1417693 w 3972063"/>
              <a:gd name="connsiteY3074" fmla="*/ 5037942 h 5659437"/>
              <a:gd name="connsiteX3075" fmla="*/ 1421950 w 3972063"/>
              <a:gd name="connsiteY3075" fmla="*/ 5050713 h 5659437"/>
              <a:gd name="connsiteX3076" fmla="*/ 1426206 w 3972063"/>
              <a:gd name="connsiteY3076" fmla="*/ 5052841 h 5659437"/>
              <a:gd name="connsiteX3077" fmla="*/ 1417693 w 3972063"/>
              <a:gd name="connsiteY3077" fmla="*/ 5067740 h 5659437"/>
              <a:gd name="connsiteX3078" fmla="*/ 1413437 w 3972063"/>
              <a:gd name="connsiteY3078" fmla="*/ 5080510 h 5659437"/>
              <a:gd name="connsiteX3079" fmla="*/ 1411308 w 3972063"/>
              <a:gd name="connsiteY3079" fmla="*/ 5086895 h 5659437"/>
              <a:gd name="connsiteX3080" fmla="*/ 1411308 w 3972063"/>
              <a:gd name="connsiteY3080" fmla="*/ 5074125 h 5659437"/>
              <a:gd name="connsiteX3081" fmla="*/ 1407052 w 3972063"/>
              <a:gd name="connsiteY3081" fmla="*/ 5069868 h 5659437"/>
              <a:gd name="connsiteX3082" fmla="*/ 1411308 w 3972063"/>
              <a:gd name="connsiteY3082" fmla="*/ 5057098 h 5659437"/>
              <a:gd name="connsiteX3083" fmla="*/ 1402795 w 3972063"/>
              <a:gd name="connsiteY3083" fmla="*/ 5054969 h 5659437"/>
              <a:gd name="connsiteX3084" fmla="*/ 1404924 w 3972063"/>
              <a:gd name="connsiteY3084" fmla="*/ 5069868 h 5659437"/>
              <a:gd name="connsiteX3085" fmla="*/ 1387897 w 3972063"/>
              <a:gd name="connsiteY3085" fmla="*/ 5078382 h 5659437"/>
              <a:gd name="connsiteX3086" fmla="*/ 1390026 w 3972063"/>
              <a:gd name="connsiteY3086" fmla="*/ 5037942 h 5659437"/>
              <a:gd name="connsiteX3087" fmla="*/ 1385769 w 3972063"/>
              <a:gd name="connsiteY3087" fmla="*/ 5037942 h 5659437"/>
              <a:gd name="connsiteX3088" fmla="*/ 1362358 w 3972063"/>
              <a:gd name="connsiteY3088" fmla="*/ 5067740 h 5659437"/>
              <a:gd name="connsiteX3089" fmla="*/ 1362358 w 3972063"/>
              <a:gd name="connsiteY3089" fmla="*/ 5082639 h 5659437"/>
              <a:gd name="connsiteX3090" fmla="*/ 1368743 w 3972063"/>
              <a:gd name="connsiteY3090" fmla="*/ 5084767 h 5659437"/>
              <a:gd name="connsiteX3091" fmla="*/ 1330434 w 3972063"/>
              <a:gd name="connsiteY3091" fmla="*/ 5137977 h 5659437"/>
              <a:gd name="connsiteX3092" fmla="*/ 1336819 w 3972063"/>
              <a:gd name="connsiteY3092" fmla="*/ 5144363 h 5659437"/>
              <a:gd name="connsiteX3093" fmla="*/ 1326178 w 3972063"/>
              <a:gd name="connsiteY3093" fmla="*/ 5155005 h 5659437"/>
              <a:gd name="connsiteX3094" fmla="*/ 1321921 w 3972063"/>
              <a:gd name="connsiteY3094" fmla="*/ 5140106 h 5659437"/>
              <a:gd name="connsiteX3095" fmla="*/ 1307023 w 3972063"/>
              <a:gd name="connsiteY3095" fmla="*/ 5163518 h 5659437"/>
              <a:gd name="connsiteX3096" fmla="*/ 1294254 w 3972063"/>
              <a:gd name="connsiteY3096" fmla="*/ 5161390 h 5659437"/>
              <a:gd name="connsiteX3097" fmla="*/ 1298510 w 3972063"/>
              <a:gd name="connsiteY3097" fmla="*/ 5169903 h 5659437"/>
              <a:gd name="connsiteX3098" fmla="*/ 1283612 w 3972063"/>
              <a:gd name="connsiteY3098" fmla="*/ 5167775 h 5659437"/>
              <a:gd name="connsiteX3099" fmla="*/ 1285740 w 3972063"/>
              <a:gd name="connsiteY3099" fmla="*/ 5180545 h 5659437"/>
              <a:gd name="connsiteX3100" fmla="*/ 1266586 w 3972063"/>
              <a:gd name="connsiteY3100" fmla="*/ 5169903 h 5659437"/>
              <a:gd name="connsiteX3101" fmla="*/ 1258073 w 3972063"/>
              <a:gd name="connsiteY3101" fmla="*/ 5184802 h 5659437"/>
              <a:gd name="connsiteX3102" fmla="*/ 1258073 w 3972063"/>
              <a:gd name="connsiteY3102" fmla="*/ 5180545 h 5659437"/>
              <a:gd name="connsiteX3103" fmla="*/ 1254061 w 3972063"/>
              <a:gd name="connsiteY3103" fmla="*/ 5178539 h 5659437"/>
              <a:gd name="connsiteX3104" fmla="*/ 1254276 w 3972063"/>
              <a:gd name="connsiteY3104" fmla="*/ 5178236 h 5659437"/>
              <a:gd name="connsiteX3105" fmla="*/ 1262596 w 3972063"/>
              <a:gd name="connsiteY3105" fmla="*/ 5174958 h 5659437"/>
              <a:gd name="connsiteX3106" fmla="*/ 1260201 w 3972063"/>
              <a:gd name="connsiteY3106" fmla="*/ 5169903 h 5659437"/>
              <a:gd name="connsiteX3107" fmla="*/ 1254276 w 3972063"/>
              <a:gd name="connsiteY3107" fmla="*/ 5178236 h 5659437"/>
              <a:gd name="connsiteX3108" fmla="*/ 1253816 w 3972063"/>
              <a:gd name="connsiteY3108" fmla="*/ 5178417 h 5659437"/>
              <a:gd name="connsiteX3109" fmla="*/ 1254061 w 3972063"/>
              <a:gd name="connsiteY3109" fmla="*/ 5178539 h 5659437"/>
              <a:gd name="connsiteX3110" fmla="*/ 1251688 w 3972063"/>
              <a:gd name="connsiteY3110" fmla="*/ 5181876 h 5659437"/>
              <a:gd name="connsiteX3111" fmla="*/ 1249560 w 3972063"/>
              <a:gd name="connsiteY3111" fmla="*/ 5195444 h 5659437"/>
              <a:gd name="connsiteX3112" fmla="*/ 1236790 w 3972063"/>
              <a:gd name="connsiteY3112" fmla="*/ 5195444 h 5659437"/>
              <a:gd name="connsiteX3113" fmla="*/ 1236790 w 3972063"/>
              <a:gd name="connsiteY3113" fmla="*/ 5206086 h 5659437"/>
              <a:gd name="connsiteX3114" fmla="*/ 1219764 w 3972063"/>
              <a:gd name="connsiteY3114" fmla="*/ 5191187 h 5659437"/>
              <a:gd name="connsiteX3115" fmla="*/ 1226149 w 3972063"/>
              <a:gd name="connsiteY3115" fmla="*/ 5174160 h 5659437"/>
              <a:gd name="connsiteX3116" fmla="*/ 1213379 w 3972063"/>
              <a:gd name="connsiteY3116" fmla="*/ 5167775 h 5659437"/>
              <a:gd name="connsiteX3117" fmla="*/ 1209123 w 3972063"/>
              <a:gd name="connsiteY3117" fmla="*/ 5199701 h 5659437"/>
              <a:gd name="connsiteX3118" fmla="*/ 1211251 w 3972063"/>
              <a:gd name="connsiteY3118" fmla="*/ 5216728 h 5659437"/>
              <a:gd name="connsiteX3119" fmla="*/ 1211251 w 3972063"/>
              <a:gd name="connsiteY3119" fmla="*/ 5203958 h 5659437"/>
              <a:gd name="connsiteX3120" fmla="*/ 1198481 w 3972063"/>
              <a:gd name="connsiteY3120" fmla="*/ 5203958 h 5659437"/>
              <a:gd name="connsiteX3121" fmla="*/ 1202738 w 3972063"/>
              <a:gd name="connsiteY3121" fmla="*/ 5214600 h 5659437"/>
              <a:gd name="connsiteX3122" fmla="*/ 1194225 w 3972063"/>
              <a:gd name="connsiteY3122" fmla="*/ 5212472 h 5659437"/>
              <a:gd name="connsiteX3123" fmla="*/ 1202738 w 3972063"/>
              <a:gd name="connsiteY3123" fmla="*/ 5227370 h 5659437"/>
              <a:gd name="connsiteX3124" fmla="*/ 1187840 w 3972063"/>
              <a:gd name="connsiteY3124" fmla="*/ 5225242 h 5659437"/>
              <a:gd name="connsiteX3125" fmla="*/ 1196353 w 3972063"/>
              <a:gd name="connsiteY3125" fmla="*/ 5244398 h 5659437"/>
              <a:gd name="connsiteX3126" fmla="*/ 1189968 w 3972063"/>
              <a:gd name="connsiteY3126" fmla="*/ 5235884 h 5659437"/>
              <a:gd name="connsiteX3127" fmla="*/ 1181455 w 3972063"/>
              <a:gd name="connsiteY3127" fmla="*/ 5238012 h 5659437"/>
              <a:gd name="connsiteX3128" fmla="*/ 1179327 w 3972063"/>
              <a:gd name="connsiteY3128" fmla="*/ 5267810 h 5659437"/>
              <a:gd name="connsiteX3129" fmla="*/ 1189968 w 3972063"/>
              <a:gd name="connsiteY3129" fmla="*/ 5276324 h 5659437"/>
              <a:gd name="connsiteX3130" fmla="*/ 1189968 w 3972063"/>
              <a:gd name="connsiteY3130" fmla="*/ 5284837 h 5659437"/>
              <a:gd name="connsiteX3131" fmla="*/ 1179327 w 3972063"/>
              <a:gd name="connsiteY3131" fmla="*/ 5291223 h 5659437"/>
              <a:gd name="connsiteX3132" fmla="*/ 1179327 w 3972063"/>
              <a:gd name="connsiteY3132" fmla="*/ 5257168 h 5659437"/>
              <a:gd name="connsiteX3133" fmla="*/ 1175070 w 3972063"/>
              <a:gd name="connsiteY3133" fmla="*/ 5255040 h 5659437"/>
              <a:gd name="connsiteX3134" fmla="*/ 1153788 w 3972063"/>
              <a:gd name="connsiteY3134" fmla="*/ 5323149 h 5659437"/>
              <a:gd name="connsiteX3135" fmla="*/ 1143146 w 3972063"/>
              <a:gd name="connsiteY3135" fmla="*/ 5325277 h 5659437"/>
              <a:gd name="connsiteX3136" fmla="*/ 1136762 w 3972063"/>
              <a:gd name="connsiteY3136" fmla="*/ 5280581 h 5659437"/>
              <a:gd name="connsiteX3137" fmla="*/ 1132505 w 3972063"/>
              <a:gd name="connsiteY3137" fmla="*/ 5280581 h 5659437"/>
              <a:gd name="connsiteX3138" fmla="*/ 1115479 w 3972063"/>
              <a:gd name="connsiteY3138" fmla="*/ 5333791 h 5659437"/>
              <a:gd name="connsiteX3139" fmla="*/ 1094196 w 3972063"/>
              <a:gd name="connsiteY3139" fmla="*/ 5372102 h 5659437"/>
              <a:gd name="connsiteX3140" fmla="*/ 1094196 w 3972063"/>
              <a:gd name="connsiteY3140" fmla="*/ 5380616 h 5659437"/>
              <a:gd name="connsiteX3141" fmla="*/ 1083555 w 3972063"/>
              <a:gd name="connsiteY3141" fmla="*/ 5372102 h 5659437"/>
              <a:gd name="connsiteX3142" fmla="*/ 1070785 w 3972063"/>
              <a:gd name="connsiteY3142" fmla="*/ 5378487 h 5659437"/>
              <a:gd name="connsiteX3143" fmla="*/ 1075042 w 3972063"/>
              <a:gd name="connsiteY3143" fmla="*/ 5387001 h 5659437"/>
              <a:gd name="connsiteX3144" fmla="*/ 1077170 w 3972063"/>
              <a:gd name="connsiteY3144" fmla="*/ 5380616 h 5659437"/>
              <a:gd name="connsiteX3145" fmla="*/ 1079298 w 3972063"/>
              <a:gd name="connsiteY3145" fmla="*/ 5404028 h 5659437"/>
              <a:gd name="connsiteX3146" fmla="*/ 1034605 w 3972063"/>
              <a:gd name="connsiteY3146" fmla="*/ 5416799 h 5659437"/>
              <a:gd name="connsiteX3147" fmla="*/ 1011194 w 3972063"/>
              <a:gd name="connsiteY3147" fmla="*/ 5416799 h 5659437"/>
              <a:gd name="connsiteX3148" fmla="*/ 996296 w 3972063"/>
              <a:gd name="connsiteY3148" fmla="*/ 5344433 h 5659437"/>
              <a:gd name="connsiteX3149" fmla="*/ 1002681 w 3972063"/>
              <a:gd name="connsiteY3149" fmla="*/ 5355075 h 5659437"/>
              <a:gd name="connsiteX3150" fmla="*/ 1013322 w 3972063"/>
              <a:gd name="connsiteY3150" fmla="*/ 5331662 h 5659437"/>
              <a:gd name="connsiteX3151" fmla="*/ 1023963 w 3972063"/>
              <a:gd name="connsiteY3151" fmla="*/ 5265682 h 5659437"/>
              <a:gd name="connsiteX3152" fmla="*/ 1049503 w 3972063"/>
              <a:gd name="connsiteY3152" fmla="*/ 5216728 h 5659437"/>
              <a:gd name="connsiteX3153" fmla="*/ 1036733 w 3972063"/>
              <a:gd name="connsiteY3153" fmla="*/ 5225242 h 5659437"/>
              <a:gd name="connsiteX3154" fmla="*/ 1047374 w 3972063"/>
              <a:gd name="connsiteY3154" fmla="*/ 5193316 h 5659437"/>
              <a:gd name="connsiteX3155" fmla="*/ 1062272 w 3972063"/>
              <a:gd name="connsiteY3155" fmla="*/ 5161390 h 5659437"/>
              <a:gd name="connsiteX3156" fmla="*/ 1070785 w 3972063"/>
              <a:gd name="connsiteY3156" fmla="*/ 5163518 h 5659437"/>
              <a:gd name="connsiteX3157" fmla="*/ 1079298 w 3972063"/>
              <a:gd name="connsiteY3157" fmla="*/ 5137977 h 5659437"/>
              <a:gd name="connsiteX3158" fmla="*/ 1077170 w 3972063"/>
              <a:gd name="connsiteY3158" fmla="*/ 5148619 h 5659437"/>
              <a:gd name="connsiteX3159" fmla="*/ 1081427 w 3972063"/>
              <a:gd name="connsiteY3159" fmla="*/ 5131592 h 5659437"/>
              <a:gd name="connsiteX3160" fmla="*/ 1113351 w 3972063"/>
              <a:gd name="connsiteY3160" fmla="*/ 5084767 h 5659437"/>
              <a:gd name="connsiteX3161" fmla="*/ 1106966 w 3972063"/>
              <a:gd name="connsiteY3161" fmla="*/ 5048584 h 5659437"/>
              <a:gd name="connsiteX3162" fmla="*/ 1100581 w 3972063"/>
              <a:gd name="connsiteY3162" fmla="*/ 5046456 h 5659437"/>
              <a:gd name="connsiteX3163" fmla="*/ 1100581 w 3972063"/>
              <a:gd name="connsiteY3163" fmla="*/ 5050713 h 5659437"/>
              <a:gd name="connsiteX3164" fmla="*/ 1102709 w 3972063"/>
              <a:gd name="connsiteY3164" fmla="*/ 5061355 h 5659437"/>
              <a:gd name="connsiteX3165" fmla="*/ 1098453 w 3972063"/>
              <a:gd name="connsiteY3165" fmla="*/ 5067740 h 5659437"/>
              <a:gd name="connsiteX3166" fmla="*/ 1085683 w 3972063"/>
              <a:gd name="connsiteY3166" fmla="*/ 5065611 h 5659437"/>
              <a:gd name="connsiteX3167" fmla="*/ 1083555 w 3972063"/>
              <a:gd name="connsiteY3167" fmla="*/ 5076253 h 5659437"/>
              <a:gd name="connsiteX3168" fmla="*/ 1072914 w 3972063"/>
              <a:gd name="connsiteY3168" fmla="*/ 5074125 h 5659437"/>
              <a:gd name="connsiteX3169" fmla="*/ 1070785 w 3972063"/>
              <a:gd name="connsiteY3169" fmla="*/ 5086895 h 5659437"/>
              <a:gd name="connsiteX3170" fmla="*/ 1077170 w 3972063"/>
              <a:gd name="connsiteY3170" fmla="*/ 5089024 h 5659437"/>
              <a:gd name="connsiteX3171" fmla="*/ 1066529 w 3972063"/>
              <a:gd name="connsiteY3171" fmla="*/ 5091152 h 5659437"/>
              <a:gd name="connsiteX3172" fmla="*/ 1060144 w 3972063"/>
              <a:gd name="connsiteY3172" fmla="*/ 5063483 h 5659437"/>
              <a:gd name="connsiteX3173" fmla="*/ 1058016 w 3972063"/>
              <a:gd name="connsiteY3173" fmla="*/ 5067740 h 5659437"/>
              <a:gd name="connsiteX3174" fmla="*/ 1058016 w 3972063"/>
              <a:gd name="connsiteY3174" fmla="*/ 5082639 h 5659437"/>
              <a:gd name="connsiteX3175" fmla="*/ 1055887 w 3972063"/>
              <a:gd name="connsiteY3175" fmla="*/ 5080510 h 5659437"/>
              <a:gd name="connsiteX3176" fmla="*/ 1049503 w 3972063"/>
              <a:gd name="connsiteY3176" fmla="*/ 5097538 h 5659437"/>
              <a:gd name="connsiteX3177" fmla="*/ 1038861 w 3972063"/>
              <a:gd name="connsiteY3177" fmla="*/ 5091152 h 5659437"/>
              <a:gd name="connsiteX3178" fmla="*/ 1021835 w 3972063"/>
              <a:gd name="connsiteY3178" fmla="*/ 5108180 h 5659437"/>
              <a:gd name="connsiteX3179" fmla="*/ 1015450 w 3972063"/>
              <a:gd name="connsiteY3179" fmla="*/ 5097538 h 5659437"/>
              <a:gd name="connsiteX3180" fmla="*/ 998424 w 3972063"/>
              <a:gd name="connsiteY3180" fmla="*/ 5110308 h 5659437"/>
              <a:gd name="connsiteX3181" fmla="*/ 1002681 w 3972063"/>
              <a:gd name="connsiteY3181" fmla="*/ 5116693 h 5659437"/>
              <a:gd name="connsiteX3182" fmla="*/ 981398 w 3972063"/>
              <a:gd name="connsiteY3182" fmla="*/ 5133720 h 5659437"/>
              <a:gd name="connsiteX3183" fmla="*/ 953730 w 3972063"/>
              <a:gd name="connsiteY3183" fmla="*/ 5142234 h 5659437"/>
              <a:gd name="connsiteX3184" fmla="*/ 994168 w 3972063"/>
              <a:gd name="connsiteY3184" fmla="*/ 5033685 h 5659437"/>
              <a:gd name="connsiteX3185" fmla="*/ 1006937 w 3972063"/>
              <a:gd name="connsiteY3185" fmla="*/ 4997502 h 5659437"/>
              <a:gd name="connsiteX3186" fmla="*/ 1019707 w 3972063"/>
              <a:gd name="connsiteY3186" fmla="*/ 4963448 h 5659437"/>
              <a:gd name="connsiteX3187" fmla="*/ 1011194 w 3972063"/>
              <a:gd name="connsiteY3187" fmla="*/ 4993246 h 5659437"/>
              <a:gd name="connsiteX3188" fmla="*/ 1026092 w 3972063"/>
              <a:gd name="connsiteY3188" fmla="*/ 4946421 h 5659437"/>
              <a:gd name="connsiteX3189" fmla="*/ 1026092 w 3972063"/>
              <a:gd name="connsiteY3189" fmla="*/ 4927265 h 5659437"/>
              <a:gd name="connsiteX3190" fmla="*/ 1032476 w 3972063"/>
              <a:gd name="connsiteY3190" fmla="*/ 4950677 h 5659437"/>
              <a:gd name="connsiteX3191" fmla="*/ 1030348 w 3972063"/>
              <a:gd name="connsiteY3191" fmla="*/ 4912366 h 5659437"/>
              <a:gd name="connsiteX3192" fmla="*/ 1038861 w 3972063"/>
              <a:gd name="connsiteY3192" fmla="*/ 4914494 h 5659437"/>
              <a:gd name="connsiteX3193" fmla="*/ 1049503 w 3972063"/>
              <a:gd name="connsiteY3193" fmla="*/ 4901724 h 5659437"/>
              <a:gd name="connsiteX3194" fmla="*/ 1051631 w 3972063"/>
              <a:gd name="connsiteY3194" fmla="*/ 4897467 h 5659437"/>
              <a:gd name="connsiteX3195" fmla="*/ 1043118 w 3972063"/>
              <a:gd name="connsiteY3195" fmla="*/ 4880440 h 5659437"/>
              <a:gd name="connsiteX3196" fmla="*/ 1038861 w 3972063"/>
              <a:gd name="connsiteY3196" fmla="*/ 4884697 h 5659437"/>
              <a:gd name="connsiteX3197" fmla="*/ 1043118 w 3972063"/>
              <a:gd name="connsiteY3197" fmla="*/ 4897467 h 5659437"/>
              <a:gd name="connsiteX3198" fmla="*/ 1036733 w 3972063"/>
              <a:gd name="connsiteY3198" fmla="*/ 4905981 h 5659437"/>
              <a:gd name="connsiteX3199" fmla="*/ 1036733 w 3972063"/>
              <a:gd name="connsiteY3199" fmla="*/ 4888954 h 5659437"/>
              <a:gd name="connsiteX3200" fmla="*/ 1021835 w 3972063"/>
              <a:gd name="connsiteY3200" fmla="*/ 4891082 h 5659437"/>
              <a:gd name="connsiteX3201" fmla="*/ 1013322 w 3972063"/>
              <a:gd name="connsiteY3201" fmla="*/ 4874055 h 5659437"/>
              <a:gd name="connsiteX3202" fmla="*/ 1009065 w 3972063"/>
              <a:gd name="connsiteY3202" fmla="*/ 4914494 h 5659437"/>
              <a:gd name="connsiteX3203" fmla="*/ 1002681 w 3972063"/>
              <a:gd name="connsiteY3203" fmla="*/ 4927265 h 5659437"/>
              <a:gd name="connsiteX3204" fmla="*/ 1011194 w 3972063"/>
              <a:gd name="connsiteY3204" fmla="*/ 4931522 h 5659437"/>
              <a:gd name="connsiteX3205" fmla="*/ 1000552 w 3972063"/>
              <a:gd name="connsiteY3205" fmla="*/ 4940035 h 5659437"/>
              <a:gd name="connsiteX3206" fmla="*/ 989911 w 3972063"/>
              <a:gd name="connsiteY3206" fmla="*/ 4974090 h 5659437"/>
              <a:gd name="connsiteX3207" fmla="*/ 975013 w 3972063"/>
              <a:gd name="connsiteY3207" fmla="*/ 5006016 h 5659437"/>
              <a:gd name="connsiteX3208" fmla="*/ 943089 w 3972063"/>
              <a:gd name="connsiteY3208" fmla="*/ 5061355 h 5659437"/>
              <a:gd name="connsiteX3209" fmla="*/ 940961 w 3972063"/>
              <a:gd name="connsiteY3209" fmla="*/ 5027300 h 5659437"/>
              <a:gd name="connsiteX3210" fmla="*/ 926063 w 3972063"/>
              <a:gd name="connsiteY3210" fmla="*/ 5052841 h 5659437"/>
              <a:gd name="connsiteX3211" fmla="*/ 911165 w 3972063"/>
              <a:gd name="connsiteY3211" fmla="*/ 5054969 h 5659437"/>
              <a:gd name="connsiteX3212" fmla="*/ 902652 w 3972063"/>
              <a:gd name="connsiteY3212" fmla="*/ 5080510 h 5659437"/>
              <a:gd name="connsiteX3213" fmla="*/ 889882 w 3972063"/>
              <a:gd name="connsiteY3213" fmla="*/ 5089024 h 5659437"/>
              <a:gd name="connsiteX3214" fmla="*/ 894139 w 3972063"/>
              <a:gd name="connsiteY3214" fmla="*/ 5076253 h 5659437"/>
              <a:gd name="connsiteX3215" fmla="*/ 879241 w 3972063"/>
              <a:gd name="connsiteY3215" fmla="*/ 5076253 h 5659437"/>
              <a:gd name="connsiteX3216" fmla="*/ 879241 w 3972063"/>
              <a:gd name="connsiteY3216" fmla="*/ 5003888 h 5659437"/>
              <a:gd name="connsiteX3217" fmla="*/ 894139 w 3972063"/>
              <a:gd name="connsiteY3217" fmla="*/ 4940035 h 5659437"/>
              <a:gd name="connsiteX3218" fmla="*/ 917550 w 3972063"/>
              <a:gd name="connsiteY3218" fmla="*/ 4861284 h 5659437"/>
              <a:gd name="connsiteX3219" fmla="*/ 938833 w 3972063"/>
              <a:gd name="connsiteY3219" fmla="*/ 4797432 h 5659437"/>
              <a:gd name="connsiteX3220" fmla="*/ 945217 w 3972063"/>
              <a:gd name="connsiteY3220" fmla="*/ 4801689 h 5659437"/>
              <a:gd name="connsiteX3221" fmla="*/ 945217 w 3972063"/>
              <a:gd name="connsiteY3221" fmla="*/ 4776148 h 5659437"/>
              <a:gd name="connsiteX3222" fmla="*/ 960115 w 3972063"/>
              <a:gd name="connsiteY3222" fmla="*/ 4776148 h 5659437"/>
              <a:gd name="connsiteX3223" fmla="*/ 970757 w 3972063"/>
              <a:gd name="connsiteY3223" fmla="*/ 4733580 h 5659437"/>
              <a:gd name="connsiteX3224" fmla="*/ 955859 w 3972063"/>
              <a:gd name="connsiteY3224" fmla="*/ 4746350 h 5659437"/>
              <a:gd name="connsiteX3225" fmla="*/ 951602 w 3972063"/>
              <a:gd name="connsiteY3225" fmla="*/ 4729323 h 5659437"/>
              <a:gd name="connsiteX3226" fmla="*/ 938833 w 3972063"/>
              <a:gd name="connsiteY3226" fmla="*/ 4742093 h 5659437"/>
              <a:gd name="connsiteX3227" fmla="*/ 928191 w 3972063"/>
              <a:gd name="connsiteY3227" fmla="*/ 4733580 h 5659437"/>
              <a:gd name="connsiteX3228" fmla="*/ 923935 w 3972063"/>
              <a:gd name="connsiteY3228" fmla="*/ 4716552 h 5659437"/>
              <a:gd name="connsiteX3229" fmla="*/ 921806 w 3972063"/>
              <a:gd name="connsiteY3229" fmla="*/ 4731451 h 5659437"/>
              <a:gd name="connsiteX3230" fmla="*/ 909037 w 3972063"/>
              <a:gd name="connsiteY3230" fmla="*/ 4725066 h 5659437"/>
              <a:gd name="connsiteX3231" fmla="*/ 913293 w 3972063"/>
              <a:gd name="connsiteY3231" fmla="*/ 4739965 h 5659437"/>
              <a:gd name="connsiteX3232" fmla="*/ 923935 w 3972063"/>
              <a:gd name="connsiteY3232" fmla="*/ 4737837 h 5659437"/>
              <a:gd name="connsiteX3233" fmla="*/ 923935 w 3972063"/>
              <a:gd name="connsiteY3233" fmla="*/ 4733580 h 5659437"/>
              <a:gd name="connsiteX3234" fmla="*/ 928191 w 3972063"/>
              <a:gd name="connsiteY3234" fmla="*/ 4742093 h 5659437"/>
              <a:gd name="connsiteX3235" fmla="*/ 911165 w 3972063"/>
              <a:gd name="connsiteY3235" fmla="*/ 4742093 h 5659437"/>
              <a:gd name="connsiteX3236" fmla="*/ 911165 w 3972063"/>
              <a:gd name="connsiteY3236" fmla="*/ 4752735 h 5659437"/>
              <a:gd name="connsiteX3237" fmla="*/ 919678 w 3972063"/>
              <a:gd name="connsiteY3237" fmla="*/ 4750607 h 5659437"/>
              <a:gd name="connsiteX3238" fmla="*/ 896267 w 3972063"/>
              <a:gd name="connsiteY3238" fmla="*/ 4774020 h 5659437"/>
              <a:gd name="connsiteX3239" fmla="*/ 904780 w 3972063"/>
              <a:gd name="connsiteY3239" fmla="*/ 4739965 h 5659437"/>
              <a:gd name="connsiteX3240" fmla="*/ 898395 w 3972063"/>
              <a:gd name="connsiteY3240" fmla="*/ 4737837 h 5659437"/>
              <a:gd name="connsiteX3241" fmla="*/ 881369 w 3972063"/>
              <a:gd name="connsiteY3241" fmla="*/ 4776148 h 5659437"/>
              <a:gd name="connsiteX3242" fmla="*/ 872856 w 3972063"/>
              <a:gd name="connsiteY3242" fmla="*/ 4771891 h 5659437"/>
              <a:gd name="connsiteX3243" fmla="*/ 870728 w 3972063"/>
              <a:gd name="connsiteY3243" fmla="*/ 4776148 h 5659437"/>
              <a:gd name="connsiteX3244" fmla="*/ 877113 w 3972063"/>
              <a:gd name="connsiteY3244" fmla="*/ 4780405 h 5659437"/>
              <a:gd name="connsiteX3245" fmla="*/ 862215 w 3972063"/>
              <a:gd name="connsiteY3245" fmla="*/ 4791047 h 5659437"/>
              <a:gd name="connsiteX3246" fmla="*/ 847317 w 3972063"/>
              <a:gd name="connsiteY3246" fmla="*/ 4822973 h 5659437"/>
              <a:gd name="connsiteX3247" fmla="*/ 851574 w 3972063"/>
              <a:gd name="connsiteY3247" fmla="*/ 4793175 h 5659437"/>
              <a:gd name="connsiteX3248" fmla="*/ 832419 w 3972063"/>
              <a:gd name="connsiteY3248" fmla="*/ 4820844 h 5659437"/>
              <a:gd name="connsiteX3249" fmla="*/ 847317 w 3972063"/>
              <a:gd name="connsiteY3249" fmla="*/ 4831487 h 5659437"/>
              <a:gd name="connsiteX3250" fmla="*/ 840932 w 3972063"/>
              <a:gd name="connsiteY3250" fmla="*/ 4835743 h 5659437"/>
              <a:gd name="connsiteX3251" fmla="*/ 828163 w 3972063"/>
              <a:gd name="connsiteY3251" fmla="*/ 4820844 h 5659437"/>
              <a:gd name="connsiteX3252" fmla="*/ 815393 w 3972063"/>
              <a:gd name="connsiteY3252" fmla="*/ 4831487 h 5659437"/>
              <a:gd name="connsiteX3253" fmla="*/ 791982 w 3972063"/>
              <a:gd name="connsiteY3253" fmla="*/ 4874055 h 5659437"/>
              <a:gd name="connsiteX3254" fmla="*/ 789854 w 3972063"/>
              <a:gd name="connsiteY3254" fmla="*/ 4848514 h 5659437"/>
              <a:gd name="connsiteX3255" fmla="*/ 762186 w 3972063"/>
              <a:gd name="connsiteY3255" fmla="*/ 4871926 h 5659437"/>
              <a:gd name="connsiteX3256" fmla="*/ 747288 w 3972063"/>
              <a:gd name="connsiteY3256" fmla="*/ 4895339 h 5659437"/>
              <a:gd name="connsiteX3257" fmla="*/ 751545 w 3972063"/>
              <a:gd name="connsiteY3257" fmla="*/ 4910238 h 5659437"/>
              <a:gd name="connsiteX3258" fmla="*/ 745160 w 3972063"/>
              <a:gd name="connsiteY3258" fmla="*/ 4912366 h 5659437"/>
              <a:gd name="connsiteX3259" fmla="*/ 751545 w 3972063"/>
              <a:gd name="connsiteY3259" fmla="*/ 4918751 h 5659437"/>
              <a:gd name="connsiteX3260" fmla="*/ 743032 w 3972063"/>
              <a:gd name="connsiteY3260" fmla="*/ 4903852 h 5659437"/>
              <a:gd name="connsiteX3261" fmla="*/ 732390 w 3972063"/>
              <a:gd name="connsiteY3261" fmla="*/ 4899596 h 5659437"/>
              <a:gd name="connsiteX3262" fmla="*/ 728134 w 3972063"/>
              <a:gd name="connsiteY3262" fmla="*/ 4910238 h 5659437"/>
              <a:gd name="connsiteX3263" fmla="*/ 734519 w 3972063"/>
              <a:gd name="connsiteY3263" fmla="*/ 4891082 h 5659437"/>
              <a:gd name="connsiteX3264" fmla="*/ 728134 w 3972063"/>
              <a:gd name="connsiteY3264" fmla="*/ 4888954 h 5659437"/>
              <a:gd name="connsiteX3265" fmla="*/ 717493 w 3972063"/>
              <a:gd name="connsiteY3265" fmla="*/ 4895339 h 5659437"/>
              <a:gd name="connsiteX3266" fmla="*/ 736647 w 3972063"/>
              <a:gd name="connsiteY3266" fmla="*/ 4867669 h 5659437"/>
              <a:gd name="connsiteX3267" fmla="*/ 726006 w 3972063"/>
              <a:gd name="connsiteY3267" fmla="*/ 4863413 h 5659437"/>
              <a:gd name="connsiteX3268" fmla="*/ 740904 w 3972063"/>
              <a:gd name="connsiteY3268" fmla="*/ 4859156 h 5659437"/>
              <a:gd name="connsiteX3269" fmla="*/ 743032 w 3972063"/>
              <a:gd name="connsiteY3269" fmla="*/ 4865541 h 5659437"/>
              <a:gd name="connsiteX3270" fmla="*/ 745160 w 3972063"/>
              <a:gd name="connsiteY3270" fmla="*/ 4844257 h 5659437"/>
              <a:gd name="connsiteX3271" fmla="*/ 757930 w 3972063"/>
              <a:gd name="connsiteY3271" fmla="*/ 4840000 h 5659437"/>
              <a:gd name="connsiteX3272" fmla="*/ 751545 w 3972063"/>
              <a:gd name="connsiteY3272" fmla="*/ 4854899 h 5659437"/>
              <a:gd name="connsiteX3273" fmla="*/ 777084 w 3972063"/>
              <a:gd name="connsiteY3273" fmla="*/ 4848514 h 5659437"/>
              <a:gd name="connsiteX3274" fmla="*/ 779212 w 3972063"/>
              <a:gd name="connsiteY3274" fmla="*/ 4842129 h 5659437"/>
              <a:gd name="connsiteX3275" fmla="*/ 768571 w 3972063"/>
              <a:gd name="connsiteY3275" fmla="*/ 4842129 h 5659437"/>
              <a:gd name="connsiteX3276" fmla="*/ 762186 w 3972063"/>
              <a:gd name="connsiteY3276" fmla="*/ 4835743 h 5659437"/>
              <a:gd name="connsiteX3277" fmla="*/ 766443 w 3972063"/>
              <a:gd name="connsiteY3277" fmla="*/ 4818716 h 5659437"/>
              <a:gd name="connsiteX3278" fmla="*/ 755801 w 3972063"/>
              <a:gd name="connsiteY3278" fmla="*/ 4818716 h 5659437"/>
              <a:gd name="connsiteX3279" fmla="*/ 779212 w 3972063"/>
              <a:gd name="connsiteY3279" fmla="*/ 4801689 h 5659437"/>
              <a:gd name="connsiteX3280" fmla="*/ 774956 w 3972063"/>
              <a:gd name="connsiteY3280" fmla="*/ 4812331 h 5659437"/>
              <a:gd name="connsiteX3281" fmla="*/ 802623 w 3972063"/>
              <a:gd name="connsiteY3281" fmla="*/ 4788918 h 5659437"/>
              <a:gd name="connsiteX3282" fmla="*/ 794110 w 3972063"/>
              <a:gd name="connsiteY3282" fmla="*/ 4784662 h 5659437"/>
              <a:gd name="connsiteX3283" fmla="*/ 798367 w 3972063"/>
              <a:gd name="connsiteY3283" fmla="*/ 4767634 h 5659437"/>
              <a:gd name="connsiteX3284" fmla="*/ 830291 w 3972063"/>
              <a:gd name="connsiteY3284" fmla="*/ 4733580 h 5659437"/>
              <a:gd name="connsiteX3285" fmla="*/ 832419 w 3972063"/>
              <a:gd name="connsiteY3285" fmla="*/ 4744222 h 5659437"/>
              <a:gd name="connsiteX3286" fmla="*/ 840932 w 3972063"/>
              <a:gd name="connsiteY3286" fmla="*/ 4727195 h 5659437"/>
              <a:gd name="connsiteX3287" fmla="*/ 849445 w 3972063"/>
              <a:gd name="connsiteY3287" fmla="*/ 4733580 h 5659437"/>
              <a:gd name="connsiteX3288" fmla="*/ 847317 w 3972063"/>
              <a:gd name="connsiteY3288" fmla="*/ 4725066 h 5659437"/>
              <a:gd name="connsiteX3289" fmla="*/ 857958 w 3972063"/>
              <a:gd name="connsiteY3289" fmla="*/ 4693140 h 5659437"/>
              <a:gd name="connsiteX3290" fmla="*/ 868600 w 3972063"/>
              <a:gd name="connsiteY3290" fmla="*/ 4667599 h 5659437"/>
              <a:gd name="connsiteX3291" fmla="*/ 862215 w 3972063"/>
              <a:gd name="connsiteY3291" fmla="*/ 4676113 h 5659437"/>
              <a:gd name="connsiteX3292" fmla="*/ 855830 w 3972063"/>
              <a:gd name="connsiteY3292" fmla="*/ 4669728 h 5659437"/>
              <a:gd name="connsiteX3293" fmla="*/ 874985 w 3972063"/>
              <a:gd name="connsiteY3293" fmla="*/ 4663342 h 5659437"/>
              <a:gd name="connsiteX3294" fmla="*/ 877113 w 3972063"/>
              <a:gd name="connsiteY3294" fmla="*/ 4680370 h 5659437"/>
              <a:gd name="connsiteX3295" fmla="*/ 896267 w 3972063"/>
              <a:gd name="connsiteY3295" fmla="*/ 4648443 h 5659437"/>
              <a:gd name="connsiteX3296" fmla="*/ 911165 w 3972063"/>
              <a:gd name="connsiteY3296" fmla="*/ 4644187 h 5659437"/>
              <a:gd name="connsiteX3297" fmla="*/ 921806 w 3972063"/>
              <a:gd name="connsiteY3297" fmla="*/ 4627159 h 5659437"/>
              <a:gd name="connsiteX3298" fmla="*/ 917550 w 3972063"/>
              <a:gd name="connsiteY3298" fmla="*/ 4610132 h 5659437"/>
              <a:gd name="connsiteX3299" fmla="*/ 932448 w 3972063"/>
              <a:gd name="connsiteY3299" fmla="*/ 4618646 h 5659437"/>
              <a:gd name="connsiteX3300" fmla="*/ 943089 w 3972063"/>
              <a:gd name="connsiteY3300" fmla="*/ 4599490 h 5659437"/>
              <a:gd name="connsiteX3301" fmla="*/ 934576 w 3972063"/>
              <a:gd name="connsiteY3301" fmla="*/ 4595233 h 5659437"/>
              <a:gd name="connsiteX3302" fmla="*/ 949474 w 3972063"/>
              <a:gd name="connsiteY3302" fmla="*/ 4588848 h 5659437"/>
              <a:gd name="connsiteX3303" fmla="*/ 970757 w 3972063"/>
              <a:gd name="connsiteY3303" fmla="*/ 4552665 h 5659437"/>
              <a:gd name="connsiteX3304" fmla="*/ 968628 w 3972063"/>
              <a:gd name="connsiteY3304" fmla="*/ 4544151 h 5659437"/>
              <a:gd name="connsiteX3305" fmla="*/ 977141 w 3972063"/>
              <a:gd name="connsiteY3305" fmla="*/ 4552665 h 5659437"/>
              <a:gd name="connsiteX3306" fmla="*/ 989911 w 3972063"/>
              <a:gd name="connsiteY3306" fmla="*/ 4520739 h 5659437"/>
              <a:gd name="connsiteX3307" fmla="*/ 979270 w 3972063"/>
              <a:gd name="connsiteY3307" fmla="*/ 4524996 h 5659437"/>
              <a:gd name="connsiteX3308" fmla="*/ 996296 w 3972063"/>
              <a:gd name="connsiteY3308" fmla="*/ 4505840 h 5659437"/>
              <a:gd name="connsiteX3309" fmla="*/ 994168 w 3972063"/>
              <a:gd name="connsiteY3309" fmla="*/ 4514354 h 5659437"/>
              <a:gd name="connsiteX3310" fmla="*/ 1004809 w 3972063"/>
              <a:gd name="connsiteY3310" fmla="*/ 4495198 h 5659437"/>
              <a:gd name="connsiteX3311" fmla="*/ 996296 w 3972063"/>
              <a:gd name="connsiteY3311" fmla="*/ 4495198 h 5659437"/>
              <a:gd name="connsiteX3312" fmla="*/ 1006937 w 3972063"/>
              <a:gd name="connsiteY3312" fmla="*/ 4493070 h 5659437"/>
              <a:gd name="connsiteX3313" fmla="*/ 1009065 w 3972063"/>
              <a:gd name="connsiteY3313" fmla="*/ 4476042 h 5659437"/>
              <a:gd name="connsiteX3314" fmla="*/ 992039 w 3972063"/>
              <a:gd name="connsiteY3314" fmla="*/ 4480299 h 5659437"/>
              <a:gd name="connsiteX3315" fmla="*/ 992039 w 3972063"/>
              <a:gd name="connsiteY3315" fmla="*/ 4490941 h 5659437"/>
              <a:gd name="connsiteX3316" fmla="*/ 949474 w 3972063"/>
              <a:gd name="connsiteY3316" fmla="*/ 4527124 h 5659437"/>
              <a:gd name="connsiteX3317" fmla="*/ 936704 w 3972063"/>
              <a:gd name="connsiteY3317" fmla="*/ 4552665 h 5659437"/>
              <a:gd name="connsiteX3318" fmla="*/ 902652 w 3972063"/>
              <a:gd name="connsiteY3318" fmla="*/ 4590976 h 5659437"/>
              <a:gd name="connsiteX3319" fmla="*/ 892011 w 3972063"/>
              <a:gd name="connsiteY3319" fmla="*/ 4584591 h 5659437"/>
              <a:gd name="connsiteX3320" fmla="*/ 883498 w 3972063"/>
              <a:gd name="connsiteY3320" fmla="*/ 4595233 h 5659437"/>
              <a:gd name="connsiteX3321" fmla="*/ 864343 w 3972063"/>
              <a:gd name="connsiteY3321" fmla="*/ 4588848 h 5659437"/>
              <a:gd name="connsiteX3322" fmla="*/ 870728 w 3972063"/>
              <a:gd name="connsiteY3322" fmla="*/ 4605875 h 5659437"/>
              <a:gd name="connsiteX3323" fmla="*/ 853702 w 3972063"/>
              <a:gd name="connsiteY3323" fmla="*/ 4612260 h 5659437"/>
              <a:gd name="connsiteX3324" fmla="*/ 853702 w 3972063"/>
              <a:gd name="connsiteY3324" fmla="*/ 4622903 h 5659437"/>
              <a:gd name="connsiteX3325" fmla="*/ 845189 w 3972063"/>
              <a:gd name="connsiteY3325" fmla="*/ 4608004 h 5659437"/>
              <a:gd name="connsiteX3326" fmla="*/ 832419 w 3972063"/>
              <a:gd name="connsiteY3326" fmla="*/ 4618646 h 5659437"/>
              <a:gd name="connsiteX3327" fmla="*/ 830291 w 3972063"/>
              <a:gd name="connsiteY3327" fmla="*/ 4631416 h 5659437"/>
              <a:gd name="connsiteX3328" fmla="*/ 838804 w 3972063"/>
              <a:gd name="connsiteY3328" fmla="*/ 4644187 h 5659437"/>
              <a:gd name="connsiteX3329" fmla="*/ 828163 w 3972063"/>
              <a:gd name="connsiteY3329" fmla="*/ 4637801 h 5659437"/>
              <a:gd name="connsiteX3330" fmla="*/ 811136 w 3972063"/>
              <a:gd name="connsiteY3330" fmla="*/ 4659085 h 5659437"/>
              <a:gd name="connsiteX3331" fmla="*/ 802623 w 3972063"/>
              <a:gd name="connsiteY3331" fmla="*/ 4642058 h 5659437"/>
              <a:gd name="connsiteX3332" fmla="*/ 802623 w 3972063"/>
              <a:gd name="connsiteY3332" fmla="*/ 4631416 h 5659437"/>
              <a:gd name="connsiteX3333" fmla="*/ 815393 w 3972063"/>
              <a:gd name="connsiteY3333" fmla="*/ 4618646 h 5659437"/>
              <a:gd name="connsiteX3334" fmla="*/ 817521 w 3972063"/>
              <a:gd name="connsiteY3334" fmla="*/ 4629288 h 5659437"/>
              <a:gd name="connsiteX3335" fmla="*/ 823906 w 3972063"/>
              <a:gd name="connsiteY3335" fmla="*/ 4612260 h 5659437"/>
              <a:gd name="connsiteX3336" fmla="*/ 853702 w 3972063"/>
              <a:gd name="connsiteY3336" fmla="*/ 4595233 h 5659437"/>
              <a:gd name="connsiteX3337" fmla="*/ 849445 w 3972063"/>
              <a:gd name="connsiteY3337" fmla="*/ 4586720 h 5659437"/>
              <a:gd name="connsiteX3338" fmla="*/ 853702 w 3972063"/>
              <a:gd name="connsiteY3338" fmla="*/ 4580334 h 5659437"/>
              <a:gd name="connsiteX3339" fmla="*/ 862215 w 3972063"/>
              <a:gd name="connsiteY3339" fmla="*/ 4586720 h 5659437"/>
              <a:gd name="connsiteX3340" fmla="*/ 862215 w 3972063"/>
              <a:gd name="connsiteY3340" fmla="*/ 4571821 h 5659437"/>
              <a:gd name="connsiteX3341" fmla="*/ 874985 w 3972063"/>
              <a:gd name="connsiteY3341" fmla="*/ 4573949 h 5659437"/>
              <a:gd name="connsiteX3342" fmla="*/ 892011 w 3972063"/>
              <a:gd name="connsiteY3342" fmla="*/ 4554793 h 5659437"/>
              <a:gd name="connsiteX3343" fmla="*/ 885626 w 3972063"/>
              <a:gd name="connsiteY3343" fmla="*/ 4546280 h 5659437"/>
              <a:gd name="connsiteX3344" fmla="*/ 887754 w 3972063"/>
              <a:gd name="connsiteY3344" fmla="*/ 4539895 h 5659437"/>
              <a:gd name="connsiteX3345" fmla="*/ 900524 w 3972063"/>
              <a:gd name="connsiteY3345" fmla="*/ 4531381 h 5659437"/>
              <a:gd name="connsiteX3346" fmla="*/ 932448 w 3972063"/>
              <a:gd name="connsiteY3346" fmla="*/ 4497326 h 5659437"/>
              <a:gd name="connsiteX3347" fmla="*/ 921806 w 3972063"/>
              <a:gd name="connsiteY3347" fmla="*/ 4476042 h 5659437"/>
              <a:gd name="connsiteX3348" fmla="*/ 923935 w 3972063"/>
              <a:gd name="connsiteY3348" fmla="*/ 4488813 h 5659437"/>
              <a:gd name="connsiteX3349" fmla="*/ 913293 w 3972063"/>
              <a:gd name="connsiteY3349" fmla="*/ 4484556 h 5659437"/>
              <a:gd name="connsiteX3350" fmla="*/ 860087 w 3972063"/>
              <a:gd name="connsiteY3350" fmla="*/ 4537766 h 5659437"/>
              <a:gd name="connsiteX3351" fmla="*/ 864343 w 3972063"/>
              <a:gd name="connsiteY3351" fmla="*/ 4522867 h 5659437"/>
              <a:gd name="connsiteX3352" fmla="*/ 860087 w 3972063"/>
              <a:gd name="connsiteY3352" fmla="*/ 4520739 h 5659437"/>
              <a:gd name="connsiteX3353" fmla="*/ 857958 w 3972063"/>
              <a:gd name="connsiteY3353" fmla="*/ 4527124 h 5659437"/>
              <a:gd name="connsiteX3354" fmla="*/ 845189 w 3972063"/>
              <a:gd name="connsiteY3354" fmla="*/ 4524996 h 5659437"/>
              <a:gd name="connsiteX3355" fmla="*/ 849445 w 3972063"/>
              <a:gd name="connsiteY3355" fmla="*/ 4535638 h 5659437"/>
              <a:gd name="connsiteX3356" fmla="*/ 834547 w 3972063"/>
              <a:gd name="connsiteY3356" fmla="*/ 4533509 h 5659437"/>
              <a:gd name="connsiteX3357" fmla="*/ 838804 w 3972063"/>
              <a:gd name="connsiteY3357" fmla="*/ 4548408 h 5659437"/>
              <a:gd name="connsiteX3358" fmla="*/ 819650 w 3972063"/>
              <a:gd name="connsiteY3358" fmla="*/ 4537766 h 5659437"/>
              <a:gd name="connsiteX3359" fmla="*/ 811136 w 3972063"/>
              <a:gd name="connsiteY3359" fmla="*/ 4554793 h 5659437"/>
              <a:gd name="connsiteX3360" fmla="*/ 809008 w 3972063"/>
              <a:gd name="connsiteY3360" fmla="*/ 4550537 h 5659437"/>
              <a:gd name="connsiteX3361" fmla="*/ 806880 w 3972063"/>
              <a:gd name="connsiteY3361" fmla="*/ 4548408 h 5659437"/>
              <a:gd name="connsiteX3362" fmla="*/ 811136 w 3972063"/>
              <a:gd name="connsiteY3362" fmla="*/ 4537766 h 5659437"/>
              <a:gd name="connsiteX3363" fmla="*/ 802623 w 3972063"/>
              <a:gd name="connsiteY3363" fmla="*/ 4567564 h 5659437"/>
              <a:gd name="connsiteX3364" fmla="*/ 789854 w 3972063"/>
              <a:gd name="connsiteY3364" fmla="*/ 4569692 h 5659437"/>
              <a:gd name="connsiteX3365" fmla="*/ 787725 w 3972063"/>
              <a:gd name="connsiteY3365" fmla="*/ 4578206 h 5659437"/>
              <a:gd name="connsiteX3366" fmla="*/ 770699 w 3972063"/>
              <a:gd name="connsiteY3366" fmla="*/ 4565436 h 5659437"/>
              <a:gd name="connsiteX3367" fmla="*/ 777084 w 3972063"/>
              <a:gd name="connsiteY3367" fmla="*/ 4546280 h 5659437"/>
              <a:gd name="connsiteX3368" fmla="*/ 764315 w 3972063"/>
              <a:gd name="connsiteY3368" fmla="*/ 4539895 h 5659437"/>
              <a:gd name="connsiteX3369" fmla="*/ 760058 w 3972063"/>
              <a:gd name="connsiteY3369" fmla="*/ 4573949 h 5659437"/>
              <a:gd name="connsiteX3370" fmla="*/ 763895 w 3972063"/>
              <a:gd name="connsiteY3370" fmla="*/ 4578266 h 5659437"/>
              <a:gd name="connsiteX3371" fmla="*/ 749417 w 3972063"/>
              <a:gd name="connsiteY3371" fmla="*/ 4580334 h 5659437"/>
              <a:gd name="connsiteX3372" fmla="*/ 753673 w 3972063"/>
              <a:gd name="connsiteY3372" fmla="*/ 4590976 h 5659437"/>
              <a:gd name="connsiteX3373" fmla="*/ 747288 w 3972063"/>
              <a:gd name="connsiteY3373" fmla="*/ 4588848 h 5659437"/>
              <a:gd name="connsiteX3374" fmla="*/ 753673 w 3972063"/>
              <a:gd name="connsiteY3374" fmla="*/ 4605875 h 5659437"/>
              <a:gd name="connsiteX3375" fmla="*/ 738775 w 3972063"/>
              <a:gd name="connsiteY3375" fmla="*/ 4603747 h 5659437"/>
              <a:gd name="connsiteX3376" fmla="*/ 747288 w 3972063"/>
              <a:gd name="connsiteY3376" fmla="*/ 4622903 h 5659437"/>
              <a:gd name="connsiteX3377" fmla="*/ 740904 w 3972063"/>
              <a:gd name="connsiteY3377" fmla="*/ 4614389 h 5659437"/>
              <a:gd name="connsiteX3378" fmla="*/ 732390 w 3972063"/>
              <a:gd name="connsiteY3378" fmla="*/ 4616517 h 5659437"/>
              <a:gd name="connsiteX3379" fmla="*/ 730262 w 3972063"/>
              <a:gd name="connsiteY3379" fmla="*/ 4648443 h 5659437"/>
              <a:gd name="connsiteX3380" fmla="*/ 740904 w 3972063"/>
              <a:gd name="connsiteY3380" fmla="*/ 4656957 h 5659437"/>
              <a:gd name="connsiteX3381" fmla="*/ 734519 w 3972063"/>
              <a:gd name="connsiteY3381" fmla="*/ 4661214 h 5659437"/>
              <a:gd name="connsiteX3382" fmla="*/ 745160 w 3972063"/>
              <a:gd name="connsiteY3382" fmla="*/ 4669728 h 5659437"/>
              <a:gd name="connsiteX3383" fmla="*/ 734519 w 3972063"/>
              <a:gd name="connsiteY3383" fmla="*/ 4671856 h 5659437"/>
              <a:gd name="connsiteX3384" fmla="*/ 730262 w 3972063"/>
              <a:gd name="connsiteY3384" fmla="*/ 4673984 h 5659437"/>
              <a:gd name="connsiteX3385" fmla="*/ 730262 w 3972063"/>
              <a:gd name="connsiteY3385" fmla="*/ 4637801 h 5659437"/>
              <a:gd name="connsiteX3386" fmla="*/ 726006 w 3972063"/>
              <a:gd name="connsiteY3386" fmla="*/ 4635673 h 5659437"/>
              <a:gd name="connsiteX3387" fmla="*/ 704723 w 3972063"/>
              <a:gd name="connsiteY3387" fmla="*/ 4710167 h 5659437"/>
              <a:gd name="connsiteX3388" fmla="*/ 691953 w 3972063"/>
              <a:gd name="connsiteY3388" fmla="*/ 4712296 h 5659437"/>
              <a:gd name="connsiteX3389" fmla="*/ 687697 w 3972063"/>
              <a:gd name="connsiteY3389" fmla="*/ 4665471 h 5659437"/>
              <a:gd name="connsiteX3390" fmla="*/ 681312 w 3972063"/>
              <a:gd name="connsiteY3390" fmla="*/ 4665471 h 5659437"/>
              <a:gd name="connsiteX3391" fmla="*/ 681312 w 3972063"/>
              <a:gd name="connsiteY3391" fmla="*/ 4701654 h 5659437"/>
              <a:gd name="connsiteX3392" fmla="*/ 664286 w 3972063"/>
              <a:gd name="connsiteY3392" fmla="*/ 4722938 h 5659437"/>
              <a:gd name="connsiteX3393" fmla="*/ 638747 w 3972063"/>
              <a:gd name="connsiteY3393" fmla="*/ 4763377 h 5659437"/>
              <a:gd name="connsiteX3394" fmla="*/ 638747 w 3972063"/>
              <a:gd name="connsiteY3394" fmla="*/ 4774020 h 5659437"/>
              <a:gd name="connsiteX3395" fmla="*/ 630234 w 3972063"/>
              <a:gd name="connsiteY3395" fmla="*/ 4765506 h 5659437"/>
              <a:gd name="connsiteX3396" fmla="*/ 615336 w 3972063"/>
              <a:gd name="connsiteY3396" fmla="*/ 4769763 h 5659437"/>
              <a:gd name="connsiteX3397" fmla="*/ 619592 w 3972063"/>
              <a:gd name="connsiteY3397" fmla="*/ 4780405 h 5659437"/>
              <a:gd name="connsiteX3398" fmla="*/ 621721 w 3972063"/>
              <a:gd name="connsiteY3398" fmla="*/ 4771891 h 5659437"/>
              <a:gd name="connsiteX3399" fmla="*/ 621721 w 3972063"/>
              <a:gd name="connsiteY3399" fmla="*/ 4799560 h 5659437"/>
              <a:gd name="connsiteX3400" fmla="*/ 577027 w 3972063"/>
              <a:gd name="connsiteY3400" fmla="*/ 4814459 h 5659437"/>
              <a:gd name="connsiteX3401" fmla="*/ 551488 w 3972063"/>
              <a:gd name="connsiteY3401" fmla="*/ 4812331 h 5659437"/>
              <a:gd name="connsiteX3402" fmla="*/ 540846 w 3972063"/>
              <a:gd name="connsiteY3402" fmla="*/ 4735708 h 5659437"/>
              <a:gd name="connsiteX3403" fmla="*/ 547231 w 3972063"/>
              <a:gd name="connsiteY3403" fmla="*/ 4748479 h 5659437"/>
              <a:gd name="connsiteX3404" fmla="*/ 557872 w 3972063"/>
              <a:gd name="connsiteY3404" fmla="*/ 4722938 h 5659437"/>
              <a:gd name="connsiteX3405" fmla="*/ 570642 w 3972063"/>
              <a:gd name="connsiteY3405" fmla="*/ 4654829 h 5659437"/>
              <a:gd name="connsiteX3406" fmla="*/ 591925 w 3972063"/>
              <a:gd name="connsiteY3406" fmla="*/ 4631416 h 5659437"/>
              <a:gd name="connsiteX3407" fmla="*/ 596181 w 3972063"/>
              <a:gd name="connsiteY3407" fmla="*/ 4616517 h 5659437"/>
              <a:gd name="connsiteX3408" fmla="*/ 579155 w 3972063"/>
              <a:gd name="connsiteY3408" fmla="*/ 4618646 h 5659437"/>
              <a:gd name="connsiteX3409" fmla="*/ 570642 w 3972063"/>
              <a:gd name="connsiteY3409" fmla="*/ 4603747 h 5659437"/>
              <a:gd name="connsiteX3410" fmla="*/ 577027 w 3972063"/>
              <a:gd name="connsiteY3410" fmla="*/ 4590976 h 5659437"/>
              <a:gd name="connsiteX3411" fmla="*/ 608951 w 3972063"/>
              <a:gd name="connsiteY3411" fmla="*/ 4563307 h 5659437"/>
              <a:gd name="connsiteX3412" fmla="*/ 611079 w 3972063"/>
              <a:gd name="connsiteY3412" fmla="*/ 4559050 h 5659437"/>
              <a:gd name="connsiteX3413" fmla="*/ 613207 w 3972063"/>
              <a:gd name="connsiteY3413" fmla="*/ 4550537 h 5659437"/>
              <a:gd name="connsiteX3414" fmla="*/ 608951 w 3972063"/>
              <a:gd name="connsiteY3414" fmla="*/ 4546280 h 5659437"/>
              <a:gd name="connsiteX3415" fmla="*/ 615336 w 3972063"/>
              <a:gd name="connsiteY3415" fmla="*/ 4546280 h 5659437"/>
              <a:gd name="connsiteX3416" fmla="*/ 619592 w 3972063"/>
              <a:gd name="connsiteY3416" fmla="*/ 4544151 h 5659437"/>
              <a:gd name="connsiteX3417" fmla="*/ 625977 w 3972063"/>
              <a:gd name="connsiteY3417" fmla="*/ 4520739 h 5659437"/>
              <a:gd name="connsiteX3418" fmla="*/ 623849 w 3972063"/>
              <a:gd name="connsiteY3418" fmla="*/ 4533509 h 5659437"/>
              <a:gd name="connsiteX3419" fmla="*/ 625977 w 3972063"/>
              <a:gd name="connsiteY3419" fmla="*/ 4531381 h 5659437"/>
              <a:gd name="connsiteX3420" fmla="*/ 630234 w 3972063"/>
              <a:gd name="connsiteY3420" fmla="*/ 4527124 h 5659437"/>
              <a:gd name="connsiteX3421" fmla="*/ 628105 w 3972063"/>
              <a:gd name="connsiteY3421" fmla="*/ 4514354 h 5659437"/>
              <a:gd name="connsiteX3422" fmla="*/ 640875 w 3972063"/>
              <a:gd name="connsiteY3422" fmla="*/ 4501583 h 5659437"/>
              <a:gd name="connsiteX3423" fmla="*/ 613207 w 3972063"/>
              <a:gd name="connsiteY3423" fmla="*/ 4524996 h 5659437"/>
              <a:gd name="connsiteX3424" fmla="*/ 604694 w 3972063"/>
              <a:gd name="connsiteY3424" fmla="*/ 4512225 h 5659437"/>
              <a:gd name="connsiteX3425" fmla="*/ 628105 w 3972063"/>
              <a:gd name="connsiteY3425" fmla="*/ 4490941 h 5659437"/>
              <a:gd name="connsiteX3426" fmla="*/ 643003 w 3972063"/>
              <a:gd name="connsiteY3426" fmla="*/ 4480299 h 5659437"/>
              <a:gd name="connsiteX3427" fmla="*/ 628105 w 3972063"/>
              <a:gd name="connsiteY3427" fmla="*/ 4480299 h 5659437"/>
              <a:gd name="connsiteX3428" fmla="*/ 621721 w 3972063"/>
              <a:gd name="connsiteY3428" fmla="*/ 4499455 h 5659437"/>
              <a:gd name="connsiteX3429" fmla="*/ 598310 w 3972063"/>
              <a:gd name="connsiteY3429" fmla="*/ 4514354 h 5659437"/>
              <a:gd name="connsiteX3430" fmla="*/ 594053 w 3972063"/>
              <a:gd name="connsiteY3430" fmla="*/ 4503712 h 5659437"/>
              <a:gd name="connsiteX3431" fmla="*/ 585540 w 3972063"/>
              <a:gd name="connsiteY3431" fmla="*/ 4505840 h 5659437"/>
              <a:gd name="connsiteX3432" fmla="*/ 585540 w 3972063"/>
              <a:gd name="connsiteY3432" fmla="*/ 4518611 h 5659437"/>
              <a:gd name="connsiteX3433" fmla="*/ 591925 w 3972063"/>
              <a:gd name="connsiteY3433" fmla="*/ 4520739 h 5659437"/>
              <a:gd name="connsiteX3434" fmla="*/ 572770 w 3972063"/>
              <a:gd name="connsiteY3434" fmla="*/ 4531381 h 5659437"/>
              <a:gd name="connsiteX3435" fmla="*/ 568514 w 3972063"/>
              <a:gd name="connsiteY3435" fmla="*/ 4522867 h 5659437"/>
              <a:gd name="connsiteX3436" fmla="*/ 566386 w 3972063"/>
              <a:gd name="connsiteY3436" fmla="*/ 4542023 h 5659437"/>
              <a:gd name="connsiteX3437" fmla="*/ 538718 w 3972063"/>
              <a:gd name="connsiteY3437" fmla="*/ 4546280 h 5659437"/>
              <a:gd name="connsiteX3438" fmla="*/ 521692 w 3972063"/>
              <a:gd name="connsiteY3438" fmla="*/ 4556922 h 5659437"/>
              <a:gd name="connsiteX3439" fmla="*/ 515307 w 3972063"/>
              <a:gd name="connsiteY3439" fmla="*/ 4550537 h 5659437"/>
              <a:gd name="connsiteX3440" fmla="*/ 508922 w 3972063"/>
              <a:gd name="connsiteY3440" fmla="*/ 4559050 h 5659437"/>
              <a:gd name="connsiteX3441" fmla="*/ 494024 w 3972063"/>
              <a:gd name="connsiteY3441" fmla="*/ 4556922 h 5659437"/>
              <a:gd name="connsiteX3442" fmla="*/ 487640 w 3972063"/>
              <a:gd name="connsiteY3442" fmla="*/ 4563307 h 5659437"/>
              <a:gd name="connsiteX3443" fmla="*/ 498281 w 3972063"/>
              <a:gd name="connsiteY3443" fmla="*/ 4563307 h 5659437"/>
              <a:gd name="connsiteX3444" fmla="*/ 500409 w 3972063"/>
              <a:gd name="connsiteY3444" fmla="*/ 4573949 h 5659437"/>
              <a:gd name="connsiteX3445" fmla="*/ 496153 w 3972063"/>
              <a:gd name="connsiteY3445" fmla="*/ 4582463 h 5659437"/>
              <a:gd name="connsiteX3446" fmla="*/ 479126 w 3972063"/>
              <a:gd name="connsiteY3446" fmla="*/ 4578206 h 5659437"/>
              <a:gd name="connsiteX3447" fmla="*/ 489768 w 3972063"/>
              <a:gd name="connsiteY3447" fmla="*/ 4567564 h 5659437"/>
              <a:gd name="connsiteX3448" fmla="*/ 470613 w 3972063"/>
              <a:gd name="connsiteY3448" fmla="*/ 4565436 h 5659437"/>
              <a:gd name="connsiteX3449" fmla="*/ 455715 w 3972063"/>
              <a:gd name="connsiteY3449" fmla="*/ 4580334 h 5659437"/>
              <a:gd name="connsiteX3450" fmla="*/ 455715 w 3972063"/>
              <a:gd name="connsiteY3450" fmla="*/ 4565436 h 5659437"/>
              <a:gd name="connsiteX3451" fmla="*/ 470613 w 3972063"/>
              <a:gd name="connsiteY3451" fmla="*/ 4554793 h 5659437"/>
              <a:gd name="connsiteX3452" fmla="*/ 468485 w 3972063"/>
              <a:gd name="connsiteY3452" fmla="*/ 4550537 h 5659437"/>
              <a:gd name="connsiteX3453" fmla="*/ 479126 w 3972063"/>
              <a:gd name="connsiteY3453" fmla="*/ 4527124 h 5659437"/>
              <a:gd name="connsiteX3454" fmla="*/ 491896 w 3972063"/>
              <a:gd name="connsiteY3454" fmla="*/ 4529253 h 5659437"/>
              <a:gd name="connsiteX3455" fmla="*/ 504666 w 3972063"/>
              <a:gd name="connsiteY3455" fmla="*/ 4512225 h 5659437"/>
              <a:gd name="connsiteX3456" fmla="*/ 536590 w 3972063"/>
              <a:gd name="connsiteY3456" fmla="*/ 4420704 h 5659437"/>
              <a:gd name="connsiteX3457" fmla="*/ 549359 w 3972063"/>
              <a:gd name="connsiteY3457" fmla="*/ 4384521 h 5659437"/>
              <a:gd name="connsiteX3458" fmla="*/ 557872 w 3972063"/>
              <a:gd name="connsiteY3458" fmla="*/ 4348338 h 5659437"/>
              <a:gd name="connsiteX3459" fmla="*/ 551488 w 3972063"/>
              <a:gd name="connsiteY3459" fmla="*/ 4380264 h 5659437"/>
              <a:gd name="connsiteX3460" fmla="*/ 564257 w 3972063"/>
              <a:gd name="connsiteY3460" fmla="*/ 4331311 h 5659437"/>
              <a:gd name="connsiteX3461" fmla="*/ 562129 w 3972063"/>
              <a:gd name="connsiteY3461" fmla="*/ 4314283 h 5659437"/>
              <a:gd name="connsiteX3462" fmla="*/ 568514 w 3972063"/>
              <a:gd name="connsiteY3462" fmla="*/ 4335567 h 5659437"/>
              <a:gd name="connsiteX3463" fmla="*/ 564257 w 3972063"/>
              <a:gd name="connsiteY3463" fmla="*/ 4297256 h 5659437"/>
              <a:gd name="connsiteX3464" fmla="*/ 572770 w 3972063"/>
              <a:gd name="connsiteY3464" fmla="*/ 4299385 h 5659437"/>
              <a:gd name="connsiteX3465" fmla="*/ 583412 w 3972063"/>
              <a:gd name="connsiteY3465" fmla="*/ 4286614 h 5659437"/>
              <a:gd name="connsiteX3466" fmla="*/ 583412 w 3972063"/>
              <a:gd name="connsiteY3466" fmla="*/ 4282357 h 5659437"/>
              <a:gd name="connsiteX3467" fmla="*/ 579155 w 3972063"/>
              <a:gd name="connsiteY3467" fmla="*/ 4275972 h 5659437"/>
              <a:gd name="connsiteX3468" fmla="*/ 577027 w 3972063"/>
              <a:gd name="connsiteY3468" fmla="*/ 4273844 h 5659437"/>
              <a:gd name="connsiteX3469" fmla="*/ 572770 w 3972063"/>
              <a:gd name="connsiteY3469" fmla="*/ 4265330 h 5659437"/>
              <a:gd name="connsiteX3470" fmla="*/ 568514 w 3972063"/>
              <a:gd name="connsiteY3470" fmla="*/ 4271715 h 5659437"/>
              <a:gd name="connsiteX3471" fmla="*/ 574899 w 3972063"/>
              <a:gd name="connsiteY3471" fmla="*/ 4282357 h 5659437"/>
              <a:gd name="connsiteX3472" fmla="*/ 568514 w 3972063"/>
              <a:gd name="connsiteY3472" fmla="*/ 4292999 h 5659437"/>
              <a:gd name="connsiteX3473" fmla="*/ 568514 w 3972063"/>
              <a:gd name="connsiteY3473" fmla="*/ 4273844 h 5659437"/>
              <a:gd name="connsiteX3474" fmla="*/ 553616 w 3972063"/>
              <a:gd name="connsiteY3474" fmla="*/ 4278100 h 5659437"/>
              <a:gd name="connsiteX3475" fmla="*/ 542975 w 3972063"/>
              <a:gd name="connsiteY3475" fmla="*/ 4261073 h 5659437"/>
              <a:gd name="connsiteX3476" fmla="*/ 551488 w 3972063"/>
              <a:gd name="connsiteY3476" fmla="*/ 4290871 h 5659437"/>
              <a:gd name="connsiteX3477" fmla="*/ 560001 w 3972063"/>
              <a:gd name="connsiteY3477" fmla="*/ 4284486 h 5659437"/>
              <a:gd name="connsiteX3478" fmla="*/ 560001 w 3972063"/>
              <a:gd name="connsiteY3478" fmla="*/ 4295128 h 5659437"/>
              <a:gd name="connsiteX3479" fmla="*/ 551488 w 3972063"/>
              <a:gd name="connsiteY3479" fmla="*/ 4292999 h 5659437"/>
              <a:gd name="connsiteX3480" fmla="*/ 542975 w 3972063"/>
              <a:gd name="connsiteY3480" fmla="*/ 4301513 h 5659437"/>
              <a:gd name="connsiteX3481" fmla="*/ 538718 w 3972063"/>
              <a:gd name="connsiteY3481" fmla="*/ 4316412 h 5659437"/>
              <a:gd name="connsiteX3482" fmla="*/ 547231 w 3972063"/>
              <a:gd name="connsiteY3482" fmla="*/ 4318540 h 5659437"/>
              <a:gd name="connsiteX3483" fmla="*/ 536590 w 3972063"/>
              <a:gd name="connsiteY3483" fmla="*/ 4327054 h 5659437"/>
              <a:gd name="connsiteX3484" fmla="*/ 517435 w 3972063"/>
              <a:gd name="connsiteY3484" fmla="*/ 4395163 h 5659437"/>
              <a:gd name="connsiteX3485" fmla="*/ 487640 w 3972063"/>
              <a:gd name="connsiteY3485" fmla="*/ 4450501 h 5659437"/>
              <a:gd name="connsiteX3486" fmla="*/ 483383 w 3972063"/>
              <a:gd name="connsiteY3486" fmla="*/ 4416447 h 5659437"/>
              <a:gd name="connsiteX3487" fmla="*/ 470613 w 3972063"/>
              <a:gd name="connsiteY3487" fmla="*/ 4441988 h 5659437"/>
              <a:gd name="connsiteX3488" fmla="*/ 455715 w 3972063"/>
              <a:gd name="connsiteY3488" fmla="*/ 4446245 h 5659437"/>
              <a:gd name="connsiteX3489" fmla="*/ 449331 w 3972063"/>
              <a:gd name="connsiteY3489" fmla="*/ 4469657 h 5659437"/>
              <a:gd name="connsiteX3490" fmla="*/ 436561 w 3972063"/>
              <a:gd name="connsiteY3490" fmla="*/ 4480299 h 5659437"/>
              <a:gd name="connsiteX3491" fmla="*/ 438689 w 3972063"/>
              <a:gd name="connsiteY3491" fmla="*/ 4465400 h 5659437"/>
              <a:gd name="connsiteX3492" fmla="*/ 423792 w 3972063"/>
              <a:gd name="connsiteY3492" fmla="*/ 4465400 h 5659437"/>
              <a:gd name="connsiteX3493" fmla="*/ 421663 w 3972063"/>
              <a:gd name="connsiteY3493" fmla="*/ 4395163 h 5659437"/>
              <a:gd name="connsiteX3494" fmla="*/ 432304 w 3972063"/>
              <a:gd name="connsiteY3494" fmla="*/ 4333439 h 5659437"/>
              <a:gd name="connsiteX3495" fmla="*/ 449331 w 3972063"/>
              <a:gd name="connsiteY3495" fmla="*/ 4254688 h 5659437"/>
              <a:gd name="connsiteX3496" fmla="*/ 462100 w 3972063"/>
              <a:gd name="connsiteY3496" fmla="*/ 4192964 h 5659437"/>
              <a:gd name="connsiteX3497" fmla="*/ 468485 w 3972063"/>
              <a:gd name="connsiteY3497" fmla="*/ 4197221 h 5659437"/>
              <a:gd name="connsiteX3498" fmla="*/ 466357 w 3972063"/>
              <a:gd name="connsiteY3498" fmla="*/ 4171680 h 5659437"/>
              <a:gd name="connsiteX3499" fmla="*/ 481255 w 3972063"/>
              <a:gd name="connsiteY3499" fmla="*/ 4169551 h 5659437"/>
              <a:gd name="connsiteX3500" fmla="*/ 476998 w 3972063"/>
              <a:gd name="connsiteY3500" fmla="*/ 4086544 h 5659437"/>
              <a:gd name="connsiteX3501" fmla="*/ 476998 w 3972063"/>
              <a:gd name="connsiteY3501" fmla="*/ 4061003 h 5659437"/>
              <a:gd name="connsiteX3502" fmla="*/ 523820 w 3972063"/>
              <a:gd name="connsiteY3502" fmla="*/ 3999279 h 5659437"/>
              <a:gd name="connsiteX3503" fmla="*/ 519564 w 3972063"/>
              <a:gd name="connsiteY3503" fmla="*/ 4005664 h 5659437"/>
              <a:gd name="connsiteX3504" fmla="*/ 511051 w 3972063"/>
              <a:gd name="connsiteY3504" fmla="*/ 3988637 h 5659437"/>
              <a:gd name="connsiteX3505" fmla="*/ 513179 w 3972063"/>
              <a:gd name="connsiteY3505" fmla="*/ 3973738 h 5659437"/>
              <a:gd name="connsiteX3506" fmla="*/ 528077 w 3972063"/>
              <a:gd name="connsiteY3506" fmla="*/ 3965224 h 5659437"/>
              <a:gd name="connsiteX3507" fmla="*/ 517435 w 3972063"/>
              <a:gd name="connsiteY3507" fmla="*/ 3950325 h 5659437"/>
              <a:gd name="connsiteX3508" fmla="*/ 564257 w 3972063"/>
              <a:gd name="connsiteY3508" fmla="*/ 3867318 h 5659437"/>
              <a:gd name="connsiteX3509" fmla="*/ 572770 w 3972063"/>
              <a:gd name="connsiteY3509" fmla="*/ 3843905 h 5659437"/>
              <a:gd name="connsiteX3510" fmla="*/ 555744 w 3972063"/>
              <a:gd name="connsiteY3510" fmla="*/ 3809851 h 5659437"/>
              <a:gd name="connsiteX3511" fmla="*/ 608951 w 3972063"/>
              <a:gd name="connsiteY3511" fmla="*/ 3701302 h 5659437"/>
              <a:gd name="connsiteX3512" fmla="*/ 617464 w 3972063"/>
              <a:gd name="connsiteY3512" fmla="*/ 3654477 h 5659437"/>
              <a:gd name="connsiteX3513" fmla="*/ 638747 w 3972063"/>
              <a:gd name="connsiteY3513" fmla="*/ 3584239 h 5659437"/>
              <a:gd name="connsiteX3514" fmla="*/ 643003 w 3972063"/>
              <a:gd name="connsiteY3514" fmla="*/ 3531029 h 5659437"/>
              <a:gd name="connsiteX3515" fmla="*/ 655773 w 3972063"/>
              <a:gd name="connsiteY3515" fmla="*/ 3528901 h 5659437"/>
              <a:gd name="connsiteX3516" fmla="*/ 655773 w 3972063"/>
              <a:gd name="connsiteY3516" fmla="*/ 3494846 h 5659437"/>
              <a:gd name="connsiteX3517" fmla="*/ 660029 w 3972063"/>
              <a:gd name="connsiteY3517" fmla="*/ 3503360 h 5659437"/>
              <a:gd name="connsiteX3518" fmla="*/ 670671 w 3972063"/>
              <a:gd name="connsiteY3518" fmla="*/ 3452278 h 5659437"/>
              <a:gd name="connsiteX3519" fmla="*/ 670671 w 3972063"/>
              <a:gd name="connsiteY3519" fmla="*/ 3439508 h 5659437"/>
              <a:gd name="connsiteX3520" fmla="*/ 681312 w 3972063"/>
              <a:gd name="connsiteY3520" fmla="*/ 3439508 h 5659437"/>
              <a:gd name="connsiteX3521" fmla="*/ 670671 w 3972063"/>
              <a:gd name="connsiteY3521" fmla="*/ 3428865 h 5659437"/>
              <a:gd name="connsiteX3522" fmla="*/ 670671 w 3972063"/>
              <a:gd name="connsiteY3522" fmla="*/ 3439508 h 5659437"/>
              <a:gd name="connsiteX3523" fmla="*/ 640875 w 3972063"/>
              <a:gd name="connsiteY3523" fmla="*/ 3454406 h 5659437"/>
              <a:gd name="connsiteX3524" fmla="*/ 647260 w 3972063"/>
              <a:gd name="connsiteY3524" fmla="*/ 3458663 h 5659437"/>
              <a:gd name="connsiteX3525" fmla="*/ 640875 w 3972063"/>
              <a:gd name="connsiteY3525" fmla="*/ 3465048 h 5659437"/>
              <a:gd name="connsiteX3526" fmla="*/ 630234 w 3972063"/>
              <a:gd name="connsiteY3526" fmla="*/ 3465048 h 5659437"/>
              <a:gd name="connsiteX3527" fmla="*/ 621721 w 3972063"/>
              <a:gd name="connsiteY3527" fmla="*/ 3454406 h 5659437"/>
              <a:gd name="connsiteX3528" fmla="*/ 632362 w 3972063"/>
              <a:gd name="connsiteY3528" fmla="*/ 3439508 h 5659437"/>
              <a:gd name="connsiteX3529" fmla="*/ 653645 w 3972063"/>
              <a:gd name="connsiteY3529" fmla="*/ 3435251 h 5659437"/>
              <a:gd name="connsiteX3530" fmla="*/ 651516 w 3972063"/>
              <a:gd name="connsiteY3530" fmla="*/ 3422480 h 5659437"/>
              <a:gd name="connsiteX3531" fmla="*/ 657901 w 3972063"/>
              <a:gd name="connsiteY3531" fmla="*/ 3430994 h 5659437"/>
              <a:gd name="connsiteX3532" fmla="*/ 664286 w 3972063"/>
              <a:gd name="connsiteY3532" fmla="*/ 3426737 h 5659437"/>
              <a:gd name="connsiteX3533" fmla="*/ 651516 w 3972063"/>
              <a:gd name="connsiteY3533" fmla="*/ 3411838 h 5659437"/>
              <a:gd name="connsiteX3534" fmla="*/ 668542 w 3972063"/>
              <a:gd name="connsiteY3534" fmla="*/ 3422480 h 5659437"/>
              <a:gd name="connsiteX3535" fmla="*/ 679184 w 3972063"/>
              <a:gd name="connsiteY3535" fmla="*/ 3403325 h 5659437"/>
              <a:gd name="connsiteX3536" fmla="*/ 662158 w 3972063"/>
              <a:gd name="connsiteY3536" fmla="*/ 3396939 h 5659437"/>
              <a:gd name="connsiteX3537" fmla="*/ 681312 w 3972063"/>
              <a:gd name="connsiteY3537" fmla="*/ 3403325 h 5659437"/>
              <a:gd name="connsiteX3538" fmla="*/ 702595 w 3972063"/>
              <a:gd name="connsiteY3538" fmla="*/ 3369270 h 5659437"/>
              <a:gd name="connsiteX3539" fmla="*/ 698338 w 3972063"/>
              <a:gd name="connsiteY3539" fmla="*/ 3365013 h 5659437"/>
              <a:gd name="connsiteX3540" fmla="*/ 691953 w 3972063"/>
              <a:gd name="connsiteY3540" fmla="*/ 3369270 h 5659437"/>
              <a:gd name="connsiteX3541" fmla="*/ 706851 w 3972063"/>
              <a:gd name="connsiteY3541" fmla="*/ 3362885 h 5659437"/>
              <a:gd name="connsiteX3542" fmla="*/ 704723 w 3972063"/>
              <a:gd name="connsiteY3542" fmla="*/ 3352243 h 5659437"/>
              <a:gd name="connsiteX3543" fmla="*/ 719621 w 3972063"/>
              <a:gd name="connsiteY3543" fmla="*/ 3356500 h 5659437"/>
              <a:gd name="connsiteX3544" fmla="*/ 734519 w 3972063"/>
              <a:gd name="connsiteY3544" fmla="*/ 3316060 h 5659437"/>
              <a:gd name="connsiteX3545" fmla="*/ 721749 w 3972063"/>
              <a:gd name="connsiteY3545" fmla="*/ 3345858 h 5659437"/>
              <a:gd name="connsiteX3546" fmla="*/ 719621 w 3972063"/>
              <a:gd name="connsiteY3546" fmla="*/ 3343729 h 5659437"/>
              <a:gd name="connsiteX3547" fmla="*/ 715364 w 3972063"/>
              <a:gd name="connsiteY3547" fmla="*/ 3339472 h 5659437"/>
              <a:gd name="connsiteX3548" fmla="*/ 719621 w 3972063"/>
              <a:gd name="connsiteY3548" fmla="*/ 3337344 h 5659437"/>
              <a:gd name="connsiteX3549" fmla="*/ 717493 w 3972063"/>
              <a:gd name="connsiteY3549" fmla="*/ 3335216 h 5659437"/>
              <a:gd name="connsiteX3550" fmla="*/ 726006 w 3972063"/>
              <a:gd name="connsiteY3550" fmla="*/ 3326702 h 5659437"/>
              <a:gd name="connsiteX3551" fmla="*/ 723877 w 3972063"/>
              <a:gd name="connsiteY3551" fmla="*/ 3318188 h 5659437"/>
              <a:gd name="connsiteX3552" fmla="*/ 740904 w 3972063"/>
              <a:gd name="connsiteY3552" fmla="*/ 3296904 h 5659437"/>
              <a:gd name="connsiteX3553" fmla="*/ 736647 w 3972063"/>
              <a:gd name="connsiteY3553" fmla="*/ 3313931 h 5659437"/>
              <a:gd name="connsiteX3554" fmla="*/ 745160 w 3972063"/>
              <a:gd name="connsiteY3554" fmla="*/ 3318188 h 5659437"/>
              <a:gd name="connsiteX3555" fmla="*/ 757930 w 3972063"/>
              <a:gd name="connsiteY3555" fmla="*/ 3301161 h 5659437"/>
              <a:gd name="connsiteX3556" fmla="*/ 760058 w 3972063"/>
              <a:gd name="connsiteY3556" fmla="*/ 3296904 h 5659437"/>
              <a:gd name="connsiteX3557" fmla="*/ 760058 w 3972063"/>
              <a:gd name="connsiteY3557" fmla="*/ 3294776 h 5659437"/>
              <a:gd name="connsiteX3558" fmla="*/ 762186 w 3972063"/>
              <a:gd name="connsiteY3558" fmla="*/ 3290519 h 5659437"/>
              <a:gd name="connsiteX3559" fmla="*/ 757930 w 3972063"/>
              <a:gd name="connsiteY3559" fmla="*/ 3288391 h 5659437"/>
              <a:gd name="connsiteX3560" fmla="*/ 762186 w 3972063"/>
              <a:gd name="connsiteY3560" fmla="*/ 3282005 h 5659437"/>
              <a:gd name="connsiteX3561" fmla="*/ 766443 w 3972063"/>
              <a:gd name="connsiteY3561" fmla="*/ 3260721 h 5659437"/>
              <a:gd name="connsiteX3562" fmla="*/ 770699 w 3972063"/>
              <a:gd name="connsiteY3562" fmla="*/ 3273492 h 5659437"/>
              <a:gd name="connsiteX3563" fmla="*/ 777084 w 3972063"/>
              <a:gd name="connsiteY3563" fmla="*/ 3247951 h 5659437"/>
              <a:gd name="connsiteX3564" fmla="*/ 781341 w 3972063"/>
              <a:gd name="connsiteY3564" fmla="*/ 3252208 h 5659437"/>
              <a:gd name="connsiteX3565" fmla="*/ 785597 w 3972063"/>
              <a:gd name="connsiteY3565" fmla="*/ 3237309 h 5659437"/>
              <a:gd name="connsiteX3566" fmla="*/ 779212 w 3972063"/>
              <a:gd name="connsiteY3566" fmla="*/ 3235180 h 5659437"/>
              <a:gd name="connsiteX3567" fmla="*/ 783469 w 3972063"/>
              <a:gd name="connsiteY3567" fmla="*/ 3220282 h 5659437"/>
              <a:gd name="connsiteX3568" fmla="*/ 791982 w 3972063"/>
              <a:gd name="connsiteY3568" fmla="*/ 3224538 h 5659437"/>
              <a:gd name="connsiteX3569" fmla="*/ 809008 w 3972063"/>
              <a:gd name="connsiteY3569" fmla="*/ 3194741 h 5659437"/>
              <a:gd name="connsiteX3570" fmla="*/ 813265 w 3972063"/>
              <a:gd name="connsiteY3570" fmla="*/ 3181970 h 5659437"/>
              <a:gd name="connsiteX3571" fmla="*/ 813265 w 3972063"/>
              <a:gd name="connsiteY3571" fmla="*/ 3175585 h 5659437"/>
              <a:gd name="connsiteX3572" fmla="*/ 819650 w 3972063"/>
              <a:gd name="connsiteY3572" fmla="*/ 3162814 h 5659437"/>
              <a:gd name="connsiteX3573" fmla="*/ 828163 w 3972063"/>
              <a:gd name="connsiteY3573" fmla="*/ 3162814 h 5659437"/>
              <a:gd name="connsiteX3574" fmla="*/ 843060 w 3972063"/>
              <a:gd name="connsiteY3574" fmla="*/ 3135145 h 5659437"/>
              <a:gd name="connsiteX3575" fmla="*/ 840932 w 3972063"/>
              <a:gd name="connsiteY3575" fmla="*/ 3126632 h 5659437"/>
              <a:gd name="connsiteX3576" fmla="*/ 826034 w 3972063"/>
              <a:gd name="connsiteY3576" fmla="*/ 3126632 h 5659437"/>
              <a:gd name="connsiteX3577" fmla="*/ 806880 w 3972063"/>
              <a:gd name="connsiteY3577" fmla="*/ 3158558 h 5659437"/>
              <a:gd name="connsiteX3578" fmla="*/ 798367 w 3972063"/>
              <a:gd name="connsiteY3578" fmla="*/ 3147916 h 5659437"/>
              <a:gd name="connsiteX3579" fmla="*/ 804752 w 3972063"/>
              <a:gd name="connsiteY3579" fmla="*/ 3158558 h 5659437"/>
              <a:gd name="connsiteX3580" fmla="*/ 779212 w 3972063"/>
              <a:gd name="connsiteY3580" fmla="*/ 3194741 h 5659437"/>
              <a:gd name="connsiteX3581" fmla="*/ 774956 w 3972063"/>
              <a:gd name="connsiteY3581" fmla="*/ 3203254 h 5659437"/>
              <a:gd name="connsiteX3582" fmla="*/ 766443 w 3972063"/>
              <a:gd name="connsiteY3582" fmla="*/ 3198997 h 5659437"/>
              <a:gd name="connsiteX3583" fmla="*/ 760058 w 3972063"/>
              <a:gd name="connsiteY3583" fmla="*/ 3218153 h 5659437"/>
              <a:gd name="connsiteX3584" fmla="*/ 747288 w 3972063"/>
              <a:gd name="connsiteY3584" fmla="*/ 3228795 h 5659437"/>
              <a:gd name="connsiteX3585" fmla="*/ 698338 w 3972063"/>
              <a:gd name="connsiteY3585" fmla="*/ 3262850 h 5659437"/>
              <a:gd name="connsiteX3586" fmla="*/ 670671 w 3972063"/>
              <a:gd name="connsiteY3586" fmla="*/ 3307546 h 5659437"/>
              <a:gd name="connsiteX3587" fmla="*/ 662158 w 3972063"/>
              <a:gd name="connsiteY3587" fmla="*/ 3311803 h 5659437"/>
              <a:gd name="connsiteX3588" fmla="*/ 679184 w 3972063"/>
              <a:gd name="connsiteY3588" fmla="*/ 3277749 h 5659437"/>
              <a:gd name="connsiteX3589" fmla="*/ 668542 w 3972063"/>
              <a:gd name="connsiteY3589" fmla="*/ 3269235 h 5659437"/>
              <a:gd name="connsiteX3590" fmla="*/ 666414 w 3972063"/>
              <a:gd name="connsiteY3590" fmla="*/ 3282005 h 5659437"/>
              <a:gd name="connsiteX3591" fmla="*/ 653645 w 3972063"/>
              <a:gd name="connsiteY3591" fmla="*/ 3273492 h 5659437"/>
              <a:gd name="connsiteX3592" fmla="*/ 657901 w 3972063"/>
              <a:gd name="connsiteY3592" fmla="*/ 3290519 h 5659437"/>
              <a:gd name="connsiteX3593" fmla="*/ 645131 w 3972063"/>
              <a:gd name="connsiteY3593" fmla="*/ 3301161 h 5659437"/>
              <a:gd name="connsiteX3594" fmla="*/ 657901 w 3972063"/>
              <a:gd name="connsiteY3594" fmla="*/ 3313931 h 5659437"/>
              <a:gd name="connsiteX3595" fmla="*/ 647260 w 3972063"/>
              <a:gd name="connsiteY3595" fmla="*/ 3330959 h 5659437"/>
              <a:gd name="connsiteX3596" fmla="*/ 636618 w 3972063"/>
              <a:gd name="connsiteY3596" fmla="*/ 3326702 h 5659437"/>
              <a:gd name="connsiteX3597" fmla="*/ 615336 w 3972063"/>
              <a:gd name="connsiteY3597" fmla="*/ 3345858 h 5659437"/>
              <a:gd name="connsiteX3598" fmla="*/ 625977 w 3972063"/>
              <a:gd name="connsiteY3598" fmla="*/ 3328830 h 5659437"/>
              <a:gd name="connsiteX3599" fmla="*/ 608951 w 3972063"/>
              <a:gd name="connsiteY3599" fmla="*/ 3324573 h 5659437"/>
              <a:gd name="connsiteX3600" fmla="*/ 613207 w 3972063"/>
              <a:gd name="connsiteY3600" fmla="*/ 3337344 h 5659437"/>
              <a:gd name="connsiteX3601" fmla="*/ 581283 w 3972063"/>
              <a:gd name="connsiteY3601" fmla="*/ 3360756 h 5659437"/>
              <a:gd name="connsiteX3602" fmla="*/ 572770 w 3972063"/>
              <a:gd name="connsiteY3602" fmla="*/ 3356500 h 5659437"/>
              <a:gd name="connsiteX3603" fmla="*/ 570642 w 3972063"/>
              <a:gd name="connsiteY3603" fmla="*/ 3360756 h 5659437"/>
              <a:gd name="connsiteX3604" fmla="*/ 587668 w 3972063"/>
              <a:gd name="connsiteY3604" fmla="*/ 3369270 h 5659437"/>
              <a:gd name="connsiteX3605" fmla="*/ 579155 w 3972063"/>
              <a:gd name="connsiteY3605" fmla="*/ 3377784 h 5659437"/>
              <a:gd name="connsiteX3606" fmla="*/ 591925 w 3972063"/>
              <a:gd name="connsiteY3606" fmla="*/ 3377784 h 5659437"/>
              <a:gd name="connsiteX3607" fmla="*/ 579155 w 3972063"/>
              <a:gd name="connsiteY3607" fmla="*/ 3386297 h 5659437"/>
              <a:gd name="connsiteX3608" fmla="*/ 572770 w 3972063"/>
              <a:gd name="connsiteY3608" fmla="*/ 3373527 h 5659437"/>
              <a:gd name="connsiteX3609" fmla="*/ 562129 w 3972063"/>
              <a:gd name="connsiteY3609" fmla="*/ 3384169 h 5659437"/>
              <a:gd name="connsiteX3610" fmla="*/ 549359 w 3972063"/>
              <a:gd name="connsiteY3610" fmla="*/ 3375655 h 5659437"/>
              <a:gd name="connsiteX3611" fmla="*/ 545103 w 3972063"/>
              <a:gd name="connsiteY3611" fmla="*/ 3360756 h 5659437"/>
              <a:gd name="connsiteX3612" fmla="*/ 545103 w 3972063"/>
              <a:gd name="connsiteY3612" fmla="*/ 3373527 h 5659437"/>
              <a:gd name="connsiteX3613" fmla="*/ 532333 w 3972063"/>
              <a:gd name="connsiteY3613" fmla="*/ 3367142 h 5659437"/>
              <a:gd name="connsiteX3614" fmla="*/ 538718 w 3972063"/>
              <a:gd name="connsiteY3614" fmla="*/ 3379912 h 5659437"/>
              <a:gd name="connsiteX3615" fmla="*/ 547231 w 3972063"/>
              <a:gd name="connsiteY3615" fmla="*/ 3379912 h 5659437"/>
              <a:gd name="connsiteX3616" fmla="*/ 547231 w 3972063"/>
              <a:gd name="connsiteY3616" fmla="*/ 3375655 h 5659437"/>
              <a:gd name="connsiteX3617" fmla="*/ 553616 w 3972063"/>
              <a:gd name="connsiteY3617" fmla="*/ 3384169 h 5659437"/>
              <a:gd name="connsiteX3618" fmla="*/ 536590 w 3972063"/>
              <a:gd name="connsiteY3618" fmla="*/ 3382041 h 5659437"/>
              <a:gd name="connsiteX3619" fmla="*/ 536590 w 3972063"/>
              <a:gd name="connsiteY3619" fmla="*/ 3390554 h 5659437"/>
              <a:gd name="connsiteX3620" fmla="*/ 545103 w 3972063"/>
              <a:gd name="connsiteY3620" fmla="*/ 3390554 h 5659437"/>
              <a:gd name="connsiteX3621" fmla="*/ 523820 w 3972063"/>
              <a:gd name="connsiteY3621" fmla="*/ 3409710 h 5659437"/>
              <a:gd name="connsiteX3622" fmla="*/ 528077 w 3972063"/>
              <a:gd name="connsiteY3622" fmla="*/ 3379912 h 5659437"/>
              <a:gd name="connsiteX3623" fmla="*/ 523820 w 3972063"/>
              <a:gd name="connsiteY3623" fmla="*/ 3377784 h 5659437"/>
              <a:gd name="connsiteX3624" fmla="*/ 511051 w 3972063"/>
              <a:gd name="connsiteY3624" fmla="*/ 3409710 h 5659437"/>
              <a:gd name="connsiteX3625" fmla="*/ 502537 w 3972063"/>
              <a:gd name="connsiteY3625" fmla="*/ 3405453 h 5659437"/>
              <a:gd name="connsiteX3626" fmla="*/ 500409 w 3972063"/>
              <a:gd name="connsiteY3626" fmla="*/ 3409710 h 5659437"/>
              <a:gd name="connsiteX3627" fmla="*/ 506794 w 3972063"/>
              <a:gd name="connsiteY3627" fmla="*/ 3413967 h 5659437"/>
              <a:gd name="connsiteX3628" fmla="*/ 494024 w 3972063"/>
              <a:gd name="connsiteY3628" fmla="*/ 3422480 h 5659437"/>
              <a:gd name="connsiteX3629" fmla="*/ 483383 w 3972063"/>
              <a:gd name="connsiteY3629" fmla="*/ 3450150 h 5659437"/>
              <a:gd name="connsiteX3630" fmla="*/ 485511 w 3972063"/>
              <a:gd name="connsiteY3630" fmla="*/ 3422480 h 5659437"/>
              <a:gd name="connsiteX3631" fmla="*/ 468485 w 3972063"/>
              <a:gd name="connsiteY3631" fmla="*/ 3445893 h 5659437"/>
              <a:gd name="connsiteX3632" fmla="*/ 483383 w 3972063"/>
              <a:gd name="connsiteY3632" fmla="*/ 3456535 h 5659437"/>
              <a:gd name="connsiteX3633" fmla="*/ 476998 w 3972063"/>
              <a:gd name="connsiteY3633" fmla="*/ 3460792 h 5659437"/>
              <a:gd name="connsiteX3634" fmla="*/ 464229 w 3972063"/>
              <a:gd name="connsiteY3634" fmla="*/ 3445893 h 5659437"/>
              <a:gd name="connsiteX3635" fmla="*/ 453587 w 3972063"/>
              <a:gd name="connsiteY3635" fmla="*/ 3454406 h 5659437"/>
              <a:gd name="connsiteX3636" fmla="*/ 434433 w 3972063"/>
              <a:gd name="connsiteY3636" fmla="*/ 3490589 h 5659437"/>
              <a:gd name="connsiteX3637" fmla="*/ 430176 w 3972063"/>
              <a:gd name="connsiteY3637" fmla="*/ 3467177 h 5659437"/>
              <a:gd name="connsiteX3638" fmla="*/ 406765 w 3972063"/>
              <a:gd name="connsiteY3638" fmla="*/ 3486333 h 5659437"/>
              <a:gd name="connsiteX3639" fmla="*/ 393996 w 3972063"/>
              <a:gd name="connsiteY3639" fmla="*/ 3507617 h 5659437"/>
              <a:gd name="connsiteX3640" fmla="*/ 400381 w 3972063"/>
              <a:gd name="connsiteY3640" fmla="*/ 3520387 h 5659437"/>
              <a:gd name="connsiteX3641" fmla="*/ 393996 w 3972063"/>
              <a:gd name="connsiteY3641" fmla="*/ 3522515 h 5659437"/>
              <a:gd name="connsiteX3642" fmla="*/ 400381 w 3972063"/>
              <a:gd name="connsiteY3642" fmla="*/ 3528901 h 5659437"/>
              <a:gd name="connsiteX3643" fmla="*/ 391867 w 3972063"/>
              <a:gd name="connsiteY3643" fmla="*/ 3514002 h 5659437"/>
              <a:gd name="connsiteX3644" fmla="*/ 381226 w 3972063"/>
              <a:gd name="connsiteY3644" fmla="*/ 3509745 h 5659437"/>
              <a:gd name="connsiteX3645" fmla="*/ 376970 w 3972063"/>
              <a:gd name="connsiteY3645" fmla="*/ 3518259 h 5659437"/>
              <a:gd name="connsiteX3646" fmla="*/ 381226 w 3972063"/>
              <a:gd name="connsiteY3646" fmla="*/ 3501231 h 5659437"/>
              <a:gd name="connsiteX3647" fmla="*/ 374841 w 3972063"/>
              <a:gd name="connsiteY3647" fmla="*/ 3499103 h 5659437"/>
              <a:gd name="connsiteX3648" fmla="*/ 366328 w 3972063"/>
              <a:gd name="connsiteY3648" fmla="*/ 3505488 h 5659437"/>
              <a:gd name="connsiteX3649" fmla="*/ 381226 w 3972063"/>
              <a:gd name="connsiteY3649" fmla="*/ 3482076 h 5659437"/>
              <a:gd name="connsiteX3650" fmla="*/ 372713 w 3972063"/>
              <a:gd name="connsiteY3650" fmla="*/ 3477819 h 5659437"/>
              <a:gd name="connsiteX3651" fmla="*/ 383354 w 3972063"/>
              <a:gd name="connsiteY3651" fmla="*/ 3473562 h 5659437"/>
              <a:gd name="connsiteX3652" fmla="*/ 387611 w 3972063"/>
              <a:gd name="connsiteY3652" fmla="*/ 3479947 h 5659437"/>
              <a:gd name="connsiteX3653" fmla="*/ 387611 w 3972063"/>
              <a:gd name="connsiteY3653" fmla="*/ 3460792 h 5659437"/>
              <a:gd name="connsiteX3654" fmla="*/ 400381 w 3972063"/>
              <a:gd name="connsiteY3654" fmla="*/ 3458663 h 5659437"/>
              <a:gd name="connsiteX3655" fmla="*/ 393996 w 3972063"/>
              <a:gd name="connsiteY3655" fmla="*/ 3471434 h 5659437"/>
              <a:gd name="connsiteX3656" fmla="*/ 419535 w 3972063"/>
              <a:gd name="connsiteY3656" fmla="*/ 3467177 h 5659437"/>
              <a:gd name="connsiteX3657" fmla="*/ 419535 w 3972063"/>
              <a:gd name="connsiteY3657" fmla="*/ 3460792 h 5659437"/>
              <a:gd name="connsiteX3658" fmla="*/ 408894 w 3972063"/>
              <a:gd name="connsiteY3658" fmla="*/ 3460792 h 5659437"/>
              <a:gd name="connsiteX3659" fmla="*/ 404637 w 3972063"/>
              <a:gd name="connsiteY3659" fmla="*/ 3454406 h 5659437"/>
              <a:gd name="connsiteX3660" fmla="*/ 406765 w 3972063"/>
              <a:gd name="connsiteY3660" fmla="*/ 3439508 h 5659437"/>
              <a:gd name="connsiteX3661" fmla="*/ 393996 w 3972063"/>
              <a:gd name="connsiteY3661" fmla="*/ 3439508 h 5659437"/>
              <a:gd name="connsiteX3662" fmla="*/ 415278 w 3972063"/>
              <a:gd name="connsiteY3662" fmla="*/ 3424609 h 5659437"/>
              <a:gd name="connsiteX3663" fmla="*/ 413150 w 3972063"/>
              <a:gd name="connsiteY3663" fmla="*/ 3435251 h 5659437"/>
              <a:gd name="connsiteX3664" fmla="*/ 438689 w 3972063"/>
              <a:gd name="connsiteY3664" fmla="*/ 3416095 h 5659437"/>
              <a:gd name="connsiteX3665" fmla="*/ 430176 w 3972063"/>
              <a:gd name="connsiteY3665" fmla="*/ 3411838 h 5659437"/>
              <a:gd name="connsiteX3666" fmla="*/ 432304 w 3972063"/>
              <a:gd name="connsiteY3666" fmla="*/ 3396939 h 5659437"/>
              <a:gd name="connsiteX3667" fmla="*/ 457844 w 3972063"/>
              <a:gd name="connsiteY3667" fmla="*/ 3367142 h 5659437"/>
              <a:gd name="connsiteX3668" fmla="*/ 459972 w 3972063"/>
              <a:gd name="connsiteY3668" fmla="*/ 3377784 h 5659437"/>
              <a:gd name="connsiteX3669" fmla="*/ 468485 w 3972063"/>
              <a:gd name="connsiteY3669" fmla="*/ 3362885 h 5659437"/>
              <a:gd name="connsiteX3670" fmla="*/ 476998 w 3972063"/>
              <a:gd name="connsiteY3670" fmla="*/ 3369270 h 5659437"/>
              <a:gd name="connsiteX3671" fmla="*/ 474870 w 3972063"/>
              <a:gd name="connsiteY3671" fmla="*/ 3360756 h 5659437"/>
              <a:gd name="connsiteX3672" fmla="*/ 481255 w 3972063"/>
              <a:gd name="connsiteY3672" fmla="*/ 3333087 h 5659437"/>
              <a:gd name="connsiteX3673" fmla="*/ 489768 w 3972063"/>
              <a:gd name="connsiteY3673" fmla="*/ 3311803 h 5659437"/>
              <a:gd name="connsiteX3674" fmla="*/ 483383 w 3972063"/>
              <a:gd name="connsiteY3674" fmla="*/ 3318188 h 5659437"/>
              <a:gd name="connsiteX3675" fmla="*/ 476998 w 3972063"/>
              <a:gd name="connsiteY3675" fmla="*/ 3311803 h 5659437"/>
              <a:gd name="connsiteX3676" fmla="*/ 494024 w 3972063"/>
              <a:gd name="connsiteY3676" fmla="*/ 3307546 h 5659437"/>
              <a:gd name="connsiteX3677" fmla="*/ 498281 w 3972063"/>
              <a:gd name="connsiteY3677" fmla="*/ 3324573 h 5659437"/>
              <a:gd name="connsiteX3678" fmla="*/ 515307 w 3972063"/>
              <a:gd name="connsiteY3678" fmla="*/ 3296904 h 5659437"/>
              <a:gd name="connsiteX3679" fmla="*/ 528077 w 3972063"/>
              <a:gd name="connsiteY3679" fmla="*/ 3294776 h 5659437"/>
              <a:gd name="connsiteX3680" fmla="*/ 536590 w 3972063"/>
              <a:gd name="connsiteY3680" fmla="*/ 3279877 h 5659437"/>
              <a:gd name="connsiteX3681" fmla="*/ 532333 w 3972063"/>
              <a:gd name="connsiteY3681" fmla="*/ 3264978 h 5659437"/>
              <a:gd name="connsiteX3682" fmla="*/ 545103 w 3972063"/>
              <a:gd name="connsiteY3682" fmla="*/ 3273492 h 5659437"/>
              <a:gd name="connsiteX3683" fmla="*/ 555744 w 3972063"/>
              <a:gd name="connsiteY3683" fmla="*/ 3256464 h 5659437"/>
              <a:gd name="connsiteX3684" fmla="*/ 547231 w 3972063"/>
              <a:gd name="connsiteY3684" fmla="*/ 3252208 h 5659437"/>
              <a:gd name="connsiteX3685" fmla="*/ 562129 w 3972063"/>
              <a:gd name="connsiteY3685" fmla="*/ 3247951 h 5659437"/>
              <a:gd name="connsiteX3686" fmla="*/ 577027 w 3972063"/>
              <a:gd name="connsiteY3686" fmla="*/ 3218153 h 5659437"/>
              <a:gd name="connsiteX3687" fmla="*/ 574899 w 3972063"/>
              <a:gd name="connsiteY3687" fmla="*/ 3209639 h 5659437"/>
              <a:gd name="connsiteX3688" fmla="*/ 583412 w 3972063"/>
              <a:gd name="connsiteY3688" fmla="*/ 3218153 h 5659437"/>
              <a:gd name="connsiteX3689" fmla="*/ 594053 w 3972063"/>
              <a:gd name="connsiteY3689" fmla="*/ 3190484 h 5659437"/>
              <a:gd name="connsiteX3690" fmla="*/ 583412 w 3972063"/>
              <a:gd name="connsiteY3690" fmla="*/ 3194741 h 5659437"/>
              <a:gd name="connsiteX3691" fmla="*/ 600438 w 3972063"/>
              <a:gd name="connsiteY3691" fmla="*/ 3177713 h 5659437"/>
              <a:gd name="connsiteX3692" fmla="*/ 598310 w 3972063"/>
              <a:gd name="connsiteY3692" fmla="*/ 3186227 h 5659437"/>
              <a:gd name="connsiteX3693" fmla="*/ 606823 w 3972063"/>
              <a:gd name="connsiteY3693" fmla="*/ 3169200 h 5659437"/>
              <a:gd name="connsiteX3694" fmla="*/ 598310 w 3972063"/>
              <a:gd name="connsiteY3694" fmla="*/ 3169200 h 5659437"/>
              <a:gd name="connsiteX3695" fmla="*/ 608951 w 3972063"/>
              <a:gd name="connsiteY3695" fmla="*/ 3167071 h 5659437"/>
              <a:gd name="connsiteX3696" fmla="*/ 608951 w 3972063"/>
              <a:gd name="connsiteY3696" fmla="*/ 3152172 h 5659437"/>
              <a:gd name="connsiteX3697" fmla="*/ 594053 w 3972063"/>
              <a:gd name="connsiteY3697" fmla="*/ 3154301 h 5659437"/>
              <a:gd name="connsiteX3698" fmla="*/ 594053 w 3972063"/>
              <a:gd name="connsiteY3698" fmla="*/ 3164943 h 5659437"/>
              <a:gd name="connsiteX3699" fmla="*/ 555744 w 3972063"/>
              <a:gd name="connsiteY3699" fmla="*/ 3192612 h 5659437"/>
              <a:gd name="connsiteX3700" fmla="*/ 545103 w 3972063"/>
              <a:gd name="connsiteY3700" fmla="*/ 3213896 h 5659437"/>
              <a:gd name="connsiteX3701" fmla="*/ 515307 w 3972063"/>
              <a:gd name="connsiteY3701" fmla="*/ 3245822 h 5659437"/>
              <a:gd name="connsiteX3702" fmla="*/ 504666 w 3972063"/>
              <a:gd name="connsiteY3702" fmla="*/ 3239437 h 5659437"/>
              <a:gd name="connsiteX3703" fmla="*/ 498281 w 3972063"/>
              <a:gd name="connsiteY3703" fmla="*/ 3247951 h 5659437"/>
              <a:gd name="connsiteX3704" fmla="*/ 481255 w 3972063"/>
              <a:gd name="connsiteY3704" fmla="*/ 3241566 h 5659437"/>
              <a:gd name="connsiteX3705" fmla="*/ 487640 w 3972063"/>
              <a:gd name="connsiteY3705" fmla="*/ 3256464 h 5659437"/>
              <a:gd name="connsiteX3706" fmla="*/ 470613 w 3972063"/>
              <a:gd name="connsiteY3706" fmla="*/ 3260721 h 5659437"/>
              <a:gd name="connsiteX3707" fmla="*/ 470613 w 3972063"/>
              <a:gd name="connsiteY3707" fmla="*/ 3271363 h 5659437"/>
              <a:gd name="connsiteX3708" fmla="*/ 462100 w 3972063"/>
              <a:gd name="connsiteY3708" fmla="*/ 3256464 h 5659437"/>
              <a:gd name="connsiteX3709" fmla="*/ 451459 w 3972063"/>
              <a:gd name="connsiteY3709" fmla="*/ 3264978 h 5659437"/>
              <a:gd name="connsiteX3710" fmla="*/ 449331 w 3972063"/>
              <a:gd name="connsiteY3710" fmla="*/ 3275620 h 5659437"/>
              <a:gd name="connsiteX3711" fmla="*/ 459972 w 3972063"/>
              <a:gd name="connsiteY3711" fmla="*/ 3288391 h 5659437"/>
              <a:gd name="connsiteX3712" fmla="*/ 449331 w 3972063"/>
              <a:gd name="connsiteY3712" fmla="*/ 3282005 h 5659437"/>
              <a:gd name="connsiteX3713" fmla="*/ 434433 w 3972063"/>
              <a:gd name="connsiteY3713" fmla="*/ 3299033 h 5659437"/>
              <a:gd name="connsiteX3714" fmla="*/ 425920 w 3972063"/>
              <a:gd name="connsiteY3714" fmla="*/ 3284134 h 5659437"/>
              <a:gd name="connsiteX3715" fmla="*/ 423792 w 3972063"/>
              <a:gd name="connsiteY3715" fmla="*/ 3273492 h 5659437"/>
              <a:gd name="connsiteX3716" fmla="*/ 434433 w 3972063"/>
              <a:gd name="connsiteY3716" fmla="*/ 3262850 h 5659437"/>
              <a:gd name="connsiteX3717" fmla="*/ 438689 w 3972063"/>
              <a:gd name="connsiteY3717" fmla="*/ 3273492 h 5659437"/>
              <a:gd name="connsiteX3718" fmla="*/ 442946 w 3972063"/>
              <a:gd name="connsiteY3718" fmla="*/ 3267106 h 5659437"/>
              <a:gd name="connsiteX3719" fmla="*/ 442946 w 3972063"/>
              <a:gd name="connsiteY3719" fmla="*/ 3258593 h 5659437"/>
              <a:gd name="connsiteX3720" fmla="*/ 438689 w 3972063"/>
              <a:gd name="connsiteY3720" fmla="*/ 3254336 h 5659437"/>
              <a:gd name="connsiteX3721" fmla="*/ 425920 w 3972063"/>
              <a:gd name="connsiteY3721" fmla="*/ 3269235 h 5659437"/>
              <a:gd name="connsiteX3722" fmla="*/ 415278 w 3972063"/>
              <a:gd name="connsiteY3722" fmla="*/ 3264978 h 5659437"/>
              <a:gd name="connsiteX3723" fmla="*/ 417407 w 3972063"/>
              <a:gd name="connsiteY3723" fmla="*/ 3273492 h 5659437"/>
              <a:gd name="connsiteX3724" fmla="*/ 406765 w 3972063"/>
              <a:gd name="connsiteY3724" fmla="*/ 3267106 h 5659437"/>
              <a:gd name="connsiteX3725" fmla="*/ 406765 w 3972063"/>
              <a:gd name="connsiteY3725" fmla="*/ 3279877 h 5659437"/>
              <a:gd name="connsiteX3726" fmla="*/ 400381 w 3972063"/>
              <a:gd name="connsiteY3726" fmla="*/ 3273492 h 5659437"/>
              <a:gd name="connsiteX3727" fmla="*/ 385483 w 3972063"/>
              <a:gd name="connsiteY3727" fmla="*/ 3286262 h 5659437"/>
              <a:gd name="connsiteX3728" fmla="*/ 383354 w 3972063"/>
              <a:gd name="connsiteY3728" fmla="*/ 3288391 h 5659437"/>
              <a:gd name="connsiteX3729" fmla="*/ 376970 w 3972063"/>
              <a:gd name="connsiteY3729" fmla="*/ 3282005 h 5659437"/>
              <a:gd name="connsiteX3730" fmla="*/ 376970 w 3972063"/>
              <a:gd name="connsiteY3730" fmla="*/ 3284134 h 5659437"/>
              <a:gd name="connsiteX3731" fmla="*/ 364200 w 3972063"/>
              <a:gd name="connsiteY3731" fmla="*/ 3279877 h 5659437"/>
              <a:gd name="connsiteX3732" fmla="*/ 364200 w 3972063"/>
              <a:gd name="connsiteY3732" fmla="*/ 3286262 h 5659437"/>
              <a:gd name="connsiteX3733" fmla="*/ 349302 w 3972063"/>
              <a:gd name="connsiteY3733" fmla="*/ 3271363 h 5659437"/>
              <a:gd name="connsiteX3734" fmla="*/ 355687 w 3972063"/>
              <a:gd name="connsiteY3734" fmla="*/ 3256464 h 5659437"/>
              <a:gd name="connsiteX3735" fmla="*/ 345046 w 3972063"/>
              <a:gd name="connsiteY3735" fmla="*/ 3247951 h 5659437"/>
              <a:gd name="connsiteX3736" fmla="*/ 340789 w 3972063"/>
              <a:gd name="connsiteY3736" fmla="*/ 3273492 h 5659437"/>
              <a:gd name="connsiteX3737" fmla="*/ 342917 w 3972063"/>
              <a:gd name="connsiteY3737" fmla="*/ 3290519 h 5659437"/>
              <a:gd name="connsiteX3738" fmla="*/ 342917 w 3972063"/>
              <a:gd name="connsiteY3738" fmla="*/ 3277749 h 5659437"/>
              <a:gd name="connsiteX3739" fmla="*/ 330148 w 3972063"/>
              <a:gd name="connsiteY3739" fmla="*/ 3273492 h 5659437"/>
              <a:gd name="connsiteX3740" fmla="*/ 334404 w 3972063"/>
              <a:gd name="connsiteY3740" fmla="*/ 3286262 h 5659437"/>
              <a:gd name="connsiteX3741" fmla="*/ 328019 w 3972063"/>
              <a:gd name="connsiteY3741" fmla="*/ 3282005 h 5659437"/>
              <a:gd name="connsiteX3742" fmla="*/ 334404 w 3972063"/>
              <a:gd name="connsiteY3742" fmla="*/ 3296904 h 5659437"/>
              <a:gd name="connsiteX3743" fmla="*/ 321635 w 3972063"/>
              <a:gd name="connsiteY3743" fmla="*/ 3290519 h 5659437"/>
              <a:gd name="connsiteX3744" fmla="*/ 328019 w 3972063"/>
              <a:gd name="connsiteY3744" fmla="*/ 3307546 h 5659437"/>
              <a:gd name="connsiteX3745" fmla="*/ 321635 w 3972063"/>
              <a:gd name="connsiteY3745" fmla="*/ 3299033 h 5659437"/>
              <a:gd name="connsiteX3746" fmla="*/ 315250 w 3972063"/>
              <a:gd name="connsiteY3746" fmla="*/ 3299033 h 5659437"/>
              <a:gd name="connsiteX3747" fmla="*/ 310993 w 3972063"/>
              <a:gd name="connsiteY3747" fmla="*/ 3322445 h 5659437"/>
              <a:gd name="connsiteX3748" fmla="*/ 319506 w 3972063"/>
              <a:gd name="connsiteY3748" fmla="*/ 3333087 h 5659437"/>
              <a:gd name="connsiteX3749" fmla="*/ 319506 w 3972063"/>
              <a:gd name="connsiteY3749" fmla="*/ 3341601 h 5659437"/>
              <a:gd name="connsiteX3750" fmla="*/ 308865 w 3972063"/>
              <a:gd name="connsiteY3750" fmla="*/ 3343729 h 5659437"/>
              <a:gd name="connsiteX3751" fmla="*/ 313122 w 3972063"/>
              <a:gd name="connsiteY3751" fmla="*/ 3316060 h 5659437"/>
              <a:gd name="connsiteX3752" fmla="*/ 308865 w 3972063"/>
              <a:gd name="connsiteY3752" fmla="*/ 3311803 h 5659437"/>
              <a:gd name="connsiteX3753" fmla="*/ 287582 w 3972063"/>
              <a:gd name="connsiteY3753" fmla="*/ 3362885 h 5659437"/>
              <a:gd name="connsiteX3754" fmla="*/ 276941 w 3972063"/>
              <a:gd name="connsiteY3754" fmla="*/ 3362885 h 5659437"/>
              <a:gd name="connsiteX3755" fmla="*/ 274813 w 3972063"/>
              <a:gd name="connsiteY3755" fmla="*/ 3322445 h 5659437"/>
              <a:gd name="connsiteX3756" fmla="*/ 270556 w 3972063"/>
              <a:gd name="connsiteY3756" fmla="*/ 3320317 h 5659437"/>
              <a:gd name="connsiteX3757" fmla="*/ 253530 w 3972063"/>
              <a:gd name="connsiteY3757" fmla="*/ 3358628 h 5659437"/>
              <a:gd name="connsiteX3758" fmla="*/ 230119 w 3972063"/>
              <a:gd name="connsiteY3758" fmla="*/ 3384169 h 5659437"/>
              <a:gd name="connsiteX3759" fmla="*/ 230119 w 3972063"/>
              <a:gd name="connsiteY3759" fmla="*/ 3392683 h 5659437"/>
              <a:gd name="connsiteX3760" fmla="*/ 221606 w 3972063"/>
              <a:gd name="connsiteY3760" fmla="*/ 3382041 h 5659437"/>
              <a:gd name="connsiteX3761" fmla="*/ 210965 w 3972063"/>
              <a:gd name="connsiteY3761" fmla="*/ 3382041 h 5659437"/>
              <a:gd name="connsiteX3762" fmla="*/ 213093 w 3972063"/>
              <a:gd name="connsiteY3762" fmla="*/ 3390554 h 5659437"/>
              <a:gd name="connsiteX3763" fmla="*/ 215221 w 3972063"/>
              <a:gd name="connsiteY3763" fmla="*/ 3384169 h 5659437"/>
              <a:gd name="connsiteX3764" fmla="*/ 215221 w 3972063"/>
              <a:gd name="connsiteY3764" fmla="*/ 3407581 h 5659437"/>
              <a:gd name="connsiteX3765" fmla="*/ 176912 w 3972063"/>
              <a:gd name="connsiteY3765" fmla="*/ 3403325 h 5659437"/>
              <a:gd name="connsiteX3766" fmla="*/ 155630 w 3972063"/>
              <a:gd name="connsiteY3766" fmla="*/ 3392683 h 5659437"/>
              <a:gd name="connsiteX3767" fmla="*/ 149245 w 3972063"/>
              <a:gd name="connsiteY3767" fmla="*/ 3326702 h 5659437"/>
              <a:gd name="connsiteX3768" fmla="*/ 153501 w 3972063"/>
              <a:gd name="connsiteY3768" fmla="*/ 3339472 h 5659437"/>
              <a:gd name="connsiteX3769" fmla="*/ 164143 w 3972063"/>
              <a:gd name="connsiteY3769" fmla="*/ 3322445 h 5659437"/>
              <a:gd name="connsiteX3770" fmla="*/ 179041 w 3972063"/>
              <a:gd name="connsiteY3770" fmla="*/ 3271363 h 5659437"/>
              <a:gd name="connsiteX3771" fmla="*/ 200323 w 3972063"/>
              <a:gd name="connsiteY3771" fmla="*/ 3252208 h 5659437"/>
              <a:gd name="connsiteX3772" fmla="*/ 196067 w 3972063"/>
              <a:gd name="connsiteY3772" fmla="*/ 3247951 h 5659437"/>
              <a:gd name="connsiteX3773" fmla="*/ 198195 w 3972063"/>
              <a:gd name="connsiteY3773" fmla="*/ 3247951 h 5659437"/>
              <a:gd name="connsiteX3774" fmla="*/ 191810 w 3972063"/>
              <a:gd name="connsiteY3774" fmla="*/ 3243694 h 5659437"/>
              <a:gd name="connsiteX3775" fmla="*/ 202452 w 3972063"/>
              <a:gd name="connsiteY3775" fmla="*/ 3220282 h 5659437"/>
              <a:gd name="connsiteX3776" fmla="*/ 215221 w 3972063"/>
              <a:gd name="connsiteY3776" fmla="*/ 3198997 h 5659437"/>
              <a:gd name="connsiteX3777" fmla="*/ 223734 w 3972063"/>
              <a:gd name="connsiteY3777" fmla="*/ 3203254 h 5659437"/>
              <a:gd name="connsiteX3778" fmla="*/ 230119 w 3972063"/>
              <a:gd name="connsiteY3778" fmla="*/ 3184099 h 5659437"/>
              <a:gd name="connsiteX3779" fmla="*/ 227991 w 3972063"/>
              <a:gd name="connsiteY3779" fmla="*/ 3192612 h 5659437"/>
              <a:gd name="connsiteX3780" fmla="*/ 230119 w 3972063"/>
              <a:gd name="connsiteY3780" fmla="*/ 3179842 h 5659437"/>
              <a:gd name="connsiteX3781" fmla="*/ 259915 w 3972063"/>
              <a:gd name="connsiteY3781" fmla="*/ 3150044 h 5659437"/>
              <a:gd name="connsiteX3782" fmla="*/ 257787 w 3972063"/>
              <a:gd name="connsiteY3782" fmla="*/ 3147916 h 5659437"/>
              <a:gd name="connsiteX3783" fmla="*/ 236504 w 3972063"/>
              <a:gd name="connsiteY3783" fmla="*/ 3171328 h 5659437"/>
              <a:gd name="connsiteX3784" fmla="*/ 227991 w 3972063"/>
              <a:gd name="connsiteY3784" fmla="*/ 3156429 h 5659437"/>
              <a:gd name="connsiteX3785" fmla="*/ 247145 w 3972063"/>
              <a:gd name="connsiteY3785" fmla="*/ 3139402 h 5659437"/>
              <a:gd name="connsiteX3786" fmla="*/ 255658 w 3972063"/>
              <a:gd name="connsiteY3786" fmla="*/ 3137274 h 5659437"/>
              <a:gd name="connsiteX3787" fmla="*/ 253530 w 3972063"/>
              <a:gd name="connsiteY3787" fmla="*/ 3130888 h 5659437"/>
              <a:gd name="connsiteX3788" fmla="*/ 247145 w 3972063"/>
              <a:gd name="connsiteY3788" fmla="*/ 3128760 h 5659437"/>
              <a:gd name="connsiteX3789" fmla="*/ 242889 w 3972063"/>
              <a:gd name="connsiteY3789" fmla="*/ 3145787 h 5659437"/>
              <a:gd name="connsiteX3790" fmla="*/ 221606 w 3972063"/>
              <a:gd name="connsiteY3790" fmla="*/ 3156429 h 5659437"/>
              <a:gd name="connsiteX3791" fmla="*/ 215221 w 3972063"/>
              <a:gd name="connsiteY3791" fmla="*/ 3147916 h 5659437"/>
              <a:gd name="connsiteX3792" fmla="*/ 206708 w 3972063"/>
              <a:gd name="connsiteY3792" fmla="*/ 3147916 h 5659437"/>
              <a:gd name="connsiteX3793" fmla="*/ 208836 w 3972063"/>
              <a:gd name="connsiteY3793" fmla="*/ 3160686 h 5659437"/>
              <a:gd name="connsiteX3794" fmla="*/ 215221 w 3972063"/>
              <a:gd name="connsiteY3794" fmla="*/ 3162814 h 5659437"/>
              <a:gd name="connsiteX3795" fmla="*/ 198195 w 3972063"/>
              <a:gd name="connsiteY3795" fmla="*/ 3171328 h 5659437"/>
              <a:gd name="connsiteX3796" fmla="*/ 193938 w 3972063"/>
              <a:gd name="connsiteY3796" fmla="*/ 3162814 h 5659437"/>
              <a:gd name="connsiteX3797" fmla="*/ 193938 w 3972063"/>
              <a:gd name="connsiteY3797" fmla="*/ 3179842 h 5659437"/>
              <a:gd name="connsiteX3798" fmla="*/ 166271 w 3972063"/>
              <a:gd name="connsiteY3798" fmla="*/ 3181970 h 5659437"/>
              <a:gd name="connsiteX3799" fmla="*/ 151373 w 3972063"/>
              <a:gd name="connsiteY3799" fmla="*/ 3190484 h 5659437"/>
              <a:gd name="connsiteX3800" fmla="*/ 144988 w 3972063"/>
              <a:gd name="connsiteY3800" fmla="*/ 3184099 h 5659437"/>
              <a:gd name="connsiteX3801" fmla="*/ 138603 w 3972063"/>
              <a:gd name="connsiteY3801" fmla="*/ 3192612 h 5659437"/>
              <a:gd name="connsiteX3802" fmla="*/ 125834 w 3972063"/>
              <a:gd name="connsiteY3802" fmla="*/ 3188355 h 5659437"/>
              <a:gd name="connsiteX3803" fmla="*/ 119449 w 3972063"/>
              <a:gd name="connsiteY3803" fmla="*/ 3194741 h 5659437"/>
              <a:gd name="connsiteX3804" fmla="*/ 130090 w 3972063"/>
              <a:gd name="connsiteY3804" fmla="*/ 3194741 h 5659437"/>
              <a:gd name="connsiteX3805" fmla="*/ 134347 w 3972063"/>
              <a:gd name="connsiteY3805" fmla="*/ 3205383 h 5659437"/>
              <a:gd name="connsiteX3806" fmla="*/ 127962 w 3972063"/>
              <a:gd name="connsiteY3806" fmla="*/ 3211768 h 5659437"/>
              <a:gd name="connsiteX3807" fmla="*/ 113064 w 3972063"/>
              <a:gd name="connsiteY3807" fmla="*/ 3207511 h 5659437"/>
              <a:gd name="connsiteX3808" fmla="*/ 121577 w 3972063"/>
              <a:gd name="connsiteY3808" fmla="*/ 3198997 h 5659437"/>
              <a:gd name="connsiteX3809" fmla="*/ 102423 w 3972063"/>
              <a:gd name="connsiteY3809" fmla="*/ 3194741 h 5659437"/>
              <a:gd name="connsiteX3810" fmla="*/ 91781 w 3972063"/>
              <a:gd name="connsiteY3810" fmla="*/ 3207511 h 5659437"/>
              <a:gd name="connsiteX3811" fmla="*/ 89653 w 3972063"/>
              <a:gd name="connsiteY3811" fmla="*/ 3194741 h 5659437"/>
              <a:gd name="connsiteX3812" fmla="*/ 102423 w 3972063"/>
              <a:gd name="connsiteY3812" fmla="*/ 3186227 h 5659437"/>
              <a:gd name="connsiteX3813" fmla="*/ 100295 w 3972063"/>
              <a:gd name="connsiteY3813" fmla="*/ 3181970 h 5659437"/>
              <a:gd name="connsiteX3814" fmla="*/ 108808 w 3972063"/>
              <a:gd name="connsiteY3814" fmla="*/ 3160686 h 5659437"/>
              <a:gd name="connsiteX3815" fmla="*/ 121577 w 3972063"/>
              <a:gd name="connsiteY3815" fmla="*/ 3162814 h 5659437"/>
              <a:gd name="connsiteX3816" fmla="*/ 127962 w 3972063"/>
              <a:gd name="connsiteY3816" fmla="*/ 3150044 h 5659437"/>
              <a:gd name="connsiteX3817" fmla="*/ 123705 w 3972063"/>
              <a:gd name="connsiteY3817" fmla="*/ 3147916 h 5659437"/>
              <a:gd name="connsiteX3818" fmla="*/ 157758 w 3972063"/>
              <a:gd name="connsiteY3818" fmla="*/ 3071293 h 5659437"/>
              <a:gd name="connsiteX3819" fmla="*/ 170527 w 3972063"/>
              <a:gd name="connsiteY3819" fmla="*/ 3047880 h 5659437"/>
              <a:gd name="connsiteX3820" fmla="*/ 179041 w 3972063"/>
              <a:gd name="connsiteY3820" fmla="*/ 3022340 h 5659437"/>
              <a:gd name="connsiteX3821" fmla="*/ 172656 w 3972063"/>
              <a:gd name="connsiteY3821" fmla="*/ 3045752 h 5659437"/>
              <a:gd name="connsiteX3822" fmla="*/ 183297 w 3972063"/>
              <a:gd name="connsiteY3822" fmla="*/ 3011698 h 5659437"/>
              <a:gd name="connsiteX3823" fmla="*/ 183297 w 3972063"/>
              <a:gd name="connsiteY3823" fmla="*/ 2996799 h 5659437"/>
              <a:gd name="connsiteX3824" fmla="*/ 189682 w 3972063"/>
              <a:gd name="connsiteY3824" fmla="*/ 3018083 h 5659437"/>
              <a:gd name="connsiteX3825" fmla="*/ 185425 w 3972063"/>
              <a:gd name="connsiteY3825" fmla="*/ 2984028 h 5659437"/>
              <a:gd name="connsiteX3826" fmla="*/ 193938 w 3972063"/>
              <a:gd name="connsiteY3826" fmla="*/ 2988285 h 5659437"/>
              <a:gd name="connsiteX3827" fmla="*/ 202452 w 3972063"/>
              <a:gd name="connsiteY3827" fmla="*/ 2981900 h 5659437"/>
              <a:gd name="connsiteX3828" fmla="*/ 202452 w 3972063"/>
              <a:gd name="connsiteY3828" fmla="*/ 2979771 h 5659437"/>
              <a:gd name="connsiteX3829" fmla="*/ 193938 w 3972063"/>
              <a:gd name="connsiteY3829" fmla="*/ 2962744 h 5659437"/>
              <a:gd name="connsiteX3830" fmla="*/ 191810 w 3972063"/>
              <a:gd name="connsiteY3830" fmla="*/ 2964873 h 5659437"/>
              <a:gd name="connsiteX3831" fmla="*/ 193938 w 3972063"/>
              <a:gd name="connsiteY3831" fmla="*/ 2975515 h 5659437"/>
              <a:gd name="connsiteX3832" fmla="*/ 189682 w 3972063"/>
              <a:gd name="connsiteY3832" fmla="*/ 2981900 h 5659437"/>
              <a:gd name="connsiteX3833" fmla="*/ 189682 w 3972063"/>
              <a:gd name="connsiteY3833" fmla="*/ 2967001 h 5659437"/>
              <a:gd name="connsiteX3834" fmla="*/ 176912 w 3972063"/>
              <a:gd name="connsiteY3834" fmla="*/ 2964873 h 5659437"/>
              <a:gd name="connsiteX3835" fmla="*/ 168399 w 3972063"/>
              <a:gd name="connsiteY3835" fmla="*/ 2949974 h 5659437"/>
              <a:gd name="connsiteX3836" fmla="*/ 168399 w 3972063"/>
              <a:gd name="connsiteY3836" fmla="*/ 2979771 h 5659437"/>
              <a:gd name="connsiteX3837" fmla="*/ 164143 w 3972063"/>
              <a:gd name="connsiteY3837" fmla="*/ 2990413 h 5659437"/>
              <a:gd name="connsiteX3838" fmla="*/ 170527 w 3972063"/>
              <a:gd name="connsiteY3838" fmla="*/ 2996799 h 5659437"/>
              <a:gd name="connsiteX3839" fmla="*/ 162014 w 3972063"/>
              <a:gd name="connsiteY3839" fmla="*/ 2998927 h 5659437"/>
              <a:gd name="connsiteX3840" fmla="*/ 142860 w 3972063"/>
              <a:gd name="connsiteY3840" fmla="*/ 3045752 h 5659437"/>
              <a:gd name="connsiteX3841" fmla="*/ 117321 w 3972063"/>
              <a:gd name="connsiteY3841" fmla="*/ 3079807 h 5659437"/>
              <a:gd name="connsiteX3842" fmla="*/ 113064 w 3972063"/>
              <a:gd name="connsiteY3842" fmla="*/ 3050009 h 5659437"/>
              <a:gd name="connsiteX3843" fmla="*/ 100295 w 3972063"/>
              <a:gd name="connsiteY3843" fmla="*/ 3067036 h 5659437"/>
              <a:gd name="connsiteX3844" fmla="*/ 89653 w 3972063"/>
              <a:gd name="connsiteY3844" fmla="*/ 3064908 h 5659437"/>
              <a:gd name="connsiteX3845" fmla="*/ 83268 w 3972063"/>
              <a:gd name="connsiteY3845" fmla="*/ 3079807 h 5659437"/>
              <a:gd name="connsiteX3846" fmla="*/ 72627 w 3972063"/>
              <a:gd name="connsiteY3846" fmla="*/ 3084063 h 5659437"/>
              <a:gd name="connsiteX3847" fmla="*/ 74755 w 3972063"/>
              <a:gd name="connsiteY3847" fmla="*/ 3073421 h 5659437"/>
              <a:gd name="connsiteX3848" fmla="*/ 61986 w 3972063"/>
              <a:gd name="connsiteY3848" fmla="*/ 3069165 h 5659437"/>
              <a:gd name="connsiteX3849" fmla="*/ 61986 w 3972063"/>
              <a:gd name="connsiteY3849" fmla="*/ 3011698 h 5659437"/>
              <a:gd name="connsiteX3850" fmla="*/ 74755 w 3972063"/>
              <a:gd name="connsiteY3850" fmla="*/ 2964873 h 5659437"/>
              <a:gd name="connsiteX3851" fmla="*/ 89653 w 3972063"/>
              <a:gd name="connsiteY3851" fmla="*/ 2909534 h 5659437"/>
              <a:gd name="connsiteX3852" fmla="*/ 104551 w 3972063"/>
              <a:gd name="connsiteY3852" fmla="*/ 2866966 h 5659437"/>
              <a:gd name="connsiteX3853" fmla="*/ 108808 w 3972063"/>
              <a:gd name="connsiteY3853" fmla="*/ 2871223 h 5659437"/>
              <a:gd name="connsiteX3854" fmla="*/ 108808 w 3972063"/>
              <a:gd name="connsiteY3854" fmla="*/ 2852067 h 5659437"/>
              <a:gd name="connsiteX3855" fmla="*/ 119449 w 3972063"/>
              <a:gd name="connsiteY3855" fmla="*/ 2856324 h 5659437"/>
              <a:gd name="connsiteX3856" fmla="*/ 119449 w 3972063"/>
              <a:gd name="connsiteY3856" fmla="*/ 2788215 h 5659437"/>
              <a:gd name="connsiteX3857" fmla="*/ 119449 w 3972063"/>
              <a:gd name="connsiteY3857" fmla="*/ 2769059 h 5659437"/>
              <a:gd name="connsiteX3858" fmla="*/ 162014 w 3972063"/>
              <a:gd name="connsiteY3858" fmla="*/ 2737133 h 5659437"/>
              <a:gd name="connsiteX3859" fmla="*/ 155630 w 3972063"/>
              <a:gd name="connsiteY3859" fmla="*/ 2741390 h 5659437"/>
              <a:gd name="connsiteX3860" fmla="*/ 149245 w 3972063"/>
              <a:gd name="connsiteY3860" fmla="*/ 2724362 h 5659437"/>
              <a:gd name="connsiteX3861" fmla="*/ 151373 w 3972063"/>
              <a:gd name="connsiteY3861" fmla="*/ 2713720 h 5659437"/>
              <a:gd name="connsiteX3862" fmla="*/ 164143 w 3972063"/>
              <a:gd name="connsiteY3862" fmla="*/ 2713720 h 5659437"/>
              <a:gd name="connsiteX3863" fmla="*/ 155630 w 3972063"/>
              <a:gd name="connsiteY3863" fmla="*/ 2696693 h 5659437"/>
              <a:gd name="connsiteX3864" fmla="*/ 198195 w 3972063"/>
              <a:gd name="connsiteY3864" fmla="*/ 2649868 h 5659437"/>
              <a:gd name="connsiteX3865" fmla="*/ 204580 w 3972063"/>
              <a:gd name="connsiteY3865" fmla="*/ 2634969 h 5659437"/>
              <a:gd name="connsiteX3866" fmla="*/ 189682 w 3972063"/>
              <a:gd name="connsiteY3866" fmla="*/ 2600915 h 5659437"/>
              <a:gd name="connsiteX3867" fmla="*/ 236504 w 3972063"/>
              <a:gd name="connsiteY3867" fmla="*/ 2537063 h 5659437"/>
              <a:gd name="connsiteX3868" fmla="*/ 242889 w 3972063"/>
              <a:gd name="connsiteY3868" fmla="*/ 2505136 h 5659437"/>
              <a:gd name="connsiteX3869" fmla="*/ 262043 w 3972063"/>
              <a:gd name="connsiteY3869" fmla="*/ 2458311 h 5659437"/>
              <a:gd name="connsiteX3870" fmla="*/ 264171 w 3972063"/>
              <a:gd name="connsiteY3870" fmla="*/ 2420000 h 5659437"/>
              <a:gd name="connsiteX3871" fmla="*/ 274813 w 3972063"/>
              <a:gd name="connsiteY3871" fmla="*/ 2422128 h 5659437"/>
              <a:gd name="connsiteX3872" fmla="*/ 274813 w 3972063"/>
              <a:gd name="connsiteY3872" fmla="*/ 2396588 h 5659437"/>
              <a:gd name="connsiteX3873" fmla="*/ 279069 w 3972063"/>
              <a:gd name="connsiteY3873" fmla="*/ 2405101 h 5659437"/>
              <a:gd name="connsiteX3874" fmla="*/ 296095 w 3972063"/>
              <a:gd name="connsiteY3874" fmla="*/ 2364661 h 5659437"/>
              <a:gd name="connsiteX3875" fmla="*/ 285454 w 3972063"/>
              <a:gd name="connsiteY3875" fmla="*/ 2379560 h 5659437"/>
              <a:gd name="connsiteX3876" fmla="*/ 287582 w 3972063"/>
              <a:gd name="connsiteY3876" fmla="*/ 2405101 h 5659437"/>
              <a:gd name="connsiteX3877" fmla="*/ 296095 w 3972063"/>
              <a:gd name="connsiteY3877" fmla="*/ 2405101 h 5659437"/>
              <a:gd name="connsiteX3878" fmla="*/ 293967 w 3972063"/>
              <a:gd name="connsiteY3878" fmla="*/ 2420000 h 5659437"/>
              <a:gd name="connsiteX3879" fmla="*/ 296095 w 3972063"/>
              <a:gd name="connsiteY3879" fmla="*/ 2394459 h 5659437"/>
              <a:gd name="connsiteX3880" fmla="*/ 328019 w 3972063"/>
              <a:gd name="connsiteY3880" fmla="*/ 2354019 h 5659437"/>
              <a:gd name="connsiteX3881" fmla="*/ 323763 w 3972063"/>
              <a:gd name="connsiteY3881" fmla="*/ 2341249 h 5659437"/>
              <a:gd name="connsiteX3882" fmla="*/ 330148 w 3972063"/>
              <a:gd name="connsiteY3882" fmla="*/ 2339121 h 5659437"/>
              <a:gd name="connsiteX3883" fmla="*/ 334404 w 3972063"/>
              <a:gd name="connsiteY3883" fmla="*/ 2345506 h 5659437"/>
              <a:gd name="connsiteX3884" fmla="*/ 340789 w 3972063"/>
              <a:gd name="connsiteY3884" fmla="*/ 2322093 h 5659437"/>
              <a:gd name="connsiteX3885" fmla="*/ 332276 w 3972063"/>
              <a:gd name="connsiteY3885" fmla="*/ 2319965 h 5659437"/>
              <a:gd name="connsiteX3886" fmla="*/ 338661 w 3972063"/>
              <a:gd name="connsiteY3886" fmla="*/ 2313580 h 5659437"/>
              <a:gd name="connsiteX3887" fmla="*/ 349302 w 3972063"/>
              <a:gd name="connsiteY3887" fmla="*/ 2317836 h 5659437"/>
              <a:gd name="connsiteX3888" fmla="*/ 351430 w 3972063"/>
              <a:gd name="connsiteY3888" fmla="*/ 2296552 h 5659437"/>
              <a:gd name="connsiteX3889" fmla="*/ 345569 w 3972063"/>
              <a:gd name="connsiteY3889" fmla="*/ 2292400 h 5659437"/>
              <a:gd name="connsiteX3890" fmla="*/ 355687 w 3972063"/>
              <a:gd name="connsiteY3890" fmla="*/ 2294424 h 5659437"/>
              <a:gd name="connsiteX3891" fmla="*/ 366328 w 3972063"/>
              <a:gd name="connsiteY3891" fmla="*/ 2256113 h 5659437"/>
              <a:gd name="connsiteX3892" fmla="*/ 368457 w 3972063"/>
              <a:gd name="connsiteY3892" fmla="*/ 2266755 h 5659437"/>
              <a:gd name="connsiteX3893" fmla="*/ 372713 w 3972063"/>
              <a:gd name="connsiteY3893" fmla="*/ 2249727 h 5659437"/>
              <a:gd name="connsiteX3894" fmla="*/ 376970 w 3972063"/>
              <a:gd name="connsiteY3894" fmla="*/ 2253984 h 5659437"/>
              <a:gd name="connsiteX3895" fmla="*/ 379098 w 3972063"/>
              <a:gd name="connsiteY3895" fmla="*/ 2243342 h 5659437"/>
              <a:gd name="connsiteX3896" fmla="*/ 374841 w 3972063"/>
              <a:gd name="connsiteY3896" fmla="*/ 2241214 h 5659437"/>
              <a:gd name="connsiteX3897" fmla="*/ 376970 w 3972063"/>
              <a:gd name="connsiteY3897" fmla="*/ 2230572 h 5659437"/>
              <a:gd name="connsiteX3898" fmla="*/ 385483 w 3972063"/>
              <a:gd name="connsiteY3898" fmla="*/ 2236957 h 5659437"/>
              <a:gd name="connsiteX3899" fmla="*/ 400381 w 3972063"/>
              <a:gd name="connsiteY3899" fmla="*/ 2205031 h 5659437"/>
              <a:gd name="connsiteX3900" fmla="*/ 404637 w 3972063"/>
              <a:gd name="connsiteY3900" fmla="*/ 2198646 h 5659437"/>
              <a:gd name="connsiteX3901" fmla="*/ 413150 w 3972063"/>
              <a:gd name="connsiteY3901" fmla="*/ 2200774 h 5659437"/>
              <a:gd name="connsiteX3902" fmla="*/ 425920 w 3972063"/>
              <a:gd name="connsiteY3902" fmla="*/ 2183747 h 5659437"/>
              <a:gd name="connsiteX3903" fmla="*/ 421663 w 3972063"/>
              <a:gd name="connsiteY3903" fmla="*/ 2177362 h 5659437"/>
              <a:gd name="connsiteX3904" fmla="*/ 440818 w 3972063"/>
              <a:gd name="connsiteY3904" fmla="*/ 2164591 h 5659437"/>
              <a:gd name="connsiteX3905" fmla="*/ 434433 w 3972063"/>
              <a:gd name="connsiteY3905" fmla="*/ 2160334 h 5659437"/>
              <a:gd name="connsiteX3906" fmla="*/ 434433 w 3972063"/>
              <a:gd name="connsiteY3906" fmla="*/ 2160334 h 5659437"/>
              <a:gd name="connsiteX3907" fmla="*/ 425920 w 3972063"/>
              <a:gd name="connsiteY3907" fmla="*/ 2149692 h 5659437"/>
              <a:gd name="connsiteX3908" fmla="*/ 428048 w 3972063"/>
              <a:gd name="connsiteY3908" fmla="*/ 2158206 h 5659437"/>
              <a:gd name="connsiteX3909" fmla="*/ 415278 w 3972063"/>
              <a:gd name="connsiteY3909" fmla="*/ 2149692 h 5659437"/>
              <a:gd name="connsiteX3910" fmla="*/ 423792 w 3972063"/>
              <a:gd name="connsiteY3910" fmla="*/ 2158206 h 5659437"/>
              <a:gd name="connsiteX3911" fmla="*/ 432304 w 3972063"/>
              <a:gd name="connsiteY3911" fmla="*/ 2160334 h 5659437"/>
              <a:gd name="connsiteX3912" fmla="*/ 432304 w 3972063"/>
              <a:gd name="connsiteY3912" fmla="*/ 2158206 h 5659437"/>
              <a:gd name="connsiteX3913" fmla="*/ 434433 w 3972063"/>
              <a:gd name="connsiteY3913" fmla="*/ 2160334 h 5659437"/>
              <a:gd name="connsiteX3914" fmla="*/ 434433 w 3972063"/>
              <a:gd name="connsiteY3914" fmla="*/ 2160334 h 5659437"/>
              <a:gd name="connsiteX3915" fmla="*/ 434433 w 3972063"/>
              <a:gd name="connsiteY3915" fmla="*/ 2160334 h 5659437"/>
              <a:gd name="connsiteX3916" fmla="*/ 438689 w 3972063"/>
              <a:gd name="connsiteY3916" fmla="*/ 2164591 h 5659437"/>
              <a:gd name="connsiteX3917" fmla="*/ 423792 w 3972063"/>
              <a:gd name="connsiteY3917" fmla="*/ 2160334 h 5659437"/>
              <a:gd name="connsiteX3918" fmla="*/ 425920 w 3972063"/>
              <a:gd name="connsiteY3918" fmla="*/ 2164591 h 5659437"/>
              <a:gd name="connsiteX3919" fmla="*/ 434433 w 3972063"/>
              <a:gd name="connsiteY3919" fmla="*/ 2166720 h 5659437"/>
              <a:gd name="connsiteX3920" fmla="*/ 421663 w 3972063"/>
              <a:gd name="connsiteY3920" fmla="*/ 2173105 h 5659437"/>
              <a:gd name="connsiteX3921" fmla="*/ 417407 w 3972063"/>
              <a:gd name="connsiteY3921" fmla="*/ 2156077 h 5659437"/>
              <a:gd name="connsiteX3922" fmla="*/ 413150 w 3972063"/>
              <a:gd name="connsiteY3922" fmla="*/ 2153949 h 5659437"/>
              <a:gd name="connsiteX3923" fmla="*/ 411022 w 3972063"/>
              <a:gd name="connsiteY3923" fmla="*/ 2170976 h 5659437"/>
              <a:gd name="connsiteX3924" fmla="*/ 402509 w 3972063"/>
              <a:gd name="connsiteY3924" fmla="*/ 2166720 h 5659437"/>
              <a:gd name="connsiteX3925" fmla="*/ 402509 w 3972063"/>
              <a:gd name="connsiteY3925" fmla="*/ 2168848 h 5659437"/>
              <a:gd name="connsiteX3926" fmla="*/ 408894 w 3972063"/>
              <a:gd name="connsiteY3926" fmla="*/ 2170976 h 5659437"/>
              <a:gd name="connsiteX3927" fmla="*/ 400381 w 3972063"/>
              <a:gd name="connsiteY3927" fmla="*/ 2173105 h 5659437"/>
              <a:gd name="connsiteX3928" fmla="*/ 400381 w 3972063"/>
              <a:gd name="connsiteY3928" fmla="*/ 2188004 h 5659437"/>
              <a:gd name="connsiteX3929" fmla="*/ 393996 w 3972063"/>
              <a:gd name="connsiteY3929" fmla="*/ 2170976 h 5659437"/>
              <a:gd name="connsiteX3930" fmla="*/ 387611 w 3972063"/>
              <a:gd name="connsiteY3930" fmla="*/ 2181618 h 5659437"/>
              <a:gd name="connsiteX3931" fmla="*/ 393864 w 3972063"/>
              <a:gd name="connsiteY3931" fmla="*/ 2186086 h 5659437"/>
              <a:gd name="connsiteX3932" fmla="*/ 383354 w 3972063"/>
              <a:gd name="connsiteY3932" fmla="*/ 2181618 h 5659437"/>
              <a:gd name="connsiteX3933" fmla="*/ 376970 w 3972063"/>
              <a:gd name="connsiteY3933" fmla="*/ 2183747 h 5659437"/>
              <a:gd name="connsiteX3934" fmla="*/ 372713 w 3972063"/>
              <a:gd name="connsiteY3934" fmla="*/ 2198646 h 5659437"/>
              <a:gd name="connsiteX3935" fmla="*/ 362072 w 3972063"/>
              <a:gd name="connsiteY3935" fmla="*/ 2185875 h 5659437"/>
              <a:gd name="connsiteX3936" fmla="*/ 347174 w 3972063"/>
              <a:gd name="connsiteY3936" fmla="*/ 2190132 h 5659437"/>
              <a:gd name="connsiteX3937" fmla="*/ 342917 w 3972063"/>
              <a:gd name="connsiteY3937" fmla="*/ 2200774 h 5659437"/>
              <a:gd name="connsiteX3938" fmla="*/ 351430 w 3972063"/>
              <a:gd name="connsiteY3938" fmla="*/ 2209288 h 5659437"/>
              <a:gd name="connsiteX3939" fmla="*/ 347174 w 3972063"/>
              <a:gd name="connsiteY3939" fmla="*/ 2209288 h 5659437"/>
              <a:gd name="connsiteX3940" fmla="*/ 353559 w 3972063"/>
              <a:gd name="connsiteY3940" fmla="*/ 2213544 h 5659437"/>
              <a:gd name="connsiteX3941" fmla="*/ 342917 w 3972063"/>
              <a:gd name="connsiteY3941" fmla="*/ 2202902 h 5659437"/>
              <a:gd name="connsiteX3942" fmla="*/ 334404 w 3972063"/>
              <a:gd name="connsiteY3942" fmla="*/ 2198646 h 5659437"/>
              <a:gd name="connsiteX3943" fmla="*/ 332276 w 3972063"/>
              <a:gd name="connsiteY3943" fmla="*/ 2202902 h 5659437"/>
              <a:gd name="connsiteX3944" fmla="*/ 330148 w 3972063"/>
              <a:gd name="connsiteY3944" fmla="*/ 2192260 h 5659437"/>
              <a:gd name="connsiteX3945" fmla="*/ 325891 w 3972063"/>
              <a:gd name="connsiteY3945" fmla="*/ 2190132 h 5659437"/>
              <a:gd name="connsiteX3946" fmla="*/ 319506 w 3972063"/>
              <a:gd name="connsiteY3946" fmla="*/ 2192260 h 5659437"/>
              <a:gd name="connsiteX3947" fmla="*/ 325891 w 3972063"/>
              <a:gd name="connsiteY3947" fmla="*/ 2181618 h 5659437"/>
              <a:gd name="connsiteX3948" fmla="*/ 317378 w 3972063"/>
              <a:gd name="connsiteY3948" fmla="*/ 2177362 h 5659437"/>
              <a:gd name="connsiteX3949" fmla="*/ 325891 w 3972063"/>
              <a:gd name="connsiteY3949" fmla="*/ 2177362 h 5659437"/>
              <a:gd name="connsiteX3950" fmla="*/ 330148 w 3972063"/>
              <a:gd name="connsiteY3950" fmla="*/ 2181618 h 5659437"/>
              <a:gd name="connsiteX3951" fmla="*/ 323763 w 3972063"/>
              <a:gd name="connsiteY3951" fmla="*/ 2170976 h 5659437"/>
              <a:gd name="connsiteX3952" fmla="*/ 334404 w 3972063"/>
              <a:gd name="connsiteY3952" fmla="*/ 2173105 h 5659437"/>
              <a:gd name="connsiteX3953" fmla="*/ 334404 w 3972063"/>
              <a:gd name="connsiteY3953" fmla="*/ 2179490 h 5659437"/>
              <a:gd name="connsiteX3954" fmla="*/ 351430 w 3972063"/>
              <a:gd name="connsiteY3954" fmla="*/ 2181618 h 5659437"/>
              <a:gd name="connsiteX3955" fmla="*/ 351430 w 3972063"/>
              <a:gd name="connsiteY3955" fmla="*/ 2179490 h 5659437"/>
              <a:gd name="connsiteX3956" fmla="*/ 342917 w 3972063"/>
              <a:gd name="connsiteY3956" fmla="*/ 2177362 h 5659437"/>
              <a:gd name="connsiteX3957" fmla="*/ 336532 w 3972063"/>
              <a:gd name="connsiteY3957" fmla="*/ 2170976 h 5659437"/>
              <a:gd name="connsiteX3958" fmla="*/ 334404 w 3972063"/>
              <a:gd name="connsiteY3958" fmla="*/ 2162463 h 5659437"/>
              <a:gd name="connsiteX3959" fmla="*/ 323763 w 3972063"/>
              <a:gd name="connsiteY3959" fmla="*/ 2160334 h 5659437"/>
              <a:gd name="connsiteX3960" fmla="*/ 336532 w 3972063"/>
              <a:gd name="connsiteY3960" fmla="*/ 2156077 h 5659437"/>
              <a:gd name="connsiteX3961" fmla="*/ 338661 w 3972063"/>
              <a:gd name="connsiteY3961" fmla="*/ 2162463 h 5659437"/>
              <a:gd name="connsiteX3962" fmla="*/ 353559 w 3972063"/>
              <a:gd name="connsiteY3962" fmla="*/ 2156077 h 5659437"/>
              <a:gd name="connsiteX3963" fmla="*/ 345046 w 3972063"/>
              <a:gd name="connsiteY3963" fmla="*/ 2151821 h 5659437"/>
              <a:gd name="connsiteX3964" fmla="*/ 342917 w 3972063"/>
              <a:gd name="connsiteY3964" fmla="*/ 2145435 h 5659437"/>
              <a:gd name="connsiteX3965" fmla="*/ 355687 w 3972063"/>
              <a:gd name="connsiteY3965" fmla="*/ 2132665 h 5659437"/>
              <a:gd name="connsiteX3966" fmla="*/ 359943 w 3972063"/>
              <a:gd name="connsiteY3966" fmla="*/ 2139050 h 5659437"/>
              <a:gd name="connsiteX3967" fmla="*/ 362072 w 3972063"/>
              <a:gd name="connsiteY3967" fmla="*/ 2132665 h 5659437"/>
              <a:gd name="connsiteX3968" fmla="*/ 370585 w 3972063"/>
              <a:gd name="connsiteY3968" fmla="*/ 2139050 h 5659437"/>
              <a:gd name="connsiteX3969" fmla="*/ 366328 w 3972063"/>
              <a:gd name="connsiteY3969" fmla="*/ 2132665 h 5659437"/>
              <a:gd name="connsiteX3970" fmla="*/ 364200 w 3972063"/>
              <a:gd name="connsiteY3970" fmla="*/ 2117766 h 5659437"/>
              <a:gd name="connsiteX3971" fmla="*/ 364200 w 3972063"/>
              <a:gd name="connsiteY3971" fmla="*/ 2107124 h 5659437"/>
              <a:gd name="connsiteX3972" fmla="*/ 362072 w 3972063"/>
              <a:gd name="connsiteY3972" fmla="*/ 2111381 h 5659437"/>
              <a:gd name="connsiteX3973" fmla="*/ 355687 w 3972063"/>
              <a:gd name="connsiteY3973" fmla="*/ 2104996 h 5659437"/>
              <a:gd name="connsiteX3974" fmla="*/ 368457 w 3972063"/>
              <a:gd name="connsiteY3974" fmla="*/ 2107124 h 5659437"/>
              <a:gd name="connsiteX3975" fmla="*/ 374841 w 3972063"/>
              <a:gd name="connsiteY3975" fmla="*/ 2117766 h 5659437"/>
              <a:gd name="connsiteX3976" fmla="*/ 381226 w 3972063"/>
              <a:gd name="connsiteY3976" fmla="*/ 2104996 h 5659437"/>
              <a:gd name="connsiteX3977" fmla="*/ 391867 w 3972063"/>
              <a:gd name="connsiteY3977" fmla="*/ 2107124 h 5659437"/>
              <a:gd name="connsiteX3978" fmla="*/ 393996 w 3972063"/>
              <a:gd name="connsiteY3978" fmla="*/ 2100739 h 5659437"/>
              <a:gd name="connsiteX3979" fmla="*/ 385483 w 3972063"/>
              <a:gd name="connsiteY3979" fmla="*/ 2090097 h 5659437"/>
              <a:gd name="connsiteX3980" fmla="*/ 400381 w 3972063"/>
              <a:gd name="connsiteY3980" fmla="*/ 2098610 h 5659437"/>
              <a:gd name="connsiteX3981" fmla="*/ 402509 w 3972063"/>
              <a:gd name="connsiteY3981" fmla="*/ 2090097 h 5659437"/>
              <a:gd name="connsiteX3982" fmla="*/ 393996 w 3972063"/>
              <a:gd name="connsiteY3982" fmla="*/ 2085840 h 5659437"/>
              <a:gd name="connsiteX3983" fmla="*/ 404637 w 3972063"/>
              <a:gd name="connsiteY3983" fmla="*/ 2087968 h 5659437"/>
              <a:gd name="connsiteX3984" fmla="*/ 408894 w 3972063"/>
              <a:gd name="connsiteY3984" fmla="*/ 2073070 h 5659437"/>
              <a:gd name="connsiteX3985" fmla="*/ 404637 w 3972063"/>
              <a:gd name="connsiteY3985" fmla="*/ 2068813 h 5659437"/>
              <a:gd name="connsiteX3986" fmla="*/ 415278 w 3972063"/>
              <a:gd name="connsiteY3986" fmla="*/ 2075198 h 5659437"/>
              <a:gd name="connsiteX3987" fmla="*/ 415278 w 3972063"/>
              <a:gd name="connsiteY3987" fmla="*/ 2062428 h 5659437"/>
              <a:gd name="connsiteX3988" fmla="*/ 408894 w 3972063"/>
              <a:gd name="connsiteY3988" fmla="*/ 2062428 h 5659437"/>
              <a:gd name="connsiteX3989" fmla="*/ 415278 w 3972063"/>
              <a:gd name="connsiteY3989" fmla="*/ 2056042 h 5659437"/>
              <a:gd name="connsiteX3990" fmla="*/ 417407 w 3972063"/>
              <a:gd name="connsiteY3990" fmla="*/ 2060299 h 5659437"/>
              <a:gd name="connsiteX3991" fmla="*/ 419535 w 3972063"/>
              <a:gd name="connsiteY3991" fmla="*/ 2051786 h 5659437"/>
              <a:gd name="connsiteX3992" fmla="*/ 415278 w 3972063"/>
              <a:gd name="connsiteY3992" fmla="*/ 2043272 h 5659437"/>
              <a:gd name="connsiteX3993" fmla="*/ 404637 w 3972063"/>
              <a:gd name="connsiteY3993" fmla="*/ 2041144 h 5659437"/>
              <a:gd name="connsiteX3994" fmla="*/ 406765 w 3972063"/>
              <a:gd name="connsiteY3994" fmla="*/ 2047529 h 5659437"/>
              <a:gd name="connsiteX3995" fmla="*/ 385483 w 3972063"/>
              <a:gd name="connsiteY3995" fmla="*/ 2053914 h 5659437"/>
              <a:gd name="connsiteX3996" fmla="*/ 381226 w 3972063"/>
              <a:gd name="connsiteY3996" fmla="*/ 2064556 h 5659437"/>
              <a:gd name="connsiteX3997" fmla="*/ 366328 w 3972063"/>
              <a:gd name="connsiteY3997" fmla="*/ 2075198 h 5659437"/>
              <a:gd name="connsiteX3998" fmla="*/ 355687 w 3972063"/>
              <a:gd name="connsiteY3998" fmla="*/ 2068813 h 5659437"/>
              <a:gd name="connsiteX3999" fmla="*/ 353559 w 3972063"/>
              <a:gd name="connsiteY3999" fmla="*/ 2073070 h 5659437"/>
              <a:gd name="connsiteX4000" fmla="*/ 336532 w 3972063"/>
              <a:gd name="connsiteY4000" fmla="*/ 2064556 h 5659437"/>
              <a:gd name="connsiteX4001" fmla="*/ 347174 w 3972063"/>
              <a:gd name="connsiteY4001" fmla="*/ 2075198 h 5659437"/>
              <a:gd name="connsiteX4002" fmla="*/ 334404 w 3972063"/>
              <a:gd name="connsiteY4002" fmla="*/ 2073070 h 5659437"/>
              <a:gd name="connsiteX4003" fmla="*/ 336532 w 3972063"/>
              <a:gd name="connsiteY4003" fmla="*/ 2079455 h 5659437"/>
              <a:gd name="connsiteX4004" fmla="*/ 325891 w 3972063"/>
              <a:gd name="connsiteY4004" fmla="*/ 2068813 h 5659437"/>
              <a:gd name="connsiteX4005" fmla="*/ 319506 w 3972063"/>
              <a:gd name="connsiteY4005" fmla="*/ 2073070 h 5659437"/>
              <a:gd name="connsiteX4006" fmla="*/ 321635 w 3972063"/>
              <a:gd name="connsiteY4006" fmla="*/ 2077326 h 5659437"/>
              <a:gd name="connsiteX4007" fmla="*/ 334404 w 3972063"/>
              <a:gd name="connsiteY4007" fmla="*/ 2087968 h 5659437"/>
              <a:gd name="connsiteX4008" fmla="*/ 323763 w 3972063"/>
              <a:gd name="connsiteY4008" fmla="*/ 2081583 h 5659437"/>
              <a:gd name="connsiteX4009" fmla="*/ 315250 w 3972063"/>
              <a:gd name="connsiteY4009" fmla="*/ 2087968 h 5659437"/>
              <a:gd name="connsiteX4010" fmla="*/ 302480 w 3972063"/>
              <a:gd name="connsiteY4010" fmla="*/ 2077326 h 5659437"/>
              <a:gd name="connsiteX4011" fmla="*/ 300352 w 3972063"/>
              <a:gd name="connsiteY4011" fmla="*/ 2070941 h 5659437"/>
              <a:gd name="connsiteX4012" fmla="*/ 304608 w 3972063"/>
              <a:gd name="connsiteY4012" fmla="*/ 2066684 h 5659437"/>
              <a:gd name="connsiteX4013" fmla="*/ 310993 w 3972063"/>
              <a:gd name="connsiteY4013" fmla="*/ 2073070 h 5659437"/>
              <a:gd name="connsiteX4014" fmla="*/ 310993 w 3972063"/>
              <a:gd name="connsiteY4014" fmla="*/ 2066684 h 5659437"/>
              <a:gd name="connsiteX4015" fmla="*/ 330148 w 3972063"/>
              <a:gd name="connsiteY4015" fmla="*/ 2064556 h 5659437"/>
              <a:gd name="connsiteX4016" fmla="*/ 323763 w 3972063"/>
              <a:gd name="connsiteY4016" fmla="*/ 2060299 h 5659437"/>
              <a:gd name="connsiteX4017" fmla="*/ 323763 w 3972063"/>
              <a:gd name="connsiteY4017" fmla="*/ 2058171 h 5659437"/>
              <a:gd name="connsiteX4018" fmla="*/ 334404 w 3972063"/>
              <a:gd name="connsiteY4018" fmla="*/ 2062428 h 5659437"/>
              <a:gd name="connsiteX4019" fmla="*/ 328019 w 3972063"/>
              <a:gd name="connsiteY4019" fmla="*/ 2056042 h 5659437"/>
              <a:gd name="connsiteX4020" fmla="*/ 338661 w 3972063"/>
              <a:gd name="connsiteY4020" fmla="*/ 2060299 h 5659437"/>
              <a:gd name="connsiteX4021" fmla="*/ 347174 w 3972063"/>
              <a:gd name="connsiteY4021" fmla="*/ 2053914 h 5659437"/>
              <a:gd name="connsiteX4022" fmla="*/ 338661 w 3972063"/>
              <a:gd name="connsiteY4022" fmla="*/ 2047529 h 5659437"/>
              <a:gd name="connsiteX4023" fmla="*/ 338661 w 3972063"/>
              <a:gd name="connsiteY4023" fmla="*/ 2045400 h 5659437"/>
              <a:gd name="connsiteX4024" fmla="*/ 345046 w 3972063"/>
              <a:gd name="connsiteY4024" fmla="*/ 2043272 h 5659437"/>
              <a:gd name="connsiteX4025" fmla="*/ 359943 w 3972063"/>
              <a:gd name="connsiteY4025" fmla="*/ 2034758 h 5659437"/>
              <a:gd name="connsiteX4026" fmla="*/ 345046 w 3972063"/>
              <a:gd name="connsiteY4026" fmla="*/ 2019859 h 5659437"/>
              <a:gd name="connsiteX4027" fmla="*/ 351430 w 3972063"/>
              <a:gd name="connsiteY4027" fmla="*/ 2026245 h 5659437"/>
              <a:gd name="connsiteX4028" fmla="*/ 340789 w 3972063"/>
              <a:gd name="connsiteY4028" fmla="*/ 2021988 h 5659437"/>
              <a:gd name="connsiteX4029" fmla="*/ 315250 w 3972063"/>
              <a:gd name="connsiteY4029" fmla="*/ 2036887 h 5659437"/>
              <a:gd name="connsiteX4030" fmla="*/ 315250 w 3972063"/>
              <a:gd name="connsiteY4030" fmla="*/ 2028373 h 5659437"/>
              <a:gd name="connsiteX4031" fmla="*/ 302480 w 3972063"/>
              <a:gd name="connsiteY4031" fmla="*/ 2024116 h 5659437"/>
              <a:gd name="connsiteX4032" fmla="*/ 310993 w 3972063"/>
              <a:gd name="connsiteY4032" fmla="*/ 2026245 h 5659437"/>
              <a:gd name="connsiteX4033" fmla="*/ 309551 w 3972063"/>
              <a:gd name="connsiteY4033" fmla="*/ 2024459 h 5659437"/>
              <a:gd name="connsiteX4034" fmla="*/ 321635 w 3972063"/>
              <a:gd name="connsiteY4034" fmla="*/ 2030501 h 5659437"/>
              <a:gd name="connsiteX4035" fmla="*/ 319506 w 3972063"/>
              <a:gd name="connsiteY4035" fmla="*/ 2024116 h 5659437"/>
              <a:gd name="connsiteX4036" fmla="*/ 310993 w 3972063"/>
              <a:gd name="connsiteY4036" fmla="*/ 2015603 h 5659437"/>
              <a:gd name="connsiteX4037" fmla="*/ 328019 w 3972063"/>
              <a:gd name="connsiteY4037" fmla="*/ 2000704 h 5659437"/>
              <a:gd name="connsiteX4038" fmla="*/ 317378 w 3972063"/>
              <a:gd name="connsiteY4038" fmla="*/ 1994319 h 5659437"/>
              <a:gd name="connsiteX4039" fmla="*/ 334404 w 3972063"/>
              <a:gd name="connsiteY4039" fmla="*/ 1994319 h 5659437"/>
              <a:gd name="connsiteX4040" fmla="*/ 336532 w 3972063"/>
              <a:gd name="connsiteY4040" fmla="*/ 2002832 h 5659437"/>
              <a:gd name="connsiteX4041" fmla="*/ 332276 w 3972063"/>
              <a:gd name="connsiteY4041" fmla="*/ 1998575 h 5659437"/>
              <a:gd name="connsiteX4042" fmla="*/ 338661 w 3972063"/>
              <a:gd name="connsiteY4042" fmla="*/ 2007089 h 5659437"/>
              <a:gd name="connsiteX4043" fmla="*/ 332276 w 3972063"/>
              <a:gd name="connsiteY4043" fmla="*/ 1992190 h 5659437"/>
              <a:gd name="connsiteX4044" fmla="*/ 338661 w 3972063"/>
              <a:gd name="connsiteY4044" fmla="*/ 1987933 h 5659437"/>
              <a:gd name="connsiteX4045" fmla="*/ 347174 w 3972063"/>
              <a:gd name="connsiteY4045" fmla="*/ 1998575 h 5659437"/>
              <a:gd name="connsiteX4046" fmla="*/ 347174 w 3972063"/>
              <a:gd name="connsiteY4046" fmla="*/ 1990062 h 5659437"/>
              <a:gd name="connsiteX4047" fmla="*/ 338661 w 3972063"/>
              <a:gd name="connsiteY4047" fmla="*/ 1975163 h 5659437"/>
              <a:gd name="connsiteX4048" fmla="*/ 347174 w 3972063"/>
              <a:gd name="connsiteY4048" fmla="*/ 1979420 h 5659437"/>
              <a:gd name="connsiteX4049" fmla="*/ 347174 w 3972063"/>
              <a:gd name="connsiteY4049" fmla="*/ 1975163 h 5659437"/>
              <a:gd name="connsiteX4050" fmla="*/ 355687 w 3972063"/>
              <a:gd name="connsiteY4050" fmla="*/ 1977291 h 5659437"/>
              <a:gd name="connsiteX4051" fmla="*/ 347174 w 3972063"/>
              <a:gd name="connsiteY4051" fmla="*/ 1966649 h 5659437"/>
              <a:gd name="connsiteX4052" fmla="*/ 357815 w 3972063"/>
              <a:gd name="connsiteY4052" fmla="*/ 1968778 h 5659437"/>
              <a:gd name="connsiteX4053" fmla="*/ 353559 w 3972063"/>
              <a:gd name="connsiteY4053" fmla="*/ 1960264 h 5659437"/>
              <a:gd name="connsiteX4054" fmla="*/ 359943 w 3972063"/>
              <a:gd name="connsiteY4054" fmla="*/ 1966649 h 5659437"/>
              <a:gd name="connsiteX4055" fmla="*/ 353559 w 3972063"/>
              <a:gd name="connsiteY4055" fmla="*/ 1960264 h 5659437"/>
              <a:gd name="connsiteX4056" fmla="*/ 359943 w 3972063"/>
              <a:gd name="connsiteY4056" fmla="*/ 1960264 h 5659437"/>
              <a:gd name="connsiteX4057" fmla="*/ 366328 w 3972063"/>
              <a:gd name="connsiteY4057" fmla="*/ 1968778 h 5659437"/>
              <a:gd name="connsiteX4058" fmla="*/ 357815 w 3972063"/>
              <a:gd name="connsiteY4058" fmla="*/ 1956007 h 5659437"/>
              <a:gd name="connsiteX4059" fmla="*/ 364200 w 3972063"/>
              <a:gd name="connsiteY4059" fmla="*/ 1953879 h 5659437"/>
              <a:gd name="connsiteX4060" fmla="*/ 372713 w 3972063"/>
              <a:gd name="connsiteY4060" fmla="*/ 1956007 h 5659437"/>
              <a:gd name="connsiteX4061" fmla="*/ 379098 w 3972063"/>
              <a:gd name="connsiteY4061" fmla="*/ 1938980 h 5659437"/>
              <a:gd name="connsiteX4062" fmla="*/ 389739 w 3972063"/>
              <a:gd name="connsiteY4062" fmla="*/ 1945365 h 5659437"/>
              <a:gd name="connsiteX4063" fmla="*/ 391867 w 3972063"/>
              <a:gd name="connsiteY4063" fmla="*/ 1936852 h 5659437"/>
              <a:gd name="connsiteX4064" fmla="*/ 389739 w 3972063"/>
              <a:gd name="connsiteY4064" fmla="*/ 1928338 h 5659437"/>
              <a:gd name="connsiteX4065" fmla="*/ 396124 w 3972063"/>
              <a:gd name="connsiteY4065" fmla="*/ 1932595 h 5659437"/>
              <a:gd name="connsiteX4066" fmla="*/ 400381 w 3972063"/>
              <a:gd name="connsiteY4066" fmla="*/ 1921953 h 5659437"/>
              <a:gd name="connsiteX4067" fmla="*/ 389739 w 3972063"/>
              <a:gd name="connsiteY4067" fmla="*/ 1904925 h 5659437"/>
              <a:gd name="connsiteX4068" fmla="*/ 408894 w 3972063"/>
              <a:gd name="connsiteY4068" fmla="*/ 1902797 h 5659437"/>
              <a:gd name="connsiteX4069" fmla="*/ 411022 w 3972063"/>
              <a:gd name="connsiteY4069" fmla="*/ 1898540 h 5659437"/>
              <a:gd name="connsiteX4070" fmla="*/ 415278 w 3972063"/>
              <a:gd name="connsiteY4070" fmla="*/ 1904925 h 5659437"/>
              <a:gd name="connsiteX4071" fmla="*/ 413150 w 3972063"/>
              <a:gd name="connsiteY4071" fmla="*/ 1894283 h 5659437"/>
              <a:gd name="connsiteX4072" fmla="*/ 406765 w 3972063"/>
              <a:gd name="connsiteY4072" fmla="*/ 1896412 h 5659437"/>
              <a:gd name="connsiteX4073" fmla="*/ 421663 w 3972063"/>
              <a:gd name="connsiteY4073" fmla="*/ 1892155 h 5659437"/>
              <a:gd name="connsiteX4074" fmla="*/ 413150 w 3972063"/>
              <a:gd name="connsiteY4074" fmla="*/ 1883641 h 5659437"/>
              <a:gd name="connsiteX4075" fmla="*/ 417407 w 3972063"/>
              <a:gd name="connsiteY4075" fmla="*/ 1881513 h 5659437"/>
              <a:gd name="connsiteX4076" fmla="*/ 406765 w 3972063"/>
              <a:gd name="connsiteY4076" fmla="*/ 1877256 h 5659437"/>
              <a:gd name="connsiteX4077" fmla="*/ 398252 w 3972063"/>
              <a:gd name="connsiteY4077" fmla="*/ 1881513 h 5659437"/>
              <a:gd name="connsiteX4078" fmla="*/ 400381 w 3972063"/>
              <a:gd name="connsiteY4078" fmla="*/ 1875128 h 5659437"/>
              <a:gd name="connsiteX4079" fmla="*/ 417407 w 3972063"/>
              <a:gd name="connsiteY4079" fmla="*/ 1877256 h 5659437"/>
              <a:gd name="connsiteX4080" fmla="*/ 409130 w 3972063"/>
              <a:gd name="connsiteY4080" fmla="*/ 1870634 h 5659437"/>
              <a:gd name="connsiteX4081" fmla="*/ 411022 w 3972063"/>
              <a:gd name="connsiteY4081" fmla="*/ 1868742 h 5659437"/>
              <a:gd name="connsiteX4082" fmla="*/ 421663 w 3972063"/>
              <a:gd name="connsiteY4082" fmla="*/ 1879384 h 5659437"/>
              <a:gd name="connsiteX4083" fmla="*/ 432304 w 3972063"/>
              <a:gd name="connsiteY4083" fmla="*/ 1883641 h 5659437"/>
              <a:gd name="connsiteX4084" fmla="*/ 425920 w 3972063"/>
              <a:gd name="connsiteY4084" fmla="*/ 1875128 h 5659437"/>
              <a:gd name="connsiteX4085" fmla="*/ 425920 w 3972063"/>
              <a:gd name="connsiteY4085" fmla="*/ 1862357 h 5659437"/>
              <a:gd name="connsiteX4086" fmla="*/ 442946 w 3972063"/>
              <a:gd name="connsiteY4086" fmla="*/ 1872999 h 5659437"/>
              <a:gd name="connsiteX4087" fmla="*/ 430176 w 3972063"/>
              <a:gd name="connsiteY4087" fmla="*/ 1860229 h 5659437"/>
              <a:gd name="connsiteX4088" fmla="*/ 434433 w 3972063"/>
              <a:gd name="connsiteY4088" fmla="*/ 1853844 h 5659437"/>
              <a:gd name="connsiteX4089" fmla="*/ 449331 w 3972063"/>
              <a:gd name="connsiteY4089" fmla="*/ 1862357 h 5659437"/>
              <a:gd name="connsiteX4090" fmla="*/ 442946 w 3972063"/>
              <a:gd name="connsiteY4090" fmla="*/ 1853844 h 5659437"/>
              <a:gd name="connsiteX4091" fmla="*/ 455715 w 3972063"/>
              <a:gd name="connsiteY4091" fmla="*/ 1855972 h 5659437"/>
              <a:gd name="connsiteX4092" fmla="*/ 451459 w 3972063"/>
              <a:gd name="connsiteY4092" fmla="*/ 1849587 h 5659437"/>
              <a:gd name="connsiteX4093" fmla="*/ 451459 w 3972063"/>
              <a:gd name="connsiteY4093" fmla="*/ 1836816 h 5659437"/>
              <a:gd name="connsiteX4094" fmla="*/ 453587 w 3972063"/>
              <a:gd name="connsiteY4094" fmla="*/ 1832560 h 5659437"/>
              <a:gd name="connsiteX4095" fmla="*/ 464229 w 3972063"/>
              <a:gd name="connsiteY4095" fmla="*/ 1828303 h 5659437"/>
              <a:gd name="connsiteX4096" fmla="*/ 464229 w 3972063"/>
              <a:gd name="connsiteY4096" fmla="*/ 1826174 h 5659437"/>
              <a:gd name="connsiteX4097" fmla="*/ 455715 w 3972063"/>
              <a:gd name="connsiteY4097" fmla="*/ 1821917 h 5659437"/>
              <a:gd name="connsiteX4098" fmla="*/ 457844 w 3972063"/>
              <a:gd name="connsiteY4098" fmla="*/ 1815532 h 5659437"/>
              <a:gd name="connsiteX4099" fmla="*/ 464229 w 3972063"/>
              <a:gd name="connsiteY4099" fmla="*/ 1824046 h 5659437"/>
              <a:gd name="connsiteX4100" fmla="*/ 479126 w 3972063"/>
              <a:gd name="connsiteY4100" fmla="*/ 1819789 h 5659437"/>
              <a:gd name="connsiteX4101" fmla="*/ 468485 w 3972063"/>
              <a:gd name="connsiteY4101" fmla="*/ 1809147 h 5659437"/>
              <a:gd name="connsiteX4102" fmla="*/ 470613 w 3972063"/>
              <a:gd name="connsiteY4102" fmla="*/ 1817661 h 5659437"/>
              <a:gd name="connsiteX4103" fmla="*/ 453587 w 3972063"/>
              <a:gd name="connsiteY4103" fmla="*/ 1807019 h 5659437"/>
              <a:gd name="connsiteX4104" fmla="*/ 468485 w 3972063"/>
              <a:gd name="connsiteY4104" fmla="*/ 1807019 h 5659437"/>
              <a:gd name="connsiteX4105" fmla="*/ 483383 w 3972063"/>
              <a:gd name="connsiteY4105" fmla="*/ 1815532 h 5659437"/>
              <a:gd name="connsiteX4106" fmla="*/ 476998 w 3972063"/>
              <a:gd name="connsiteY4106" fmla="*/ 1809147 h 5659437"/>
              <a:gd name="connsiteX4107" fmla="*/ 483383 w 3972063"/>
              <a:gd name="connsiteY4107" fmla="*/ 1813404 h 5659437"/>
              <a:gd name="connsiteX4108" fmla="*/ 483383 w 3972063"/>
              <a:gd name="connsiteY4108" fmla="*/ 1804890 h 5659437"/>
              <a:gd name="connsiteX4109" fmla="*/ 498281 w 3972063"/>
              <a:gd name="connsiteY4109" fmla="*/ 1798505 h 5659437"/>
              <a:gd name="connsiteX4110" fmla="*/ 491896 w 3972063"/>
              <a:gd name="connsiteY4110" fmla="*/ 1794248 h 5659437"/>
              <a:gd name="connsiteX4111" fmla="*/ 491896 w 3972063"/>
              <a:gd name="connsiteY4111" fmla="*/ 1789991 h 5659437"/>
              <a:gd name="connsiteX4112" fmla="*/ 498281 w 3972063"/>
              <a:gd name="connsiteY4112" fmla="*/ 1783606 h 5659437"/>
              <a:gd name="connsiteX4113" fmla="*/ 506794 w 3972063"/>
              <a:gd name="connsiteY4113" fmla="*/ 1785735 h 5659437"/>
              <a:gd name="connsiteX4114" fmla="*/ 511051 w 3972063"/>
              <a:gd name="connsiteY4114" fmla="*/ 1794248 h 5659437"/>
              <a:gd name="connsiteX4115" fmla="*/ 519564 w 3972063"/>
              <a:gd name="connsiteY4115" fmla="*/ 1787863 h 5659437"/>
              <a:gd name="connsiteX4116" fmla="*/ 511051 w 3972063"/>
              <a:gd name="connsiteY4116" fmla="*/ 1789991 h 5659437"/>
              <a:gd name="connsiteX4117" fmla="*/ 513179 w 3972063"/>
              <a:gd name="connsiteY4117" fmla="*/ 1770836 h 5659437"/>
              <a:gd name="connsiteX4118" fmla="*/ 506794 w 3972063"/>
              <a:gd name="connsiteY4118" fmla="*/ 1768707 h 5659437"/>
              <a:gd name="connsiteX4119" fmla="*/ 500409 w 3972063"/>
              <a:gd name="connsiteY4119" fmla="*/ 1762322 h 5659437"/>
              <a:gd name="connsiteX4120" fmla="*/ 515307 w 3972063"/>
              <a:gd name="connsiteY4120" fmla="*/ 1768707 h 5659437"/>
              <a:gd name="connsiteX4121" fmla="*/ 521692 w 3972063"/>
              <a:gd name="connsiteY4121" fmla="*/ 1764450 h 5659437"/>
              <a:gd name="connsiteX4122" fmla="*/ 506794 w 3972063"/>
              <a:gd name="connsiteY4122" fmla="*/ 1762322 h 5659437"/>
              <a:gd name="connsiteX4123" fmla="*/ 504666 w 3972063"/>
              <a:gd name="connsiteY4123" fmla="*/ 1753808 h 5659437"/>
              <a:gd name="connsiteX4124" fmla="*/ 530205 w 3972063"/>
              <a:gd name="connsiteY4124" fmla="*/ 1764450 h 5659437"/>
              <a:gd name="connsiteX4125" fmla="*/ 517435 w 3972063"/>
              <a:gd name="connsiteY4125" fmla="*/ 1745295 h 5659437"/>
              <a:gd name="connsiteX4126" fmla="*/ 517435 w 3972063"/>
              <a:gd name="connsiteY4126" fmla="*/ 1753808 h 5659437"/>
              <a:gd name="connsiteX4127" fmla="*/ 511051 w 3972063"/>
              <a:gd name="connsiteY4127" fmla="*/ 1747423 h 5659437"/>
              <a:gd name="connsiteX4128" fmla="*/ 521692 w 3972063"/>
              <a:gd name="connsiteY4128" fmla="*/ 1736781 h 5659437"/>
              <a:gd name="connsiteX4129" fmla="*/ 519564 w 3972063"/>
              <a:gd name="connsiteY4129" fmla="*/ 1738910 h 5659437"/>
              <a:gd name="connsiteX4130" fmla="*/ 530205 w 3972063"/>
              <a:gd name="connsiteY4130" fmla="*/ 1743166 h 5659437"/>
              <a:gd name="connsiteX4131" fmla="*/ 523820 w 3972063"/>
              <a:gd name="connsiteY4131" fmla="*/ 1743166 h 5659437"/>
              <a:gd name="connsiteX4132" fmla="*/ 532333 w 3972063"/>
              <a:gd name="connsiteY4132" fmla="*/ 1747423 h 5659437"/>
              <a:gd name="connsiteX4133" fmla="*/ 536590 w 3972063"/>
              <a:gd name="connsiteY4133" fmla="*/ 1758065 h 5659437"/>
              <a:gd name="connsiteX4134" fmla="*/ 542975 w 3972063"/>
              <a:gd name="connsiteY4134" fmla="*/ 1755937 h 5659437"/>
              <a:gd name="connsiteX4135" fmla="*/ 538718 w 3972063"/>
              <a:gd name="connsiteY4135" fmla="*/ 1747423 h 5659437"/>
              <a:gd name="connsiteX4136" fmla="*/ 547231 w 3972063"/>
              <a:gd name="connsiteY4136" fmla="*/ 1753808 h 5659437"/>
              <a:gd name="connsiteX4137" fmla="*/ 540846 w 3972063"/>
              <a:gd name="connsiteY4137" fmla="*/ 1747423 h 5659437"/>
              <a:gd name="connsiteX4138" fmla="*/ 530205 w 3972063"/>
              <a:gd name="connsiteY4138" fmla="*/ 1745295 h 5659437"/>
              <a:gd name="connsiteX4139" fmla="*/ 530205 w 3972063"/>
              <a:gd name="connsiteY4139" fmla="*/ 1743166 h 5659437"/>
              <a:gd name="connsiteX4140" fmla="*/ 530205 w 3972063"/>
              <a:gd name="connsiteY4140" fmla="*/ 1741570 h 5659437"/>
              <a:gd name="connsiteX4141" fmla="*/ 536590 w 3972063"/>
              <a:gd name="connsiteY4141" fmla="*/ 1741038 h 5659437"/>
              <a:gd name="connsiteX4142" fmla="*/ 530205 w 3972063"/>
              <a:gd name="connsiteY4142" fmla="*/ 1734653 h 5659437"/>
              <a:gd name="connsiteX4143" fmla="*/ 525948 w 3972063"/>
              <a:gd name="connsiteY4143" fmla="*/ 1736781 h 5659437"/>
              <a:gd name="connsiteX4144" fmla="*/ 519564 w 3972063"/>
              <a:gd name="connsiteY4144" fmla="*/ 1730396 h 5659437"/>
              <a:gd name="connsiteX4145" fmla="*/ 513179 w 3972063"/>
              <a:gd name="connsiteY4145" fmla="*/ 1734653 h 5659437"/>
              <a:gd name="connsiteX4146" fmla="*/ 508922 w 3972063"/>
              <a:gd name="connsiteY4146" fmla="*/ 1730396 h 5659437"/>
              <a:gd name="connsiteX4147" fmla="*/ 513179 w 3972063"/>
              <a:gd name="connsiteY4147" fmla="*/ 1736781 h 5659437"/>
              <a:gd name="connsiteX4148" fmla="*/ 508922 w 3972063"/>
              <a:gd name="connsiteY4148" fmla="*/ 1743166 h 5659437"/>
              <a:gd name="connsiteX4149" fmla="*/ 506794 w 3972063"/>
              <a:gd name="connsiteY4149" fmla="*/ 1745295 h 5659437"/>
              <a:gd name="connsiteX4150" fmla="*/ 500409 w 3972063"/>
              <a:gd name="connsiteY4150" fmla="*/ 1743166 h 5659437"/>
              <a:gd name="connsiteX4151" fmla="*/ 504666 w 3972063"/>
              <a:gd name="connsiteY4151" fmla="*/ 1749552 h 5659437"/>
              <a:gd name="connsiteX4152" fmla="*/ 498281 w 3972063"/>
              <a:gd name="connsiteY4152" fmla="*/ 1753808 h 5659437"/>
              <a:gd name="connsiteX4153" fmla="*/ 487640 w 3972063"/>
              <a:gd name="connsiteY4153" fmla="*/ 1749552 h 5659437"/>
              <a:gd name="connsiteX4154" fmla="*/ 485511 w 3972063"/>
              <a:gd name="connsiteY4154" fmla="*/ 1764450 h 5659437"/>
              <a:gd name="connsiteX4155" fmla="*/ 485511 w 3972063"/>
              <a:gd name="connsiteY4155" fmla="*/ 1770836 h 5659437"/>
              <a:gd name="connsiteX4156" fmla="*/ 472742 w 3972063"/>
              <a:gd name="connsiteY4156" fmla="*/ 1764450 h 5659437"/>
              <a:gd name="connsiteX4157" fmla="*/ 464229 w 3972063"/>
              <a:gd name="connsiteY4157" fmla="*/ 1772964 h 5659437"/>
              <a:gd name="connsiteX4158" fmla="*/ 470613 w 3972063"/>
              <a:gd name="connsiteY4158" fmla="*/ 1779349 h 5659437"/>
              <a:gd name="connsiteX4159" fmla="*/ 464229 w 3972063"/>
              <a:gd name="connsiteY4159" fmla="*/ 1783606 h 5659437"/>
              <a:gd name="connsiteX4160" fmla="*/ 455715 w 3972063"/>
              <a:gd name="connsiteY4160" fmla="*/ 1775092 h 5659437"/>
              <a:gd name="connsiteX4161" fmla="*/ 449331 w 3972063"/>
              <a:gd name="connsiteY4161" fmla="*/ 1794248 h 5659437"/>
              <a:gd name="connsiteX4162" fmla="*/ 457844 w 3972063"/>
              <a:gd name="connsiteY4162" fmla="*/ 1800633 h 5659437"/>
              <a:gd name="connsiteX4163" fmla="*/ 453587 w 3972063"/>
              <a:gd name="connsiteY4163" fmla="*/ 1804890 h 5659437"/>
              <a:gd name="connsiteX4164" fmla="*/ 442946 w 3972063"/>
              <a:gd name="connsiteY4164" fmla="*/ 1796377 h 5659437"/>
              <a:gd name="connsiteX4165" fmla="*/ 417407 w 3972063"/>
              <a:gd name="connsiteY4165" fmla="*/ 1817661 h 5659437"/>
              <a:gd name="connsiteX4166" fmla="*/ 419535 w 3972063"/>
              <a:gd name="connsiteY4166" fmla="*/ 1813404 h 5659437"/>
              <a:gd name="connsiteX4167" fmla="*/ 408894 w 3972063"/>
              <a:gd name="connsiteY4167" fmla="*/ 1809147 h 5659437"/>
              <a:gd name="connsiteX4168" fmla="*/ 402509 w 3972063"/>
              <a:gd name="connsiteY4168" fmla="*/ 1813404 h 5659437"/>
              <a:gd name="connsiteX4169" fmla="*/ 411022 w 3972063"/>
              <a:gd name="connsiteY4169" fmla="*/ 1821917 h 5659437"/>
              <a:gd name="connsiteX4170" fmla="*/ 400381 w 3972063"/>
              <a:gd name="connsiteY4170" fmla="*/ 1819789 h 5659437"/>
              <a:gd name="connsiteX4171" fmla="*/ 406765 w 3972063"/>
              <a:gd name="connsiteY4171" fmla="*/ 1824046 h 5659437"/>
              <a:gd name="connsiteX4172" fmla="*/ 400381 w 3972063"/>
              <a:gd name="connsiteY4172" fmla="*/ 1828303 h 5659437"/>
              <a:gd name="connsiteX4173" fmla="*/ 400381 w 3972063"/>
              <a:gd name="connsiteY4173" fmla="*/ 1824046 h 5659437"/>
              <a:gd name="connsiteX4174" fmla="*/ 383354 w 3972063"/>
              <a:gd name="connsiteY4174" fmla="*/ 1817661 h 5659437"/>
              <a:gd name="connsiteX4175" fmla="*/ 391867 w 3972063"/>
              <a:gd name="connsiteY4175" fmla="*/ 1824046 h 5659437"/>
              <a:gd name="connsiteX4176" fmla="*/ 381226 w 3972063"/>
              <a:gd name="connsiteY4176" fmla="*/ 1832560 h 5659437"/>
              <a:gd name="connsiteX4177" fmla="*/ 389739 w 3972063"/>
              <a:gd name="connsiteY4177" fmla="*/ 1845330 h 5659437"/>
              <a:gd name="connsiteX4178" fmla="*/ 376970 w 3972063"/>
              <a:gd name="connsiteY4178" fmla="*/ 1836816 h 5659437"/>
              <a:gd name="connsiteX4179" fmla="*/ 385483 w 3972063"/>
              <a:gd name="connsiteY4179" fmla="*/ 1849587 h 5659437"/>
              <a:gd name="connsiteX4180" fmla="*/ 389739 w 3972063"/>
              <a:gd name="connsiteY4180" fmla="*/ 1851715 h 5659437"/>
              <a:gd name="connsiteX4181" fmla="*/ 396124 w 3972063"/>
              <a:gd name="connsiteY4181" fmla="*/ 1858100 h 5659437"/>
              <a:gd name="connsiteX4182" fmla="*/ 389739 w 3972063"/>
              <a:gd name="connsiteY4182" fmla="*/ 1860229 h 5659437"/>
              <a:gd name="connsiteX4183" fmla="*/ 389739 w 3972063"/>
              <a:gd name="connsiteY4183" fmla="*/ 1855972 h 5659437"/>
              <a:gd name="connsiteX4184" fmla="*/ 383354 w 3972063"/>
              <a:gd name="connsiteY4184" fmla="*/ 1851715 h 5659437"/>
              <a:gd name="connsiteX4185" fmla="*/ 372713 w 3972063"/>
              <a:gd name="connsiteY4185" fmla="*/ 1851715 h 5659437"/>
              <a:gd name="connsiteX4186" fmla="*/ 368457 w 3972063"/>
              <a:gd name="connsiteY4186" fmla="*/ 1847458 h 5659437"/>
              <a:gd name="connsiteX4187" fmla="*/ 368457 w 3972063"/>
              <a:gd name="connsiteY4187" fmla="*/ 1860229 h 5659437"/>
              <a:gd name="connsiteX4188" fmla="*/ 357815 w 3972063"/>
              <a:gd name="connsiteY4188" fmla="*/ 1851715 h 5659437"/>
              <a:gd name="connsiteX4189" fmla="*/ 367392 w 3972063"/>
              <a:gd name="connsiteY4189" fmla="*/ 1862889 h 5659437"/>
              <a:gd name="connsiteX4190" fmla="*/ 365146 w 3972063"/>
              <a:gd name="connsiteY4190" fmla="*/ 1864013 h 5659437"/>
              <a:gd name="connsiteX4191" fmla="*/ 362072 w 3972063"/>
              <a:gd name="connsiteY4191" fmla="*/ 1862357 h 5659437"/>
              <a:gd name="connsiteX4192" fmla="*/ 357815 w 3972063"/>
              <a:gd name="connsiteY4192" fmla="*/ 1868742 h 5659437"/>
              <a:gd name="connsiteX4193" fmla="*/ 347174 w 3972063"/>
              <a:gd name="connsiteY4193" fmla="*/ 1864486 h 5659437"/>
              <a:gd name="connsiteX4194" fmla="*/ 353559 w 3972063"/>
              <a:gd name="connsiteY4194" fmla="*/ 1872999 h 5659437"/>
              <a:gd name="connsiteX4195" fmla="*/ 347174 w 3972063"/>
              <a:gd name="connsiteY4195" fmla="*/ 1872999 h 5659437"/>
              <a:gd name="connsiteX4196" fmla="*/ 340789 w 3972063"/>
              <a:gd name="connsiteY4196" fmla="*/ 1868742 h 5659437"/>
              <a:gd name="connsiteX4197" fmla="*/ 338661 w 3972063"/>
              <a:gd name="connsiteY4197" fmla="*/ 1885770 h 5659437"/>
              <a:gd name="connsiteX4198" fmla="*/ 323763 w 3972063"/>
              <a:gd name="connsiteY4198" fmla="*/ 1875128 h 5659437"/>
              <a:gd name="connsiteX4199" fmla="*/ 325891 w 3972063"/>
              <a:gd name="connsiteY4199" fmla="*/ 1883641 h 5659437"/>
              <a:gd name="connsiteX4200" fmla="*/ 332276 w 3972063"/>
              <a:gd name="connsiteY4200" fmla="*/ 1883641 h 5659437"/>
              <a:gd name="connsiteX4201" fmla="*/ 317378 w 3972063"/>
              <a:gd name="connsiteY4201" fmla="*/ 1883641 h 5659437"/>
              <a:gd name="connsiteX4202" fmla="*/ 330148 w 3972063"/>
              <a:gd name="connsiteY4202" fmla="*/ 1890027 h 5659437"/>
              <a:gd name="connsiteX4203" fmla="*/ 323763 w 3972063"/>
              <a:gd name="connsiteY4203" fmla="*/ 1907054 h 5659437"/>
              <a:gd name="connsiteX4204" fmla="*/ 321635 w 3972063"/>
              <a:gd name="connsiteY4204" fmla="*/ 1902797 h 5659437"/>
              <a:gd name="connsiteX4205" fmla="*/ 310993 w 3972063"/>
              <a:gd name="connsiteY4205" fmla="*/ 1898540 h 5659437"/>
              <a:gd name="connsiteX4206" fmla="*/ 300352 w 3972063"/>
              <a:gd name="connsiteY4206" fmla="*/ 1915567 h 5659437"/>
              <a:gd name="connsiteX4207" fmla="*/ 291839 w 3972063"/>
              <a:gd name="connsiteY4207" fmla="*/ 1909182 h 5659437"/>
              <a:gd name="connsiteX4208" fmla="*/ 298224 w 3972063"/>
              <a:gd name="connsiteY4208" fmla="*/ 1919824 h 5659437"/>
              <a:gd name="connsiteX4209" fmla="*/ 291839 w 3972063"/>
              <a:gd name="connsiteY4209" fmla="*/ 1915567 h 5659437"/>
              <a:gd name="connsiteX4210" fmla="*/ 287582 w 3972063"/>
              <a:gd name="connsiteY4210" fmla="*/ 1932595 h 5659437"/>
              <a:gd name="connsiteX4211" fmla="*/ 281197 w 3972063"/>
              <a:gd name="connsiteY4211" fmla="*/ 1926209 h 5659437"/>
              <a:gd name="connsiteX4212" fmla="*/ 268428 w 3972063"/>
              <a:gd name="connsiteY4212" fmla="*/ 1934723 h 5659437"/>
              <a:gd name="connsiteX4213" fmla="*/ 259915 w 3972063"/>
              <a:gd name="connsiteY4213" fmla="*/ 1928338 h 5659437"/>
              <a:gd name="connsiteX4214" fmla="*/ 255658 w 3972063"/>
              <a:gd name="connsiteY4214" fmla="*/ 1932595 h 5659437"/>
              <a:gd name="connsiteX4215" fmla="*/ 264171 w 3972063"/>
              <a:gd name="connsiteY4215" fmla="*/ 1938980 h 5659437"/>
              <a:gd name="connsiteX4216" fmla="*/ 259915 w 3972063"/>
              <a:gd name="connsiteY4216" fmla="*/ 1938980 h 5659437"/>
              <a:gd name="connsiteX4217" fmla="*/ 266300 w 3972063"/>
              <a:gd name="connsiteY4217" fmla="*/ 1943237 h 5659437"/>
              <a:gd name="connsiteX4218" fmla="*/ 255658 w 3972063"/>
              <a:gd name="connsiteY4218" fmla="*/ 1945365 h 5659437"/>
              <a:gd name="connsiteX4219" fmla="*/ 266300 w 3972063"/>
              <a:gd name="connsiteY4219" fmla="*/ 1949622 h 5659437"/>
              <a:gd name="connsiteX4220" fmla="*/ 238632 w 3972063"/>
              <a:gd name="connsiteY4220" fmla="*/ 1945365 h 5659437"/>
              <a:gd name="connsiteX4221" fmla="*/ 234376 w 3972063"/>
              <a:gd name="connsiteY4221" fmla="*/ 1953879 h 5659437"/>
              <a:gd name="connsiteX4222" fmla="*/ 227991 w 3972063"/>
              <a:gd name="connsiteY4222" fmla="*/ 1947494 h 5659437"/>
              <a:gd name="connsiteX4223" fmla="*/ 219478 w 3972063"/>
              <a:gd name="connsiteY4223" fmla="*/ 1949622 h 5659437"/>
              <a:gd name="connsiteX4224" fmla="*/ 238632 w 3972063"/>
              <a:gd name="connsiteY4224" fmla="*/ 1962392 h 5659437"/>
              <a:gd name="connsiteX4225" fmla="*/ 232247 w 3972063"/>
              <a:gd name="connsiteY4225" fmla="*/ 1966649 h 5659437"/>
              <a:gd name="connsiteX4226" fmla="*/ 181169 w 3972063"/>
              <a:gd name="connsiteY4226" fmla="*/ 1996447 h 5659437"/>
              <a:gd name="connsiteX4227" fmla="*/ 183297 w 3972063"/>
              <a:gd name="connsiteY4227" fmla="*/ 1990062 h 5659437"/>
              <a:gd name="connsiteX4228" fmla="*/ 174784 w 3972063"/>
              <a:gd name="connsiteY4228" fmla="*/ 1983676 h 5659437"/>
              <a:gd name="connsiteX4229" fmla="*/ 172656 w 3972063"/>
              <a:gd name="connsiteY4229" fmla="*/ 1985805 h 5659437"/>
              <a:gd name="connsiteX4230" fmla="*/ 179041 w 3972063"/>
              <a:gd name="connsiteY4230" fmla="*/ 1992190 h 5659437"/>
              <a:gd name="connsiteX4231" fmla="*/ 170527 w 3972063"/>
              <a:gd name="connsiteY4231" fmla="*/ 1987933 h 5659437"/>
              <a:gd name="connsiteX4232" fmla="*/ 166271 w 3972063"/>
              <a:gd name="connsiteY4232" fmla="*/ 1990062 h 5659437"/>
              <a:gd name="connsiteX4233" fmla="*/ 172656 w 3972063"/>
              <a:gd name="connsiteY4233" fmla="*/ 1994319 h 5659437"/>
              <a:gd name="connsiteX4234" fmla="*/ 178206 w 3972063"/>
              <a:gd name="connsiteY4234" fmla="*/ 1996786 h 5659437"/>
              <a:gd name="connsiteX4235" fmla="*/ 170527 w 3972063"/>
              <a:gd name="connsiteY4235" fmla="*/ 1999906 h 5659437"/>
              <a:gd name="connsiteX4236" fmla="*/ 168399 w 3972063"/>
              <a:gd name="connsiteY4236" fmla="*/ 2004961 h 5659437"/>
              <a:gd name="connsiteX4237" fmla="*/ 166271 w 3972063"/>
              <a:gd name="connsiteY4237" fmla="*/ 2007089 h 5659437"/>
              <a:gd name="connsiteX4238" fmla="*/ 157758 w 3972063"/>
              <a:gd name="connsiteY4238" fmla="*/ 2007089 h 5659437"/>
              <a:gd name="connsiteX4239" fmla="*/ 155630 w 3972063"/>
              <a:gd name="connsiteY4239" fmla="*/ 1998575 h 5659437"/>
              <a:gd name="connsiteX4240" fmla="*/ 147116 w 3972063"/>
              <a:gd name="connsiteY4240" fmla="*/ 2004961 h 5659437"/>
              <a:gd name="connsiteX4241" fmla="*/ 136475 w 3972063"/>
              <a:gd name="connsiteY4241" fmla="*/ 2002832 h 5659437"/>
              <a:gd name="connsiteX4242" fmla="*/ 121577 w 3972063"/>
              <a:gd name="connsiteY4242" fmla="*/ 1990062 h 5659437"/>
              <a:gd name="connsiteX4243" fmla="*/ 121577 w 3972063"/>
              <a:gd name="connsiteY4243" fmla="*/ 1998575 h 5659437"/>
              <a:gd name="connsiteX4244" fmla="*/ 132219 w 3972063"/>
              <a:gd name="connsiteY4244" fmla="*/ 2009217 h 5659437"/>
              <a:gd name="connsiteX4245" fmla="*/ 117321 w 3972063"/>
              <a:gd name="connsiteY4245" fmla="*/ 2004961 h 5659437"/>
              <a:gd name="connsiteX4246" fmla="*/ 104551 w 3972063"/>
              <a:gd name="connsiteY4246" fmla="*/ 1994319 h 5659437"/>
              <a:gd name="connsiteX4247" fmla="*/ 104551 w 3972063"/>
              <a:gd name="connsiteY4247" fmla="*/ 1987933 h 5659437"/>
              <a:gd name="connsiteX4248" fmla="*/ 123705 w 3972063"/>
              <a:gd name="connsiteY4248" fmla="*/ 1981548 h 5659437"/>
              <a:gd name="connsiteX4249" fmla="*/ 127962 w 3972063"/>
              <a:gd name="connsiteY4249" fmla="*/ 1973034 h 5659437"/>
              <a:gd name="connsiteX4250" fmla="*/ 121577 w 3972063"/>
              <a:gd name="connsiteY4250" fmla="*/ 1968778 h 5659437"/>
              <a:gd name="connsiteX4251" fmla="*/ 130090 w 3972063"/>
              <a:gd name="connsiteY4251" fmla="*/ 1968778 h 5659437"/>
              <a:gd name="connsiteX4252" fmla="*/ 142860 w 3972063"/>
              <a:gd name="connsiteY4252" fmla="*/ 1977291 h 5659437"/>
              <a:gd name="connsiteX4253" fmla="*/ 140732 w 3972063"/>
              <a:gd name="connsiteY4253" fmla="*/ 1975163 h 5659437"/>
              <a:gd name="connsiteX4254" fmla="*/ 127962 w 3972063"/>
              <a:gd name="connsiteY4254" fmla="*/ 1962392 h 5659437"/>
              <a:gd name="connsiteX4255" fmla="*/ 127962 w 3972063"/>
              <a:gd name="connsiteY4255" fmla="*/ 1958136 h 5659437"/>
              <a:gd name="connsiteX4256" fmla="*/ 136475 w 3972063"/>
              <a:gd name="connsiteY4256" fmla="*/ 1960264 h 5659437"/>
              <a:gd name="connsiteX4257" fmla="*/ 132219 w 3972063"/>
              <a:gd name="connsiteY4257" fmla="*/ 1953879 h 5659437"/>
              <a:gd name="connsiteX4258" fmla="*/ 134347 w 3972063"/>
              <a:gd name="connsiteY4258" fmla="*/ 1964521 h 5659437"/>
              <a:gd name="connsiteX4259" fmla="*/ 144988 w 3972063"/>
              <a:gd name="connsiteY4259" fmla="*/ 1970906 h 5659437"/>
              <a:gd name="connsiteX4260" fmla="*/ 144988 w 3972063"/>
              <a:gd name="connsiteY4260" fmla="*/ 1960264 h 5659437"/>
              <a:gd name="connsiteX4261" fmla="*/ 149245 w 3972063"/>
              <a:gd name="connsiteY4261" fmla="*/ 1958136 h 5659437"/>
              <a:gd name="connsiteX4262" fmla="*/ 159886 w 3972063"/>
              <a:gd name="connsiteY4262" fmla="*/ 1962392 h 5659437"/>
              <a:gd name="connsiteX4263" fmla="*/ 153501 w 3972063"/>
              <a:gd name="connsiteY4263" fmla="*/ 1953879 h 5659437"/>
              <a:gd name="connsiteX4264" fmla="*/ 166271 w 3972063"/>
              <a:gd name="connsiteY4264" fmla="*/ 1958136 h 5659437"/>
              <a:gd name="connsiteX4265" fmla="*/ 149245 w 3972063"/>
              <a:gd name="connsiteY4265" fmla="*/ 1947494 h 5659437"/>
              <a:gd name="connsiteX4266" fmla="*/ 168399 w 3972063"/>
              <a:gd name="connsiteY4266" fmla="*/ 1953879 h 5659437"/>
              <a:gd name="connsiteX4267" fmla="*/ 162014 w 3972063"/>
              <a:gd name="connsiteY4267" fmla="*/ 1943237 h 5659437"/>
              <a:gd name="connsiteX4268" fmla="*/ 151373 w 3972063"/>
              <a:gd name="connsiteY4268" fmla="*/ 1945365 h 5659437"/>
              <a:gd name="connsiteX4269" fmla="*/ 162014 w 3972063"/>
              <a:gd name="connsiteY4269" fmla="*/ 1938980 h 5659437"/>
              <a:gd name="connsiteX4270" fmla="*/ 162014 w 3972063"/>
              <a:gd name="connsiteY4270" fmla="*/ 1926209 h 5659437"/>
              <a:gd name="connsiteX4271" fmla="*/ 134347 w 3972063"/>
              <a:gd name="connsiteY4271" fmla="*/ 1919824 h 5659437"/>
              <a:gd name="connsiteX4272" fmla="*/ 134347 w 3972063"/>
              <a:gd name="connsiteY4272" fmla="*/ 1924081 h 5659437"/>
              <a:gd name="connsiteX4273" fmla="*/ 142860 w 3972063"/>
              <a:gd name="connsiteY4273" fmla="*/ 1928338 h 5659437"/>
              <a:gd name="connsiteX4274" fmla="*/ 147116 w 3972063"/>
              <a:gd name="connsiteY4274" fmla="*/ 1938980 h 5659437"/>
              <a:gd name="connsiteX4275" fmla="*/ 138603 w 3972063"/>
              <a:gd name="connsiteY4275" fmla="*/ 1930466 h 5659437"/>
              <a:gd name="connsiteX4276" fmla="*/ 134347 w 3972063"/>
              <a:gd name="connsiteY4276" fmla="*/ 1932595 h 5659437"/>
              <a:gd name="connsiteX4277" fmla="*/ 138603 w 3972063"/>
              <a:gd name="connsiteY4277" fmla="*/ 1936852 h 5659437"/>
              <a:gd name="connsiteX4278" fmla="*/ 127962 w 3972063"/>
              <a:gd name="connsiteY4278" fmla="*/ 1936852 h 5659437"/>
              <a:gd name="connsiteX4279" fmla="*/ 123705 w 3972063"/>
              <a:gd name="connsiteY4279" fmla="*/ 1928338 h 5659437"/>
              <a:gd name="connsiteX4280" fmla="*/ 119449 w 3972063"/>
              <a:gd name="connsiteY4280" fmla="*/ 1928338 h 5659437"/>
              <a:gd name="connsiteX4281" fmla="*/ 125834 w 3972063"/>
              <a:gd name="connsiteY4281" fmla="*/ 1936852 h 5659437"/>
              <a:gd name="connsiteX4282" fmla="*/ 132219 w 3972063"/>
              <a:gd name="connsiteY4282" fmla="*/ 1938980 h 5659437"/>
              <a:gd name="connsiteX4283" fmla="*/ 121577 w 3972063"/>
              <a:gd name="connsiteY4283" fmla="*/ 1945365 h 5659437"/>
              <a:gd name="connsiteX4284" fmla="*/ 113064 w 3972063"/>
              <a:gd name="connsiteY4284" fmla="*/ 1964521 h 5659437"/>
              <a:gd name="connsiteX4285" fmla="*/ 102423 w 3972063"/>
              <a:gd name="connsiteY4285" fmla="*/ 1953879 h 5659437"/>
              <a:gd name="connsiteX4286" fmla="*/ 113064 w 3972063"/>
              <a:gd name="connsiteY4286" fmla="*/ 1949622 h 5659437"/>
              <a:gd name="connsiteX4287" fmla="*/ 121577 w 3972063"/>
              <a:gd name="connsiteY4287" fmla="*/ 1947494 h 5659437"/>
              <a:gd name="connsiteX4288" fmla="*/ 108808 w 3972063"/>
              <a:gd name="connsiteY4288" fmla="*/ 1943237 h 5659437"/>
              <a:gd name="connsiteX4289" fmla="*/ 110936 w 3972063"/>
              <a:gd name="connsiteY4289" fmla="*/ 1951750 h 5659437"/>
              <a:gd name="connsiteX4290" fmla="*/ 96038 w 3972063"/>
              <a:gd name="connsiteY4290" fmla="*/ 1951750 h 5659437"/>
              <a:gd name="connsiteX4291" fmla="*/ 89653 w 3972063"/>
              <a:gd name="connsiteY4291" fmla="*/ 1947494 h 5659437"/>
              <a:gd name="connsiteX4292" fmla="*/ 83268 w 3972063"/>
              <a:gd name="connsiteY4292" fmla="*/ 1945365 h 5659437"/>
              <a:gd name="connsiteX4293" fmla="*/ 87525 w 3972063"/>
              <a:gd name="connsiteY4293" fmla="*/ 1951750 h 5659437"/>
              <a:gd name="connsiteX4294" fmla="*/ 93910 w 3972063"/>
              <a:gd name="connsiteY4294" fmla="*/ 1956007 h 5659437"/>
              <a:gd name="connsiteX4295" fmla="*/ 81140 w 3972063"/>
              <a:gd name="connsiteY4295" fmla="*/ 1956007 h 5659437"/>
              <a:gd name="connsiteX4296" fmla="*/ 74755 w 3972063"/>
              <a:gd name="connsiteY4296" fmla="*/ 1949622 h 5659437"/>
              <a:gd name="connsiteX4297" fmla="*/ 81140 w 3972063"/>
              <a:gd name="connsiteY4297" fmla="*/ 1960264 h 5659437"/>
              <a:gd name="connsiteX4298" fmla="*/ 59858 w 3972063"/>
              <a:gd name="connsiteY4298" fmla="*/ 1953879 h 5659437"/>
              <a:gd name="connsiteX4299" fmla="*/ 49216 w 3972063"/>
              <a:gd name="connsiteY4299" fmla="*/ 1956007 h 5659437"/>
              <a:gd name="connsiteX4300" fmla="*/ 42831 w 3972063"/>
              <a:gd name="connsiteY4300" fmla="*/ 1949622 h 5659437"/>
              <a:gd name="connsiteX4301" fmla="*/ 40703 w 3972063"/>
              <a:gd name="connsiteY4301" fmla="*/ 1953879 h 5659437"/>
              <a:gd name="connsiteX4302" fmla="*/ 27933 w 3972063"/>
              <a:gd name="connsiteY4302" fmla="*/ 1947494 h 5659437"/>
              <a:gd name="connsiteX4303" fmla="*/ 23677 w 3972063"/>
              <a:gd name="connsiteY4303" fmla="*/ 1949622 h 5659437"/>
              <a:gd name="connsiteX4304" fmla="*/ 34318 w 3972063"/>
              <a:gd name="connsiteY4304" fmla="*/ 1953879 h 5659437"/>
              <a:gd name="connsiteX4305" fmla="*/ 38575 w 3972063"/>
              <a:gd name="connsiteY4305" fmla="*/ 1960264 h 5659437"/>
              <a:gd name="connsiteX4306" fmla="*/ 36447 w 3972063"/>
              <a:gd name="connsiteY4306" fmla="*/ 1962392 h 5659437"/>
              <a:gd name="connsiteX4307" fmla="*/ 23677 w 3972063"/>
              <a:gd name="connsiteY4307" fmla="*/ 1956007 h 5659437"/>
              <a:gd name="connsiteX4308" fmla="*/ 27933 w 3972063"/>
              <a:gd name="connsiteY4308" fmla="*/ 1953879 h 5659437"/>
              <a:gd name="connsiteX4309" fmla="*/ 10907 w 3972063"/>
              <a:gd name="connsiteY4309" fmla="*/ 1947494 h 5659437"/>
              <a:gd name="connsiteX4310" fmla="*/ 4523 w 3972063"/>
              <a:gd name="connsiteY4310" fmla="*/ 1951750 h 5659437"/>
              <a:gd name="connsiteX4311" fmla="*/ 266 w 3972063"/>
              <a:gd name="connsiteY4311" fmla="*/ 1943237 h 5659437"/>
              <a:gd name="connsiteX4312" fmla="*/ 8779 w 3972063"/>
              <a:gd name="connsiteY4312" fmla="*/ 1941108 h 5659437"/>
              <a:gd name="connsiteX4313" fmla="*/ 4523 w 3972063"/>
              <a:gd name="connsiteY4313" fmla="*/ 1938980 h 5659437"/>
              <a:gd name="connsiteX4314" fmla="*/ 6651 w 3972063"/>
              <a:gd name="connsiteY4314" fmla="*/ 1928338 h 5659437"/>
              <a:gd name="connsiteX4315" fmla="*/ 17292 w 3972063"/>
              <a:gd name="connsiteY4315" fmla="*/ 1932595 h 5659437"/>
              <a:gd name="connsiteX4316" fmla="*/ 21549 w 3972063"/>
              <a:gd name="connsiteY4316" fmla="*/ 1928338 h 5659437"/>
              <a:gd name="connsiteX4317" fmla="*/ 19420 w 3972063"/>
              <a:gd name="connsiteY4317" fmla="*/ 1930466 h 5659437"/>
              <a:gd name="connsiteX4318" fmla="*/ 32190 w 3972063"/>
              <a:gd name="connsiteY4318" fmla="*/ 1941108 h 5659437"/>
              <a:gd name="connsiteX4319" fmla="*/ 25805 w 3972063"/>
              <a:gd name="connsiteY4319" fmla="*/ 1934723 h 5659437"/>
              <a:gd name="connsiteX4320" fmla="*/ 30062 w 3972063"/>
              <a:gd name="connsiteY4320" fmla="*/ 1930466 h 5659437"/>
              <a:gd name="connsiteX4321" fmla="*/ 40703 w 3972063"/>
              <a:gd name="connsiteY4321" fmla="*/ 1936852 h 5659437"/>
              <a:gd name="connsiteX4322" fmla="*/ 34318 w 3972063"/>
              <a:gd name="connsiteY4322" fmla="*/ 1926209 h 5659437"/>
              <a:gd name="connsiteX4323" fmla="*/ 23677 w 3972063"/>
              <a:gd name="connsiteY4323" fmla="*/ 1917696 h 5659437"/>
              <a:gd name="connsiteX4324" fmla="*/ 34318 w 3972063"/>
              <a:gd name="connsiteY4324" fmla="*/ 1913439 h 5659437"/>
              <a:gd name="connsiteX4325" fmla="*/ 38575 w 3972063"/>
              <a:gd name="connsiteY4325" fmla="*/ 1917696 h 5659437"/>
              <a:gd name="connsiteX4326" fmla="*/ 42831 w 3972063"/>
              <a:gd name="connsiteY4326" fmla="*/ 1913439 h 5659437"/>
              <a:gd name="connsiteX4327" fmla="*/ 53473 w 3972063"/>
              <a:gd name="connsiteY4327" fmla="*/ 1911311 h 5659437"/>
              <a:gd name="connsiteX4328" fmla="*/ 70499 w 3972063"/>
              <a:gd name="connsiteY4328" fmla="*/ 1917696 h 5659437"/>
              <a:gd name="connsiteX4329" fmla="*/ 59858 w 3972063"/>
              <a:gd name="connsiteY4329" fmla="*/ 1907054 h 5659437"/>
              <a:gd name="connsiteX4330" fmla="*/ 66242 w 3972063"/>
              <a:gd name="connsiteY4330" fmla="*/ 1907054 h 5659437"/>
              <a:gd name="connsiteX4331" fmla="*/ 72627 w 3972063"/>
              <a:gd name="connsiteY4331" fmla="*/ 1911311 h 5659437"/>
              <a:gd name="connsiteX4332" fmla="*/ 70499 w 3972063"/>
              <a:gd name="connsiteY4332" fmla="*/ 1907054 h 5659437"/>
              <a:gd name="connsiteX4333" fmla="*/ 83268 w 3972063"/>
              <a:gd name="connsiteY4333" fmla="*/ 1913439 h 5659437"/>
              <a:gd name="connsiteX4334" fmla="*/ 81140 w 3972063"/>
              <a:gd name="connsiteY4334" fmla="*/ 1904925 h 5659437"/>
              <a:gd name="connsiteX4335" fmla="*/ 70499 w 3972063"/>
              <a:gd name="connsiteY4335" fmla="*/ 1904925 h 5659437"/>
              <a:gd name="connsiteX4336" fmla="*/ 79012 w 3972063"/>
              <a:gd name="connsiteY4336" fmla="*/ 1896412 h 5659437"/>
              <a:gd name="connsiteX4337" fmla="*/ 59858 w 3972063"/>
              <a:gd name="connsiteY4337" fmla="*/ 1900669 h 5659437"/>
              <a:gd name="connsiteX4338" fmla="*/ 66242 w 3972063"/>
              <a:gd name="connsiteY4338" fmla="*/ 1904925 h 5659437"/>
              <a:gd name="connsiteX4339" fmla="*/ 55601 w 3972063"/>
              <a:gd name="connsiteY4339" fmla="*/ 1902797 h 5659437"/>
              <a:gd name="connsiteX4340" fmla="*/ 47088 w 3972063"/>
              <a:gd name="connsiteY4340" fmla="*/ 1894283 h 5659437"/>
              <a:gd name="connsiteX4341" fmla="*/ 59858 w 3972063"/>
              <a:gd name="connsiteY4341" fmla="*/ 1885770 h 5659437"/>
              <a:gd name="connsiteX4342" fmla="*/ 64114 w 3972063"/>
              <a:gd name="connsiteY4342" fmla="*/ 1885770 h 5659437"/>
              <a:gd name="connsiteX4343" fmla="*/ 74755 w 3972063"/>
              <a:gd name="connsiteY4343" fmla="*/ 1894283 h 5659437"/>
              <a:gd name="connsiteX4344" fmla="*/ 79012 w 3972063"/>
              <a:gd name="connsiteY4344" fmla="*/ 1890027 h 5659437"/>
              <a:gd name="connsiteX4345" fmla="*/ 68370 w 3972063"/>
              <a:gd name="connsiteY4345" fmla="*/ 1885770 h 5659437"/>
              <a:gd name="connsiteX4346" fmla="*/ 72627 w 3972063"/>
              <a:gd name="connsiteY4346" fmla="*/ 1885770 h 5659437"/>
              <a:gd name="connsiteX4347" fmla="*/ 64114 w 3972063"/>
              <a:gd name="connsiteY4347" fmla="*/ 1875128 h 5659437"/>
              <a:gd name="connsiteX4348" fmla="*/ 53473 w 3972063"/>
              <a:gd name="connsiteY4348" fmla="*/ 1868742 h 5659437"/>
              <a:gd name="connsiteX4349" fmla="*/ 49216 w 3972063"/>
              <a:gd name="connsiteY4349" fmla="*/ 1862357 h 5659437"/>
              <a:gd name="connsiteX4350" fmla="*/ 64114 w 3972063"/>
              <a:gd name="connsiteY4350" fmla="*/ 1870871 h 5659437"/>
              <a:gd name="connsiteX4351" fmla="*/ 68370 w 3972063"/>
              <a:gd name="connsiteY4351" fmla="*/ 1864486 h 5659437"/>
              <a:gd name="connsiteX4352" fmla="*/ 74755 w 3972063"/>
              <a:gd name="connsiteY4352" fmla="*/ 1870871 h 5659437"/>
              <a:gd name="connsiteX4353" fmla="*/ 85397 w 3972063"/>
              <a:gd name="connsiteY4353" fmla="*/ 1875128 h 5659437"/>
              <a:gd name="connsiteX4354" fmla="*/ 91781 w 3972063"/>
              <a:gd name="connsiteY4354" fmla="*/ 1872999 h 5659437"/>
              <a:gd name="connsiteX4355" fmla="*/ 81140 w 3972063"/>
              <a:gd name="connsiteY4355" fmla="*/ 1862357 h 5659437"/>
              <a:gd name="connsiteX4356" fmla="*/ 98166 w 3972063"/>
              <a:gd name="connsiteY4356" fmla="*/ 1868742 h 5659437"/>
              <a:gd name="connsiteX4357" fmla="*/ 93910 w 3972063"/>
              <a:gd name="connsiteY4357" fmla="*/ 1858100 h 5659437"/>
              <a:gd name="connsiteX4358" fmla="*/ 102423 w 3972063"/>
              <a:gd name="connsiteY4358" fmla="*/ 1860229 h 5659437"/>
              <a:gd name="connsiteX4359" fmla="*/ 74755 w 3972063"/>
              <a:gd name="connsiteY4359" fmla="*/ 1853844 h 5659437"/>
              <a:gd name="connsiteX4360" fmla="*/ 87525 w 3972063"/>
              <a:gd name="connsiteY4360" fmla="*/ 1853844 h 5659437"/>
              <a:gd name="connsiteX4361" fmla="*/ 55601 w 3972063"/>
              <a:gd name="connsiteY4361" fmla="*/ 1830431 h 5659437"/>
              <a:gd name="connsiteX4362" fmla="*/ 61986 w 3972063"/>
              <a:gd name="connsiteY4362" fmla="*/ 1819789 h 5659437"/>
              <a:gd name="connsiteX4363" fmla="*/ 70499 w 3972063"/>
              <a:gd name="connsiteY4363" fmla="*/ 1830431 h 5659437"/>
              <a:gd name="connsiteX4364" fmla="*/ 87525 w 3972063"/>
              <a:gd name="connsiteY4364" fmla="*/ 1824046 h 5659437"/>
              <a:gd name="connsiteX4365" fmla="*/ 113064 w 3972063"/>
              <a:gd name="connsiteY4365" fmla="*/ 1821917 h 5659437"/>
              <a:gd name="connsiteX4366" fmla="*/ 110936 w 3972063"/>
              <a:gd name="connsiteY4366" fmla="*/ 1817661 h 5659437"/>
              <a:gd name="connsiteX4367" fmla="*/ 121577 w 3972063"/>
              <a:gd name="connsiteY4367" fmla="*/ 1819789 h 5659437"/>
              <a:gd name="connsiteX4368" fmla="*/ 140732 w 3972063"/>
              <a:gd name="connsiteY4368" fmla="*/ 1813404 h 5659437"/>
              <a:gd name="connsiteX4369" fmla="*/ 134347 w 3972063"/>
              <a:gd name="connsiteY4369" fmla="*/ 1809147 h 5659437"/>
              <a:gd name="connsiteX4370" fmla="*/ 136475 w 3972063"/>
              <a:gd name="connsiteY4370" fmla="*/ 1807019 h 5659437"/>
              <a:gd name="connsiteX4371" fmla="*/ 142860 w 3972063"/>
              <a:gd name="connsiteY4371" fmla="*/ 1811275 h 5659437"/>
              <a:gd name="connsiteX4372" fmla="*/ 153501 w 3972063"/>
              <a:gd name="connsiteY4372" fmla="*/ 1804890 h 5659437"/>
              <a:gd name="connsiteX4373" fmla="*/ 157758 w 3972063"/>
              <a:gd name="connsiteY4373" fmla="*/ 1813404 h 5659437"/>
              <a:gd name="connsiteX4374" fmla="*/ 166271 w 3972063"/>
              <a:gd name="connsiteY4374" fmla="*/ 1809147 h 5659437"/>
              <a:gd name="connsiteX4375" fmla="*/ 149245 w 3972063"/>
              <a:gd name="connsiteY4375" fmla="*/ 1798505 h 5659437"/>
              <a:gd name="connsiteX4376" fmla="*/ 174784 w 3972063"/>
              <a:gd name="connsiteY4376" fmla="*/ 1802762 h 5659437"/>
              <a:gd name="connsiteX4377" fmla="*/ 166271 w 3972063"/>
              <a:gd name="connsiteY4377" fmla="*/ 1802762 h 5659437"/>
              <a:gd name="connsiteX4378" fmla="*/ 166271 w 3972063"/>
              <a:gd name="connsiteY4378" fmla="*/ 1785735 h 5659437"/>
              <a:gd name="connsiteX4379" fmla="*/ 185425 w 3972063"/>
              <a:gd name="connsiteY4379" fmla="*/ 1785735 h 5659437"/>
              <a:gd name="connsiteX4380" fmla="*/ 183297 w 3972063"/>
              <a:gd name="connsiteY4380" fmla="*/ 1777221 h 5659437"/>
              <a:gd name="connsiteX4381" fmla="*/ 176912 w 3972063"/>
              <a:gd name="connsiteY4381" fmla="*/ 1775092 h 5659437"/>
              <a:gd name="connsiteX4382" fmla="*/ 185425 w 3972063"/>
              <a:gd name="connsiteY4382" fmla="*/ 1766579 h 5659437"/>
              <a:gd name="connsiteX4383" fmla="*/ 187554 w 3972063"/>
              <a:gd name="connsiteY4383" fmla="*/ 1777221 h 5659437"/>
              <a:gd name="connsiteX4384" fmla="*/ 206708 w 3972063"/>
              <a:gd name="connsiteY4384" fmla="*/ 1772964 h 5659437"/>
              <a:gd name="connsiteX4385" fmla="*/ 213093 w 3972063"/>
              <a:gd name="connsiteY4385" fmla="*/ 1760194 h 5659437"/>
              <a:gd name="connsiteX4386" fmla="*/ 225862 w 3972063"/>
              <a:gd name="connsiteY4386" fmla="*/ 1764450 h 5659437"/>
              <a:gd name="connsiteX4387" fmla="*/ 236504 w 3972063"/>
              <a:gd name="connsiteY4387" fmla="*/ 1772964 h 5659437"/>
              <a:gd name="connsiteX4388" fmla="*/ 238632 w 3972063"/>
              <a:gd name="connsiteY4388" fmla="*/ 1770836 h 5659437"/>
              <a:gd name="connsiteX4389" fmla="*/ 230119 w 3972063"/>
              <a:gd name="connsiteY4389" fmla="*/ 1762322 h 5659437"/>
              <a:gd name="connsiteX4390" fmla="*/ 242889 w 3972063"/>
              <a:gd name="connsiteY4390" fmla="*/ 1770836 h 5659437"/>
              <a:gd name="connsiteX4391" fmla="*/ 240760 w 3972063"/>
              <a:gd name="connsiteY4391" fmla="*/ 1762322 h 5659437"/>
              <a:gd name="connsiteX4392" fmla="*/ 249273 w 3972063"/>
              <a:gd name="connsiteY4392" fmla="*/ 1768707 h 5659437"/>
              <a:gd name="connsiteX4393" fmla="*/ 240760 w 3972063"/>
              <a:gd name="connsiteY4393" fmla="*/ 1760194 h 5659437"/>
              <a:gd name="connsiteX4394" fmla="*/ 247145 w 3972063"/>
              <a:gd name="connsiteY4394" fmla="*/ 1760194 h 5659437"/>
              <a:gd name="connsiteX4395" fmla="*/ 253530 w 3972063"/>
              <a:gd name="connsiteY4395" fmla="*/ 1764450 h 5659437"/>
              <a:gd name="connsiteX4396" fmla="*/ 245017 w 3972063"/>
              <a:gd name="connsiteY4396" fmla="*/ 1753808 h 5659437"/>
              <a:gd name="connsiteX4397" fmla="*/ 232247 w 3972063"/>
              <a:gd name="connsiteY4397" fmla="*/ 1749552 h 5659437"/>
              <a:gd name="connsiteX4398" fmla="*/ 240760 w 3972063"/>
              <a:gd name="connsiteY4398" fmla="*/ 1741038 h 5659437"/>
              <a:gd name="connsiteX4399" fmla="*/ 236504 w 3972063"/>
              <a:gd name="connsiteY4399" fmla="*/ 1736781 h 5659437"/>
              <a:gd name="connsiteX4400" fmla="*/ 255658 w 3972063"/>
              <a:gd name="connsiteY4400" fmla="*/ 1747423 h 5659437"/>
              <a:gd name="connsiteX4401" fmla="*/ 262043 w 3972063"/>
              <a:gd name="connsiteY4401" fmla="*/ 1745295 h 5659437"/>
              <a:gd name="connsiteX4402" fmla="*/ 245017 w 3972063"/>
              <a:gd name="connsiteY4402" fmla="*/ 1736781 h 5659437"/>
              <a:gd name="connsiteX4403" fmla="*/ 257787 w 3972063"/>
              <a:gd name="connsiteY4403" fmla="*/ 1741038 h 5659437"/>
              <a:gd name="connsiteX4404" fmla="*/ 251402 w 3972063"/>
              <a:gd name="connsiteY4404" fmla="*/ 1732524 h 5659437"/>
              <a:gd name="connsiteX4405" fmla="*/ 264171 w 3972063"/>
              <a:gd name="connsiteY4405" fmla="*/ 1728268 h 5659437"/>
              <a:gd name="connsiteX4406" fmla="*/ 262043 w 3972063"/>
              <a:gd name="connsiteY4406" fmla="*/ 1730396 h 5659437"/>
              <a:gd name="connsiteX4407" fmla="*/ 270556 w 3972063"/>
              <a:gd name="connsiteY4407" fmla="*/ 1734653 h 5659437"/>
              <a:gd name="connsiteX4408" fmla="*/ 268428 w 3972063"/>
              <a:gd name="connsiteY4408" fmla="*/ 1719754 h 5659437"/>
              <a:gd name="connsiteX4409" fmla="*/ 279069 w 3972063"/>
              <a:gd name="connsiteY4409" fmla="*/ 1726139 h 5659437"/>
              <a:gd name="connsiteX4410" fmla="*/ 279069 w 3972063"/>
              <a:gd name="connsiteY4410" fmla="*/ 1717625 h 5659437"/>
              <a:gd name="connsiteX4411" fmla="*/ 291839 w 3972063"/>
              <a:gd name="connsiteY4411" fmla="*/ 1726139 h 5659437"/>
              <a:gd name="connsiteX4412" fmla="*/ 291839 w 3972063"/>
              <a:gd name="connsiteY4412" fmla="*/ 1719754 h 5659437"/>
              <a:gd name="connsiteX4413" fmla="*/ 296361 w 3972063"/>
              <a:gd name="connsiteY4413" fmla="*/ 1722680 h 5659437"/>
              <a:gd name="connsiteX4414" fmla="*/ 302218 w 3972063"/>
              <a:gd name="connsiteY4414" fmla="*/ 1723954 h 5659437"/>
              <a:gd name="connsiteX4415" fmla="*/ 296627 w 3972063"/>
              <a:gd name="connsiteY4415" fmla="*/ 1728800 h 5659437"/>
              <a:gd name="connsiteX4416" fmla="*/ 285454 w 3972063"/>
              <a:gd name="connsiteY4416" fmla="*/ 1732524 h 5659437"/>
              <a:gd name="connsiteX4417" fmla="*/ 298224 w 3972063"/>
              <a:gd name="connsiteY4417" fmla="*/ 1741038 h 5659437"/>
              <a:gd name="connsiteX4418" fmla="*/ 304608 w 3972063"/>
              <a:gd name="connsiteY4418" fmla="*/ 1719754 h 5659437"/>
              <a:gd name="connsiteX4419" fmla="*/ 315250 w 3972063"/>
              <a:gd name="connsiteY4419" fmla="*/ 1724011 h 5659437"/>
              <a:gd name="connsiteX4420" fmla="*/ 317378 w 3972063"/>
              <a:gd name="connsiteY4420" fmla="*/ 1715497 h 5659437"/>
              <a:gd name="connsiteX4421" fmla="*/ 308865 w 3972063"/>
              <a:gd name="connsiteY4421" fmla="*/ 1709112 h 5659437"/>
              <a:gd name="connsiteX4422" fmla="*/ 304608 w 3972063"/>
              <a:gd name="connsiteY4422" fmla="*/ 1713369 h 5659437"/>
              <a:gd name="connsiteX4423" fmla="*/ 313122 w 3972063"/>
              <a:gd name="connsiteY4423" fmla="*/ 1715497 h 5659437"/>
              <a:gd name="connsiteX4424" fmla="*/ 306737 w 3972063"/>
              <a:gd name="connsiteY4424" fmla="*/ 1717625 h 5659437"/>
              <a:gd name="connsiteX4425" fmla="*/ 289711 w 3972063"/>
              <a:gd name="connsiteY4425" fmla="*/ 1704855 h 5659437"/>
              <a:gd name="connsiteX4426" fmla="*/ 300352 w 3972063"/>
              <a:gd name="connsiteY4426" fmla="*/ 1709112 h 5659437"/>
              <a:gd name="connsiteX4427" fmla="*/ 298224 w 3972063"/>
              <a:gd name="connsiteY4427" fmla="*/ 1698470 h 5659437"/>
              <a:gd name="connsiteX4428" fmla="*/ 298224 w 3972063"/>
              <a:gd name="connsiteY4428" fmla="*/ 1694213 h 5659437"/>
              <a:gd name="connsiteX4429" fmla="*/ 306737 w 3972063"/>
              <a:gd name="connsiteY4429" fmla="*/ 1698470 h 5659437"/>
              <a:gd name="connsiteX4430" fmla="*/ 300352 w 3972063"/>
              <a:gd name="connsiteY4430" fmla="*/ 1694213 h 5659437"/>
              <a:gd name="connsiteX4431" fmla="*/ 308865 w 3972063"/>
              <a:gd name="connsiteY4431" fmla="*/ 1689956 h 5659437"/>
              <a:gd name="connsiteX4432" fmla="*/ 304608 w 3972063"/>
              <a:gd name="connsiteY4432" fmla="*/ 1685699 h 5659437"/>
              <a:gd name="connsiteX4433" fmla="*/ 293967 w 3972063"/>
              <a:gd name="connsiteY4433" fmla="*/ 1687828 h 5659437"/>
              <a:gd name="connsiteX4434" fmla="*/ 296095 w 3972063"/>
              <a:gd name="connsiteY4434" fmla="*/ 1679314 h 5659437"/>
              <a:gd name="connsiteX4435" fmla="*/ 304608 w 3972063"/>
              <a:gd name="connsiteY4435" fmla="*/ 1683571 h 5659437"/>
              <a:gd name="connsiteX4436" fmla="*/ 302480 w 3972063"/>
              <a:gd name="connsiteY4436" fmla="*/ 1681443 h 5659437"/>
              <a:gd name="connsiteX4437" fmla="*/ 291839 w 3972063"/>
              <a:gd name="connsiteY4437" fmla="*/ 1672929 h 5659437"/>
              <a:gd name="connsiteX4438" fmla="*/ 291839 w 3972063"/>
              <a:gd name="connsiteY4438" fmla="*/ 1681443 h 5659437"/>
              <a:gd name="connsiteX4439" fmla="*/ 279069 w 3972063"/>
              <a:gd name="connsiteY4439" fmla="*/ 1677186 h 5659437"/>
              <a:gd name="connsiteX4440" fmla="*/ 276941 w 3972063"/>
              <a:gd name="connsiteY4440" fmla="*/ 1689956 h 5659437"/>
              <a:gd name="connsiteX4441" fmla="*/ 268428 w 3972063"/>
              <a:gd name="connsiteY4441" fmla="*/ 1683571 h 5659437"/>
              <a:gd name="connsiteX4442" fmla="*/ 272684 w 3972063"/>
              <a:gd name="connsiteY4442" fmla="*/ 1692085 h 5659437"/>
              <a:gd name="connsiteX4443" fmla="*/ 262043 w 3972063"/>
              <a:gd name="connsiteY4443" fmla="*/ 1681443 h 5659437"/>
              <a:gd name="connsiteX4444" fmla="*/ 274813 w 3972063"/>
              <a:gd name="connsiteY4444" fmla="*/ 1696341 h 5659437"/>
              <a:gd name="connsiteX4445" fmla="*/ 259915 w 3972063"/>
              <a:gd name="connsiteY4445" fmla="*/ 1685699 h 5659437"/>
              <a:gd name="connsiteX4446" fmla="*/ 270556 w 3972063"/>
              <a:gd name="connsiteY4446" fmla="*/ 1696341 h 5659437"/>
              <a:gd name="connsiteX4447" fmla="*/ 266300 w 3972063"/>
              <a:gd name="connsiteY4447" fmla="*/ 1700598 h 5659437"/>
              <a:gd name="connsiteX4448" fmla="*/ 264171 w 3972063"/>
              <a:gd name="connsiteY4448" fmla="*/ 1702727 h 5659437"/>
              <a:gd name="connsiteX4449" fmla="*/ 251402 w 3972063"/>
              <a:gd name="connsiteY4449" fmla="*/ 1698470 h 5659437"/>
              <a:gd name="connsiteX4450" fmla="*/ 264171 w 3972063"/>
              <a:gd name="connsiteY4450" fmla="*/ 1706983 h 5659437"/>
              <a:gd name="connsiteX4451" fmla="*/ 255658 w 3972063"/>
              <a:gd name="connsiteY4451" fmla="*/ 1706983 h 5659437"/>
              <a:gd name="connsiteX4452" fmla="*/ 259915 w 3972063"/>
              <a:gd name="connsiteY4452" fmla="*/ 1704855 h 5659437"/>
              <a:gd name="connsiteX4453" fmla="*/ 236504 w 3972063"/>
              <a:gd name="connsiteY4453" fmla="*/ 1702727 h 5659437"/>
              <a:gd name="connsiteX4454" fmla="*/ 234376 w 3972063"/>
              <a:gd name="connsiteY4454" fmla="*/ 1711240 h 5659437"/>
              <a:gd name="connsiteX4455" fmla="*/ 240760 w 3972063"/>
              <a:gd name="connsiteY4455" fmla="*/ 1706983 h 5659437"/>
              <a:gd name="connsiteX4456" fmla="*/ 247145 w 3972063"/>
              <a:gd name="connsiteY4456" fmla="*/ 1709112 h 5659437"/>
              <a:gd name="connsiteX4457" fmla="*/ 251402 w 3972063"/>
              <a:gd name="connsiteY4457" fmla="*/ 1713369 h 5659437"/>
              <a:gd name="connsiteX4458" fmla="*/ 238632 w 3972063"/>
              <a:gd name="connsiteY4458" fmla="*/ 1715497 h 5659437"/>
              <a:gd name="connsiteX4459" fmla="*/ 225862 w 3972063"/>
              <a:gd name="connsiteY4459" fmla="*/ 1706983 h 5659437"/>
              <a:gd name="connsiteX4460" fmla="*/ 217349 w 3972063"/>
              <a:gd name="connsiteY4460" fmla="*/ 1713369 h 5659437"/>
              <a:gd name="connsiteX4461" fmla="*/ 230119 w 3972063"/>
              <a:gd name="connsiteY4461" fmla="*/ 1726139 h 5659437"/>
              <a:gd name="connsiteX4462" fmla="*/ 232247 w 3972063"/>
              <a:gd name="connsiteY4462" fmla="*/ 1728268 h 5659437"/>
              <a:gd name="connsiteX4463" fmla="*/ 213093 w 3972063"/>
              <a:gd name="connsiteY4463" fmla="*/ 1719754 h 5659437"/>
              <a:gd name="connsiteX4464" fmla="*/ 225862 w 3972063"/>
              <a:gd name="connsiteY4464" fmla="*/ 1730396 h 5659437"/>
              <a:gd name="connsiteX4465" fmla="*/ 213093 w 3972063"/>
              <a:gd name="connsiteY4465" fmla="*/ 1730396 h 5659437"/>
              <a:gd name="connsiteX4466" fmla="*/ 204580 w 3972063"/>
              <a:gd name="connsiteY4466" fmla="*/ 1730396 h 5659437"/>
              <a:gd name="connsiteX4467" fmla="*/ 204580 w 3972063"/>
              <a:gd name="connsiteY4467" fmla="*/ 1726139 h 5659437"/>
              <a:gd name="connsiteX4468" fmla="*/ 196067 w 3972063"/>
              <a:gd name="connsiteY4468" fmla="*/ 1728268 h 5659437"/>
              <a:gd name="connsiteX4469" fmla="*/ 193938 w 3972063"/>
              <a:gd name="connsiteY4469" fmla="*/ 1726139 h 5659437"/>
              <a:gd name="connsiteX4470" fmla="*/ 189682 w 3972063"/>
              <a:gd name="connsiteY4470" fmla="*/ 1721882 h 5659437"/>
              <a:gd name="connsiteX4471" fmla="*/ 196067 w 3972063"/>
              <a:gd name="connsiteY4471" fmla="*/ 1721882 h 5659437"/>
              <a:gd name="connsiteX4472" fmla="*/ 191810 w 3972063"/>
              <a:gd name="connsiteY4472" fmla="*/ 1717625 h 5659437"/>
              <a:gd name="connsiteX4473" fmla="*/ 191810 w 3972063"/>
              <a:gd name="connsiteY4473" fmla="*/ 1728268 h 5659437"/>
              <a:gd name="connsiteX4474" fmla="*/ 183297 w 3972063"/>
              <a:gd name="connsiteY4474" fmla="*/ 1736781 h 5659437"/>
              <a:gd name="connsiteX4475" fmla="*/ 198195 w 3972063"/>
              <a:gd name="connsiteY4475" fmla="*/ 1745295 h 5659437"/>
              <a:gd name="connsiteX4476" fmla="*/ 191810 w 3972063"/>
              <a:gd name="connsiteY4476" fmla="*/ 1745295 h 5659437"/>
              <a:gd name="connsiteX4477" fmla="*/ 176912 w 3972063"/>
              <a:gd name="connsiteY4477" fmla="*/ 1734653 h 5659437"/>
              <a:gd name="connsiteX4478" fmla="*/ 172656 w 3972063"/>
              <a:gd name="connsiteY4478" fmla="*/ 1747423 h 5659437"/>
              <a:gd name="connsiteX4479" fmla="*/ 147116 w 3972063"/>
              <a:gd name="connsiteY4479" fmla="*/ 1747423 h 5659437"/>
              <a:gd name="connsiteX4480" fmla="*/ 144988 w 3972063"/>
              <a:gd name="connsiteY4480" fmla="*/ 1743166 h 5659437"/>
              <a:gd name="connsiteX4481" fmla="*/ 132219 w 3972063"/>
              <a:gd name="connsiteY4481" fmla="*/ 1738910 h 5659437"/>
              <a:gd name="connsiteX4482" fmla="*/ 144988 w 3972063"/>
              <a:gd name="connsiteY4482" fmla="*/ 1747423 h 5659437"/>
              <a:gd name="connsiteX4483" fmla="*/ 145520 w 3972063"/>
              <a:gd name="connsiteY4483" fmla="*/ 1753542 h 5659437"/>
              <a:gd name="connsiteX4484" fmla="*/ 143088 w 3972063"/>
              <a:gd name="connsiteY4484" fmla="*/ 1757678 h 5659437"/>
              <a:gd name="connsiteX4485" fmla="*/ 140732 w 3972063"/>
              <a:gd name="connsiteY4485" fmla="*/ 1755937 h 5659437"/>
              <a:gd name="connsiteX4486" fmla="*/ 130090 w 3972063"/>
              <a:gd name="connsiteY4486" fmla="*/ 1762322 h 5659437"/>
              <a:gd name="connsiteX4487" fmla="*/ 121899 w 3972063"/>
              <a:gd name="connsiteY4487" fmla="*/ 1756508 h 5659437"/>
              <a:gd name="connsiteX4488" fmla="*/ 121577 w 3972063"/>
              <a:gd name="connsiteY4488" fmla="*/ 1755937 h 5659437"/>
              <a:gd name="connsiteX4489" fmla="*/ 120595 w 3972063"/>
              <a:gd name="connsiteY4489" fmla="*/ 1755969 h 5659437"/>
              <a:gd name="connsiteX4490" fmla="*/ 115192 w 3972063"/>
              <a:gd name="connsiteY4490" fmla="*/ 1753808 h 5659437"/>
              <a:gd name="connsiteX4491" fmla="*/ 117321 w 3972063"/>
              <a:gd name="connsiteY4491" fmla="*/ 1751680 h 5659437"/>
              <a:gd name="connsiteX4492" fmla="*/ 108808 w 3972063"/>
              <a:gd name="connsiteY4492" fmla="*/ 1755937 h 5659437"/>
              <a:gd name="connsiteX4493" fmla="*/ 121577 w 3972063"/>
              <a:gd name="connsiteY4493" fmla="*/ 1762322 h 5659437"/>
              <a:gd name="connsiteX4494" fmla="*/ 118584 w 3972063"/>
              <a:gd name="connsiteY4494" fmla="*/ 1756037 h 5659437"/>
              <a:gd name="connsiteX4495" fmla="*/ 120595 w 3972063"/>
              <a:gd name="connsiteY4495" fmla="*/ 1755969 h 5659437"/>
              <a:gd name="connsiteX4496" fmla="*/ 121843 w 3972063"/>
              <a:gd name="connsiteY4496" fmla="*/ 1756469 h 5659437"/>
              <a:gd name="connsiteX4497" fmla="*/ 121899 w 3972063"/>
              <a:gd name="connsiteY4497" fmla="*/ 1756508 h 5659437"/>
              <a:gd name="connsiteX4498" fmla="*/ 123972 w 3972063"/>
              <a:gd name="connsiteY4498" fmla="*/ 1760194 h 5659437"/>
              <a:gd name="connsiteX4499" fmla="*/ 127962 w 3972063"/>
              <a:gd name="connsiteY4499" fmla="*/ 1764450 h 5659437"/>
              <a:gd name="connsiteX4500" fmla="*/ 115192 w 3972063"/>
              <a:gd name="connsiteY4500" fmla="*/ 1775092 h 5659437"/>
              <a:gd name="connsiteX4501" fmla="*/ 102423 w 3972063"/>
              <a:gd name="connsiteY4501" fmla="*/ 1770836 h 5659437"/>
              <a:gd name="connsiteX4502" fmla="*/ 104551 w 3972063"/>
              <a:gd name="connsiteY4502" fmla="*/ 1772964 h 5659437"/>
              <a:gd name="connsiteX4503" fmla="*/ 108808 w 3972063"/>
              <a:gd name="connsiteY4503" fmla="*/ 1779349 h 5659437"/>
              <a:gd name="connsiteX4504" fmla="*/ 98166 w 3972063"/>
              <a:gd name="connsiteY4504" fmla="*/ 1787863 h 5659437"/>
              <a:gd name="connsiteX4505" fmla="*/ 89653 w 3972063"/>
              <a:gd name="connsiteY4505" fmla="*/ 1783606 h 5659437"/>
              <a:gd name="connsiteX4506" fmla="*/ 83268 w 3972063"/>
              <a:gd name="connsiteY4506" fmla="*/ 1781478 h 5659437"/>
              <a:gd name="connsiteX4507" fmla="*/ 79012 w 3972063"/>
              <a:gd name="connsiteY4507" fmla="*/ 1783606 h 5659437"/>
              <a:gd name="connsiteX4508" fmla="*/ 83268 w 3972063"/>
              <a:gd name="connsiteY4508" fmla="*/ 1789991 h 5659437"/>
              <a:gd name="connsiteX4509" fmla="*/ 74755 w 3972063"/>
              <a:gd name="connsiteY4509" fmla="*/ 1787863 h 5659437"/>
              <a:gd name="connsiteX4510" fmla="*/ 68370 w 3972063"/>
              <a:gd name="connsiteY4510" fmla="*/ 1783606 h 5659437"/>
              <a:gd name="connsiteX4511" fmla="*/ 68370 w 3972063"/>
              <a:gd name="connsiteY4511" fmla="*/ 1787863 h 5659437"/>
              <a:gd name="connsiteX4512" fmla="*/ 74755 w 3972063"/>
              <a:gd name="connsiteY4512" fmla="*/ 1787863 h 5659437"/>
              <a:gd name="connsiteX4513" fmla="*/ 76884 w 3972063"/>
              <a:gd name="connsiteY4513" fmla="*/ 1794248 h 5659437"/>
              <a:gd name="connsiteX4514" fmla="*/ 61986 w 3972063"/>
              <a:gd name="connsiteY4514" fmla="*/ 1789991 h 5659437"/>
              <a:gd name="connsiteX4515" fmla="*/ 42831 w 3972063"/>
              <a:gd name="connsiteY4515" fmla="*/ 1798505 h 5659437"/>
              <a:gd name="connsiteX4516" fmla="*/ 38575 w 3972063"/>
              <a:gd name="connsiteY4516" fmla="*/ 1800633 h 5659437"/>
              <a:gd name="connsiteX4517" fmla="*/ 27933 w 3972063"/>
              <a:gd name="connsiteY4517" fmla="*/ 1807019 h 5659437"/>
              <a:gd name="connsiteX4518" fmla="*/ 13036 w 3972063"/>
              <a:gd name="connsiteY4518" fmla="*/ 1807019 h 5659437"/>
              <a:gd name="connsiteX4519" fmla="*/ 10907 w 3972063"/>
              <a:gd name="connsiteY4519" fmla="*/ 1804890 h 5659437"/>
              <a:gd name="connsiteX4520" fmla="*/ 8779 w 3972063"/>
              <a:gd name="connsiteY4520" fmla="*/ 1807019 h 5659437"/>
              <a:gd name="connsiteX4521" fmla="*/ 15164 w 3972063"/>
              <a:gd name="connsiteY4521" fmla="*/ 1811275 h 5659437"/>
              <a:gd name="connsiteX4522" fmla="*/ 10907 w 3972063"/>
              <a:gd name="connsiteY4522" fmla="*/ 1817661 h 5659437"/>
              <a:gd name="connsiteX4523" fmla="*/ 4523 w 3972063"/>
              <a:gd name="connsiteY4523" fmla="*/ 1802762 h 5659437"/>
              <a:gd name="connsiteX4524" fmla="*/ 4523 w 3972063"/>
              <a:gd name="connsiteY4524" fmla="*/ 1792120 h 5659437"/>
              <a:gd name="connsiteX4525" fmla="*/ 17292 w 3972063"/>
              <a:gd name="connsiteY4525" fmla="*/ 1794248 h 5659437"/>
              <a:gd name="connsiteX4526" fmla="*/ 21549 w 3972063"/>
              <a:gd name="connsiteY4526" fmla="*/ 1800633 h 5659437"/>
              <a:gd name="connsiteX4527" fmla="*/ 19420 w 3972063"/>
              <a:gd name="connsiteY4527" fmla="*/ 1783606 h 5659437"/>
              <a:gd name="connsiteX4528" fmla="*/ 34318 w 3972063"/>
              <a:gd name="connsiteY4528" fmla="*/ 1789991 h 5659437"/>
              <a:gd name="connsiteX4529" fmla="*/ 38575 w 3972063"/>
              <a:gd name="connsiteY4529" fmla="*/ 1783606 h 5659437"/>
              <a:gd name="connsiteX4530" fmla="*/ 42831 w 3972063"/>
              <a:gd name="connsiteY4530" fmla="*/ 1792120 h 5659437"/>
              <a:gd name="connsiteX4531" fmla="*/ 40703 w 3972063"/>
              <a:gd name="connsiteY4531" fmla="*/ 1796377 h 5659437"/>
              <a:gd name="connsiteX4532" fmla="*/ 53473 w 3972063"/>
              <a:gd name="connsiteY4532" fmla="*/ 1792120 h 5659437"/>
              <a:gd name="connsiteX4533" fmla="*/ 49216 w 3972063"/>
              <a:gd name="connsiteY4533" fmla="*/ 1787863 h 5659437"/>
              <a:gd name="connsiteX4534" fmla="*/ 42831 w 3972063"/>
              <a:gd name="connsiteY4534" fmla="*/ 1785735 h 5659437"/>
              <a:gd name="connsiteX4535" fmla="*/ 38575 w 3972063"/>
              <a:gd name="connsiteY4535" fmla="*/ 1779349 h 5659437"/>
              <a:gd name="connsiteX4536" fmla="*/ 38575 w 3972063"/>
              <a:gd name="connsiteY4536" fmla="*/ 1770836 h 5659437"/>
              <a:gd name="connsiteX4537" fmla="*/ 44960 w 3972063"/>
              <a:gd name="connsiteY4537" fmla="*/ 1777221 h 5659437"/>
              <a:gd name="connsiteX4538" fmla="*/ 51344 w 3972063"/>
              <a:gd name="connsiteY4538" fmla="*/ 1768707 h 5659437"/>
              <a:gd name="connsiteX4539" fmla="*/ 61986 w 3972063"/>
              <a:gd name="connsiteY4539" fmla="*/ 1772964 h 5659437"/>
              <a:gd name="connsiteX4540" fmla="*/ 57729 w 3972063"/>
              <a:gd name="connsiteY4540" fmla="*/ 1764450 h 5659437"/>
              <a:gd name="connsiteX4541" fmla="*/ 72627 w 3972063"/>
              <a:gd name="connsiteY4541" fmla="*/ 1777221 h 5659437"/>
              <a:gd name="connsiteX4542" fmla="*/ 76884 w 3972063"/>
              <a:gd name="connsiteY4542" fmla="*/ 1775092 h 5659437"/>
              <a:gd name="connsiteX4543" fmla="*/ 74755 w 3972063"/>
              <a:gd name="connsiteY4543" fmla="*/ 1768707 h 5659437"/>
              <a:gd name="connsiteX4544" fmla="*/ 66242 w 3972063"/>
              <a:gd name="connsiteY4544" fmla="*/ 1762322 h 5659437"/>
              <a:gd name="connsiteX4545" fmla="*/ 64114 w 3972063"/>
              <a:gd name="connsiteY4545" fmla="*/ 1760194 h 5659437"/>
              <a:gd name="connsiteX4546" fmla="*/ 76884 w 3972063"/>
              <a:gd name="connsiteY4546" fmla="*/ 1766579 h 5659437"/>
              <a:gd name="connsiteX4547" fmla="*/ 72627 w 3972063"/>
              <a:gd name="connsiteY4547" fmla="*/ 1755937 h 5659437"/>
              <a:gd name="connsiteX4548" fmla="*/ 81140 w 3972063"/>
              <a:gd name="connsiteY4548" fmla="*/ 1762322 h 5659437"/>
              <a:gd name="connsiteX4549" fmla="*/ 72627 w 3972063"/>
              <a:gd name="connsiteY4549" fmla="*/ 1747423 h 5659437"/>
              <a:gd name="connsiteX4550" fmla="*/ 83268 w 3972063"/>
              <a:gd name="connsiteY4550" fmla="*/ 1753808 h 5659437"/>
              <a:gd name="connsiteX4551" fmla="*/ 91781 w 3972063"/>
              <a:gd name="connsiteY4551" fmla="*/ 1764450 h 5659437"/>
              <a:gd name="connsiteX4552" fmla="*/ 85397 w 3972063"/>
              <a:gd name="connsiteY4552" fmla="*/ 1749552 h 5659437"/>
              <a:gd name="connsiteX4553" fmla="*/ 93910 w 3972063"/>
              <a:gd name="connsiteY4553" fmla="*/ 1751680 h 5659437"/>
              <a:gd name="connsiteX4554" fmla="*/ 87525 w 3972063"/>
              <a:gd name="connsiteY4554" fmla="*/ 1743166 h 5659437"/>
              <a:gd name="connsiteX4555" fmla="*/ 81140 w 3972063"/>
              <a:gd name="connsiteY4555" fmla="*/ 1743166 h 5659437"/>
              <a:gd name="connsiteX4556" fmla="*/ 85397 w 3972063"/>
              <a:gd name="connsiteY4556" fmla="*/ 1738910 h 5659437"/>
              <a:gd name="connsiteX4557" fmla="*/ 64114 w 3972063"/>
              <a:gd name="connsiteY4557" fmla="*/ 1749552 h 5659437"/>
              <a:gd name="connsiteX4558" fmla="*/ 72627 w 3972063"/>
              <a:gd name="connsiteY4558" fmla="*/ 1732524 h 5659437"/>
              <a:gd name="connsiteX4559" fmla="*/ 72627 w 3972063"/>
              <a:gd name="connsiteY4559" fmla="*/ 1728268 h 5659437"/>
              <a:gd name="connsiteX4560" fmla="*/ 79012 w 3972063"/>
              <a:gd name="connsiteY4560" fmla="*/ 1732524 h 5659437"/>
              <a:gd name="connsiteX4561" fmla="*/ 93910 w 3972063"/>
              <a:gd name="connsiteY4561" fmla="*/ 1728268 h 5659437"/>
              <a:gd name="connsiteX4562" fmla="*/ 98166 w 3972063"/>
              <a:gd name="connsiteY4562" fmla="*/ 1732524 h 5659437"/>
              <a:gd name="connsiteX4563" fmla="*/ 100295 w 3972063"/>
              <a:gd name="connsiteY4563" fmla="*/ 1728268 h 5659437"/>
              <a:gd name="connsiteX4564" fmla="*/ 93910 w 3972063"/>
              <a:gd name="connsiteY4564" fmla="*/ 1728268 h 5659437"/>
              <a:gd name="connsiteX4565" fmla="*/ 81140 w 3972063"/>
              <a:gd name="connsiteY4565" fmla="*/ 1711240 h 5659437"/>
              <a:gd name="connsiteX4566" fmla="*/ 89653 w 3972063"/>
              <a:gd name="connsiteY4566" fmla="*/ 1709112 h 5659437"/>
              <a:gd name="connsiteX4567" fmla="*/ 100295 w 3972063"/>
              <a:gd name="connsiteY4567" fmla="*/ 1696341 h 5659437"/>
              <a:gd name="connsiteX4568" fmla="*/ 104551 w 3972063"/>
              <a:gd name="connsiteY4568" fmla="*/ 1700598 h 5659437"/>
              <a:gd name="connsiteX4569" fmla="*/ 108808 w 3972063"/>
              <a:gd name="connsiteY4569" fmla="*/ 1700598 h 5659437"/>
              <a:gd name="connsiteX4570" fmla="*/ 104551 w 3972063"/>
              <a:gd name="connsiteY4570" fmla="*/ 1692085 h 5659437"/>
              <a:gd name="connsiteX4571" fmla="*/ 110936 w 3972063"/>
              <a:gd name="connsiteY4571" fmla="*/ 1696341 h 5659437"/>
              <a:gd name="connsiteX4572" fmla="*/ 106679 w 3972063"/>
              <a:gd name="connsiteY4572" fmla="*/ 1692085 h 5659437"/>
              <a:gd name="connsiteX4573" fmla="*/ 115192 w 3972063"/>
              <a:gd name="connsiteY4573" fmla="*/ 1696341 h 5659437"/>
              <a:gd name="connsiteX4574" fmla="*/ 108808 w 3972063"/>
              <a:gd name="connsiteY4574" fmla="*/ 1689956 h 5659437"/>
              <a:gd name="connsiteX4575" fmla="*/ 115192 w 3972063"/>
              <a:gd name="connsiteY4575" fmla="*/ 1681443 h 5659437"/>
              <a:gd name="connsiteX4576" fmla="*/ 127962 w 3972063"/>
              <a:gd name="connsiteY4576" fmla="*/ 1687828 h 5659437"/>
              <a:gd name="connsiteX4577" fmla="*/ 138603 w 3972063"/>
              <a:gd name="connsiteY4577" fmla="*/ 1677186 h 5659437"/>
              <a:gd name="connsiteX4578" fmla="*/ 140732 w 3972063"/>
              <a:gd name="connsiteY4578" fmla="*/ 1679314 h 5659437"/>
              <a:gd name="connsiteX4579" fmla="*/ 155630 w 3972063"/>
              <a:gd name="connsiteY4579" fmla="*/ 1694213 h 5659437"/>
              <a:gd name="connsiteX4580" fmla="*/ 153501 w 3972063"/>
              <a:gd name="connsiteY4580" fmla="*/ 1687828 h 5659437"/>
              <a:gd name="connsiteX4581" fmla="*/ 142860 w 3972063"/>
              <a:gd name="connsiteY4581" fmla="*/ 1679314 h 5659437"/>
              <a:gd name="connsiteX4582" fmla="*/ 155630 w 3972063"/>
              <a:gd name="connsiteY4582" fmla="*/ 1687828 h 5659437"/>
              <a:gd name="connsiteX4583" fmla="*/ 162014 w 3972063"/>
              <a:gd name="connsiteY4583" fmla="*/ 1685699 h 5659437"/>
              <a:gd name="connsiteX4584" fmla="*/ 153501 w 3972063"/>
              <a:gd name="connsiteY4584" fmla="*/ 1660158 h 5659437"/>
              <a:gd name="connsiteX4585" fmla="*/ 162014 w 3972063"/>
              <a:gd name="connsiteY4585" fmla="*/ 1668672 h 5659437"/>
              <a:gd name="connsiteX4586" fmla="*/ 157758 w 3972063"/>
              <a:gd name="connsiteY4586" fmla="*/ 1660158 h 5659437"/>
              <a:gd name="connsiteX4587" fmla="*/ 157758 w 3972063"/>
              <a:gd name="connsiteY4587" fmla="*/ 1653773 h 5659437"/>
              <a:gd name="connsiteX4588" fmla="*/ 170527 w 3972063"/>
              <a:gd name="connsiteY4588" fmla="*/ 1664415 h 5659437"/>
              <a:gd name="connsiteX4589" fmla="*/ 172656 w 3972063"/>
              <a:gd name="connsiteY4589" fmla="*/ 1662287 h 5659437"/>
              <a:gd name="connsiteX4590" fmla="*/ 162014 w 3972063"/>
              <a:gd name="connsiteY4590" fmla="*/ 1653773 h 5659437"/>
              <a:gd name="connsiteX4591" fmla="*/ 162014 w 3972063"/>
              <a:gd name="connsiteY4591" fmla="*/ 1649516 h 5659437"/>
              <a:gd name="connsiteX4592" fmla="*/ 193938 w 3972063"/>
              <a:gd name="connsiteY4592" fmla="*/ 1638874 h 5659437"/>
              <a:gd name="connsiteX4593" fmla="*/ 189682 w 3972063"/>
              <a:gd name="connsiteY4593" fmla="*/ 1628232 h 5659437"/>
              <a:gd name="connsiteX4594" fmla="*/ 189682 w 3972063"/>
              <a:gd name="connsiteY4594" fmla="*/ 1621847 h 5659437"/>
              <a:gd name="connsiteX4595" fmla="*/ 193938 w 3972063"/>
              <a:gd name="connsiteY4595" fmla="*/ 1615462 h 5659437"/>
              <a:gd name="connsiteX4596" fmla="*/ 204580 w 3972063"/>
              <a:gd name="connsiteY4596" fmla="*/ 1621847 h 5659437"/>
              <a:gd name="connsiteX4597" fmla="*/ 213093 w 3972063"/>
              <a:gd name="connsiteY4597" fmla="*/ 1621847 h 5659437"/>
              <a:gd name="connsiteX4598" fmla="*/ 213093 w 3972063"/>
              <a:gd name="connsiteY4598" fmla="*/ 1617590 h 5659437"/>
              <a:gd name="connsiteX4599" fmla="*/ 217349 w 3972063"/>
              <a:gd name="connsiteY4599" fmla="*/ 1621847 h 5659437"/>
              <a:gd name="connsiteX4600" fmla="*/ 230119 w 3972063"/>
              <a:gd name="connsiteY4600" fmla="*/ 1589921 h 5659437"/>
              <a:gd name="connsiteX4601" fmla="*/ 219478 w 3972063"/>
              <a:gd name="connsiteY4601" fmla="*/ 1594178 h 5659437"/>
              <a:gd name="connsiteX4602" fmla="*/ 219478 w 3972063"/>
              <a:gd name="connsiteY4602" fmla="*/ 1592049 h 5659437"/>
              <a:gd name="connsiteX4603" fmla="*/ 219478 w 3972063"/>
              <a:gd name="connsiteY4603" fmla="*/ 1596306 h 5659437"/>
              <a:gd name="connsiteX4604" fmla="*/ 204580 w 3972063"/>
              <a:gd name="connsiteY4604" fmla="*/ 1585664 h 5659437"/>
              <a:gd name="connsiteX4605" fmla="*/ 213093 w 3972063"/>
              <a:gd name="connsiteY4605" fmla="*/ 1579279 h 5659437"/>
              <a:gd name="connsiteX4606" fmla="*/ 219478 w 3972063"/>
              <a:gd name="connsiteY4606" fmla="*/ 1577151 h 5659437"/>
              <a:gd name="connsiteX4607" fmla="*/ 223734 w 3972063"/>
              <a:gd name="connsiteY4607" fmla="*/ 1583536 h 5659437"/>
              <a:gd name="connsiteX4608" fmla="*/ 227991 w 3972063"/>
              <a:gd name="connsiteY4608" fmla="*/ 1583004 h 5659437"/>
              <a:gd name="connsiteX4609" fmla="*/ 227410 w 3972063"/>
              <a:gd name="connsiteY4609" fmla="*/ 1581988 h 5659437"/>
              <a:gd name="connsiteX4610" fmla="*/ 234376 w 3972063"/>
              <a:gd name="connsiteY4610" fmla="*/ 1587793 h 5659437"/>
              <a:gd name="connsiteX4611" fmla="*/ 232247 w 3972063"/>
              <a:gd name="connsiteY4611" fmla="*/ 1589921 h 5659437"/>
              <a:gd name="connsiteX4612" fmla="*/ 247145 w 3972063"/>
              <a:gd name="connsiteY4612" fmla="*/ 1598435 h 5659437"/>
              <a:gd name="connsiteX4613" fmla="*/ 249273 w 3972063"/>
              <a:gd name="connsiteY4613" fmla="*/ 1594178 h 5659437"/>
              <a:gd name="connsiteX4614" fmla="*/ 230119 w 3972063"/>
              <a:gd name="connsiteY4614" fmla="*/ 1566509 h 5659437"/>
              <a:gd name="connsiteX4615" fmla="*/ 236504 w 3972063"/>
              <a:gd name="connsiteY4615" fmla="*/ 1568637 h 5659437"/>
              <a:gd name="connsiteX4616" fmla="*/ 242889 w 3972063"/>
              <a:gd name="connsiteY4616" fmla="*/ 1562252 h 5659437"/>
              <a:gd name="connsiteX4617" fmla="*/ 249273 w 3972063"/>
              <a:gd name="connsiteY4617" fmla="*/ 1568637 h 5659437"/>
              <a:gd name="connsiteX4618" fmla="*/ 242889 w 3972063"/>
              <a:gd name="connsiteY4618" fmla="*/ 1557995 h 5659437"/>
              <a:gd name="connsiteX4619" fmla="*/ 247145 w 3972063"/>
              <a:gd name="connsiteY4619" fmla="*/ 1555866 h 5659437"/>
              <a:gd name="connsiteX4620" fmla="*/ 259915 w 3972063"/>
              <a:gd name="connsiteY4620" fmla="*/ 1560123 h 5659437"/>
              <a:gd name="connsiteX4621" fmla="*/ 257787 w 3972063"/>
              <a:gd name="connsiteY4621" fmla="*/ 1555866 h 5659437"/>
              <a:gd name="connsiteX4622" fmla="*/ 249273 w 3972063"/>
              <a:gd name="connsiteY4622" fmla="*/ 1553738 h 5659437"/>
              <a:gd name="connsiteX4623" fmla="*/ 249273 w 3972063"/>
              <a:gd name="connsiteY4623" fmla="*/ 1547353 h 5659437"/>
              <a:gd name="connsiteX4624" fmla="*/ 257787 w 3972063"/>
              <a:gd name="connsiteY4624" fmla="*/ 1551610 h 5659437"/>
              <a:gd name="connsiteX4625" fmla="*/ 259915 w 3972063"/>
              <a:gd name="connsiteY4625" fmla="*/ 1547353 h 5659437"/>
              <a:gd name="connsiteX4626" fmla="*/ 249273 w 3972063"/>
              <a:gd name="connsiteY4626" fmla="*/ 1540968 h 5659437"/>
              <a:gd name="connsiteX4627" fmla="*/ 245017 w 3972063"/>
              <a:gd name="connsiteY4627" fmla="*/ 1545224 h 5659437"/>
              <a:gd name="connsiteX4628" fmla="*/ 236504 w 3972063"/>
              <a:gd name="connsiteY4628" fmla="*/ 1538839 h 5659437"/>
              <a:gd name="connsiteX4629" fmla="*/ 238632 w 3972063"/>
              <a:gd name="connsiteY4629" fmla="*/ 1534582 h 5659437"/>
              <a:gd name="connsiteX4630" fmla="*/ 227991 w 3972063"/>
              <a:gd name="connsiteY4630" fmla="*/ 1530326 h 5659437"/>
              <a:gd name="connsiteX4631" fmla="*/ 247145 w 3972063"/>
              <a:gd name="connsiteY4631" fmla="*/ 1534582 h 5659437"/>
              <a:gd name="connsiteX4632" fmla="*/ 262043 w 3972063"/>
              <a:gd name="connsiteY4632" fmla="*/ 1534582 h 5659437"/>
              <a:gd name="connsiteX4633" fmla="*/ 274813 w 3972063"/>
              <a:gd name="connsiteY4633" fmla="*/ 1543096 h 5659437"/>
              <a:gd name="connsiteX4634" fmla="*/ 279069 w 3972063"/>
              <a:gd name="connsiteY4634" fmla="*/ 1538839 h 5659437"/>
              <a:gd name="connsiteX4635" fmla="*/ 272684 w 3972063"/>
              <a:gd name="connsiteY4635" fmla="*/ 1530326 h 5659437"/>
              <a:gd name="connsiteX4636" fmla="*/ 283326 w 3972063"/>
              <a:gd name="connsiteY4636" fmla="*/ 1538839 h 5659437"/>
              <a:gd name="connsiteX4637" fmla="*/ 283326 w 3972063"/>
              <a:gd name="connsiteY4637" fmla="*/ 1532454 h 5659437"/>
              <a:gd name="connsiteX4638" fmla="*/ 272684 w 3972063"/>
              <a:gd name="connsiteY4638" fmla="*/ 1526069 h 5659437"/>
              <a:gd name="connsiteX4639" fmla="*/ 266300 w 3972063"/>
              <a:gd name="connsiteY4639" fmla="*/ 1526069 h 5659437"/>
              <a:gd name="connsiteX4640" fmla="*/ 268428 w 3972063"/>
              <a:gd name="connsiteY4640" fmla="*/ 1521812 h 5659437"/>
              <a:gd name="connsiteX4641" fmla="*/ 262043 w 3972063"/>
              <a:gd name="connsiteY4641" fmla="*/ 1519684 h 5659437"/>
              <a:gd name="connsiteX4642" fmla="*/ 257787 w 3972063"/>
              <a:gd name="connsiteY4642" fmla="*/ 1515427 h 5659437"/>
              <a:gd name="connsiteX4643" fmla="*/ 272684 w 3972063"/>
              <a:gd name="connsiteY4643" fmla="*/ 1521812 h 5659437"/>
              <a:gd name="connsiteX4644" fmla="*/ 274813 w 3972063"/>
              <a:gd name="connsiteY4644" fmla="*/ 1517555 h 5659437"/>
              <a:gd name="connsiteX4645" fmla="*/ 289711 w 3972063"/>
              <a:gd name="connsiteY4645" fmla="*/ 1521812 h 5659437"/>
              <a:gd name="connsiteX4646" fmla="*/ 276941 w 3972063"/>
              <a:gd name="connsiteY4646" fmla="*/ 1513298 h 5659437"/>
              <a:gd name="connsiteX4647" fmla="*/ 291839 w 3972063"/>
              <a:gd name="connsiteY4647" fmla="*/ 1519684 h 5659437"/>
              <a:gd name="connsiteX4648" fmla="*/ 293967 w 3972063"/>
              <a:gd name="connsiteY4648" fmla="*/ 1506913 h 5659437"/>
              <a:gd name="connsiteX4649" fmla="*/ 300352 w 3972063"/>
              <a:gd name="connsiteY4649" fmla="*/ 1504785 h 5659437"/>
              <a:gd name="connsiteX4650" fmla="*/ 313122 w 3972063"/>
              <a:gd name="connsiteY4650" fmla="*/ 1509041 h 5659437"/>
              <a:gd name="connsiteX4651" fmla="*/ 298224 w 3972063"/>
              <a:gd name="connsiteY4651" fmla="*/ 1492014 h 5659437"/>
              <a:gd name="connsiteX4652" fmla="*/ 308865 w 3972063"/>
              <a:gd name="connsiteY4652" fmla="*/ 1496271 h 5659437"/>
              <a:gd name="connsiteX4653" fmla="*/ 315250 w 3972063"/>
              <a:gd name="connsiteY4653" fmla="*/ 1502656 h 5659437"/>
              <a:gd name="connsiteX4654" fmla="*/ 315250 w 3972063"/>
              <a:gd name="connsiteY4654" fmla="*/ 1492014 h 5659437"/>
              <a:gd name="connsiteX4655" fmla="*/ 308865 w 3972063"/>
              <a:gd name="connsiteY4655" fmla="*/ 1492014 h 5659437"/>
              <a:gd name="connsiteX4656" fmla="*/ 315250 w 3972063"/>
              <a:gd name="connsiteY4656" fmla="*/ 1477115 h 5659437"/>
              <a:gd name="connsiteX4657" fmla="*/ 328019 w 3972063"/>
              <a:gd name="connsiteY4657" fmla="*/ 1470730 h 5659437"/>
              <a:gd name="connsiteX4658" fmla="*/ 336532 w 3972063"/>
              <a:gd name="connsiteY4658" fmla="*/ 1472859 h 5659437"/>
              <a:gd name="connsiteX4659" fmla="*/ 328019 w 3972063"/>
              <a:gd name="connsiteY4659" fmla="*/ 1468602 h 5659437"/>
              <a:gd name="connsiteX4660" fmla="*/ 321635 w 3972063"/>
              <a:gd name="connsiteY4660" fmla="*/ 1460088 h 5659437"/>
              <a:gd name="connsiteX4661" fmla="*/ 332276 w 3972063"/>
              <a:gd name="connsiteY4661" fmla="*/ 1457960 h 5659437"/>
              <a:gd name="connsiteX4662" fmla="*/ 336532 w 3972063"/>
              <a:gd name="connsiteY4662" fmla="*/ 1464345 h 5659437"/>
              <a:gd name="connsiteX4663" fmla="*/ 340789 w 3972063"/>
              <a:gd name="connsiteY4663" fmla="*/ 1460088 h 5659437"/>
              <a:gd name="connsiteX4664" fmla="*/ 336532 w 3972063"/>
              <a:gd name="connsiteY4664" fmla="*/ 1451574 h 5659437"/>
              <a:gd name="connsiteX4665" fmla="*/ 345046 w 3972063"/>
              <a:gd name="connsiteY4665" fmla="*/ 1455831 h 5659437"/>
              <a:gd name="connsiteX4666" fmla="*/ 345046 w 3972063"/>
              <a:gd name="connsiteY4666" fmla="*/ 1453703 h 5659437"/>
              <a:gd name="connsiteX4667" fmla="*/ 357815 w 3972063"/>
              <a:gd name="connsiteY4667" fmla="*/ 1466473 h 5659437"/>
              <a:gd name="connsiteX4668" fmla="*/ 355687 w 3972063"/>
              <a:gd name="connsiteY4668" fmla="*/ 1455831 h 5659437"/>
              <a:gd name="connsiteX4669" fmla="*/ 364200 w 3972063"/>
              <a:gd name="connsiteY4669" fmla="*/ 1457960 h 5659437"/>
              <a:gd name="connsiteX4670" fmla="*/ 359943 w 3972063"/>
              <a:gd name="connsiteY4670" fmla="*/ 1449446 h 5659437"/>
              <a:gd name="connsiteX4671" fmla="*/ 355687 w 3972063"/>
              <a:gd name="connsiteY4671" fmla="*/ 1451574 h 5659437"/>
              <a:gd name="connsiteX4672" fmla="*/ 349302 w 3972063"/>
              <a:gd name="connsiteY4672" fmla="*/ 1436676 h 5659437"/>
              <a:gd name="connsiteX4673" fmla="*/ 362072 w 3972063"/>
              <a:gd name="connsiteY4673" fmla="*/ 1443061 h 5659437"/>
              <a:gd name="connsiteX4674" fmla="*/ 368457 w 3972063"/>
              <a:gd name="connsiteY4674" fmla="*/ 1453703 h 5659437"/>
              <a:gd name="connsiteX4675" fmla="*/ 368457 w 3972063"/>
              <a:gd name="connsiteY4675" fmla="*/ 1443061 h 5659437"/>
              <a:gd name="connsiteX4676" fmla="*/ 357815 w 3972063"/>
              <a:gd name="connsiteY4676" fmla="*/ 1438804 h 5659437"/>
              <a:gd name="connsiteX4677" fmla="*/ 353559 w 3972063"/>
              <a:gd name="connsiteY4677" fmla="*/ 1430290 h 5659437"/>
              <a:gd name="connsiteX4678" fmla="*/ 366328 w 3972063"/>
              <a:gd name="connsiteY4678" fmla="*/ 1434547 h 5659437"/>
              <a:gd name="connsiteX4679" fmla="*/ 364200 w 3972063"/>
              <a:gd name="connsiteY4679" fmla="*/ 1415392 h 5659437"/>
              <a:gd name="connsiteX4680" fmla="*/ 376970 w 3972063"/>
              <a:gd name="connsiteY4680" fmla="*/ 1423905 h 5659437"/>
              <a:gd name="connsiteX4681" fmla="*/ 374841 w 3972063"/>
              <a:gd name="connsiteY4681" fmla="*/ 1417520 h 5659437"/>
              <a:gd name="connsiteX4682" fmla="*/ 381226 w 3972063"/>
              <a:gd name="connsiteY4682" fmla="*/ 1421777 h 5659437"/>
              <a:gd name="connsiteX4683" fmla="*/ 374841 w 3972063"/>
              <a:gd name="connsiteY4683" fmla="*/ 1413263 h 5659437"/>
              <a:gd name="connsiteX4684" fmla="*/ 368457 w 3972063"/>
              <a:gd name="connsiteY4684" fmla="*/ 1415392 h 5659437"/>
              <a:gd name="connsiteX4685" fmla="*/ 359943 w 3972063"/>
              <a:gd name="connsiteY4685" fmla="*/ 1411135 h 5659437"/>
              <a:gd name="connsiteX4686" fmla="*/ 366328 w 3972063"/>
              <a:gd name="connsiteY4686" fmla="*/ 1402621 h 5659437"/>
              <a:gd name="connsiteX4687" fmla="*/ 353559 w 3972063"/>
              <a:gd name="connsiteY4687" fmla="*/ 1391979 h 5659437"/>
              <a:gd name="connsiteX4688" fmla="*/ 366328 w 3972063"/>
              <a:gd name="connsiteY4688" fmla="*/ 1396236 h 5659437"/>
              <a:gd name="connsiteX4689" fmla="*/ 368457 w 3972063"/>
              <a:gd name="connsiteY4689" fmla="*/ 1411135 h 5659437"/>
              <a:gd name="connsiteX4690" fmla="*/ 381226 w 3972063"/>
              <a:gd name="connsiteY4690" fmla="*/ 1413263 h 5659437"/>
              <a:gd name="connsiteX4691" fmla="*/ 387079 w 3972063"/>
              <a:gd name="connsiteY4691" fmla="*/ 1418584 h 5659437"/>
              <a:gd name="connsiteX4692" fmla="*/ 391405 w 3972063"/>
              <a:gd name="connsiteY4692" fmla="*/ 1421129 h 5659437"/>
              <a:gd name="connsiteX4693" fmla="*/ 395486 w 3972063"/>
              <a:gd name="connsiteY4693" fmla="*/ 1424757 h 5659437"/>
              <a:gd name="connsiteX4694" fmla="*/ 393730 w 3972063"/>
              <a:gd name="connsiteY4694" fmla="*/ 1427098 h 5659437"/>
              <a:gd name="connsiteX4695" fmla="*/ 396124 w 3972063"/>
              <a:gd name="connsiteY4695" fmla="*/ 1430290 h 5659437"/>
              <a:gd name="connsiteX4696" fmla="*/ 399316 w 3972063"/>
              <a:gd name="connsiteY4696" fmla="*/ 1428162 h 5659437"/>
              <a:gd name="connsiteX4697" fmla="*/ 395486 w 3972063"/>
              <a:gd name="connsiteY4697" fmla="*/ 1424757 h 5659437"/>
              <a:gd name="connsiteX4698" fmla="*/ 396124 w 3972063"/>
              <a:gd name="connsiteY4698" fmla="*/ 1423905 h 5659437"/>
              <a:gd name="connsiteX4699" fmla="*/ 391405 w 3972063"/>
              <a:gd name="connsiteY4699" fmla="*/ 1421129 h 5659437"/>
              <a:gd name="connsiteX4700" fmla="*/ 389739 w 3972063"/>
              <a:gd name="connsiteY4700" fmla="*/ 1419648 h 5659437"/>
              <a:gd name="connsiteX4701" fmla="*/ 391867 w 3972063"/>
              <a:gd name="connsiteY4701" fmla="*/ 1413263 h 5659437"/>
              <a:gd name="connsiteX4702" fmla="*/ 387611 w 3972063"/>
              <a:gd name="connsiteY4702" fmla="*/ 1415392 h 5659437"/>
              <a:gd name="connsiteX4703" fmla="*/ 381226 w 3972063"/>
              <a:gd name="connsiteY4703" fmla="*/ 1413263 h 5659437"/>
              <a:gd name="connsiteX4704" fmla="*/ 383354 w 3972063"/>
              <a:gd name="connsiteY4704" fmla="*/ 1385594 h 5659437"/>
              <a:gd name="connsiteX4705" fmla="*/ 381226 w 3972063"/>
              <a:gd name="connsiteY4705" fmla="*/ 1385594 h 5659437"/>
              <a:gd name="connsiteX4706" fmla="*/ 379098 w 3972063"/>
              <a:gd name="connsiteY4706" fmla="*/ 1381337 h 5659437"/>
              <a:gd name="connsiteX4707" fmla="*/ 385483 w 3972063"/>
              <a:gd name="connsiteY4707" fmla="*/ 1394107 h 5659437"/>
              <a:gd name="connsiteX4708" fmla="*/ 374841 w 3972063"/>
              <a:gd name="connsiteY4708" fmla="*/ 1398364 h 5659437"/>
              <a:gd name="connsiteX4709" fmla="*/ 376970 w 3972063"/>
              <a:gd name="connsiteY4709" fmla="*/ 1394107 h 5659437"/>
              <a:gd name="connsiteX4710" fmla="*/ 366328 w 3972063"/>
              <a:gd name="connsiteY4710" fmla="*/ 1387722 h 5659437"/>
              <a:gd name="connsiteX4711" fmla="*/ 364200 w 3972063"/>
              <a:gd name="connsiteY4711" fmla="*/ 1381337 h 5659437"/>
              <a:gd name="connsiteX4712" fmla="*/ 376970 w 3972063"/>
              <a:gd name="connsiteY4712" fmla="*/ 1391979 h 5659437"/>
              <a:gd name="connsiteX4713" fmla="*/ 362072 w 3972063"/>
              <a:gd name="connsiteY4713" fmla="*/ 1374952 h 5659437"/>
              <a:gd name="connsiteX4714" fmla="*/ 353559 w 3972063"/>
              <a:gd name="connsiteY4714" fmla="*/ 1374952 h 5659437"/>
              <a:gd name="connsiteX4715" fmla="*/ 353559 w 3972063"/>
              <a:gd name="connsiteY4715" fmla="*/ 1370695 h 5659437"/>
              <a:gd name="connsiteX4716" fmla="*/ 374841 w 3972063"/>
              <a:gd name="connsiteY4716" fmla="*/ 1379209 h 5659437"/>
              <a:gd name="connsiteX4717" fmla="*/ 374841 w 3972063"/>
              <a:gd name="connsiteY4717" fmla="*/ 1362181 h 5659437"/>
              <a:gd name="connsiteX4718" fmla="*/ 370585 w 3972063"/>
              <a:gd name="connsiteY4718" fmla="*/ 1357925 h 5659437"/>
              <a:gd name="connsiteX4719" fmla="*/ 370585 w 3972063"/>
              <a:gd name="connsiteY4719" fmla="*/ 1355796 h 5659437"/>
              <a:gd name="connsiteX4720" fmla="*/ 383354 w 3972063"/>
              <a:gd name="connsiteY4720" fmla="*/ 1364310 h 5659437"/>
              <a:gd name="connsiteX4721" fmla="*/ 376970 w 3972063"/>
              <a:gd name="connsiteY4721" fmla="*/ 1370695 h 5659437"/>
              <a:gd name="connsiteX4722" fmla="*/ 387611 w 3972063"/>
              <a:gd name="connsiteY4722" fmla="*/ 1377080 h 5659437"/>
              <a:gd name="connsiteX4723" fmla="*/ 385483 w 3972063"/>
              <a:gd name="connsiteY4723" fmla="*/ 1362181 h 5659437"/>
              <a:gd name="connsiteX4724" fmla="*/ 376970 w 3972063"/>
              <a:gd name="connsiteY4724" fmla="*/ 1357925 h 5659437"/>
              <a:gd name="connsiteX4725" fmla="*/ 376970 w 3972063"/>
              <a:gd name="connsiteY4725" fmla="*/ 1345154 h 5659437"/>
              <a:gd name="connsiteX4726" fmla="*/ 385483 w 3972063"/>
              <a:gd name="connsiteY4726" fmla="*/ 1343026 h 5659437"/>
              <a:gd name="connsiteX4727" fmla="*/ 393996 w 3972063"/>
              <a:gd name="connsiteY4727" fmla="*/ 1347282 h 5659437"/>
              <a:gd name="connsiteX4728" fmla="*/ 393996 w 3972063"/>
              <a:gd name="connsiteY4728" fmla="*/ 1351539 h 5659437"/>
              <a:gd name="connsiteX4729" fmla="*/ 400381 w 3972063"/>
              <a:gd name="connsiteY4729" fmla="*/ 1357925 h 5659437"/>
              <a:gd name="connsiteX4730" fmla="*/ 404637 w 3972063"/>
              <a:gd name="connsiteY4730" fmla="*/ 1353668 h 5659437"/>
              <a:gd name="connsiteX4731" fmla="*/ 387611 w 3972063"/>
              <a:gd name="connsiteY4731" fmla="*/ 1343026 h 5659437"/>
              <a:gd name="connsiteX4732" fmla="*/ 396124 w 3972063"/>
              <a:gd name="connsiteY4732" fmla="*/ 1338769 h 5659437"/>
              <a:gd name="connsiteX4733" fmla="*/ 402509 w 3972063"/>
              <a:gd name="connsiteY4733" fmla="*/ 1340897 h 5659437"/>
              <a:gd name="connsiteX4734" fmla="*/ 415278 w 3972063"/>
              <a:gd name="connsiteY4734" fmla="*/ 1353668 h 5659437"/>
              <a:gd name="connsiteX4735" fmla="*/ 406765 w 3972063"/>
              <a:gd name="connsiteY4735" fmla="*/ 1372823 h 5659437"/>
              <a:gd name="connsiteX4736" fmla="*/ 417407 w 3972063"/>
              <a:gd name="connsiteY4736" fmla="*/ 1370695 h 5659437"/>
              <a:gd name="connsiteX4737" fmla="*/ 408894 w 3972063"/>
              <a:gd name="connsiteY4737" fmla="*/ 1362181 h 5659437"/>
              <a:gd name="connsiteX4738" fmla="*/ 419535 w 3972063"/>
              <a:gd name="connsiteY4738" fmla="*/ 1366438 h 5659437"/>
              <a:gd name="connsiteX4739" fmla="*/ 413150 w 3972063"/>
              <a:gd name="connsiteY4739" fmla="*/ 1357925 h 5659437"/>
              <a:gd name="connsiteX4740" fmla="*/ 430176 w 3972063"/>
              <a:gd name="connsiteY4740" fmla="*/ 1370695 h 5659437"/>
              <a:gd name="connsiteX4741" fmla="*/ 436561 w 3972063"/>
              <a:gd name="connsiteY4741" fmla="*/ 1364310 h 5659437"/>
              <a:gd name="connsiteX4742" fmla="*/ 425920 w 3972063"/>
              <a:gd name="connsiteY4742" fmla="*/ 1360053 h 5659437"/>
              <a:gd name="connsiteX4743" fmla="*/ 428048 w 3972063"/>
              <a:gd name="connsiteY4743" fmla="*/ 1364310 h 5659437"/>
              <a:gd name="connsiteX4744" fmla="*/ 419535 w 3972063"/>
              <a:gd name="connsiteY4744" fmla="*/ 1357925 h 5659437"/>
              <a:gd name="connsiteX4745" fmla="*/ 423792 w 3972063"/>
              <a:gd name="connsiteY4745" fmla="*/ 1362181 h 5659437"/>
              <a:gd name="connsiteX4746" fmla="*/ 417407 w 3972063"/>
              <a:gd name="connsiteY4746" fmla="*/ 1353668 h 5659437"/>
              <a:gd name="connsiteX4747" fmla="*/ 421663 w 3972063"/>
              <a:gd name="connsiteY4747" fmla="*/ 1349411 h 5659437"/>
              <a:gd name="connsiteX4748" fmla="*/ 415278 w 3972063"/>
              <a:gd name="connsiteY4748" fmla="*/ 1351539 h 5659437"/>
              <a:gd name="connsiteX4749" fmla="*/ 411022 w 3972063"/>
              <a:gd name="connsiteY4749" fmla="*/ 1343026 h 5659437"/>
              <a:gd name="connsiteX4750" fmla="*/ 415278 w 3972063"/>
              <a:gd name="connsiteY4750" fmla="*/ 1334512 h 5659437"/>
              <a:gd name="connsiteX4751" fmla="*/ 425920 w 3972063"/>
              <a:gd name="connsiteY4751" fmla="*/ 1336640 h 5659437"/>
              <a:gd name="connsiteX4752" fmla="*/ 419535 w 3972063"/>
              <a:gd name="connsiteY4752" fmla="*/ 1330255 h 5659437"/>
              <a:gd name="connsiteX4753" fmla="*/ 417407 w 3972063"/>
              <a:gd name="connsiteY4753" fmla="*/ 1325998 h 5659437"/>
              <a:gd name="connsiteX4754" fmla="*/ 425920 w 3972063"/>
              <a:gd name="connsiteY4754" fmla="*/ 1325998 h 5659437"/>
              <a:gd name="connsiteX4755" fmla="*/ 433103 w 3972063"/>
              <a:gd name="connsiteY4755" fmla="*/ 1336907 h 5659437"/>
              <a:gd name="connsiteX4756" fmla="*/ 436962 w 3972063"/>
              <a:gd name="connsiteY4756" fmla="*/ 1340937 h 5659437"/>
              <a:gd name="connsiteX4757" fmla="*/ 436561 w 3972063"/>
              <a:gd name="connsiteY4757" fmla="*/ 1340897 h 5659437"/>
              <a:gd name="connsiteX4758" fmla="*/ 437891 w 3972063"/>
              <a:gd name="connsiteY4758" fmla="*/ 1341908 h 5659437"/>
              <a:gd name="connsiteX4759" fmla="*/ 445074 w 3972063"/>
              <a:gd name="connsiteY4759" fmla="*/ 1349411 h 5659437"/>
              <a:gd name="connsiteX4760" fmla="*/ 443212 w 3972063"/>
              <a:gd name="connsiteY4760" fmla="*/ 1345952 h 5659437"/>
              <a:gd name="connsiteX4761" fmla="*/ 437891 w 3972063"/>
              <a:gd name="connsiteY4761" fmla="*/ 1341908 h 5659437"/>
              <a:gd name="connsiteX4762" fmla="*/ 436962 w 3972063"/>
              <a:gd name="connsiteY4762" fmla="*/ 1340937 h 5659437"/>
              <a:gd name="connsiteX4763" fmla="*/ 441882 w 3972063"/>
              <a:gd name="connsiteY4763" fmla="*/ 1341429 h 5659437"/>
              <a:gd name="connsiteX4764" fmla="*/ 447202 w 3972063"/>
              <a:gd name="connsiteY4764" fmla="*/ 1338769 h 5659437"/>
              <a:gd name="connsiteX4765" fmla="*/ 457844 w 3972063"/>
              <a:gd name="connsiteY4765" fmla="*/ 1345154 h 5659437"/>
              <a:gd name="connsiteX4766" fmla="*/ 462100 w 3972063"/>
              <a:gd name="connsiteY4766" fmla="*/ 1340897 h 5659437"/>
              <a:gd name="connsiteX4767" fmla="*/ 455715 w 3972063"/>
              <a:gd name="connsiteY4767" fmla="*/ 1334512 h 5659437"/>
              <a:gd name="connsiteX4768" fmla="*/ 449331 w 3972063"/>
              <a:gd name="connsiteY4768" fmla="*/ 1334512 h 5659437"/>
              <a:gd name="connsiteX4769" fmla="*/ 447202 w 3972063"/>
              <a:gd name="connsiteY4769" fmla="*/ 1328127 h 5659437"/>
              <a:gd name="connsiteX4770" fmla="*/ 438689 w 3972063"/>
              <a:gd name="connsiteY4770" fmla="*/ 1328127 h 5659437"/>
              <a:gd name="connsiteX4771" fmla="*/ 434433 w 3972063"/>
              <a:gd name="connsiteY4771" fmla="*/ 1315356 h 5659437"/>
              <a:gd name="connsiteX4772" fmla="*/ 440818 w 3972063"/>
              <a:gd name="connsiteY4772" fmla="*/ 1321742 h 5659437"/>
              <a:gd name="connsiteX4773" fmla="*/ 440818 w 3972063"/>
              <a:gd name="connsiteY4773" fmla="*/ 1311099 h 5659437"/>
              <a:gd name="connsiteX4774" fmla="*/ 442946 w 3972063"/>
              <a:gd name="connsiteY4774" fmla="*/ 1300458 h 5659437"/>
              <a:gd name="connsiteX4775" fmla="*/ 442946 w 3972063"/>
              <a:gd name="connsiteY4775" fmla="*/ 1298329 h 5659437"/>
              <a:gd name="connsiteX4776" fmla="*/ 453587 w 3972063"/>
              <a:gd name="connsiteY4776" fmla="*/ 1300458 h 5659437"/>
              <a:gd name="connsiteX4777" fmla="*/ 453587 w 3972063"/>
              <a:gd name="connsiteY4777" fmla="*/ 1289815 h 5659437"/>
              <a:gd name="connsiteX4778" fmla="*/ 464229 w 3972063"/>
              <a:gd name="connsiteY4778" fmla="*/ 1296201 h 5659437"/>
              <a:gd name="connsiteX4779" fmla="*/ 462100 w 3972063"/>
              <a:gd name="connsiteY4779" fmla="*/ 1289815 h 5659437"/>
              <a:gd name="connsiteX4780" fmla="*/ 468485 w 3972063"/>
              <a:gd name="connsiteY4780" fmla="*/ 1294072 h 5659437"/>
              <a:gd name="connsiteX4781" fmla="*/ 470613 w 3972063"/>
              <a:gd name="connsiteY4781" fmla="*/ 1291944 h 5659437"/>
              <a:gd name="connsiteX4782" fmla="*/ 462100 w 3972063"/>
              <a:gd name="connsiteY4782" fmla="*/ 1285559 h 5659437"/>
              <a:gd name="connsiteX4783" fmla="*/ 466357 w 3972063"/>
              <a:gd name="connsiteY4783" fmla="*/ 1274916 h 5659437"/>
              <a:gd name="connsiteX4784" fmla="*/ 474870 w 3972063"/>
              <a:gd name="connsiteY4784" fmla="*/ 1281302 h 5659437"/>
              <a:gd name="connsiteX4785" fmla="*/ 479126 w 3972063"/>
              <a:gd name="connsiteY4785" fmla="*/ 1279173 h 5659437"/>
              <a:gd name="connsiteX4786" fmla="*/ 487640 w 3972063"/>
              <a:gd name="connsiteY4786" fmla="*/ 1268531 h 5659437"/>
              <a:gd name="connsiteX4787" fmla="*/ 487640 w 3972063"/>
              <a:gd name="connsiteY4787" fmla="*/ 1262146 h 5659437"/>
              <a:gd name="connsiteX4788" fmla="*/ 479126 w 3972063"/>
              <a:gd name="connsiteY4788" fmla="*/ 1253633 h 5659437"/>
              <a:gd name="connsiteX4789" fmla="*/ 487640 w 3972063"/>
              <a:gd name="connsiteY4789" fmla="*/ 1255761 h 5659437"/>
              <a:gd name="connsiteX4790" fmla="*/ 489768 w 3972063"/>
              <a:gd name="connsiteY4790" fmla="*/ 1262146 h 5659437"/>
              <a:gd name="connsiteX4791" fmla="*/ 506794 w 3972063"/>
              <a:gd name="connsiteY4791" fmla="*/ 1274916 h 5659437"/>
              <a:gd name="connsiteX4792" fmla="*/ 504666 w 3972063"/>
              <a:gd name="connsiteY4792" fmla="*/ 1266403 h 5659437"/>
              <a:gd name="connsiteX4793" fmla="*/ 508922 w 3972063"/>
              <a:gd name="connsiteY4793" fmla="*/ 1257889 h 5659437"/>
              <a:gd name="connsiteX4794" fmla="*/ 517435 w 3972063"/>
              <a:gd name="connsiteY4794" fmla="*/ 1262146 h 5659437"/>
              <a:gd name="connsiteX4795" fmla="*/ 513179 w 3972063"/>
              <a:gd name="connsiteY4795" fmla="*/ 1257889 h 5659437"/>
              <a:gd name="connsiteX4796" fmla="*/ 530205 w 3972063"/>
              <a:gd name="connsiteY4796" fmla="*/ 1245119 h 5659437"/>
              <a:gd name="connsiteX4797" fmla="*/ 515307 w 3972063"/>
              <a:gd name="connsiteY4797" fmla="*/ 1238734 h 5659437"/>
              <a:gd name="connsiteX4798" fmla="*/ 515307 w 3972063"/>
              <a:gd name="connsiteY4798" fmla="*/ 1232348 h 5659437"/>
              <a:gd name="connsiteX4799" fmla="*/ 508922 w 3972063"/>
              <a:gd name="connsiteY4799" fmla="*/ 1230220 h 5659437"/>
              <a:gd name="connsiteX4800" fmla="*/ 515307 w 3972063"/>
              <a:gd name="connsiteY4800" fmla="*/ 1215321 h 5659437"/>
              <a:gd name="connsiteX4801" fmla="*/ 525948 w 3972063"/>
              <a:gd name="connsiteY4801" fmla="*/ 1219578 h 5659437"/>
              <a:gd name="connsiteX4802" fmla="*/ 521692 w 3972063"/>
              <a:gd name="connsiteY4802" fmla="*/ 1213193 h 5659437"/>
              <a:gd name="connsiteX4803" fmla="*/ 530205 w 3972063"/>
              <a:gd name="connsiteY4803" fmla="*/ 1219578 h 5659437"/>
              <a:gd name="connsiteX4804" fmla="*/ 530205 w 3972063"/>
              <a:gd name="connsiteY4804" fmla="*/ 1213193 h 5659437"/>
              <a:gd name="connsiteX4805" fmla="*/ 521692 w 3972063"/>
              <a:gd name="connsiteY4805" fmla="*/ 1211064 h 5659437"/>
              <a:gd name="connsiteX4806" fmla="*/ 528077 w 3972063"/>
              <a:gd name="connsiteY4806" fmla="*/ 1208936 h 5659437"/>
              <a:gd name="connsiteX4807" fmla="*/ 534461 w 3972063"/>
              <a:gd name="connsiteY4807" fmla="*/ 1213193 h 5659437"/>
              <a:gd name="connsiteX4808" fmla="*/ 530205 w 3972063"/>
              <a:gd name="connsiteY4808" fmla="*/ 1206808 h 5659437"/>
              <a:gd name="connsiteX4809" fmla="*/ 523820 w 3972063"/>
              <a:gd name="connsiteY4809" fmla="*/ 1202551 h 5659437"/>
              <a:gd name="connsiteX4810" fmla="*/ 532333 w 3972063"/>
              <a:gd name="connsiteY4810" fmla="*/ 1196166 h 5659437"/>
              <a:gd name="connsiteX4811" fmla="*/ 538718 w 3972063"/>
              <a:gd name="connsiteY4811" fmla="*/ 1202551 h 5659437"/>
              <a:gd name="connsiteX4812" fmla="*/ 564257 w 3972063"/>
              <a:gd name="connsiteY4812" fmla="*/ 1187652 h 5659437"/>
              <a:gd name="connsiteX4813" fmla="*/ 557872 w 3972063"/>
              <a:gd name="connsiteY4813" fmla="*/ 1181267 h 5659437"/>
              <a:gd name="connsiteX4814" fmla="*/ 566386 w 3972063"/>
              <a:gd name="connsiteY4814" fmla="*/ 1185523 h 5659437"/>
              <a:gd name="connsiteX4815" fmla="*/ 560001 w 3972063"/>
              <a:gd name="connsiteY4815" fmla="*/ 1179138 h 5659437"/>
              <a:gd name="connsiteX4816" fmla="*/ 570642 w 3972063"/>
              <a:gd name="connsiteY4816" fmla="*/ 1183395 h 5659437"/>
              <a:gd name="connsiteX4817" fmla="*/ 570642 w 3972063"/>
              <a:gd name="connsiteY4817" fmla="*/ 1174881 h 5659437"/>
              <a:gd name="connsiteX4818" fmla="*/ 564257 w 3972063"/>
              <a:gd name="connsiteY4818" fmla="*/ 1170625 h 5659437"/>
              <a:gd name="connsiteX4819" fmla="*/ 562129 w 3972063"/>
              <a:gd name="connsiteY4819" fmla="*/ 1166368 h 5659437"/>
              <a:gd name="connsiteX4820" fmla="*/ 570642 w 3972063"/>
              <a:gd name="connsiteY4820" fmla="*/ 1159982 h 5659437"/>
              <a:gd name="connsiteX4821" fmla="*/ 572770 w 3972063"/>
              <a:gd name="connsiteY4821" fmla="*/ 1168496 h 5659437"/>
              <a:gd name="connsiteX4822" fmla="*/ 577027 w 3972063"/>
              <a:gd name="connsiteY4822" fmla="*/ 1170625 h 5659437"/>
              <a:gd name="connsiteX4823" fmla="*/ 585540 w 3972063"/>
              <a:gd name="connsiteY4823" fmla="*/ 1162111 h 5659437"/>
              <a:gd name="connsiteX4824" fmla="*/ 577027 w 3972063"/>
              <a:gd name="connsiteY4824" fmla="*/ 1164239 h 5659437"/>
              <a:gd name="connsiteX4825" fmla="*/ 570642 w 3972063"/>
              <a:gd name="connsiteY4825" fmla="*/ 1159982 h 5659437"/>
              <a:gd name="connsiteX4826" fmla="*/ 572770 w 3972063"/>
              <a:gd name="connsiteY4826" fmla="*/ 1155726 h 5659437"/>
              <a:gd name="connsiteX4827" fmla="*/ 585540 w 3972063"/>
              <a:gd name="connsiteY4827" fmla="*/ 1155726 h 5659437"/>
              <a:gd name="connsiteX4828" fmla="*/ 572770 w 3972063"/>
              <a:gd name="connsiteY4828" fmla="*/ 1149341 h 5659437"/>
              <a:gd name="connsiteX4829" fmla="*/ 583412 w 3972063"/>
              <a:gd name="connsiteY4829" fmla="*/ 1151469 h 5659437"/>
              <a:gd name="connsiteX4830" fmla="*/ 587668 w 3972063"/>
              <a:gd name="connsiteY4830" fmla="*/ 1147212 h 5659437"/>
              <a:gd name="connsiteX4831" fmla="*/ 591925 w 3972063"/>
              <a:gd name="connsiteY4831" fmla="*/ 1134442 h 5659437"/>
              <a:gd name="connsiteX4832" fmla="*/ 585540 w 3972063"/>
              <a:gd name="connsiteY4832" fmla="*/ 1125928 h 5659437"/>
              <a:gd name="connsiteX4833" fmla="*/ 598310 w 3972063"/>
              <a:gd name="connsiteY4833" fmla="*/ 1130185 h 5659437"/>
              <a:gd name="connsiteX4834" fmla="*/ 589796 w 3972063"/>
              <a:gd name="connsiteY4834" fmla="*/ 1108901 h 5659437"/>
              <a:gd name="connsiteX4835" fmla="*/ 591925 w 3972063"/>
              <a:gd name="connsiteY4835" fmla="*/ 1104644 h 5659437"/>
              <a:gd name="connsiteX4836" fmla="*/ 600438 w 3972063"/>
              <a:gd name="connsiteY4836" fmla="*/ 1091874 h 5659437"/>
              <a:gd name="connsiteX4837" fmla="*/ 608951 w 3972063"/>
              <a:gd name="connsiteY4837" fmla="*/ 1102515 h 5659437"/>
              <a:gd name="connsiteX4838" fmla="*/ 619592 w 3972063"/>
              <a:gd name="connsiteY4838" fmla="*/ 1104644 h 5659437"/>
              <a:gd name="connsiteX4839" fmla="*/ 617464 w 3972063"/>
              <a:gd name="connsiteY4839" fmla="*/ 1100387 h 5659437"/>
              <a:gd name="connsiteX4840" fmla="*/ 606823 w 3972063"/>
              <a:gd name="connsiteY4840" fmla="*/ 1089745 h 5659437"/>
              <a:gd name="connsiteX4841" fmla="*/ 617464 w 3972063"/>
              <a:gd name="connsiteY4841" fmla="*/ 1098259 h 5659437"/>
              <a:gd name="connsiteX4842" fmla="*/ 636618 w 3972063"/>
              <a:gd name="connsiteY4842" fmla="*/ 1106772 h 5659437"/>
              <a:gd name="connsiteX4843" fmla="*/ 619592 w 3972063"/>
              <a:gd name="connsiteY4843" fmla="*/ 1089745 h 5659437"/>
              <a:gd name="connsiteX4844" fmla="*/ 634490 w 3972063"/>
              <a:gd name="connsiteY4844" fmla="*/ 1094002 h 5659437"/>
              <a:gd name="connsiteX4845" fmla="*/ 613207 w 3972063"/>
              <a:gd name="connsiteY4845" fmla="*/ 1083360 h 5659437"/>
              <a:gd name="connsiteX4846" fmla="*/ 628105 w 3972063"/>
              <a:gd name="connsiteY4846" fmla="*/ 1079103 h 5659437"/>
              <a:gd name="connsiteX4847" fmla="*/ 602566 w 3972063"/>
              <a:gd name="connsiteY4847" fmla="*/ 1076975 h 5659437"/>
              <a:gd name="connsiteX4848" fmla="*/ 613207 w 3972063"/>
              <a:gd name="connsiteY4848" fmla="*/ 1072718 h 5659437"/>
              <a:gd name="connsiteX4849" fmla="*/ 613207 w 3972063"/>
              <a:gd name="connsiteY4849" fmla="*/ 1074846 h 5659437"/>
              <a:gd name="connsiteX4850" fmla="*/ 628105 w 3972063"/>
              <a:gd name="connsiteY4850" fmla="*/ 1076975 h 5659437"/>
              <a:gd name="connsiteX4851" fmla="*/ 638747 w 3972063"/>
              <a:gd name="connsiteY4851" fmla="*/ 1085488 h 5659437"/>
              <a:gd name="connsiteX4852" fmla="*/ 640875 w 3972063"/>
              <a:gd name="connsiteY4852" fmla="*/ 1081231 h 5659437"/>
              <a:gd name="connsiteX4853" fmla="*/ 634490 w 3972063"/>
              <a:gd name="connsiteY4853" fmla="*/ 1076975 h 5659437"/>
              <a:gd name="connsiteX4854" fmla="*/ 634490 w 3972063"/>
              <a:gd name="connsiteY4854" fmla="*/ 1068461 h 5659437"/>
              <a:gd name="connsiteX4855" fmla="*/ 638747 w 3972063"/>
              <a:gd name="connsiteY4855" fmla="*/ 1062076 h 5659437"/>
              <a:gd name="connsiteX4856" fmla="*/ 645131 w 3972063"/>
              <a:gd name="connsiteY4856" fmla="*/ 1066332 h 5659437"/>
              <a:gd name="connsiteX4857" fmla="*/ 643003 w 3972063"/>
              <a:gd name="connsiteY4857" fmla="*/ 1057819 h 5659437"/>
              <a:gd name="connsiteX4858" fmla="*/ 657901 w 3972063"/>
              <a:gd name="connsiteY4858" fmla="*/ 1064204 h 5659437"/>
              <a:gd name="connsiteX4859" fmla="*/ 655773 w 3972063"/>
              <a:gd name="connsiteY4859" fmla="*/ 1051434 h 5659437"/>
              <a:gd name="connsiteX4860" fmla="*/ 662158 w 3972063"/>
              <a:gd name="connsiteY4860" fmla="*/ 1062076 h 5659437"/>
              <a:gd name="connsiteX4861" fmla="*/ 668542 w 3972063"/>
              <a:gd name="connsiteY4861" fmla="*/ 1062076 h 5659437"/>
              <a:gd name="connsiteX4862" fmla="*/ 660029 w 3972063"/>
              <a:gd name="connsiteY4862" fmla="*/ 1047177 h 5659437"/>
              <a:gd name="connsiteX4863" fmla="*/ 670671 w 3972063"/>
              <a:gd name="connsiteY4863" fmla="*/ 1034406 h 5659437"/>
              <a:gd name="connsiteX4864" fmla="*/ 666414 w 3972063"/>
              <a:gd name="connsiteY4864" fmla="*/ 1028021 h 5659437"/>
              <a:gd name="connsiteX4865" fmla="*/ 681312 w 3972063"/>
              <a:gd name="connsiteY4865" fmla="*/ 1034406 h 5659437"/>
              <a:gd name="connsiteX4866" fmla="*/ 670671 w 3972063"/>
              <a:gd name="connsiteY4866" fmla="*/ 1025893 h 5659437"/>
              <a:gd name="connsiteX4867" fmla="*/ 672799 w 3972063"/>
              <a:gd name="connsiteY4867" fmla="*/ 1015251 h 5659437"/>
              <a:gd name="connsiteX4868" fmla="*/ 681312 w 3972063"/>
              <a:gd name="connsiteY4868" fmla="*/ 1021636 h 5659437"/>
              <a:gd name="connsiteX4869" fmla="*/ 679184 w 3972063"/>
              <a:gd name="connsiteY4869" fmla="*/ 1008866 h 5659437"/>
              <a:gd name="connsiteX4870" fmla="*/ 683440 w 3972063"/>
              <a:gd name="connsiteY4870" fmla="*/ 1002480 h 5659437"/>
              <a:gd name="connsiteX4871" fmla="*/ 696210 w 3972063"/>
              <a:gd name="connsiteY4871" fmla="*/ 1008866 h 5659437"/>
              <a:gd name="connsiteX4872" fmla="*/ 696210 w 3972063"/>
              <a:gd name="connsiteY4872" fmla="*/ 1002480 h 5659437"/>
              <a:gd name="connsiteX4873" fmla="*/ 685569 w 3972063"/>
              <a:gd name="connsiteY4873" fmla="*/ 991838 h 5659437"/>
              <a:gd name="connsiteX4874" fmla="*/ 704723 w 3972063"/>
              <a:gd name="connsiteY4874" fmla="*/ 1006737 h 5659437"/>
              <a:gd name="connsiteX4875" fmla="*/ 706851 w 3972063"/>
              <a:gd name="connsiteY4875" fmla="*/ 1002480 h 5659437"/>
              <a:gd name="connsiteX4876" fmla="*/ 696210 w 3972063"/>
              <a:gd name="connsiteY4876" fmla="*/ 993967 h 5659437"/>
              <a:gd name="connsiteX4877" fmla="*/ 706851 w 3972063"/>
              <a:gd name="connsiteY4877" fmla="*/ 1000352 h 5659437"/>
              <a:gd name="connsiteX4878" fmla="*/ 691953 w 3972063"/>
              <a:gd name="connsiteY4878" fmla="*/ 989710 h 5659437"/>
              <a:gd name="connsiteX4879" fmla="*/ 694082 w 3972063"/>
              <a:gd name="connsiteY4879" fmla="*/ 985453 h 5659437"/>
              <a:gd name="connsiteX4880" fmla="*/ 698338 w 3972063"/>
              <a:gd name="connsiteY4880" fmla="*/ 987581 h 5659437"/>
              <a:gd name="connsiteX4881" fmla="*/ 702595 w 3972063"/>
              <a:gd name="connsiteY4881" fmla="*/ 991838 h 5659437"/>
              <a:gd name="connsiteX4882" fmla="*/ 706851 w 3972063"/>
              <a:gd name="connsiteY4882" fmla="*/ 987581 h 5659437"/>
              <a:gd name="connsiteX4883" fmla="*/ 698338 w 3972063"/>
              <a:gd name="connsiteY4883" fmla="*/ 987581 h 5659437"/>
              <a:gd name="connsiteX4884" fmla="*/ 689825 w 3972063"/>
              <a:gd name="connsiteY4884" fmla="*/ 972683 h 5659437"/>
              <a:gd name="connsiteX4885" fmla="*/ 702595 w 3972063"/>
              <a:gd name="connsiteY4885" fmla="*/ 981196 h 5659437"/>
              <a:gd name="connsiteX4886" fmla="*/ 711108 w 3972063"/>
              <a:gd name="connsiteY4886" fmla="*/ 989710 h 5659437"/>
              <a:gd name="connsiteX4887" fmla="*/ 713236 w 3972063"/>
              <a:gd name="connsiteY4887" fmla="*/ 981196 h 5659437"/>
              <a:gd name="connsiteX4888" fmla="*/ 704723 w 3972063"/>
              <a:gd name="connsiteY4888" fmla="*/ 979068 h 5659437"/>
              <a:gd name="connsiteX4889" fmla="*/ 700466 w 3972063"/>
              <a:gd name="connsiteY4889" fmla="*/ 964169 h 5659437"/>
              <a:gd name="connsiteX4890" fmla="*/ 713236 w 3972063"/>
              <a:gd name="connsiteY4890" fmla="*/ 964169 h 5659437"/>
              <a:gd name="connsiteX4891" fmla="*/ 708980 w 3972063"/>
              <a:gd name="connsiteY4891" fmla="*/ 953527 h 5659437"/>
              <a:gd name="connsiteX4892" fmla="*/ 717493 w 3972063"/>
              <a:gd name="connsiteY4892" fmla="*/ 951398 h 5659437"/>
              <a:gd name="connsiteX4893" fmla="*/ 717493 w 3972063"/>
              <a:gd name="connsiteY4893" fmla="*/ 957784 h 5659437"/>
              <a:gd name="connsiteX4894" fmla="*/ 728134 w 3972063"/>
              <a:gd name="connsiteY4894" fmla="*/ 968426 h 5659437"/>
              <a:gd name="connsiteX4895" fmla="*/ 734519 w 3972063"/>
              <a:gd name="connsiteY4895" fmla="*/ 966297 h 5659437"/>
              <a:gd name="connsiteX4896" fmla="*/ 721749 w 3972063"/>
              <a:gd name="connsiteY4896" fmla="*/ 945013 h 5659437"/>
              <a:gd name="connsiteX4897" fmla="*/ 734519 w 3972063"/>
              <a:gd name="connsiteY4897" fmla="*/ 955655 h 5659437"/>
              <a:gd name="connsiteX4898" fmla="*/ 738775 w 3972063"/>
              <a:gd name="connsiteY4898" fmla="*/ 964169 h 5659437"/>
              <a:gd name="connsiteX4899" fmla="*/ 747288 w 3972063"/>
              <a:gd name="connsiteY4899" fmla="*/ 957784 h 5659437"/>
              <a:gd name="connsiteX4900" fmla="*/ 749417 w 3972063"/>
              <a:gd name="connsiteY4900" fmla="*/ 949270 h 5659437"/>
              <a:gd name="connsiteX4901" fmla="*/ 743032 w 3972063"/>
              <a:gd name="connsiteY4901" fmla="*/ 932243 h 5659437"/>
              <a:gd name="connsiteX4902" fmla="*/ 753673 w 3972063"/>
              <a:gd name="connsiteY4902" fmla="*/ 945013 h 5659437"/>
              <a:gd name="connsiteX4903" fmla="*/ 753673 w 3972063"/>
              <a:gd name="connsiteY4903" fmla="*/ 925858 h 5659437"/>
              <a:gd name="connsiteX4904" fmla="*/ 749417 w 3972063"/>
              <a:gd name="connsiteY4904" fmla="*/ 925858 h 5659437"/>
              <a:gd name="connsiteX4905" fmla="*/ 745160 w 3972063"/>
              <a:gd name="connsiteY4905" fmla="*/ 919472 h 5659437"/>
              <a:gd name="connsiteX4906" fmla="*/ 757930 w 3972063"/>
              <a:gd name="connsiteY4906" fmla="*/ 919472 h 5659437"/>
              <a:gd name="connsiteX4907" fmla="*/ 751545 w 3972063"/>
              <a:gd name="connsiteY4907" fmla="*/ 906702 h 5659437"/>
              <a:gd name="connsiteX4908" fmla="*/ 760058 w 3972063"/>
              <a:gd name="connsiteY4908" fmla="*/ 908830 h 5659437"/>
              <a:gd name="connsiteX4909" fmla="*/ 743032 w 3972063"/>
              <a:gd name="connsiteY4909" fmla="*/ 896060 h 5659437"/>
              <a:gd name="connsiteX4910" fmla="*/ 766443 w 3972063"/>
              <a:gd name="connsiteY4910" fmla="*/ 898188 h 5659437"/>
              <a:gd name="connsiteX4911" fmla="*/ 757930 w 3972063"/>
              <a:gd name="connsiteY4911" fmla="*/ 893932 h 5659437"/>
              <a:gd name="connsiteX4912" fmla="*/ 768571 w 3972063"/>
              <a:gd name="connsiteY4912" fmla="*/ 898188 h 5659437"/>
              <a:gd name="connsiteX4913" fmla="*/ 770699 w 3972063"/>
              <a:gd name="connsiteY4913" fmla="*/ 891803 h 5659437"/>
              <a:gd name="connsiteX4914" fmla="*/ 762186 w 3972063"/>
              <a:gd name="connsiteY4914" fmla="*/ 883289 h 5659437"/>
              <a:gd name="connsiteX4915" fmla="*/ 770699 w 3972063"/>
              <a:gd name="connsiteY4915" fmla="*/ 887546 h 5659437"/>
              <a:gd name="connsiteX4916" fmla="*/ 774956 w 3972063"/>
              <a:gd name="connsiteY4916" fmla="*/ 881161 h 5659437"/>
              <a:gd name="connsiteX4917" fmla="*/ 764315 w 3972063"/>
              <a:gd name="connsiteY4917" fmla="*/ 870519 h 5659437"/>
              <a:gd name="connsiteX4918" fmla="*/ 766443 w 3972063"/>
              <a:gd name="connsiteY4918" fmla="*/ 866262 h 5659437"/>
              <a:gd name="connsiteX4919" fmla="*/ 774956 w 3972063"/>
              <a:gd name="connsiteY4919" fmla="*/ 872647 h 5659437"/>
              <a:gd name="connsiteX4920" fmla="*/ 789854 w 3972063"/>
              <a:gd name="connsiteY4920" fmla="*/ 847107 h 5659437"/>
              <a:gd name="connsiteX4921" fmla="*/ 783469 w 3972063"/>
              <a:gd name="connsiteY4921" fmla="*/ 842850 h 5659437"/>
              <a:gd name="connsiteX4922" fmla="*/ 787725 w 3972063"/>
              <a:gd name="connsiteY4922" fmla="*/ 840721 h 5659437"/>
              <a:gd name="connsiteX4923" fmla="*/ 796239 w 3972063"/>
              <a:gd name="connsiteY4923" fmla="*/ 847107 h 5659437"/>
              <a:gd name="connsiteX4924" fmla="*/ 796239 w 3972063"/>
              <a:gd name="connsiteY4924" fmla="*/ 836465 h 5659437"/>
              <a:gd name="connsiteX4925" fmla="*/ 804752 w 3972063"/>
              <a:gd name="connsiteY4925" fmla="*/ 840721 h 5659437"/>
              <a:gd name="connsiteX4926" fmla="*/ 806880 w 3972063"/>
              <a:gd name="connsiteY4926" fmla="*/ 827951 h 5659437"/>
              <a:gd name="connsiteX4927" fmla="*/ 802623 w 3972063"/>
              <a:gd name="connsiteY4927" fmla="*/ 825822 h 5659437"/>
              <a:gd name="connsiteX4928" fmla="*/ 796239 w 3972063"/>
              <a:gd name="connsiteY4928" fmla="*/ 827951 h 5659437"/>
              <a:gd name="connsiteX4929" fmla="*/ 789854 w 3972063"/>
              <a:gd name="connsiteY4929" fmla="*/ 813052 h 5659437"/>
              <a:gd name="connsiteX4930" fmla="*/ 798367 w 3972063"/>
              <a:gd name="connsiteY4930" fmla="*/ 823694 h 5659437"/>
              <a:gd name="connsiteX4931" fmla="*/ 802623 w 3972063"/>
              <a:gd name="connsiteY4931" fmla="*/ 787511 h 5659437"/>
              <a:gd name="connsiteX4932" fmla="*/ 800495 w 3972063"/>
              <a:gd name="connsiteY4932" fmla="*/ 781126 h 5659437"/>
              <a:gd name="connsiteX4933" fmla="*/ 813265 w 3972063"/>
              <a:gd name="connsiteY4933" fmla="*/ 798153 h 5659437"/>
              <a:gd name="connsiteX4934" fmla="*/ 815393 w 3972063"/>
              <a:gd name="connsiteY4934" fmla="*/ 776869 h 5659437"/>
              <a:gd name="connsiteX4935" fmla="*/ 815393 w 3972063"/>
              <a:gd name="connsiteY4935" fmla="*/ 778998 h 5659437"/>
              <a:gd name="connsiteX4936" fmla="*/ 828163 w 3972063"/>
              <a:gd name="connsiteY4936" fmla="*/ 793896 h 5659437"/>
              <a:gd name="connsiteX4937" fmla="*/ 821778 w 3972063"/>
              <a:gd name="connsiteY4937" fmla="*/ 776869 h 5659437"/>
              <a:gd name="connsiteX4938" fmla="*/ 828163 w 3972063"/>
              <a:gd name="connsiteY4938" fmla="*/ 778998 h 5659437"/>
              <a:gd name="connsiteX4939" fmla="*/ 813265 w 3972063"/>
              <a:gd name="connsiteY4939" fmla="*/ 736429 h 5659437"/>
              <a:gd name="connsiteX4940" fmla="*/ 826034 w 3972063"/>
              <a:gd name="connsiteY4940" fmla="*/ 744943 h 5659437"/>
              <a:gd name="connsiteX4941" fmla="*/ 822529 w 3972063"/>
              <a:gd name="connsiteY4941" fmla="*/ 743941 h 5659437"/>
              <a:gd name="connsiteX4942" fmla="*/ 821778 w 3972063"/>
              <a:gd name="connsiteY4942" fmla="*/ 742815 h 5659437"/>
              <a:gd name="connsiteX4943" fmla="*/ 822310 w 3972063"/>
              <a:gd name="connsiteY4943" fmla="*/ 743879 h 5659437"/>
              <a:gd name="connsiteX4944" fmla="*/ 822529 w 3972063"/>
              <a:gd name="connsiteY4944" fmla="*/ 743941 h 5659437"/>
              <a:gd name="connsiteX4945" fmla="*/ 826034 w 3972063"/>
              <a:gd name="connsiteY4945" fmla="*/ 749200 h 5659437"/>
              <a:gd name="connsiteX4946" fmla="*/ 830291 w 3972063"/>
              <a:gd name="connsiteY4946" fmla="*/ 744943 h 5659437"/>
              <a:gd name="connsiteX4947" fmla="*/ 823906 w 3972063"/>
              <a:gd name="connsiteY4947" fmla="*/ 738558 h 5659437"/>
              <a:gd name="connsiteX4948" fmla="*/ 832419 w 3972063"/>
              <a:gd name="connsiteY4948" fmla="*/ 740686 h 5659437"/>
              <a:gd name="connsiteX4949" fmla="*/ 828163 w 3972063"/>
              <a:gd name="connsiteY4949" fmla="*/ 734301 h 5659437"/>
              <a:gd name="connsiteX4950" fmla="*/ 819650 w 3972063"/>
              <a:gd name="connsiteY4950" fmla="*/ 732173 h 5659437"/>
              <a:gd name="connsiteX4951" fmla="*/ 817521 w 3972063"/>
              <a:gd name="connsiteY4951" fmla="*/ 738558 h 5659437"/>
              <a:gd name="connsiteX4952" fmla="*/ 809008 w 3972063"/>
              <a:gd name="connsiteY4952" fmla="*/ 732173 h 5659437"/>
              <a:gd name="connsiteX4953" fmla="*/ 817521 w 3972063"/>
              <a:gd name="connsiteY4953" fmla="*/ 734301 h 5659437"/>
              <a:gd name="connsiteX4954" fmla="*/ 815393 w 3972063"/>
              <a:gd name="connsiteY4954" fmla="*/ 717274 h 5659437"/>
              <a:gd name="connsiteX4955" fmla="*/ 836676 w 3972063"/>
              <a:gd name="connsiteY4955" fmla="*/ 738558 h 5659437"/>
              <a:gd name="connsiteX4956" fmla="*/ 834547 w 3972063"/>
              <a:gd name="connsiteY4956" fmla="*/ 723659 h 5659437"/>
              <a:gd name="connsiteX4957" fmla="*/ 843060 w 3972063"/>
              <a:gd name="connsiteY4957" fmla="*/ 721530 h 5659437"/>
              <a:gd name="connsiteX4958" fmla="*/ 840932 w 3972063"/>
              <a:gd name="connsiteY4958" fmla="*/ 710888 h 5659437"/>
              <a:gd name="connsiteX4959" fmla="*/ 847317 w 3972063"/>
              <a:gd name="connsiteY4959" fmla="*/ 719402 h 5659437"/>
              <a:gd name="connsiteX4960" fmla="*/ 845189 w 3972063"/>
              <a:gd name="connsiteY4960" fmla="*/ 710888 h 5659437"/>
              <a:gd name="connsiteX4961" fmla="*/ 838804 w 3972063"/>
              <a:gd name="connsiteY4961" fmla="*/ 704503 h 5659437"/>
              <a:gd name="connsiteX4962" fmla="*/ 834547 w 3972063"/>
              <a:gd name="connsiteY4962" fmla="*/ 691733 h 5659437"/>
              <a:gd name="connsiteX4963" fmla="*/ 849445 w 3972063"/>
              <a:gd name="connsiteY4963" fmla="*/ 685348 h 5659437"/>
              <a:gd name="connsiteX4964" fmla="*/ 845189 w 3972063"/>
              <a:gd name="connsiteY4964" fmla="*/ 674706 h 5659437"/>
              <a:gd name="connsiteX4965" fmla="*/ 866471 w 3972063"/>
              <a:gd name="connsiteY4965" fmla="*/ 700246 h 5659437"/>
              <a:gd name="connsiteX4966" fmla="*/ 860087 w 3972063"/>
              <a:gd name="connsiteY4966" fmla="*/ 668320 h 5659437"/>
              <a:gd name="connsiteX4967" fmla="*/ 860087 w 3972063"/>
              <a:gd name="connsiteY4967" fmla="*/ 640651 h 5659437"/>
              <a:gd name="connsiteX4968" fmla="*/ 851574 w 3972063"/>
              <a:gd name="connsiteY4968" fmla="*/ 661935 h 5659437"/>
              <a:gd name="connsiteX4969" fmla="*/ 857958 w 3972063"/>
              <a:gd name="connsiteY4969" fmla="*/ 670449 h 5659437"/>
              <a:gd name="connsiteX4970" fmla="*/ 849445 w 3972063"/>
              <a:gd name="connsiteY4970" fmla="*/ 666192 h 5659437"/>
              <a:gd name="connsiteX4971" fmla="*/ 860087 w 3972063"/>
              <a:gd name="connsiteY4971" fmla="*/ 689604 h 5659437"/>
              <a:gd name="connsiteX4972" fmla="*/ 840932 w 3972063"/>
              <a:gd name="connsiteY4972" fmla="*/ 655550 h 5659437"/>
              <a:gd name="connsiteX4973" fmla="*/ 851574 w 3972063"/>
              <a:gd name="connsiteY4973" fmla="*/ 666192 h 5659437"/>
              <a:gd name="connsiteX4974" fmla="*/ 836676 w 3972063"/>
              <a:gd name="connsiteY4974" fmla="*/ 638523 h 5659437"/>
              <a:gd name="connsiteX4975" fmla="*/ 849445 w 3972063"/>
              <a:gd name="connsiteY4975" fmla="*/ 636394 h 5659437"/>
              <a:gd name="connsiteX4976" fmla="*/ 836676 w 3972063"/>
              <a:gd name="connsiteY4976" fmla="*/ 612982 h 5659437"/>
              <a:gd name="connsiteX4977" fmla="*/ 847317 w 3972063"/>
              <a:gd name="connsiteY4977" fmla="*/ 621495 h 5659437"/>
              <a:gd name="connsiteX4978" fmla="*/ 857958 w 3972063"/>
              <a:gd name="connsiteY4978" fmla="*/ 625752 h 5659437"/>
              <a:gd name="connsiteX4979" fmla="*/ 849445 w 3972063"/>
              <a:gd name="connsiteY4979" fmla="*/ 610853 h 5659437"/>
              <a:gd name="connsiteX4980" fmla="*/ 853702 w 3972063"/>
              <a:gd name="connsiteY4980" fmla="*/ 606596 h 5659437"/>
              <a:gd name="connsiteX4981" fmla="*/ 849445 w 3972063"/>
              <a:gd name="connsiteY4981" fmla="*/ 606596 h 5659437"/>
              <a:gd name="connsiteX4982" fmla="*/ 840932 w 3972063"/>
              <a:gd name="connsiteY4982" fmla="*/ 595954 h 5659437"/>
              <a:gd name="connsiteX4983" fmla="*/ 847317 w 3972063"/>
              <a:gd name="connsiteY4983" fmla="*/ 593826 h 5659437"/>
              <a:gd name="connsiteX4984" fmla="*/ 857958 w 3972063"/>
              <a:gd name="connsiteY4984" fmla="*/ 602340 h 5659437"/>
              <a:gd name="connsiteX4985" fmla="*/ 843060 w 3972063"/>
              <a:gd name="connsiteY4985" fmla="*/ 576799 h 5659437"/>
              <a:gd name="connsiteX4986" fmla="*/ 847317 w 3972063"/>
              <a:gd name="connsiteY4986" fmla="*/ 570414 h 5659437"/>
              <a:gd name="connsiteX4987" fmla="*/ 853702 w 3972063"/>
              <a:gd name="connsiteY4987" fmla="*/ 578927 h 5659437"/>
              <a:gd name="connsiteX4988" fmla="*/ 853702 w 3972063"/>
              <a:gd name="connsiteY4988" fmla="*/ 585312 h 5659437"/>
              <a:gd name="connsiteX4989" fmla="*/ 860087 w 3972063"/>
              <a:gd name="connsiteY4989" fmla="*/ 589569 h 5659437"/>
              <a:gd name="connsiteX4990" fmla="*/ 855830 w 3972063"/>
              <a:gd name="connsiteY4990" fmla="*/ 581056 h 5659437"/>
              <a:gd name="connsiteX4991" fmla="*/ 864343 w 3972063"/>
              <a:gd name="connsiteY4991" fmla="*/ 578927 h 5659437"/>
              <a:gd name="connsiteX4992" fmla="*/ 877113 w 3972063"/>
              <a:gd name="connsiteY4992" fmla="*/ 608725 h 5659437"/>
              <a:gd name="connsiteX4993" fmla="*/ 887754 w 3972063"/>
              <a:gd name="connsiteY4993" fmla="*/ 593826 h 5659437"/>
              <a:gd name="connsiteX4994" fmla="*/ 885626 w 3972063"/>
              <a:gd name="connsiteY4994" fmla="*/ 585312 h 5659437"/>
              <a:gd name="connsiteX4995" fmla="*/ 879241 w 3972063"/>
              <a:gd name="connsiteY4995" fmla="*/ 581056 h 5659437"/>
              <a:gd name="connsiteX4996" fmla="*/ 894139 w 3972063"/>
              <a:gd name="connsiteY4996" fmla="*/ 559771 h 5659437"/>
              <a:gd name="connsiteX4997" fmla="*/ 889882 w 3972063"/>
              <a:gd name="connsiteY4997" fmla="*/ 553386 h 5659437"/>
              <a:gd name="connsiteX4998" fmla="*/ 894139 w 3972063"/>
              <a:gd name="connsiteY4998" fmla="*/ 551258 h 5659437"/>
              <a:gd name="connsiteX4999" fmla="*/ 900524 w 3972063"/>
              <a:gd name="connsiteY4999" fmla="*/ 559771 h 5659437"/>
              <a:gd name="connsiteX5000" fmla="*/ 906909 w 3972063"/>
              <a:gd name="connsiteY5000" fmla="*/ 551258 h 5659437"/>
              <a:gd name="connsiteX5001" fmla="*/ 917550 w 3972063"/>
              <a:gd name="connsiteY5001" fmla="*/ 557643 h 5659437"/>
              <a:gd name="connsiteX5002" fmla="*/ 911165 w 3972063"/>
              <a:gd name="connsiteY5002" fmla="*/ 549129 h 5659437"/>
              <a:gd name="connsiteX5003" fmla="*/ 923935 w 3972063"/>
              <a:gd name="connsiteY5003" fmla="*/ 555515 h 5659437"/>
              <a:gd name="connsiteX5004" fmla="*/ 917550 w 3972063"/>
              <a:gd name="connsiteY5004" fmla="*/ 547001 h 5659437"/>
              <a:gd name="connsiteX5005" fmla="*/ 934576 w 3972063"/>
              <a:gd name="connsiteY5005" fmla="*/ 559771 h 5659437"/>
              <a:gd name="connsiteX5006" fmla="*/ 936704 w 3972063"/>
              <a:gd name="connsiteY5006" fmla="*/ 553386 h 5659437"/>
              <a:gd name="connsiteX5007" fmla="*/ 938833 w 3972063"/>
              <a:gd name="connsiteY5007" fmla="*/ 555515 h 5659437"/>
              <a:gd name="connsiteX5008" fmla="*/ 940961 w 3972063"/>
              <a:gd name="connsiteY5008" fmla="*/ 559771 h 5659437"/>
              <a:gd name="connsiteX5009" fmla="*/ 938833 w 3972063"/>
              <a:gd name="connsiteY5009" fmla="*/ 561900 h 5659437"/>
              <a:gd name="connsiteX5010" fmla="*/ 940961 w 3972063"/>
              <a:gd name="connsiteY5010" fmla="*/ 549129 h 5659437"/>
              <a:gd name="connsiteX5011" fmla="*/ 951602 w 3972063"/>
              <a:gd name="connsiteY5011" fmla="*/ 553386 h 5659437"/>
              <a:gd name="connsiteX5012" fmla="*/ 949474 w 3972063"/>
              <a:gd name="connsiteY5012" fmla="*/ 547001 h 5659437"/>
              <a:gd name="connsiteX5013" fmla="*/ 964372 w 3972063"/>
              <a:gd name="connsiteY5013" fmla="*/ 561900 h 5659437"/>
              <a:gd name="connsiteX5014" fmla="*/ 964372 w 3972063"/>
              <a:gd name="connsiteY5014" fmla="*/ 572542 h 5659437"/>
              <a:gd name="connsiteX5015" fmla="*/ 975013 w 3972063"/>
              <a:gd name="connsiteY5015" fmla="*/ 581056 h 5659437"/>
              <a:gd name="connsiteX5016" fmla="*/ 970757 w 3972063"/>
              <a:gd name="connsiteY5016" fmla="*/ 561900 h 5659437"/>
              <a:gd name="connsiteX5017" fmla="*/ 964372 w 3972063"/>
              <a:gd name="connsiteY5017" fmla="*/ 549129 h 5659437"/>
              <a:gd name="connsiteX5018" fmla="*/ 968628 w 3972063"/>
              <a:gd name="connsiteY5018" fmla="*/ 557643 h 5659437"/>
              <a:gd name="connsiteX5019" fmla="*/ 979270 w 3972063"/>
              <a:gd name="connsiteY5019" fmla="*/ 564028 h 5659437"/>
              <a:gd name="connsiteX5020" fmla="*/ 972885 w 3972063"/>
              <a:gd name="connsiteY5020" fmla="*/ 553386 h 5659437"/>
              <a:gd name="connsiteX5021" fmla="*/ 979270 w 3972063"/>
              <a:gd name="connsiteY5021" fmla="*/ 557643 h 5659437"/>
              <a:gd name="connsiteX5022" fmla="*/ 970757 w 3972063"/>
              <a:gd name="connsiteY5022" fmla="*/ 544873 h 5659437"/>
              <a:gd name="connsiteX5023" fmla="*/ 981398 w 3972063"/>
              <a:gd name="connsiteY5023" fmla="*/ 551258 h 5659437"/>
              <a:gd name="connsiteX5024" fmla="*/ 972885 w 3972063"/>
              <a:gd name="connsiteY5024" fmla="*/ 536359 h 5659437"/>
              <a:gd name="connsiteX5025" fmla="*/ 979270 w 3972063"/>
              <a:gd name="connsiteY5025" fmla="*/ 544873 h 5659437"/>
              <a:gd name="connsiteX5026" fmla="*/ 985655 w 3972063"/>
              <a:gd name="connsiteY5026" fmla="*/ 547001 h 5659437"/>
              <a:gd name="connsiteX5027" fmla="*/ 979270 w 3972063"/>
              <a:gd name="connsiteY5027" fmla="*/ 527845 h 5659437"/>
              <a:gd name="connsiteX5028" fmla="*/ 970757 w 3972063"/>
              <a:gd name="connsiteY5028" fmla="*/ 519332 h 5659437"/>
              <a:gd name="connsiteX5029" fmla="*/ 968628 w 3972063"/>
              <a:gd name="connsiteY5029" fmla="*/ 512947 h 5659437"/>
              <a:gd name="connsiteX5030" fmla="*/ 975013 w 3972063"/>
              <a:gd name="connsiteY5030" fmla="*/ 512947 h 5659437"/>
              <a:gd name="connsiteX5031" fmla="*/ 981398 w 3972063"/>
              <a:gd name="connsiteY5031" fmla="*/ 534231 h 5659437"/>
              <a:gd name="connsiteX5032" fmla="*/ 985655 w 3972063"/>
              <a:gd name="connsiteY5032" fmla="*/ 538487 h 5659437"/>
              <a:gd name="connsiteX5033" fmla="*/ 987783 w 3972063"/>
              <a:gd name="connsiteY5033" fmla="*/ 500176 h 5659437"/>
              <a:gd name="connsiteX5034" fmla="*/ 996296 w 3972063"/>
              <a:gd name="connsiteY5034" fmla="*/ 504433 h 5659437"/>
              <a:gd name="connsiteX5035" fmla="*/ 1009065 w 3972063"/>
              <a:gd name="connsiteY5035" fmla="*/ 536359 h 5659437"/>
              <a:gd name="connsiteX5036" fmla="*/ 1011194 w 3972063"/>
              <a:gd name="connsiteY5036" fmla="*/ 536359 h 5659437"/>
              <a:gd name="connsiteX5037" fmla="*/ 1013322 w 3972063"/>
              <a:gd name="connsiteY5037" fmla="*/ 508690 h 5659437"/>
              <a:gd name="connsiteX5038" fmla="*/ 1023963 w 3972063"/>
              <a:gd name="connsiteY5038" fmla="*/ 491662 h 5659437"/>
              <a:gd name="connsiteX5039" fmla="*/ 1021835 w 3972063"/>
              <a:gd name="connsiteY5039" fmla="*/ 487406 h 5659437"/>
              <a:gd name="connsiteX5040" fmla="*/ 1030348 w 3972063"/>
              <a:gd name="connsiteY5040" fmla="*/ 495919 h 5659437"/>
              <a:gd name="connsiteX5041" fmla="*/ 1038861 w 3972063"/>
              <a:gd name="connsiteY5041" fmla="*/ 498048 h 5659437"/>
              <a:gd name="connsiteX5042" fmla="*/ 1034605 w 3972063"/>
              <a:gd name="connsiteY5042" fmla="*/ 491662 h 5659437"/>
              <a:gd name="connsiteX5043" fmla="*/ 1034605 w 3972063"/>
              <a:gd name="connsiteY5043" fmla="*/ 495919 h 5659437"/>
              <a:gd name="connsiteX5044" fmla="*/ 1028220 w 3972063"/>
              <a:gd name="connsiteY5044" fmla="*/ 476764 h 5659437"/>
              <a:gd name="connsiteX5045" fmla="*/ 1060144 w 3972063"/>
              <a:gd name="connsiteY5045" fmla="*/ 487406 h 5659437"/>
              <a:gd name="connsiteX5046" fmla="*/ 1077170 w 3972063"/>
              <a:gd name="connsiteY5046" fmla="*/ 498048 h 5659437"/>
              <a:gd name="connsiteX5047" fmla="*/ 1100581 w 3972063"/>
              <a:gd name="connsiteY5047" fmla="*/ 551258 h 5659437"/>
              <a:gd name="connsiteX5048" fmla="*/ 1094196 w 3972063"/>
              <a:gd name="connsiteY5048" fmla="*/ 540616 h 5659437"/>
              <a:gd name="connsiteX5049" fmla="*/ 1092068 w 3972063"/>
              <a:gd name="connsiteY5049" fmla="*/ 551258 h 5659437"/>
              <a:gd name="connsiteX5050" fmla="*/ 1096325 w 3972063"/>
              <a:gd name="connsiteY5050" fmla="*/ 589569 h 5659437"/>
              <a:gd name="connsiteX5051" fmla="*/ 1085683 w 3972063"/>
              <a:gd name="connsiteY5051" fmla="*/ 610853 h 5659437"/>
              <a:gd name="connsiteX5052" fmla="*/ 1094196 w 3972063"/>
              <a:gd name="connsiteY5052" fmla="*/ 608725 h 5659437"/>
              <a:gd name="connsiteX5053" fmla="*/ 1092068 w 3972063"/>
              <a:gd name="connsiteY5053" fmla="*/ 625752 h 5659437"/>
              <a:gd name="connsiteX5054" fmla="*/ 1089940 w 3972063"/>
              <a:gd name="connsiteY5054" fmla="*/ 640651 h 5659437"/>
              <a:gd name="connsiteX5055" fmla="*/ 1081427 w 3972063"/>
              <a:gd name="connsiteY5055" fmla="*/ 636394 h 5659437"/>
              <a:gd name="connsiteX5056" fmla="*/ 1081427 w 3972063"/>
              <a:gd name="connsiteY5056" fmla="*/ 649165 h 5659437"/>
              <a:gd name="connsiteX5057" fmla="*/ 1081427 w 3972063"/>
              <a:gd name="connsiteY5057" fmla="*/ 642779 h 5659437"/>
              <a:gd name="connsiteX5058" fmla="*/ 1081427 w 3972063"/>
              <a:gd name="connsiteY5058" fmla="*/ 653421 h 5659437"/>
              <a:gd name="connsiteX5059" fmla="*/ 1068657 w 3972063"/>
              <a:gd name="connsiteY5059" fmla="*/ 670449 h 5659437"/>
              <a:gd name="connsiteX5060" fmla="*/ 1081427 w 3972063"/>
              <a:gd name="connsiteY5060" fmla="*/ 700246 h 5659437"/>
              <a:gd name="connsiteX5061" fmla="*/ 1098453 w 3972063"/>
              <a:gd name="connsiteY5061" fmla="*/ 715145 h 5659437"/>
              <a:gd name="connsiteX5062" fmla="*/ 1096325 w 3972063"/>
              <a:gd name="connsiteY5062" fmla="*/ 706632 h 5659437"/>
              <a:gd name="connsiteX5063" fmla="*/ 1085683 w 3972063"/>
              <a:gd name="connsiteY5063" fmla="*/ 698118 h 5659437"/>
              <a:gd name="connsiteX5064" fmla="*/ 1092068 w 3972063"/>
              <a:gd name="connsiteY5064" fmla="*/ 687476 h 5659437"/>
              <a:gd name="connsiteX5065" fmla="*/ 1100581 w 3972063"/>
              <a:gd name="connsiteY5065" fmla="*/ 691733 h 5659437"/>
              <a:gd name="connsiteX5066" fmla="*/ 1098453 w 3972063"/>
              <a:gd name="connsiteY5066" fmla="*/ 685348 h 5659437"/>
              <a:gd name="connsiteX5067" fmla="*/ 1094196 w 3972063"/>
              <a:gd name="connsiteY5067" fmla="*/ 681091 h 5659437"/>
              <a:gd name="connsiteX5068" fmla="*/ 1100581 w 3972063"/>
              <a:gd name="connsiteY5068" fmla="*/ 683219 h 5659437"/>
              <a:gd name="connsiteX5069" fmla="*/ 1113351 w 3972063"/>
              <a:gd name="connsiteY5069" fmla="*/ 702375 h 5659437"/>
              <a:gd name="connsiteX5070" fmla="*/ 1113351 w 3972063"/>
              <a:gd name="connsiteY5070" fmla="*/ 687476 h 5659437"/>
              <a:gd name="connsiteX5071" fmla="*/ 1121864 w 3972063"/>
              <a:gd name="connsiteY5071" fmla="*/ 695990 h 5659437"/>
              <a:gd name="connsiteX5072" fmla="*/ 1130377 w 3972063"/>
              <a:gd name="connsiteY5072" fmla="*/ 689604 h 5659437"/>
              <a:gd name="connsiteX5073" fmla="*/ 1136762 w 3972063"/>
              <a:gd name="connsiteY5073" fmla="*/ 700246 h 5659437"/>
              <a:gd name="connsiteX5074" fmla="*/ 1147403 w 3972063"/>
              <a:gd name="connsiteY5074" fmla="*/ 698118 h 5659437"/>
              <a:gd name="connsiteX5075" fmla="*/ 1143146 w 3972063"/>
              <a:gd name="connsiteY5075" fmla="*/ 693861 h 5659437"/>
              <a:gd name="connsiteX5076" fmla="*/ 1155916 w 3972063"/>
              <a:gd name="connsiteY5076" fmla="*/ 691733 h 5659437"/>
              <a:gd name="connsiteX5077" fmla="*/ 1172942 w 3972063"/>
              <a:gd name="connsiteY5077" fmla="*/ 695990 h 5659437"/>
              <a:gd name="connsiteX5078" fmla="*/ 1168686 w 3972063"/>
              <a:gd name="connsiteY5078" fmla="*/ 749200 h 5659437"/>
              <a:gd name="connsiteX5079" fmla="*/ 1166557 w 3972063"/>
              <a:gd name="connsiteY5079" fmla="*/ 766227 h 5659437"/>
              <a:gd name="connsiteX5080" fmla="*/ 1168686 w 3972063"/>
              <a:gd name="connsiteY5080" fmla="*/ 783254 h 5659437"/>
              <a:gd name="connsiteX5081" fmla="*/ 1166557 w 3972063"/>
              <a:gd name="connsiteY5081" fmla="*/ 766227 h 5659437"/>
              <a:gd name="connsiteX5082" fmla="*/ 1166557 w 3972063"/>
              <a:gd name="connsiteY5082" fmla="*/ 789640 h 5659437"/>
              <a:gd name="connsiteX5083" fmla="*/ 1170814 w 3972063"/>
              <a:gd name="connsiteY5083" fmla="*/ 802410 h 5659437"/>
              <a:gd name="connsiteX5084" fmla="*/ 1162301 w 3972063"/>
              <a:gd name="connsiteY5084" fmla="*/ 785383 h 5659437"/>
              <a:gd name="connsiteX5085" fmla="*/ 1175070 w 3972063"/>
              <a:gd name="connsiteY5085" fmla="*/ 810924 h 5659437"/>
              <a:gd name="connsiteX5086" fmla="*/ 1166557 w 3972063"/>
              <a:gd name="connsiteY5086" fmla="*/ 806667 h 5659437"/>
              <a:gd name="connsiteX5087" fmla="*/ 1162301 w 3972063"/>
              <a:gd name="connsiteY5087" fmla="*/ 810924 h 5659437"/>
              <a:gd name="connsiteX5088" fmla="*/ 1162301 w 3972063"/>
              <a:gd name="connsiteY5088" fmla="*/ 813052 h 5659437"/>
              <a:gd name="connsiteX5089" fmla="*/ 1172942 w 3972063"/>
              <a:gd name="connsiteY5089" fmla="*/ 825822 h 5659437"/>
              <a:gd name="connsiteX5090" fmla="*/ 1175070 w 3972063"/>
              <a:gd name="connsiteY5090" fmla="*/ 823694 h 5659437"/>
              <a:gd name="connsiteX5091" fmla="*/ 1185712 w 3972063"/>
              <a:gd name="connsiteY5091" fmla="*/ 827951 h 5659437"/>
              <a:gd name="connsiteX5092" fmla="*/ 1196353 w 3972063"/>
              <a:gd name="connsiteY5092" fmla="*/ 840721 h 5659437"/>
              <a:gd name="connsiteX5093" fmla="*/ 1189968 w 3972063"/>
              <a:gd name="connsiteY5093" fmla="*/ 817309 h 5659437"/>
              <a:gd name="connsiteX5094" fmla="*/ 1189968 w 3972063"/>
              <a:gd name="connsiteY5094" fmla="*/ 810924 h 5659437"/>
              <a:gd name="connsiteX5095" fmla="*/ 1181455 w 3972063"/>
              <a:gd name="connsiteY5095" fmla="*/ 804538 h 5659437"/>
              <a:gd name="connsiteX5096" fmla="*/ 1187840 w 3972063"/>
              <a:gd name="connsiteY5096" fmla="*/ 804538 h 5659437"/>
              <a:gd name="connsiteX5097" fmla="*/ 1187840 w 3972063"/>
              <a:gd name="connsiteY5097" fmla="*/ 772612 h 5659437"/>
              <a:gd name="connsiteX5098" fmla="*/ 1198481 w 3972063"/>
              <a:gd name="connsiteY5098" fmla="*/ 749200 h 5659437"/>
              <a:gd name="connsiteX5099" fmla="*/ 1209123 w 3972063"/>
              <a:gd name="connsiteY5099" fmla="*/ 772612 h 5659437"/>
              <a:gd name="connsiteX5100" fmla="*/ 1213379 w 3972063"/>
              <a:gd name="connsiteY5100" fmla="*/ 761970 h 5659437"/>
              <a:gd name="connsiteX5101" fmla="*/ 1224021 w 3972063"/>
              <a:gd name="connsiteY5101" fmla="*/ 766227 h 5659437"/>
              <a:gd name="connsiteX5102" fmla="*/ 1224021 w 3972063"/>
              <a:gd name="connsiteY5102" fmla="*/ 755585 h 5659437"/>
              <a:gd name="connsiteX5103" fmla="*/ 1230405 w 3972063"/>
              <a:gd name="connsiteY5103" fmla="*/ 755585 h 5659437"/>
              <a:gd name="connsiteX5104" fmla="*/ 1232534 w 3972063"/>
              <a:gd name="connsiteY5104" fmla="*/ 761970 h 5659437"/>
              <a:gd name="connsiteX5105" fmla="*/ 1243175 w 3972063"/>
              <a:gd name="connsiteY5105" fmla="*/ 768355 h 5659437"/>
              <a:gd name="connsiteX5106" fmla="*/ 1258073 w 3972063"/>
              <a:gd name="connsiteY5106" fmla="*/ 813052 h 5659437"/>
              <a:gd name="connsiteX5107" fmla="*/ 1264458 w 3972063"/>
              <a:gd name="connsiteY5107" fmla="*/ 844978 h 5659437"/>
              <a:gd name="connsiteX5108" fmla="*/ 1268714 w 3972063"/>
              <a:gd name="connsiteY5108" fmla="*/ 883289 h 5659437"/>
              <a:gd name="connsiteX5109" fmla="*/ 1317664 w 3972063"/>
              <a:gd name="connsiteY5109" fmla="*/ 827951 h 5659437"/>
              <a:gd name="connsiteX5110" fmla="*/ 1328306 w 3972063"/>
              <a:gd name="connsiteY5110" fmla="*/ 830079 h 5659437"/>
              <a:gd name="connsiteX5111" fmla="*/ 1326178 w 3972063"/>
              <a:gd name="connsiteY5111" fmla="*/ 813052 h 5659437"/>
              <a:gd name="connsiteX5112" fmla="*/ 1347460 w 3972063"/>
              <a:gd name="connsiteY5112" fmla="*/ 804538 h 5659437"/>
              <a:gd name="connsiteX5113" fmla="*/ 1370871 w 3972063"/>
              <a:gd name="connsiteY5113" fmla="*/ 770484 h 5659437"/>
              <a:gd name="connsiteX5114" fmla="*/ 1394282 w 3972063"/>
              <a:gd name="connsiteY5114" fmla="*/ 751328 h 5659437"/>
              <a:gd name="connsiteX5115" fmla="*/ 1385769 w 3972063"/>
              <a:gd name="connsiteY5115" fmla="*/ 744943 h 5659437"/>
              <a:gd name="connsiteX5116" fmla="*/ 1394282 w 3972063"/>
              <a:gd name="connsiteY5116" fmla="*/ 734301 h 5659437"/>
              <a:gd name="connsiteX5117" fmla="*/ 1419821 w 3972063"/>
              <a:gd name="connsiteY5117" fmla="*/ 710888 h 5659437"/>
              <a:gd name="connsiteX5118" fmla="*/ 1432591 w 3972063"/>
              <a:gd name="connsiteY5118" fmla="*/ 719402 h 5659437"/>
              <a:gd name="connsiteX5119" fmla="*/ 1441104 w 3972063"/>
              <a:gd name="connsiteY5119" fmla="*/ 685348 h 5659437"/>
              <a:gd name="connsiteX5120" fmla="*/ 1445361 w 3972063"/>
              <a:gd name="connsiteY5120" fmla="*/ 695990 h 5659437"/>
              <a:gd name="connsiteX5121" fmla="*/ 1456002 w 3972063"/>
              <a:gd name="connsiteY5121" fmla="*/ 700246 h 5659437"/>
              <a:gd name="connsiteX5122" fmla="*/ 1462387 w 3972063"/>
              <a:gd name="connsiteY5122" fmla="*/ 681091 h 5659437"/>
              <a:gd name="connsiteX5123" fmla="*/ 1462387 w 3972063"/>
              <a:gd name="connsiteY5123" fmla="*/ 691733 h 5659437"/>
              <a:gd name="connsiteX5124" fmla="*/ 1470900 w 3972063"/>
              <a:gd name="connsiteY5124" fmla="*/ 672577 h 5659437"/>
              <a:gd name="connsiteX5125" fmla="*/ 1481541 w 3972063"/>
              <a:gd name="connsiteY5125" fmla="*/ 674706 h 5659437"/>
              <a:gd name="connsiteX5126" fmla="*/ 1479413 w 3972063"/>
              <a:gd name="connsiteY5126" fmla="*/ 657678 h 5659437"/>
              <a:gd name="connsiteX5127" fmla="*/ 1496439 w 3972063"/>
              <a:gd name="connsiteY5127" fmla="*/ 638523 h 5659437"/>
              <a:gd name="connsiteX5128" fmla="*/ 1485798 w 3972063"/>
              <a:gd name="connsiteY5128" fmla="*/ 632137 h 5659437"/>
              <a:gd name="connsiteX5129" fmla="*/ 1500696 w 3972063"/>
              <a:gd name="connsiteY5129" fmla="*/ 634266 h 5659437"/>
              <a:gd name="connsiteX5130" fmla="*/ 1498567 w 3972063"/>
              <a:gd name="connsiteY5130" fmla="*/ 623624 h 5659437"/>
              <a:gd name="connsiteX5131" fmla="*/ 1502824 w 3972063"/>
              <a:gd name="connsiteY5131" fmla="*/ 632137 h 5659437"/>
              <a:gd name="connsiteX5132" fmla="*/ 1526235 w 3972063"/>
              <a:gd name="connsiteY5132" fmla="*/ 604468 h 5659437"/>
              <a:gd name="connsiteX5133" fmla="*/ 1528363 w 3972063"/>
              <a:gd name="connsiteY5133" fmla="*/ 604468 h 5659437"/>
              <a:gd name="connsiteX5134" fmla="*/ 1545389 w 3972063"/>
              <a:gd name="connsiteY5134" fmla="*/ 581056 h 5659437"/>
              <a:gd name="connsiteX5135" fmla="*/ 1549646 w 3972063"/>
              <a:gd name="connsiteY5135" fmla="*/ 576799 h 5659437"/>
              <a:gd name="connsiteX5136" fmla="*/ 1556031 w 3972063"/>
              <a:gd name="connsiteY5136" fmla="*/ 583184 h 5659437"/>
              <a:gd name="connsiteX5137" fmla="*/ 1553902 w 3972063"/>
              <a:gd name="connsiteY5137" fmla="*/ 572542 h 5659437"/>
              <a:gd name="connsiteX5138" fmla="*/ 1547518 w 3972063"/>
              <a:gd name="connsiteY5138" fmla="*/ 574670 h 5659437"/>
              <a:gd name="connsiteX5139" fmla="*/ 1560287 w 3972063"/>
              <a:gd name="connsiteY5139" fmla="*/ 568285 h 5659437"/>
              <a:gd name="connsiteX5140" fmla="*/ 1570929 w 3972063"/>
              <a:gd name="connsiteY5140" fmla="*/ 561900 h 5659437"/>
              <a:gd name="connsiteX5141" fmla="*/ 1573057 w 3972063"/>
              <a:gd name="connsiteY5141" fmla="*/ 570414 h 5659437"/>
              <a:gd name="connsiteX5142" fmla="*/ 1587955 w 3972063"/>
              <a:gd name="connsiteY5142" fmla="*/ 544873 h 5659437"/>
              <a:gd name="connsiteX5143" fmla="*/ 1594339 w 3972063"/>
              <a:gd name="connsiteY5143" fmla="*/ 551258 h 5659437"/>
              <a:gd name="connsiteX5144" fmla="*/ 1596468 w 3972063"/>
              <a:gd name="connsiteY5144" fmla="*/ 544873 h 5659437"/>
              <a:gd name="connsiteX5145" fmla="*/ 1590083 w 3972063"/>
              <a:gd name="connsiteY5145" fmla="*/ 538487 h 5659437"/>
              <a:gd name="connsiteX5146" fmla="*/ 1600724 w 3972063"/>
              <a:gd name="connsiteY5146" fmla="*/ 532102 h 5659437"/>
              <a:gd name="connsiteX5147" fmla="*/ 1596468 w 3972063"/>
              <a:gd name="connsiteY5147" fmla="*/ 527845 h 5659437"/>
              <a:gd name="connsiteX5148" fmla="*/ 1611366 w 3972063"/>
              <a:gd name="connsiteY5148" fmla="*/ 521460 h 5659437"/>
              <a:gd name="connsiteX5149" fmla="*/ 1619879 w 3972063"/>
              <a:gd name="connsiteY5149" fmla="*/ 532102 h 5659437"/>
              <a:gd name="connsiteX5150" fmla="*/ 1622007 w 3972063"/>
              <a:gd name="connsiteY5150" fmla="*/ 517203 h 5659437"/>
              <a:gd name="connsiteX5151" fmla="*/ 1622007 w 3972063"/>
              <a:gd name="connsiteY5151" fmla="*/ 506561 h 5659437"/>
              <a:gd name="connsiteX5152" fmla="*/ 1632648 w 3972063"/>
              <a:gd name="connsiteY5152" fmla="*/ 517203 h 5659437"/>
              <a:gd name="connsiteX5153" fmla="*/ 1630520 w 3972063"/>
              <a:gd name="connsiteY5153" fmla="*/ 508690 h 5659437"/>
              <a:gd name="connsiteX5154" fmla="*/ 1656059 w 3972063"/>
              <a:gd name="connsiteY5154" fmla="*/ 498048 h 5659437"/>
              <a:gd name="connsiteX5155" fmla="*/ 1649674 w 3972063"/>
              <a:gd name="connsiteY5155" fmla="*/ 493791 h 5659437"/>
              <a:gd name="connsiteX5156" fmla="*/ 1653931 w 3972063"/>
              <a:gd name="connsiteY5156" fmla="*/ 489534 h 5659437"/>
              <a:gd name="connsiteX5157" fmla="*/ 1664572 w 3972063"/>
              <a:gd name="connsiteY5157" fmla="*/ 489534 h 5659437"/>
              <a:gd name="connsiteX5158" fmla="*/ 1675214 w 3972063"/>
              <a:gd name="connsiteY5158" fmla="*/ 500176 h 5659437"/>
              <a:gd name="connsiteX5159" fmla="*/ 1666701 w 3972063"/>
              <a:gd name="connsiteY5159" fmla="*/ 510818 h 5659437"/>
              <a:gd name="connsiteX5160" fmla="*/ 1647546 w 3972063"/>
              <a:gd name="connsiteY5160" fmla="*/ 512947 h 5659437"/>
              <a:gd name="connsiteX5161" fmla="*/ 1649674 w 3972063"/>
              <a:gd name="connsiteY5161" fmla="*/ 523589 h 5659437"/>
              <a:gd name="connsiteX5162" fmla="*/ 1645418 w 3972063"/>
              <a:gd name="connsiteY5162" fmla="*/ 517203 h 5659437"/>
              <a:gd name="connsiteX5163" fmla="*/ 1639033 w 3972063"/>
              <a:gd name="connsiteY5163" fmla="*/ 519332 h 5659437"/>
              <a:gd name="connsiteX5164" fmla="*/ 1651803 w 3972063"/>
              <a:gd name="connsiteY5164" fmla="*/ 534231 h 5659437"/>
              <a:gd name="connsiteX5165" fmla="*/ 1634777 w 3972063"/>
              <a:gd name="connsiteY5165" fmla="*/ 523589 h 5659437"/>
              <a:gd name="connsiteX5166" fmla="*/ 1628392 w 3972063"/>
              <a:gd name="connsiteY5166" fmla="*/ 538487 h 5659437"/>
              <a:gd name="connsiteX5167" fmla="*/ 1643290 w 3972063"/>
              <a:gd name="connsiteY5167" fmla="*/ 544873 h 5659437"/>
              <a:gd name="connsiteX5168" fmla="*/ 1626263 w 3972063"/>
              <a:gd name="connsiteY5168" fmla="*/ 538487 h 5659437"/>
              <a:gd name="connsiteX5169" fmla="*/ 1611366 w 3972063"/>
              <a:gd name="connsiteY5169" fmla="*/ 566157 h 5659437"/>
              <a:gd name="connsiteX5170" fmla="*/ 1615622 w 3972063"/>
              <a:gd name="connsiteY5170" fmla="*/ 570414 h 5659437"/>
              <a:gd name="connsiteX5171" fmla="*/ 1622007 w 3972063"/>
              <a:gd name="connsiteY5171" fmla="*/ 566157 h 5659437"/>
              <a:gd name="connsiteX5172" fmla="*/ 1607109 w 3972063"/>
              <a:gd name="connsiteY5172" fmla="*/ 572542 h 5659437"/>
              <a:gd name="connsiteX5173" fmla="*/ 1611366 w 3972063"/>
              <a:gd name="connsiteY5173" fmla="*/ 581056 h 5659437"/>
              <a:gd name="connsiteX5174" fmla="*/ 1598596 w 3972063"/>
              <a:gd name="connsiteY5174" fmla="*/ 576799 h 5659437"/>
              <a:gd name="connsiteX5175" fmla="*/ 1590083 w 3972063"/>
              <a:gd name="connsiteY5175" fmla="*/ 610853 h 5659437"/>
              <a:gd name="connsiteX5176" fmla="*/ 1579442 w 3972063"/>
              <a:gd name="connsiteY5176" fmla="*/ 606596 h 5659437"/>
              <a:gd name="connsiteX5177" fmla="*/ 1568800 w 3972063"/>
              <a:gd name="connsiteY5177" fmla="*/ 625752 h 5659437"/>
              <a:gd name="connsiteX5178" fmla="*/ 1560287 w 3972063"/>
              <a:gd name="connsiteY5178" fmla="*/ 619367 h 5659437"/>
              <a:gd name="connsiteX5179" fmla="*/ 1562415 w 3972063"/>
              <a:gd name="connsiteY5179" fmla="*/ 630009 h 5659437"/>
              <a:gd name="connsiteX5180" fmla="*/ 1570929 w 3972063"/>
              <a:gd name="connsiteY5180" fmla="*/ 632137 h 5659437"/>
              <a:gd name="connsiteX5181" fmla="*/ 1562415 w 3972063"/>
              <a:gd name="connsiteY5181" fmla="*/ 636394 h 5659437"/>
              <a:gd name="connsiteX5182" fmla="*/ 1551774 w 3972063"/>
              <a:gd name="connsiteY5182" fmla="*/ 627881 h 5659437"/>
              <a:gd name="connsiteX5183" fmla="*/ 1543261 w 3972063"/>
              <a:gd name="connsiteY5183" fmla="*/ 653421 h 5659437"/>
              <a:gd name="connsiteX5184" fmla="*/ 1534748 w 3972063"/>
              <a:gd name="connsiteY5184" fmla="*/ 651293 h 5659437"/>
              <a:gd name="connsiteX5185" fmla="*/ 1536876 w 3972063"/>
              <a:gd name="connsiteY5185" fmla="*/ 661935 h 5659437"/>
              <a:gd name="connsiteX5186" fmla="*/ 1543261 w 3972063"/>
              <a:gd name="connsiteY5186" fmla="*/ 661935 h 5659437"/>
              <a:gd name="connsiteX5187" fmla="*/ 1521978 w 3972063"/>
              <a:gd name="connsiteY5187" fmla="*/ 670449 h 5659437"/>
              <a:gd name="connsiteX5188" fmla="*/ 1528363 w 3972063"/>
              <a:gd name="connsiteY5188" fmla="*/ 674706 h 5659437"/>
              <a:gd name="connsiteX5189" fmla="*/ 1536876 w 3972063"/>
              <a:gd name="connsiteY5189" fmla="*/ 672577 h 5659437"/>
              <a:gd name="connsiteX5190" fmla="*/ 1515594 w 3972063"/>
              <a:gd name="connsiteY5190" fmla="*/ 708760 h 5659437"/>
              <a:gd name="connsiteX5191" fmla="*/ 1509209 w 3972063"/>
              <a:gd name="connsiteY5191" fmla="*/ 706632 h 5659437"/>
              <a:gd name="connsiteX5192" fmla="*/ 1490054 w 3972063"/>
              <a:gd name="connsiteY5192" fmla="*/ 723659 h 5659437"/>
              <a:gd name="connsiteX5193" fmla="*/ 1477285 w 3972063"/>
              <a:gd name="connsiteY5193" fmla="*/ 749200 h 5659437"/>
              <a:gd name="connsiteX5194" fmla="*/ 1458130 w 3972063"/>
              <a:gd name="connsiteY5194" fmla="*/ 757713 h 5659437"/>
              <a:gd name="connsiteX5195" fmla="*/ 1453874 w 3972063"/>
              <a:gd name="connsiteY5195" fmla="*/ 770484 h 5659437"/>
              <a:gd name="connsiteX5196" fmla="*/ 1445361 w 3972063"/>
              <a:gd name="connsiteY5196" fmla="*/ 789640 h 5659437"/>
              <a:gd name="connsiteX5197" fmla="*/ 1434719 w 3972063"/>
              <a:gd name="connsiteY5197" fmla="*/ 785383 h 5659437"/>
              <a:gd name="connsiteX5198" fmla="*/ 1428334 w 3972063"/>
              <a:gd name="connsiteY5198" fmla="*/ 791768 h 5659437"/>
              <a:gd name="connsiteX5199" fmla="*/ 1432591 w 3972063"/>
              <a:gd name="connsiteY5199" fmla="*/ 802410 h 5659437"/>
              <a:gd name="connsiteX5200" fmla="*/ 1426206 w 3972063"/>
              <a:gd name="connsiteY5200" fmla="*/ 791768 h 5659437"/>
              <a:gd name="connsiteX5201" fmla="*/ 1426206 w 3972063"/>
              <a:gd name="connsiteY5201" fmla="*/ 808795 h 5659437"/>
              <a:gd name="connsiteX5202" fmla="*/ 1415565 w 3972063"/>
              <a:gd name="connsiteY5202" fmla="*/ 806667 h 5659437"/>
              <a:gd name="connsiteX5203" fmla="*/ 1419821 w 3972063"/>
              <a:gd name="connsiteY5203" fmla="*/ 827951 h 5659437"/>
              <a:gd name="connsiteX5204" fmla="*/ 1426206 w 3972063"/>
              <a:gd name="connsiteY5204" fmla="*/ 830079 h 5659437"/>
              <a:gd name="connsiteX5205" fmla="*/ 1421950 w 3972063"/>
              <a:gd name="connsiteY5205" fmla="*/ 830079 h 5659437"/>
              <a:gd name="connsiteX5206" fmla="*/ 1432591 w 3972063"/>
              <a:gd name="connsiteY5206" fmla="*/ 834336 h 5659437"/>
              <a:gd name="connsiteX5207" fmla="*/ 1415565 w 3972063"/>
              <a:gd name="connsiteY5207" fmla="*/ 847107 h 5659437"/>
              <a:gd name="connsiteX5208" fmla="*/ 1411308 w 3972063"/>
              <a:gd name="connsiteY5208" fmla="*/ 836465 h 5659437"/>
              <a:gd name="connsiteX5209" fmla="*/ 1413437 w 3972063"/>
              <a:gd name="connsiteY5209" fmla="*/ 827951 h 5659437"/>
              <a:gd name="connsiteX5210" fmla="*/ 1400667 w 3972063"/>
              <a:gd name="connsiteY5210" fmla="*/ 832208 h 5659437"/>
              <a:gd name="connsiteX5211" fmla="*/ 1400667 w 3972063"/>
              <a:gd name="connsiteY5211" fmla="*/ 842850 h 5659437"/>
              <a:gd name="connsiteX5212" fmla="*/ 1407052 w 3972063"/>
              <a:gd name="connsiteY5212" fmla="*/ 840721 h 5659437"/>
              <a:gd name="connsiteX5213" fmla="*/ 1415565 w 3972063"/>
              <a:gd name="connsiteY5213" fmla="*/ 847107 h 5659437"/>
              <a:gd name="connsiteX5214" fmla="*/ 1411308 w 3972063"/>
              <a:gd name="connsiteY5214" fmla="*/ 855620 h 5659437"/>
              <a:gd name="connsiteX5215" fmla="*/ 1407052 w 3972063"/>
              <a:gd name="connsiteY5215" fmla="*/ 847107 h 5659437"/>
              <a:gd name="connsiteX5216" fmla="*/ 1402795 w 3972063"/>
              <a:gd name="connsiteY5216" fmla="*/ 851363 h 5659437"/>
              <a:gd name="connsiteX5217" fmla="*/ 1411308 w 3972063"/>
              <a:gd name="connsiteY5217" fmla="*/ 859877 h 5659437"/>
              <a:gd name="connsiteX5218" fmla="*/ 1379384 w 3972063"/>
              <a:gd name="connsiteY5218" fmla="*/ 876904 h 5659437"/>
              <a:gd name="connsiteX5219" fmla="*/ 1381513 w 3972063"/>
              <a:gd name="connsiteY5219" fmla="*/ 885418 h 5659437"/>
              <a:gd name="connsiteX5220" fmla="*/ 1390026 w 3972063"/>
              <a:gd name="connsiteY5220" fmla="*/ 883289 h 5659437"/>
              <a:gd name="connsiteX5221" fmla="*/ 1368743 w 3972063"/>
              <a:gd name="connsiteY5221" fmla="*/ 891803 h 5659437"/>
              <a:gd name="connsiteX5222" fmla="*/ 1366615 w 3972063"/>
              <a:gd name="connsiteY5222" fmla="*/ 893932 h 5659437"/>
              <a:gd name="connsiteX5223" fmla="*/ 1375128 w 3972063"/>
              <a:gd name="connsiteY5223" fmla="*/ 904574 h 5659437"/>
              <a:gd name="connsiteX5224" fmla="*/ 1343204 w 3972063"/>
              <a:gd name="connsiteY5224" fmla="*/ 945013 h 5659437"/>
              <a:gd name="connsiteX5225" fmla="*/ 1304895 w 3972063"/>
              <a:gd name="connsiteY5225" fmla="*/ 987581 h 5659437"/>
              <a:gd name="connsiteX5226" fmla="*/ 1309151 w 3972063"/>
              <a:gd name="connsiteY5226" fmla="*/ 989710 h 5659437"/>
              <a:gd name="connsiteX5227" fmla="*/ 1277227 w 3972063"/>
              <a:gd name="connsiteY5227" fmla="*/ 1019508 h 5659437"/>
              <a:gd name="connsiteX5228" fmla="*/ 1275099 w 3972063"/>
              <a:gd name="connsiteY5228" fmla="*/ 1023764 h 5659437"/>
              <a:gd name="connsiteX5229" fmla="*/ 1281484 w 3972063"/>
              <a:gd name="connsiteY5229" fmla="*/ 1032278 h 5659437"/>
              <a:gd name="connsiteX5230" fmla="*/ 1277227 w 3972063"/>
              <a:gd name="connsiteY5230" fmla="*/ 1032278 h 5659437"/>
              <a:gd name="connsiteX5231" fmla="*/ 1260201 w 3972063"/>
              <a:gd name="connsiteY5231" fmla="*/ 1051434 h 5659437"/>
              <a:gd name="connsiteX5232" fmla="*/ 1262330 w 3972063"/>
              <a:gd name="connsiteY5232" fmla="*/ 1059947 h 5659437"/>
              <a:gd name="connsiteX5233" fmla="*/ 1260201 w 3972063"/>
              <a:gd name="connsiteY5233" fmla="*/ 1070589 h 5659437"/>
              <a:gd name="connsiteX5234" fmla="*/ 1264458 w 3972063"/>
              <a:gd name="connsiteY5234" fmla="*/ 1072718 h 5659437"/>
              <a:gd name="connsiteX5235" fmla="*/ 1404924 w 3972063"/>
              <a:gd name="connsiteY5235" fmla="*/ 904574 h 5659437"/>
              <a:gd name="connsiteX5236" fmla="*/ 1434719 w 3972063"/>
              <a:gd name="connsiteY5236" fmla="*/ 874776 h 5659437"/>
              <a:gd name="connsiteX5237" fmla="*/ 1438976 w 3972063"/>
              <a:gd name="connsiteY5237" fmla="*/ 853492 h 5659437"/>
              <a:gd name="connsiteX5238" fmla="*/ 1449617 w 3972063"/>
              <a:gd name="connsiteY5238" fmla="*/ 851363 h 5659437"/>
              <a:gd name="connsiteX5239" fmla="*/ 1460259 w 3972063"/>
              <a:gd name="connsiteY5239" fmla="*/ 840721 h 5659437"/>
              <a:gd name="connsiteX5240" fmla="*/ 1470900 w 3972063"/>
              <a:gd name="connsiteY5240" fmla="*/ 823694 h 5659437"/>
              <a:gd name="connsiteX5241" fmla="*/ 1468772 w 3972063"/>
              <a:gd name="connsiteY5241" fmla="*/ 832208 h 5659437"/>
              <a:gd name="connsiteX5242" fmla="*/ 1494311 w 3972063"/>
              <a:gd name="connsiteY5242" fmla="*/ 808795 h 5659437"/>
              <a:gd name="connsiteX5243" fmla="*/ 1509209 w 3972063"/>
              <a:gd name="connsiteY5243" fmla="*/ 772612 h 5659437"/>
              <a:gd name="connsiteX5244" fmla="*/ 1517722 w 3972063"/>
              <a:gd name="connsiteY5244" fmla="*/ 770484 h 5659437"/>
              <a:gd name="connsiteX5245" fmla="*/ 1530491 w 3972063"/>
              <a:gd name="connsiteY5245" fmla="*/ 761970 h 5659437"/>
              <a:gd name="connsiteX5246" fmla="*/ 1545389 w 3972063"/>
              <a:gd name="connsiteY5246" fmla="*/ 736429 h 5659437"/>
              <a:gd name="connsiteX5247" fmla="*/ 1553902 w 3972063"/>
              <a:gd name="connsiteY5247" fmla="*/ 747071 h 5659437"/>
              <a:gd name="connsiteX5248" fmla="*/ 1547518 w 3972063"/>
              <a:gd name="connsiteY5248" fmla="*/ 736429 h 5659437"/>
              <a:gd name="connsiteX5249" fmla="*/ 1564544 w 3972063"/>
              <a:gd name="connsiteY5249" fmla="*/ 708760 h 5659437"/>
              <a:gd name="connsiteX5250" fmla="*/ 1568800 w 3972063"/>
              <a:gd name="connsiteY5250" fmla="*/ 702375 h 5659437"/>
              <a:gd name="connsiteX5251" fmla="*/ 1577313 w 3972063"/>
              <a:gd name="connsiteY5251" fmla="*/ 706632 h 5659437"/>
              <a:gd name="connsiteX5252" fmla="*/ 1579442 w 3972063"/>
              <a:gd name="connsiteY5252" fmla="*/ 689604 h 5659437"/>
              <a:gd name="connsiteX5253" fmla="*/ 1590083 w 3972063"/>
              <a:gd name="connsiteY5253" fmla="*/ 681091 h 5659437"/>
              <a:gd name="connsiteX5254" fmla="*/ 1630520 w 3972063"/>
              <a:gd name="connsiteY5254" fmla="*/ 655550 h 5659437"/>
              <a:gd name="connsiteX5255" fmla="*/ 1649674 w 3972063"/>
              <a:gd name="connsiteY5255" fmla="*/ 619367 h 5659437"/>
              <a:gd name="connsiteX5256" fmla="*/ 1658188 w 3972063"/>
              <a:gd name="connsiteY5256" fmla="*/ 617238 h 5659437"/>
              <a:gd name="connsiteX5257" fmla="*/ 1647546 w 3972063"/>
              <a:gd name="connsiteY5257" fmla="*/ 644908 h 5659437"/>
              <a:gd name="connsiteX5258" fmla="*/ 1656059 w 3972063"/>
              <a:gd name="connsiteY5258" fmla="*/ 651293 h 5659437"/>
              <a:gd name="connsiteX5259" fmla="*/ 1658188 w 3972063"/>
              <a:gd name="connsiteY5259" fmla="*/ 640651 h 5659437"/>
              <a:gd name="connsiteX5260" fmla="*/ 1670957 w 3972063"/>
              <a:gd name="connsiteY5260" fmla="*/ 649165 h 5659437"/>
              <a:gd name="connsiteX5261" fmla="*/ 1664572 w 3972063"/>
              <a:gd name="connsiteY5261" fmla="*/ 634266 h 5659437"/>
              <a:gd name="connsiteX5262" fmla="*/ 1675214 w 3972063"/>
              <a:gd name="connsiteY5262" fmla="*/ 625752 h 5659437"/>
              <a:gd name="connsiteX5263" fmla="*/ 1662444 w 3972063"/>
              <a:gd name="connsiteY5263" fmla="*/ 615110 h 5659437"/>
              <a:gd name="connsiteX5264" fmla="*/ 1668829 w 3972063"/>
              <a:gd name="connsiteY5264" fmla="*/ 600211 h 5659437"/>
              <a:gd name="connsiteX5265" fmla="*/ 1679470 w 3972063"/>
              <a:gd name="connsiteY5265" fmla="*/ 604468 h 5659437"/>
              <a:gd name="connsiteX5266" fmla="*/ 1696496 w 3972063"/>
              <a:gd name="connsiteY5266" fmla="*/ 589569 h 5659437"/>
              <a:gd name="connsiteX5267" fmla="*/ 1687983 w 3972063"/>
              <a:gd name="connsiteY5267" fmla="*/ 604468 h 5659437"/>
              <a:gd name="connsiteX5268" fmla="*/ 1705009 w 3972063"/>
              <a:gd name="connsiteY5268" fmla="*/ 608725 h 5659437"/>
              <a:gd name="connsiteX5269" fmla="*/ 1700753 w 3972063"/>
              <a:gd name="connsiteY5269" fmla="*/ 598083 h 5659437"/>
              <a:gd name="connsiteX5270" fmla="*/ 1724164 w 3972063"/>
              <a:gd name="connsiteY5270" fmla="*/ 581056 h 5659437"/>
              <a:gd name="connsiteX5271" fmla="*/ 1734805 w 3972063"/>
              <a:gd name="connsiteY5271" fmla="*/ 585312 h 5659437"/>
              <a:gd name="connsiteX5272" fmla="*/ 1734805 w 3972063"/>
              <a:gd name="connsiteY5272" fmla="*/ 581056 h 5659437"/>
              <a:gd name="connsiteX5273" fmla="*/ 1717779 w 3972063"/>
              <a:gd name="connsiteY5273" fmla="*/ 572542 h 5659437"/>
              <a:gd name="connsiteX5274" fmla="*/ 1726292 w 3972063"/>
              <a:gd name="connsiteY5274" fmla="*/ 566157 h 5659437"/>
              <a:gd name="connsiteX5275" fmla="*/ 1713523 w 3972063"/>
              <a:gd name="connsiteY5275" fmla="*/ 564028 h 5659437"/>
              <a:gd name="connsiteX5276" fmla="*/ 1724164 w 3972063"/>
              <a:gd name="connsiteY5276" fmla="*/ 557643 h 5659437"/>
              <a:gd name="connsiteX5277" fmla="*/ 1732677 w 3972063"/>
              <a:gd name="connsiteY5277" fmla="*/ 570414 h 5659437"/>
              <a:gd name="connsiteX5278" fmla="*/ 1741190 w 3972063"/>
              <a:gd name="connsiteY5278" fmla="*/ 561900 h 5659437"/>
              <a:gd name="connsiteX5279" fmla="*/ 1751831 w 3972063"/>
              <a:gd name="connsiteY5279" fmla="*/ 570414 h 5659437"/>
              <a:gd name="connsiteX5280" fmla="*/ 1758216 w 3972063"/>
              <a:gd name="connsiteY5280" fmla="*/ 583184 h 5659437"/>
              <a:gd name="connsiteX5281" fmla="*/ 1758216 w 3972063"/>
              <a:gd name="connsiteY5281" fmla="*/ 572542 h 5659437"/>
              <a:gd name="connsiteX5282" fmla="*/ 1770986 w 3972063"/>
              <a:gd name="connsiteY5282" fmla="*/ 578927 h 5659437"/>
              <a:gd name="connsiteX5283" fmla="*/ 1762473 w 3972063"/>
              <a:gd name="connsiteY5283" fmla="*/ 568285 h 5659437"/>
              <a:gd name="connsiteX5284" fmla="*/ 1753960 w 3972063"/>
              <a:gd name="connsiteY5284" fmla="*/ 566157 h 5659437"/>
              <a:gd name="connsiteX5285" fmla="*/ 1753960 w 3972063"/>
              <a:gd name="connsiteY5285" fmla="*/ 570414 h 5659437"/>
              <a:gd name="connsiteX5286" fmla="*/ 1749703 w 3972063"/>
              <a:gd name="connsiteY5286" fmla="*/ 561900 h 5659437"/>
              <a:gd name="connsiteX5287" fmla="*/ 1764601 w 3972063"/>
              <a:gd name="connsiteY5287" fmla="*/ 566157 h 5659437"/>
              <a:gd name="connsiteX5288" fmla="*/ 1762473 w 3972063"/>
              <a:gd name="connsiteY5288" fmla="*/ 557643 h 5659437"/>
              <a:gd name="connsiteX5289" fmla="*/ 1753960 w 3972063"/>
              <a:gd name="connsiteY5289" fmla="*/ 557643 h 5659437"/>
              <a:gd name="connsiteX5290" fmla="*/ 1773114 w 3972063"/>
              <a:gd name="connsiteY5290" fmla="*/ 542744 h 5659437"/>
              <a:gd name="connsiteX5291" fmla="*/ 1770986 w 3972063"/>
              <a:gd name="connsiteY5291" fmla="*/ 568285 h 5659437"/>
              <a:gd name="connsiteX5292" fmla="*/ 1777371 w 3972063"/>
              <a:gd name="connsiteY5292" fmla="*/ 570414 h 5659437"/>
              <a:gd name="connsiteX5293" fmla="*/ 1783755 w 3972063"/>
              <a:gd name="connsiteY5293" fmla="*/ 542744 h 5659437"/>
              <a:gd name="connsiteX5294" fmla="*/ 1792268 w 3972063"/>
              <a:gd name="connsiteY5294" fmla="*/ 547001 h 5659437"/>
              <a:gd name="connsiteX5295" fmla="*/ 1792268 w 3972063"/>
              <a:gd name="connsiteY5295" fmla="*/ 544873 h 5659437"/>
              <a:gd name="connsiteX5296" fmla="*/ 1788012 w 3972063"/>
              <a:gd name="connsiteY5296" fmla="*/ 540616 h 5659437"/>
              <a:gd name="connsiteX5297" fmla="*/ 1798653 w 3972063"/>
              <a:gd name="connsiteY5297" fmla="*/ 534231 h 5659437"/>
              <a:gd name="connsiteX5298" fmla="*/ 1802910 w 3972063"/>
              <a:gd name="connsiteY5298" fmla="*/ 510818 h 5659437"/>
              <a:gd name="connsiteX5299" fmla="*/ 1807166 w 3972063"/>
              <a:gd name="connsiteY5299" fmla="*/ 534231 h 5659437"/>
              <a:gd name="connsiteX5300" fmla="*/ 1817808 w 3972063"/>
              <a:gd name="connsiteY5300" fmla="*/ 515075 h 5659437"/>
              <a:gd name="connsiteX5301" fmla="*/ 1802910 w 3972063"/>
              <a:gd name="connsiteY5301" fmla="*/ 506561 h 5659437"/>
              <a:gd name="connsiteX5302" fmla="*/ 1807166 w 3972063"/>
              <a:gd name="connsiteY5302" fmla="*/ 502304 h 5659437"/>
              <a:gd name="connsiteX5303" fmla="*/ 1822064 w 3972063"/>
              <a:gd name="connsiteY5303" fmla="*/ 515075 h 5659437"/>
              <a:gd name="connsiteX5304" fmla="*/ 1832706 w 3972063"/>
              <a:gd name="connsiteY5304" fmla="*/ 508690 h 5659437"/>
              <a:gd name="connsiteX5305" fmla="*/ 1843347 w 3972063"/>
              <a:gd name="connsiteY5305" fmla="*/ 478892 h 5659437"/>
              <a:gd name="connsiteX5306" fmla="*/ 1851860 w 3972063"/>
              <a:gd name="connsiteY5306" fmla="*/ 500176 h 5659437"/>
              <a:gd name="connsiteX5307" fmla="*/ 1871014 w 3972063"/>
              <a:gd name="connsiteY5307" fmla="*/ 485277 h 5659437"/>
              <a:gd name="connsiteX5308" fmla="*/ 1879528 w 3972063"/>
              <a:gd name="connsiteY5308" fmla="*/ 468250 h 5659437"/>
              <a:gd name="connsiteX5309" fmla="*/ 1871014 w 3972063"/>
              <a:gd name="connsiteY5309" fmla="*/ 457608 h 5659437"/>
              <a:gd name="connsiteX5310" fmla="*/ 1877399 w 3972063"/>
              <a:gd name="connsiteY5310" fmla="*/ 455479 h 5659437"/>
              <a:gd name="connsiteX5311" fmla="*/ 1871014 w 3972063"/>
              <a:gd name="connsiteY5311" fmla="*/ 449094 h 5659437"/>
              <a:gd name="connsiteX5312" fmla="*/ 1881656 w 3972063"/>
              <a:gd name="connsiteY5312" fmla="*/ 461865 h 5659437"/>
              <a:gd name="connsiteX5313" fmla="*/ 1890169 w 3972063"/>
              <a:gd name="connsiteY5313" fmla="*/ 466122 h 5659437"/>
              <a:gd name="connsiteX5314" fmla="*/ 1894425 w 3972063"/>
              <a:gd name="connsiteY5314" fmla="*/ 459736 h 5659437"/>
              <a:gd name="connsiteX5315" fmla="*/ 1892297 w 3972063"/>
              <a:gd name="connsiteY5315" fmla="*/ 474635 h 5659437"/>
              <a:gd name="connsiteX5316" fmla="*/ 1896554 w 3972063"/>
              <a:gd name="connsiteY5316" fmla="*/ 474635 h 5659437"/>
              <a:gd name="connsiteX5317" fmla="*/ 1905067 w 3972063"/>
              <a:gd name="connsiteY5317" fmla="*/ 470378 h 5659437"/>
              <a:gd name="connsiteX5318" fmla="*/ 1894425 w 3972063"/>
              <a:gd name="connsiteY5318" fmla="*/ 489534 h 5659437"/>
              <a:gd name="connsiteX5319" fmla="*/ 1905067 w 3972063"/>
              <a:gd name="connsiteY5319" fmla="*/ 493791 h 5659437"/>
              <a:gd name="connsiteX5320" fmla="*/ 1892297 w 3972063"/>
              <a:gd name="connsiteY5320" fmla="*/ 495919 h 5659437"/>
              <a:gd name="connsiteX5321" fmla="*/ 1888041 w 3972063"/>
              <a:gd name="connsiteY5321" fmla="*/ 491662 h 5659437"/>
              <a:gd name="connsiteX5322" fmla="*/ 1892297 w 3972063"/>
              <a:gd name="connsiteY5322" fmla="*/ 506561 h 5659437"/>
              <a:gd name="connsiteX5323" fmla="*/ 1879528 w 3972063"/>
              <a:gd name="connsiteY5323" fmla="*/ 508690 h 5659437"/>
              <a:gd name="connsiteX5324" fmla="*/ 1883784 w 3972063"/>
              <a:gd name="connsiteY5324" fmla="*/ 498048 h 5659437"/>
              <a:gd name="connsiteX5325" fmla="*/ 1862501 w 3972063"/>
              <a:gd name="connsiteY5325" fmla="*/ 500176 h 5659437"/>
              <a:gd name="connsiteX5326" fmla="*/ 1862501 w 3972063"/>
              <a:gd name="connsiteY5326" fmla="*/ 506561 h 5659437"/>
              <a:gd name="connsiteX5327" fmla="*/ 1871014 w 3972063"/>
              <a:gd name="connsiteY5327" fmla="*/ 506561 h 5659437"/>
              <a:gd name="connsiteX5328" fmla="*/ 1877399 w 3972063"/>
              <a:gd name="connsiteY5328" fmla="*/ 510818 h 5659437"/>
              <a:gd name="connsiteX5329" fmla="*/ 1877399 w 3972063"/>
              <a:gd name="connsiteY5329" fmla="*/ 523589 h 5659437"/>
              <a:gd name="connsiteX5330" fmla="*/ 1888041 w 3972063"/>
              <a:gd name="connsiteY5330" fmla="*/ 523589 h 5659437"/>
              <a:gd name="connsiteX5331" fmla="*/ 1871014 w 3972063"/>
              <a:gd name="connsiteY5331" fmla="*/ 536359 h 5659437"/>
              <a:gd name="connsiteX5332" fmla="*/ 1871014 w 3972063"/>
              <a:gd name="connsiteY5332" fmla="*/ 527845 h 5659437"/>
              <a:gd name="connsiteX5333" fmla="*/ 1851860 w 3972063"/>
              <a:gd name="connsiteY5333" fmla="*/ 542744 h 5659437"/>
              <a:gd name="connsiteX5334" fmla="*/ 1860373 w 3972063"/>
              <a:gd name="connsiteY5334" fmla="*/ 544873 h 5659437"/>
              <a:gd name="connsiteX5335" fmla="*/ 1860373 w 3972063"/>
              <a:gd name="connsiteY5335" fmla="*/ 557643 h 5659437"/>
              <a:gd name="connsiteX5336" fmla="*/ 1839090 w 3972063"/>
              <a:gd name="connsiteY5336" fmla="*/ 581056 h 5659437"/>
              <a:gd name="connsiteX5337" fmla="*/ 1834834 w 3972063"/>
              <a:gd name="connsiteY5337" fmla="*/ 572542 h 5659437"/>
              <a:gd name="connsiteX5338" fmla="*/ 1830577 w 3972063"/>
              <a:gd name="connsiteY5338" fmla="*/ 585312 h 5659437"/>
              <a:gd name="connsiteX5339" fmla="*/ 1822064 w 3972063"/>
              <a:gd name="connsiteY5339" fmla="*/ 578927 h 5659437"/>
              <a:gd name="connsiteX5340" fmla="*/ 1826321 w 3972063"/>
              <a:gd name="connsiteY5340" fmla="*/ 585312 h 5659437"/>
              <a:gd name="connsiteX5341" fmla="*/ 1822064 w 3972063"/>
              <a:gd name="connsiteY5341" fmla="*/ 608725 h 5659437"/>
              <a:gd name="connsiteX5342" fmla="*/ 1817808 w 3972063"/>
              <a:gd name="connsiteY5342" fmla="*/ 625752 h 5659437"/>
              <a:gd name="connsiteX5343" fmla="*/ 1822064 w 3972063"/>
              <a:gd name="connsiteY5343" fmla="*/ 621495 h 5659437"/>
              <a:gd name="connsiteX5344" fmla="*/ 1828449 w 3972063"/>
              <a:gd name="connsiteY5344" fmla="*/ 627881 h 5659437"/>
              <a:gd name="connsiteX5345" fmla="*/ 1813551 w 3972063"/>
              <a:gd name="connsiteY5345" fmla="*/ 630009 h 5659437"/>
              <a:gd name="connsiteX5346" fmla="*/ 1809295 w 3972063"/>
              <a:gd name="connsiteY5346" fmla="*/ 615110 h 5659437"/>
              <a:gd name="connsiteX5347" fmla="*/ 1796525 w 3972063"/>
              <a:gd name="connsiteY5347" fmla="*/ 638523 h 5659437"/>
              <a:gd name="connsiteX5348" fmla="*/ 1785884 w 3972063"/>
              <a:gd name="connsiteY5348" fmla="*/ 638523 h 5659437"/>
              <a:gd name="connsiteX5349" fmla="*/ 1779499 w 3972063"/>
              <a:gd name="connsiteY5349" fmla="*/ 651293 h 5659437"/>
              <a:gd name="connsiteX5350" fmla="*/ 1785884 w 3972063"/>
              <a:gd name="connsiteY5350" fmla="*/ 664063 h 5659437"/>
              <a:gd name="connsiteX5351" fmla="*/ 1770986 w 3972063"/>
              <a:gd name="connsiteY5351" fmla="*/ 655550 h 5659437"/>
              <a:gd name="connsiteX5352" fmla="*/ 1766729 w 3972063"/>
              <a:gd name="connsiteY5352" fmla="*/ 670449 h 5659437"/>
              <a:gd name="connsiteX5353" fmla="*/ 1773114 w 3972063"/>
              <a:gd name="connsiteY5353" fmla="*/ 672577 h 5659437"/>
              <a:gd name="connsiteX5354" fmla="*/ 1760344 w 3972063"/>
              <a:gd name="connsiteY5354" fmla="*/ 676834 h 5659437"/>
              <a:gd name="connsiteX5355" fmla="*/ 1749703 w 3972063"/>
              <a:gd name="connsiteY5355" fmla="*/ 700246 h 5659437"/>
              <a:gd name="connsiteX5356" fmla="*/ 1753960 w 3972063"/>
              <a:gd name="connsiteY5356" fmla="*/ 706632 h 5659437"/>
              <a:gd name="connsiteX5357" fmla="*/ 1743318 w 3972063"/>
              <a:gd name="connsiteY5357" fmla="*/ 700246 h 5659437"/>
              <a:gd name="connsiteX5358" fmla="*/ 1739062 w 3972063"/>
              <a:gd name="connsiteY5358" fmla="*/ 723659 h 5659437"/>
              <a:gd name="connsiteX5359" fmla="*/ 1747575 w 3972063"/>
              <a:gd name="connsiteY5359" fmla="*/ 719402 h 5659437"/>
              <a:gd name="connsiteX5360" fmla="*/ 1734805 w 3972063"/>
              <a:gd name="connsiteY5360" fmla="*/ 732173 h 5659437"/>
              <a:gd name="connsiteX5361" fmla="*/ 1736933 w 3972063"/>
              <a:gd name="connsiteY5361" fmla="*/ 725787 h 5659437"/>
              <a:gd name="connsiteX5362" fmla="*/ 1730549 w 3972063"/>
              <a:gd name="connsiteY5362" fmla="*/ 740686 h 5659437"/>
              <a:gd name="connsiteX5363" fmla="*/ 1739062 w 3972063"/>
              <a:gd name="connsiteY5363" fmla="*/ 740686 h 5659437"/>
              <a:gd name="connsiteX5364" fmla="*/ 1728420 w 3972063"/>
              <a:gd name="connsiteY5364" fmla="*/ 740686 h 5659437"/>
              <a:gd name="connsiteX5365" fmla="*/ 1730549 w 3972063"/>
              <a:gd name="connsiteY5365" fmla="*/ 753457 h 5659437"/>
              <a:gd name="connsiteX5366" fmla="*/ 1745447 w 3972063"/>
              <a:gd name="connsiteY5366" fmla="*/ 753457 h 5659437"/>
              <a:gd name="connsiteX5367" fmla="*/ 1743318 w 3972063"/>
              <a:gd name="connsiteY5367" fmla="*/ 744943 h 5659437"/>
              <a:gd name="connsiteX5368" fmla="*/ 1773114 w 3972063"/>
              <a:gd name="connsiteY5368" fmla="*/ 723659 h 5659437"/>
              <a:gd name="connsiteX5369" fmla="*/ 1781627 w 3972063"/>
              <a:gd name="connsiteY5369" fmla="*/ 704503 h 5659437"/>
              <a:gd name="connsiteX5370" fmla="*/ 1802910 w 3972063"/>
              <a:gd name="connsiteY5370" fmla="*/ 681091 h 5659437"/>
              <a:gd name="connsiteX5371" fmla="*/ 1815679 w 3972063"/>
              <a:gd name="connsiteY5371" fmla="*/ 685348 h 5659437"/>
              <a:gd name="connsiteX5372" fmla="*/ 1819936 w 3972063"/>
              <a:gd name="connsiteY5372" fmla="*/ 678962 h 5659437"/>
              <a:gd name="connsiteX5373" fmla="*/ 1836962 w 3972063"/>
              <a:gd name="connsiteY5373" fmla="*/ 685348 h 5659437"/>
              <a:gd name="connsiteX5374" fmla="*/ 1828449 w 3972063"/>
              <a:gd name="connsiteY5374" fmla="*/ 672577 h 5659437"/>
              <a:gd name="connsiteX5375" fmla="*/ 1843347 w 3972063"/>
              <a:gd name="connsiteY5375" fmla="*/ 670449 h 5659437"/>
              <a:gd name="connsiteX5376" fmla="*/ 1841219 w 3972063"/>
              <a:gd name="connsiteY5376" fmla="*/ 661935 h 5659437"/>
              <a:gd name="connsiteX5377" fmla="*/ 1851860 w 3972063"/>
              <a:gd name="connsiteY5377" fmla="*/ 674706 h 5659437"/>
              <a:gd name="connsiteX5378" fmla="*/ 1860373 w 3972063"/>
              <a:gd name="connsiteY5378" fmla="*/ 668320 h 5659437"/>
              <a:gd name="connsiteX5379" fmla="*/ 1860373 w 3972063"/>
              <a:gd name="connsiteY5379" fmla="*/ 657678 h 5659437"/>
              <a:gd name="connsiteX5380" fmla="*/ 1849732 w 3972063"/>
              <a:gd name="connsiteY5380" fmla="*/ 647036 h 5659437"/>
              <a:gd name="connsiteX5381" fmla="*/ 1860373 w 3972063"/>
              <a:gd name="connsiteY5381" fmla="*/ 653421 h 5659437"/>
              <a:gd name="connsiteX5382" fmla="*/ 1873143 w 3972063"/>
              <a:gd name="connsiteY5382" fmla="*/ 640651 h 5659437"/>
              <a:gd name="connsiteX5383" fmla="*/ 1881656 w 3972063"/>
              <a:gd name="connsiteY5383" fmla="*/ 653421 h 5659437"/>
              <a:gd name="connsiteX5384" fmla="*/ 1885912 w 3972063"/>
              <a:gd name="connsiteY5384" fmla="*/ 661935 h 5659437"/>
              <a:gd name="connsiteX5385" fmla="*/ 1877399 w 3972063"/>
              <a:gd name="connsiteY5385" fmla="*/ 670449 h 5659437"/>
              <a:gd name="connsiteX5386" fmla="*/ 1873143 w 3972063"/>
              <a:gd name="connsiteY5386" fmla="*/ 661935 h 5659437"/>
              <a:gd name="connsiteX5387" fmla="*/ 1871014 w 3972063"/>
              <a:gd name="connsiteY5387" fmla="*/ 672577 h 5659437"/>
              <a:gd name="connsiteX5388" fmla="*/ 1845475 w 3972063"/>
              <a:gd name="connsiteY5388" fmla="*/ 683219 h 5659437"/>
              <a:gd name="connsiteX5389" fmla="*/ 1851860 w 3972063"/>
              <a:gd name="connsiteY5389" fmla="*/ 689604 h 5659437"/>
              <a:gd name="connsiteX5390" fmla="*/ 1849732 w 3972063"/>
              <a:gd name="connsiteY5390" fmla="*/ 693861 h 5659437"/>
              <a:gd name="connsiteX5391" fmla="*/ 1839090 w 3972063"/>
              <a:gd name="connsiteY5391" fmla="*/ 687476 h 5659437"/>
              <a:gd name="connsiteX5392" fmla="*/ 1843347 w 3972063"/>
              <a:gd name="connsiteY5392" fmla="*/ 698118 h 5659437"/>
              <a:gd name="connsiteX5393" fmla="*/ 1832706 w 3972063"/>
              <a:gd name="connsiteY5393" fmla="*/ 695990 h 5659437"/>
              <a:gd name="connsiteX5394" fmla="*/ 1819936 w 3972063"/>
              <a:gd name="connsiteY5394" fmla="*/ 706632 h 5659437"/>
              <a:gd name="connsiteX5395" fmla="*/ 1826321 w 3972063"/>
              <a:gd name="connsiteY5395" fmla="*/ 715145 h 5659437"/>
              <a:gd name="connsiteX5396" fmla="*/ 1828449 w 3972063"/>
              <a:gd name="connsiteY5396" fmla="*/ 719402 h 5659437"/>
              <a:gd name="connsiteX5397" fmla="*/ 1817808 w 3972063"/>
              <a:gd name="connsiteY5397" fmla="*/ 725787 h 5659437"/>
              <a:gd name="connsiteX5398" fmla="*/ 1794397 w 3972063"/>
              <a:gd name="connsiteY5398" fmla="*/ 747071 h 5659437"/>
              <a:gd name="connsiteX5399" fmla="*/ 1809295 w 3972063"/>
              <a:gd name="connsiteY5399" fmla="*/ 764099 h 5659437"/>
              <a:gd name="connsiteX5400" fmla="*/ 1805038 w 3972063"/>
              <a:gd name="connsiteY5400" fmla="*/ 753457 h 5659437"/>
              <a:gd name="connsiteX5401" fmla="*/ 1815679 w 3972063"/>
              <a:gd name="connsiteY5401" fmla="*/ 757713 h 5659437"/>
              <a:gd name="connsiteX5402" fmla="*/ 1851860 w 3972063"/>
              <a:gd name="connsiteY5402" fmla="*/ 725787 h 5659437"/>
              <a:gd name="connsiteX5403" fmla="*/ 1851860 w 3972063"/>
              <a:gd name="connsiteY5403" fmla="*/ 736429 h 5659437"/>
              <a:gd name="connsiteX5404" fmla="*/ 1862501 w 3972063"/>
              <a:gd name="connsiteY5404" fmla="*/ 740686 h 5659437"/>
              <a:gd name="connsiteX5405" fmla="*/ 1856117 w 3972063"/>
              <a:gd name="connsiteY5405" fmla="*/ 738558 h 5659437"/>
              <a:gd name="connsiteX5406" fmla="*/ 1856117 w 3972063"/>
              <a:gd name="connsiteY5406" fmla="*/ 755585 h 5659437"/>
              <a:gd name="connsiteX5407" fmla="*/ 1847603 w 3972063"/>
              <a:gd name="connsiteY5407" fmla="*/ 744943 h 5659437"/>
              <a:gd name="connsiteX5408" fmla="*/ 1853988 w 3972063"/>
              <a:gd name="connsiteY5408" fmla="*/ 742815 h 5659437"/>
              <a:gd name="connsiteX5409" fmla="*/ 1843347 w 3972063"/>
              <a:gd name="connsiteY5409" fmla="*/ 734301 h 5659437"/>
              <a:gd name="connsiteX5410" fmla="*/ 1843347 w 3972063"/>
              <a:gd name="connsiteY5410" fmla="*/ 747071 h 5659437"/>
              <a:gd name="connsiteX5411" fmla="*/ 1849732 w 3972063"/>
              <a:gd name="connsiteY5411" fmla="*/ 757713 h 5659437"/>
              <a:gd name="connsiteX5412" fmla="*/ 1824193 w 3972063"/>
              <a:gd name="connsiteY5412" fmla="*/ 789640 h 5659437"/>
              <a:gd name="connsiteX5413" fmla="*/ 1832706 w 3972063"/>
              <a:gd name="connsiteY5413" fmla="*/ 796025 h 5659437"/>
              <a:gd name="connsiteX5414" fmla="*/ 1813551 w 3972063"/>
              <a:gd name="connsiteY5414" fmla="*/ 800282 h 5659437"/>
              <a:gd name="connsiteX5415" fmla="*/ 1811423 w 3972063"/>
              <a:gd name="connsiteY5415" fmla="*/ 789640 h 5659437"/>
              <a:gd name="connsiteX5416" fmla="*/ 1817808 w 3972063"/>
              <a:gd name="connsiteY5416" fmla="*/ 793896 h 5659437"/>
              <a:gd name="connsiteX5417" fmla="*/ 1811423 w 3972063"/>
              <a:gd name="connsiteY5417" fmla="*/ 781126 h 5659437"/>
              <a:gd name="connsiteX5418" fmla="*/ 1813551 w 3972063"/>
              <a:gd name="connsiteY5418" fmla="*/ 806667 h 5659437"/>
              <a:gd name="connsiteX5419" fmla="*/ 1805038 w 3972063"/>
              <a:gd name="connsiteY5419" fmla="*/ 815180 h 5659437"/>
              <a:gd name="connsiteX5420" fmla="*/ 1796525 w 3972063"/>
              <a:gd name="connsiteY5420" fmla="*/ 802410 h 5659437"/>
              <a:gd name="connsiteX5421" fmla="*/ 1794397 w 3972063"/>
              <a:gd name="connsiteY5421" fmla="*/ 813052 h 5659437"/>
              <a:gd name="connsiteX5422" fmla="*/ 1798653 w 3972063"/>
              <a:gd name="connsiteY5422" fmla="*/ 834336 h 5659437"/>
              <a:gd name="connsiteX5423" fmla="*/ 1792268 w 3972063"/>
              <a:gd name="connsiteY5423" fmla="*/ 830079 h 5659437"/>
              <a:gd name="connsiteX5424" fmla="*/ 1790140 w 3972063"/>
              <a:gd name="connsiteY5424" fmla="*/ 838593 h 5659437"/>
              <a:gd name="connsiteX5425" fmla="*/ 1779499 w 3972063"/>
              <a:gd name="connsiteY5425" fmla="*/ 838593 h 5659437"/>
              <a:gd name="connsiteX5426" fmla="*/ 1785884 w 3972063"/>
              <a:gd name="connsiteY5426" fmla="*/ 853492 h 5659437"/>
              <a:gd name="connsiteX5427" fmla="*/ 1775242 w 3972063"/>
              <a:gd name="connsiteY5427" fmla="*/ 853492 h 5659437"/>
              <a:gd name="connsiteX5428" fmla="*/ 1777371 w 3972063"/>
              <a:gd name="connsiteY5428" fmla="*/ 864134 h 5659437"/>
              <a:gd name="connsiteX5429" fmla="*/ 1768858 w 3972063"/>
              <a:gd name="connsiteY5429" fmla="*/ 857749 h 5659437"/>
              <a:gd name="connsiteX5430" fmla="*/ 1775242 w 3972063"/>
              <a:gd name="connsiteY5430" fmla="*/ 866262 h 5659437"/>
              <a:gd name="connsiteX5431" fmla="*/ 1766729 w 3972063"/>
              <a:gd name="connsiteY5431" fmla="*/ 866262 h 5659437"/>
              <a:gd name="connsiteX5432" fmla="*/ 1762473 w 3972063"/>
              <a:gd name="connsiteY5432" fmla="*/ 857749 h 5659437"/>
              <a:gd name="connsiteX5433" fmla="*/ 1768858 w 3972063"/>
              <a:gd name="connsiteY5433" fmla="*/ 874776 h 5659437"/>
              <a:gd name="connsiteX5434" fmla="*/ 1760344 w 3972063"/>
              <a:gd name="connsiteY5434" fmla="*/ 881161 h 5659437"/>
              <a:gd name="connsiteX5435" fmla="*/ 1749703 w 3972063"/>
              <a:gd name="connsiteY5435" fmla="*/ 879033 h 5659437"/>
              <a:gd name="connsiteX5436" fmla="*/ 1736933 w 3972063"/>
              <a:gd name="connsiteY5436" fmla="*/ 908830 h 5659437"/>
              <a:gd name="connsiteX5437" fmla="*/ 1724164 w 3972063"/>
              <a:gd name="connsiteY5437" fmla="*/ 904574 h 5659437"/>
              <a:gd name="connsiteX5438" fmla="*/ 1719907 w 3972063"/>
              <a:gd name="connsiteY5438" fmla="*/ 919472 h 5659437"/>
              <a:gd name="connsiteX5439" fmla="*/ 1719907 w 3972063"/>
              <a:gd name="connsiteY5439" fmla="*/ 932243 h 5659437"/>
              <a:gd name="connsiteX5440" fmla="*/ 1711394 w 3972063"/>
              <a:gd name="connsiteY5440" fmla="*/ 930114 h 5659437"/>
              <a:gd name="connsiteX5441" fmla="*/ 1702881 w 3972063"/>
              <a:gd name="connsiteY5441" fmla="*/ 947142 h 5659437"/>
              <a:gd name="connsiteX5442" fmla="*/ 1711394 w 3972063"/>
              <a:gd name="connsiteY5442" fmla="*/ 970554 h 5659437"/>
              <a:gd name="connsiteX5443" fmla="*/ 1685855 w 3972063"/>
              <a:gd name="connsiteY5443" fmla="*/ 981196 h 5659437"/>
              <a:gd name="connsiteX5444" fmla="*/ 1681598 w 3972063"/>
              <a:gd name="connsiteY5444" fmla="*/ 989710 h 5659437"/>
              <a:gd name="connsiteX5445" fmla="*/ 1677342 w 3972063"/>
              <a:gd name="connsiteY5445" fmla="*/ 981196 h 5659437"/>
              <a:gd name="connsiteX5446" fmla="*/ 1677342 w 3972063"/>
              <a:gd name="connsiteY5446" fmla="*/ 998224 h 5659437"/>
              <a:gd name="connsiteX5447" fmla="*/ 1685855 w 3972063"/>
              <a:gd name="connsiteY5447" fmla="*/ 991838 h 5659437"/>
              <a:gd name="connsiteX5448" fmla="*/ 1664572 w 3972063"/>
              <a:gd name="connsiteY5448" fmla="*/ 1006737 h 5659437"/>
              <a:gd name="connsiteX5449" fmla="*/ 1673085 w 3972063"/>
              <a:gd name="connsiteY5449" fmla="*/ 1013122 h 5659437"/>
              <a:gd name="connsiteX5450" fmla="*/ 1666701 w 3972063"/>
              <a:gd name="connsiteY5450" fmla="*/ 1019508 h 5659437"/>
              <a:gd name="connsiteX5451" fmla="*/ 1679470 w 3972063"/>
              <a:gd name="connsiteY5451" fmla="*/ 1021636 h 5659437"/>
              <a:gd name="connsiteX5452" fmla="*/ 1690112 w 3972063"/>
              <a:gd name="connsiteY5452" fmla="*/ 1015251 h 5659437"/>
              <a:gd name="connsiteX5453" fmla="*/ 1683727 w 3972063"/>
              <a:gd name="connsiteY5453" fmla="*/ 1023764 h 5659437"/>
              <a:gd name="connsiteX5454" fmla="*/ 1666701 w 3972063"/>
              <a:gd name="connsiteY5454" fmla="*/ 1025893 h 5659437"/>
              <a:gd name="connsiteX5455" fmla="*/ 1675214 w 3972063"/>
              <a:gd name="connsiteY5455" fmla="*/ 1036535 h 5659437"/>
              <a:gd name="connsiteX5456" fmla="*/ 1670957 w 3972063"/>
              <a:gd name="connsiteY5456" fmla="*/ 1036535 h 5659437"/>
              <a:gd name="connsiteX5457" fmla="*/ 1670957 w 3972063"/>
              <a:gd name="connsiteY5457" fmla="*/ 1038663 h 5659437"/>
              <a:gd name="connsiteX5458" fmla="*/ 1660316 w 3972063"/>
              <a:gd name="connsiteY5458" fmla="*/ 1025893 h 5659437"/>
              <a:gd name="connsiteX5459" fmla="*/ 1649674 w 3972063"/>
              <a:gd name="connsiteY5459" fmla="*/ 1021636 h 5659437"/>
              <a:gd name="connsiteX5460" fmla="*/ 1651803 w 3972063"/>
              <a:gd name="connsiteY5460" fmla="*/ 1034406 h 5659437"/>
              <a:gd name="connsiteX5461" fmla="*/ 1647546 w 3972063"/>
              <a:gd name="connsiteY5461" fmla="*/ 1055691 h 5659437"/>
              <a:gd name="connsiteX5462" fmla="*/ 1630520 w 3972063"/>
              <a:gd name="connsiteY5462" fmla="*/ 1045049 h 5659437"/>
              <a:gd name="connsiteX5463" fmla="*/ 1641161 w 3972063"/>
              <a:gd name="connsiteY5463" fmla="*/ 1059947 h 5659437"/>
              <a:gd name="connsiteX5464" fmla="*/ 1634777 w 3972063"/>
              <a:gd name="connsiteY5464" fmla="*/ 1070589 h 5659437"/>
              <a:gd name="connsiteX5465" fmla="*/ 1619879 w 3972063"/>
              <a:gd name="connsiteY5465" fmla="*/ 1064204 h 5659437"/>
              <a:gd name="connsiteX5466" fmla="*/ 1624135 w 3972063"/>
              <a:gd name="connsiteY5466" fmla="*/ 1074846 h 5659437"/>
              <a:gd name="connsiteX5467" fmla="*/ 1607109 w 3972063"/>
              <a:gd name="connsiteY5467" fmla="*/ 1079103 h 5659437"/>
              <a:gd name="connsiteX5468" fmla="*/ 1613494 w 3972063"/>
              <a:gd name="connsiteY5468" fmla="*/ 1083360 h 5659437"/>
              <a:gd name="connsiteX5469" fmla="*/ 1609237 w 3972063"/>
              <a:gd name="connsiteY5469" fmla="*/ 1104644 h 5659437"/>
              <a:gd name="connsiteX5470" fmla="*/ 1602853 w 3972063"/>
              <a:gd name="connsiteY5470" fmla="*/ 1113158 h 5659437"/>
              <a:gd name="connsiteX5471" fmla="*/ 1587955 w 3972063"/>
              <a:gd name="connsiteY5471" fmla="*/ 1123800 h 5659437"/>
              <a:gd name="connsiteX5472" fmla="*/ 1587955 w 3972063"/>
              <a:gd name="connsiteY5472" fmla="*/ 1130185 h 5659437"/>
              <a:gd name="connsiteX5473" fmla="*/ 1594339 w 3972063"/>
              <a:gd name="connsiteY5473" fmla="*/ 1132313 h 5659437"/>
              <a:gd name="connsiteX5474" fmla="*/ 1592211 w 3972063"/>
              <a:gd name="connsiteY5474" fmla="*/ 1142955 h 5659437"/>
              <a:gd name="connsiteX5475" fmla="*/ 1585826 w 3972063"/>
              <a:gd name="connsiteY5475" fmla="*/ 1132313 h 5659437"/>
              <a:gd name="connsiteX5476" fmla="*/ 1564544 w 3972063"/>
              <a:gd name="connsiteY5476" fmla="*/ 1147212 h 5659437"/>
              <a:gd name="connsiteX5477" fmla="*/ 1575185 w 3972063"/>
              <a:gd name="connsiteY5477" fmla="*/ 1157854 h 5659437"/>
              <a:gd name="connsiteX5478" fmla="*/ 1575185 w 3972063"/>
              <a:gd name="connsiteY5478" fmla="*/ 1145084 h 5659437"/>
              <a:gd name="connsiteX5479" fmla="*/ 1592211 w 3972063"/>
              <a:gd name="connsiteY5479" fmla="*/ 1157854 h 5659437"/>
              <a:gd name="connsiteX5480" fmla="*/ 1575185 w 3972063"/>
              <a:gd name="connsiteY5480" fmla="*/ 1162111 h 5659437"/>
              <a:gd name="connsiteX5481" fmla="*/ 1560287 w 3972063"/>
              <a:gd name="connsiteY5481" fmla="*/ 1153597 h 5659437"/>
              <a:gd name="connsiteX5482" fmla="*/ 1564544 w 3972063"/>
              <a:gd name="connsiteY5482" fmla="*/ 1162111 h 5659437"/>
              <a:gd name="connsiteX5483" fmla="*/ 1558159 w 3972063"/>
              <a:gd name="connsiteY5483" fmla="*/ 1155726 h 5659437"/>
              <a:gd name="connsiteX5484" fmla="*/ 1553902 w 3972063"/>
              <a:gd name="connsiteY5484" fmla="*/ 1170625 h 5659437"/>
              <a:gd name="connsiteX5485" fmla="*/ 1532620 w 3972063"/>
              <a:gd name="connsiteY5485" fmla="*/ 1187652 h 5659437"/>
              <a:gd name="connsiteX5486" fmla="*/ 1541133 w 3972063"/>
              <a:gd name="connsiteY5486" fmla="*/ 1191909 h 5659437"/>
              <a:gd name="connsiteX5487" fmla="*/ 1536876 w 3972063"/>
              <a:gd name="connsiteY5487" fmla="*/ 1200422 h 5659437"/>
              <a:gd name="connsiteX5488" fmla="*/ 1528363 w 3972063"/>
              <a:gd name="connsiteY5488" fmla="*/ 1213193 h 5659437"/>
              <a:gd name="connsiteX5489" fmla="*/ 1517722 w 3972063"/>
              <a:gd name="connsiteY5489" fmla="*/ 1211064 h 5659437"/>
              <a:gd name="connsiteX5490" fmla="*/ 1517722 w 3972063"/>
              <a:gd name="connsiteY5490" fmla="*/ 1200422 h 5659437"/>
              <a:gd name="connsiteX5491" fmla="*/ 1502824 w 3972063"/>
              <a:gd name="connsiteY5491" fmla="*/ 1213193 h 5659437"/>
              <a:gd name="connsiteX5492" fmla="*/ 1513465 w 3972063"/>
              <a:gd name="connsiteY5492" fmla="*/ 1208936 h 5659437"/>
              <a:gd name="connsiteX5493" fmla="*/ 1504952 w 3972063"/>
              <a:gd name="connsiteY5493" fmla="*/ 1238734 h 5659437"/>
              <a:gd name="connsiteX5494" fmla="*/ 1511337 w 3972063"/>
              <a:gd name="connsiteY5494" fmla="*/ 1240862 h 5659437"/>
              <a:gd name="connsiteX5495" fmla="*/ 1515594 w 3972063"/>
              <a:gd name="connsiteY5495" fmla="*/ 1249376 h 5659437"/>
              <a:gd name="connsiteX5496" fmla="*/ 1500696 w 3972063"/>
              <a:gd name="connsiteY5496" fmla="*/ 1242990 h 5659437"/>
              <a:gd name="connsiteX5497" fmla="*/ 1492183 w 3972063"/>
              <a:gd name="connsiteY5497" fmla="*/ 1253633 h 5659437"/>
              <a:gd name="connsiteX5498" fmla="*/ 1507080 w 3972063"/>
              <a:gd name="connsiteY5498" fmla="*/ 1251504 h 5659437"/>
              <a:gd name="connsiteX5499" fmla="*/ 1507080 w 3972063"/>
              <a:gd name="connsiteY5499" fmla="*/ 1264275 h 5659437"/>
              <a:gd name="connsiteX5500" fmla="*/ 1481541 w 3972063"/>
              <a:gd name="connsiteY5500" fmla="*/ 1253633 h 5659437"/>
              <a:gd name="connsiteX5501" fmla="*/ 1490054 w 3972063"/>
              <a:gd name="connsiteY5501" fmla="*/ 1283430 h 5659437"/>
              <a:gd name="connsiteX5502" fmla="*/ 1492183 w 3972063"/>
              <a:gd name="connsiteY5502" fmla="*/ 1266403 h 5659437"/>
              <a:gd name="connsiteX5503" fmla="*/ 1498567 w 3972063"/>
              <a:gd name="connsiteY5503" fmla="*/ 1277045 h 5659437"/>
              <a:gd name="connsiteX5504" fmla="*/ 1489256 w 3972063"/>
              <a:gd name="connsiteY5504" fmla="*/ 1287421 h 5659437"/>
              <a:gd name="connsiteX5505" fmla="*/ 1483401 w 3972063"/>
              <a:gd name="connsiteY5505" fmla="*/ 1294084 h 5659437"/>
              <a:gd name="connsiteX5506" fmla="*/ 1477551 w 3972063"/>
              <a:gd name="connsiteY5506" fmla="*/ 1294338 h 5659437"/>
              <a:gd name="connsiteX5507" fmla="*/ 1473028 w 3972063"/>
              <a:gd name="connsiteY5507" fmla="*/ 1289815 h 5659437"/>
              <a:gd name="connsiteX5508" fmla="*/ 1479413 w 3972063"/>
              <a:gd name="connsiteY5508" fmla="*/ 1289815 h 5659437"/>
              <a:gd name="connsiteX5509" fmla="*/ 1470900 w 3972063"/>
              <a:gd name="connsiteY5509" fmla="*/ 1283430 h 5659437"/>
              <a:gd name="connsiteX5510" fmla="*/ 1470900 w 3972063"/>
              <a:gd name="connsiteY5510" fmla="*/ 1268531 h 5659437"/>
              <a:gd name="connsiteX5511" fmla="*/ 1462387 w 3972063"/>
              <a:gd name="connsiteY5511" fmla="*/ 1274916 h 5659437"/>
              <a:gd name="connsiteX5512" fmla="*/ 1464515 w 3972063"/>
              <a:gd name="connsiteY5512" fmla="*/ 1285559 h 5659437"/>
              <a:gd name="connsiteX5513" fmla="*/ 1453874 w 3972063"/>
              <a:gd name="connsiteY5513" fmla="*/ 1279173 h 5659437"/>
              <a:gd name="connsiteX5514" fmla="*/ 1460259 w 3972063"/>
              <a:gd name="connsiteY5514" fmla="*/ 1289815 h 5659437"/>
              <a:gd name="connsiteX5515" fmla="*/ 1470900 w 3972063"/>
              <a:gd name="connsiteY5515" fmla="*/ 1287687 h 5659437"/>
              <a:gd name="connsiteX5516" fmla="*/ 1462387 w 3972063"/>
              <a:gd name="connsiteY5516" fmla="*/ 1296201 h 5659437"/>
              <a:gd name="connsiteX5517" fmla="*/ 1468772 w 3972063"/>
              <a:gd name="connsiteY5517" fmla="*/ 1304714 h 5659437"/>
              <a:gd name="connsiteX5518" fmla="*/ 1475156 w 3972063"/>
              <a:gd name="connsiteY5518" fmla="*/ 1298329 h 5659437"/>
              <a:gd name="connsiteX5519" fmla="*/ 1479413 w 3972063"/>
              <a:gd name="connsiteY5519" fmla="*/ 1308971 h 5659437"/>
              <a:gd name="connsiteX5520" fmla="*/ 1490054 w 3972063"/>
              <a:gd name="connsiteY5520" fmla="*/ 1296201 h 5659437"/>
              <a:gd name="connsiteX5521" fmla="*/ 1494311 w 3972063"/>
              <a:gd name="connsiteY5521" fmla="*/ 1302586 h 5659437"/>
              <a:gd name="connsiteX5522" fmla="*/ 1490054 w 3972063"/>
              <a:gd name="connsiteY5522" fmla="*/ 1294072 h 5659437"/>
              <a:gd name="connsiteX5523" fmla="*/ 1498567 w 3972063"/>
              <a:gd name="connsiteY5523" fmla="*/ 1281302 h 5659437"/>
              <a:gd name="connsiteX5524" fmla="*/ 1500696 w 3972063"/>
              <a:gd name="connsiteY5524" fmla="*/ 1279173 h 5659437"/>
              <a:gd name="connsiteX5525" fmla="*/ 1509209 w 3972063"/>
              <a:gd name="connsiteY5525" fmla="*/ 1281302 h 5659437"/>
              <a:gd name="connsiteX5526" fmla="*/ 1507080 w 3972063"/>
              <a:gd name="connsiteY5526" fmla="*/ 1270660 h 5659437"/>
              <a:gd name="connsiteX5527" fmla="*/ 1517722 w 3972063"/>
              <a:gd name="connsiteY5527" fmla="*/ 1260018 h 5659437"/>
              <a:gd name="connsiteX5528" fmla="*/ 1526235 w 3972063"/>
              <a:gd name="connsiteY5528" fmla="*/ 1264275 h 5659437"/>
              <a:gd name="connsiteX5529" fmla="*/ 1534748 w 3972063"/>
              <a:gd name="connsiteY5529" fmla="*/ 1238734 h 5659437"/>
              <a:gd name="connsiteX5530" fmla="*/ 1539004 w 3972063"/>
              <a:gd name="connsiteY5530" fmla="*/ 1230220 h 5659437"/>
              <a:gd name="connsiteX5531" fmla="*/ 1553902 w 3972063"/>
              <a:gd name="connsiteY5531" fmla="*/ 1232348 h 5659437"/>
              <a:gd name="connsiteX5532" fmla="*/ 1566672 w 3972063"/>
              <a:gd name="connsiteY5532" fmla="*/ 1215321 h 5659437"/>
              <a:gd name="connsiteX5533" fmla="*/ 1560287 w 3972063"/>
              <a:gd name="connsiteY5533" fmla="*/ 1208936 h 5659437"/>
              <a:gd name="connsiteX5534" fmla="*/ 1570929 w 3972063"/>
              <a:gd name="connsiteY5534" fmla="*/ 1200422 h 5659437"/>
              <a:gd name="connsiteX5535" fmla="*/ 1579442 w 3972063"/>
              <a:gd name="connsiteY5535" fmla="*/ 1208936 h 5659437"/>
              <a:gd name="connsiteX5536" fmla="*/ 1594339 w 3972063"/>
              <a:gd name="connsiteY5536" fmla="*/ 1177010 h 5659437"/>
              <a:gd name="connsiteX5537" fmla="*/ 1583698 w 3972063"/>
              <a:gd name="connsiteY5537" fmla="*/ 1168496 h 5659437"/>
              <a:gd name="connsiteX5538" fmla="*/ 1592211 w 3972063"/>
              <a:gd name="connsiteY5538" fmla="*/ 1159982 h 5659437"/>
              <a:gd name="connsiteX5539" fmla="*/ 1600724 w 3972063"/>
              <a:gd name="connsiteY5539" fmla="*/ 1170625 h 5659437"/>
              <a:gd name="connsiteX5540" fmla="*/ 1641161 w 3972063"/>
              <a:gd name="connsiteY5540" fmla="*/ 1125928 h 5659437"/>
              <a:gd name="connsiteX5541" fmla="*/ 1639033 w 3972063"/>
              <a:gd name="connsiteY5541" fmla="*/ 1132313 h 5659437"/>
              <a:gd name="connsiteX5542" fmla="*/ 1649674 w 3972063"/>
              <a:gd name="connsiteY5542" fmla="*/ 1134442 h 5659437"/>
              <a:gd name="connsiteX5543" fmla="*/ 1658188 w 3972063"/>
              <a:gd name="connsiteY5543" fmla="*/ 1128056 h 5659437"/>
              <a:gd name="connsiteX5544" fmla="*/ 1649674 w 3972063"/>
              <a:gd name="connsiteY5544" fmla="*/ 1115286 h 5659437"/>
              <a:gd name="connsiteX5545" fmla="*/ 1664572 w 3972063"/>
              <a:gd name="connsiteY5545" fmla="*/ 1115286 h 5659437"/>
              <a:gd name="connsiteX5546" fmla="*/ 1658188 w 3972063"/>
              <a:gd name="connsiteY5546" fmla="*/ 1108901 h 5659437"/>
              <a:gd name="connsiteX5547" fmla="*/ 1666701 w 3972063"/>
              <a:gd name="connsiteY5547" fmla="*/ 1098259 h 5659437"/>
              <a:gd name="connsiteX5548" fmla="*/ 1664572 w 3972063"/>
              <a:gd name="connsiteY5548" fmla="*/ 1108901 h 5659437"/>
              <a:gd name="connsiteX5549" fmla="*/ 1683727 w 3972063"/>
              <a:gd name="connsiteY5549" fmla="*/ 1113158 h 5659437"/>
              <a:gd name="connsiteX5550" fmla="*/ 1675214 w 3972063"/>
              <a:gd name="connsiteY5550" fmla="*/ 1102515 h 5659437"/>
              <a:gd name="connsiteX5551" fmla="*/ 1692240 w 3972063"/>
              <a:gd name="connsiteY5551" fmla="*/ 1085488 h 5659437"/>
              <a:gd name="connsiteX5552" fmla="*/ 1685855 w 3972063"/>
              <a:gd name="connsiteY5552" fmla="*/ 1070589 h 5659437"/>
              <a:gd name="connsiteX5553" fmla="*/ 1698625 w 3972063"/>
              <a:gd name="connsiteY5553" fmla="*/ 1076975 h 5659437"/>
              <a:gd name="connsiteX5554" fmla="*/ 1694368 w 3972063"/>
              <a:gd name="connsiteY5554" fmla="*/ 1057819 h 5659437"/>
              <a:gd name="connsiteX5555" fmla="*/ 1687983 w 3972063"/>
              <a:gd name="connsiteY5555" fmla="*/ 1057819 h 5659437"/>
              <a:gd name="connsiteX5556" fmla="*/ 1683727 w 3972063"/>
              <a:gd name="connsiteY5556" fmla="*/ 1049305 h 5659437"/>
              <a:gd name="connsiteX5557" fmla="*/ 1692240 w 3972063"/>
              <a:gd name="connsiteY5557" fmla="*/ 1042920 h 5659437"/>
              <a:gd name="connsiteX5558" fmla="*/ 1692240 w 3972063"/>
              <a:gd name="connsiteY5558" fmla="*/ 1049305 h 5659437"/>
              <a:gd name="connsiteX5559" fmla="*/ 1696496 w 3972063"/>
              <a:gd name="connsiteY5559" fmla="*/ 1055691 h 5659437"/>
              <a:gd name="connsiteX5560" fmla="*/ 1709266 w 3972063"/>
              <a:gd name="connsiteY5560" fmla="*/ 1051434 h 5659437"/>
              <a:gd name="connsiteX5561" fmla="*/ 1713523 w 3972063"/>
              <a:gd name="connsiteY5561" fmla="*/ 1057819 h 5659437"/>
              <a:gd name="connsiteX5562" fmla="*/ 1717779 w 3972063"/>
              <a:gd name="connsiteY5562" fmla="*/ 1034406 h 5659437"/>
              <a:gd name="connsiteX5563" fmla="*/ 1728420 w 3972063"/>
              <a:gd name="connsiteY5563" fmla="*/ 1045049 h 5659437"/>
              <a:gd name="connsiteX5564" fmla="*/ 1728420 w 3972063"/>
              <a:gd name="connsiteY5564" fmla="*/ 1042920 h 5659437"/>
              <a:gd name="connsiteX5565" fmla="*/ 1721238 w 3972063"/>
              <a:gd name="connsiteY5565" fmla="*/ 1030416 h 5659437"/>
              <a:gd name="connsiteX5566" fmla="*/ 1725297 w 3972063"/>
              <a:gd name="connsiteY5566" fmla="*/ 1027859 h 5659437"/>
              <a:gd name="connsiteX5567" fmla="*/ 1728420 w 3972063"/>
              <a:gd name="connsiteY5567" fmla="*/ 1030150 h 5659437"/>
              <a:gd name="connsiteX5568" fmla="*/ 1734805 w 3972063"/>
              <a:gd name="connsiteY5568" fmla="*/ 1017379 h 5659437"/>
              <a:gd name="connsiteX5569" fmla="*/ 1747575 w 3972063"/>
              <a:gd name="connsiteY5569" fmla="*/ 1019508 h 5659437"/>
              <a:gd name="connsiteX5570" fmla="*/ 1741190 w 3972063"/>
              <a:gd name="connsiteY5570" fmla="*/ 1008866 h 5659437"/>
              <a:gd name="connsiteX5571" fmla="*/ 1749703 w 3972063"/>
              <a:gd name="connsiteY5571" fmla="*/ 1006737 h 5659437"/>
              <a:gd name="connsiteX5572" fmla="*/ 1756088 w 3972063"/>
              <a:gd name="connsiteY5572" fmla="*/ 1010994 h 5659437"/>
              <a:gd name="connsiteX5573" fmla="*/ 1766729 w 3972063"/>
              <a:gd name="connsiteY5573" fmla="*/ 981196 h 5659437"/>
              <a:gd name="connsiteX5574" fmla="*/ 1779499 w 3972063"/>
              <a:gd name="connsiteY5574" fmla="*/ 991838 h 5659437"/>
              <a:gd name="connsiteX5575" fmla="*/ 1781627 w 3972063"/>
              <a:gd name="connsiteY5575" fmla="*/ 981196 h 5659437"/>
              <a:gd name="connsiteX5576" fmla="*/ 1773114 w 3972063"/>
              <a:gd name="connsiteY5576" fmla="*/ 983325 h 5659437"/>
              <a:gd name="connsiteX5577" fmla="*/ 1790140 w 3972063"/>
              <a:gd name="connsiteY5577" fmla="*/ 976939 h 5659437"/>
              <a:gd name="connsiteX5578" fmla="*/ 1777371 w 3972063"/>
              <a:gd name="connsiteY5578" fmla="*/ 970554 h 5659437"/>
              <a:gd name="connsiteX5579" fmla="*/ 1792268 w 3972063"/>
              <a:gd name="connsiteY5579" fmla="*/ 940757 h 5659437"/>
              <a:gd name="connsiteX5580" fmla="*/ 1792268 w 3972063"/>
              <a:gd name="connsiteY5580" fmla="*/ 947142 h 5659437"/>
              <a:gd name="connsiteX5581" fmla="*/ 1805038 w 3972063"/>
              <a:gd name="connsiteY5581" fmla="*/ 951398 h 5659437"/>
              <a:gd name="connsiteX5582" fmla="*/ 1824193 w 3972063"/>
              <a:gd name="connsiteY5582" fmla="*/ 919472 h 5659437"/>
              <a:gd name="connsiteX5583" fmla="*/ 1832706 w 3972063"/>
              <a:gd name="connsiteY5583" fmla="*/ 923729 h 5659437"/>
              <a:gd name="connsiteX5584" fmla="*/ 1828449 w 3972063"/>
              <a:gd name="connsiteY5584" fmla="*/ 908830 h 5659437"/>
              <a:gd name="connsiteX5585" fmla="*/ 1834834 w 3972063"/>
              <a:gd name="connsiteY5585" fmla="*/ 913087 h 5659437"/>
              <a:gd name="connsiteX5586" fmla="*/ 1845475 w 3972063"/>
              <a:gd name="connsiteY5586" fmla="*/ 885418 h 5659437"/>
              <a:gd name="connsiteX5587" fmla="*/ 1851860 w 3972063"/>
              <a:gd name="connsiteY5587" fmla="*/ 889675 h 5659437"/>
              <a:gd name="connsiteX5588" fmla="*/ 1873143 w 3972063"/>
              <a:gd name="connsiteY5588" fmla="*/ 872647 h 5659437"/>
              <a:gd name="connsiteX5589" fmla="*/ 1879528 w 3972063"/>
              <a:gd name="connsiteY5589" fmla="*/ 879033 h 5659437"/>
              <a:gd name="connsiteX5590" fmla="*/ 1885912 w 3972063"/>
              <a:gd name="connsiteY5590" fmla="*/ 872647 h 5659437"/>
              <a:gd name="connsiteX5591" fmla="*/ 1879528 w 3972063"/>
              <a:gd name="connsiteY5591" fmla="*/ 864134 h 5659437"/>
              <a:gd name="connsiteX5592" fmla="*/ 1885912 w 3972063"/>
              <a:gd name="connsiteY5592" fmla="*/ 859877 h 5659437"/>
              <a:gd name="connsiteX5593" fmla="*/ 1877399 w 3972063"/>
              <a:gd name="connsiteY5593" fmla="*/ 855620 h 5659437"/>
              <a:gd name="connsiteX5594" fmla="*/ 1890169 w 3972063"/>
              <a:gd name="connsiteY5594" fmla="*/ 849235 h 5659437"/>
              <a:gd name="connsiteX5595" fmla="*/ 1879528 w 3972063"/>
              <a:gd name="connsiteY5595" fmla="*/ 847107 h 5659437"/>
              <a:gd name="connsiteX5596" fmla="*/ 1913580 w 3972063"/>
              <a:gd name="connsiteY5596" fmla="*/ 842850 h 5659437"/>
              <a:gd name="connsiteX5597" fmla="*/ 1922093 w 3972063"/>
              <a:gd name="connsiteY5597" fmla="*/ 827951 h 5659437"/>
              <a:gd name="connsiteX5598" fmla="*/ 1926349 w 3972063"/>
              <a:gd name="connsiteY5598" fmla="*/ 834336 h 5659437"/>
              <a:gd name="connsiteX5599" fmla="*/ 1930606 w 3972063"/>
              <a:gd name="connsiteY5599" fmla="*/ 830079 h 5659437"/>
              <a:gd name="connsiteX5600" fmla="*/ 1930606 w 3972063"/>
              <a:gd name="connsiteY5600" fmla="*/ 823694 h 5659437"/>
              <a:gd name="connsiteX5601" fmla="*/ 1917836 w 3972063"/>
              <a:gd name="connsiteY5601" fmla="*/ 815180 h 5659437"/>
              <a:gd name="connsiteX5602" fmla="*/ 1930606 w 3972063"/>
              <a:gd name="connsiteY5602" fmla="*/ 815180 h 5659437"/>
              <a:gd name="connsiteX5603" fmla="*/ 1930606 w 3972063"/>
              <a:gd name="connsiteY5603" fmla="*/ 804538 h 5659437"/>
              <a:gd name="connsiteX5604" fmla="*/ 2002967 w 3972063"/>
              <a:gd name="connsiteY5604" fmla="*/ 736429 h 5659437"/>
              <a:gd name="connsiteX5605" fmla="*/ 1998711 w 3972063"/>
              <a:gd name="connsiteY5605" fmla="*/ 744943 h 5659437"/>
              <a:gd name="connsiteX5606" fmla="*/ 2005095 w 3972063"/>
              <a:gd name="connsiteY5606" fmla="*/ 744943 h 5659437"/>
              <a:gd name="connsiteX5607" fmla="*/ 2002967 w 3972063"/>
              <a:gd name="connsiteY5607" fmla="*/ 742815 h 5659437"/>
              <a:gd name="connsiteX5608" fmla="*/ 2011480 w 3972063"/>
              <a:gd name="connsiteY5608" fmla="*/ 744943 h 5659437"/>
              <a:gd name="connsiteX5609" fmla="*/ 2015737 w 3972063"/>
              <a:gd name="connsiteY5609" fmla="*/ 744943 h 5659437"/>
              <a:gd name="connsiteX5610" fmla="*/ 2019993 w 3972063"/>
              <a:gd name="connsiteY5610" fmla="*/ 740686 h 5659437"/>
              <a:gd name="connsiteX5611" fmla="*/ 2013608 w 3972063"/>
              <a:gd name="connsiteY5611" fmla="*/ 736429 h 5659437"/>
              <a:gd name="connsiteX5612" fmla="*/ 1992326 w 3972063"/>
              <a:gd name="connsiteY5612" fmla="*/ 730044 h 5659437"/>
              <a:gd name="connsiteX5613" fmla="*/ 2000839 w 3972063"/>
              <a:gd name="connsiteY5613" fmla="*/ 725787 h 5659437"/>
              <a:gd name="connsiteX5614" fmla="*/ 2007224 w 3972063"/>
              <a:gd name="connsiteY5614" fmla="*/ 734301 h 5659437"/>
              <a:gd name="connsiteX5615" fmla="*/ 2024250 w 3972063"/>
              <a:gd name="connsiteY5615" fmla="*/ 715145 h 5659437"/>
              <a:gd name="connsiteX5616" fmla="*/ 2026378 w 3972063"/>
              <a:gd name="connsiteY5616" fmla="*/ 710888 h 5659437"/>
              <a:gd name="connsiteX5617" fmla="*/ 2037019 w 3972063"/>
              <a:gd name="connsiteY5617" fmla="*/ 708760 h 5659437"/>
              <a:gd name="connsiteX5618" fmla="*/ 2034891 w 3972063"/>
              <a:gd name="connsiteY5618" fmla="*/ 721530 h 5659437"/>
              <a:gd name="connsiteX5619" fmla="*/ 2049789 w 3972063"/>
              <a:gd name="connsiteY5619" fmla="*/ 706632 h 5659437"/>
              <a:gd name="connsiteX5620" fmla="*/ 2062559 w 3972063"/>
              <a:gd name="connsiteY5620" fmla="*/ 704503 h 5659437"/>
              <a:gd name="connsiteX5621" fmla="*/ 2077457 w 3972063"/>
              <a:gd name="connsiteY5621" fmla="*/ 719402 h 5659437"/>
              <a:gd name="connsiteX5622" fmla="*/ 2079585 w 3972063"/>
              <a:gd name="connsiteY5622" fmla="*/ 706632 h 5659437"/>
              <a:gd name="connsiteX5623" fmla="*/ 2071072 w 3972063"/>
              <a:gd name="connsiteY5623" fmla="*/ 693861 h 5659437"/>
              <a:gd name="connsiteX5624" fmla="*/ 2088098 w 3972063"/>
              <a:gd name="connsiteY5624" fmla="*/ 695990 h 5659437"/>
              <a:gd name="connsiteX5625" fmla="*/ 2098739 w 3972063"/>
              <a:gd name="connsiteY5625" fmla="*/ 706632 h 5659437"/>
              <a:gd name="connsiteX5626" fmla="*/ 2096611 w 3972063"/>
              <a:gd name="connsiteY5626" fmla="*/ 717274 h 5659437"/>
              <a:gd name="connsiteX5627" fmla="*/ 2068943 w 3972063"/>
              <a:gd name="connsiteY5627" fmla="*/ 734301 h 5659437"/>
              <a:gd name="connsiteX5628" fmla="*/ 2071072 w 3972063"/>
              <a:gd name="connsiteY5628" fmla="*/ 744943 h 5659437"/>
              <a:gd name="connsiteX5629" fmla="*/ 2171100 w 3972063"/>
              <a:gd name="connsiteY5629" fmla="*/ 744943 h 5659437"/>
              <a:gd name="connsiteX5630" fmla="*/ 2166844 w 3972063"/>
              <a:gd name="connsiteY5630" fmla="*/ 736429 h 5659437"/>
              <a:gd name="connsiteX5631" fmla="*/ 2171100 w 3972063"/>
              <a:gd name="connsiteY5631" fmla="*/ 732173 h 5659437"/>
              <a:gd name="connsiteX5632" fmla="*/ 2183870 w 3972063"/>
              <a:gd name="connsiteY5632" fmla="*/ 736429 h 5659437"/>
              <a:gd name="connsiteX5633" fmla="*/ 2177485 w 3972063"/>
              <a:gd name="connsiteY5633" fmla="*/ 742815 h 5659437"/>
              <a:gd name="connsiteX5634" fmla="*/ 2196640 w 3972063"/>
              <a:gd name="connsiteY5634" fmla="*/ 747071 h 5659437"/>
              <a:gd name="connsiteX5635" fmla="*/ 2205153 w 3972063"/>
              <a:gd name="connsiteY5635" fmla="*/ 736429 h 5659437"/>
              <a:gd name="connsiteX5636" fmla="*/ 2207281 w 3972063"/>
              <a:gd name="connsiteY5636" fmla="*/ 742815 h 5659437"/>
              <a:gd name="connsiteX5637" fmla="*/ 2211537 w 3972063"/>
              <a:gd name="connsiteY5637" fmla="*/ 738558 h 5659437"/>
              <a:gd name="connsiteX5638" fmla="*/ 2207281 w 3972063"/>
              <a:gd name="connsiteY5638" fmla="*/ 734301 h 5659437"/>
              <a:gd name="connsiteX5639" fmla="*/ 2209409 w 3972063"/>
              <a:gd name="connsiteY5639" fmla="*/ 734301 h 5659437"/>
              <a:gd name="connsiteX5640" fmla="*/ 2209409 w 3972063"/>
              <a:gd name="connsiteY5640" fmla="*/ 721530 h 5659437"/>
              <a:gd name="connsiteX5641" fmla="*/ 2211537 w 3972063"/>
              <a:gd name="connsiteY5641" fmla="*/ 734301 h 5659437"/>
              <a:gd name="connsiteX5642" fmla="*/ 2213666 w 3972063"/>
              <a:gd name="connsiteY5642" fmla="*/ 730044 h 5659437"/>
              <a:gd name="connsiteX5643" fmla="*/ 2222179 w 3972063"/>
              <a:gd name="connsiteY5643" fmla="*/ 734301 h 5659437"/>
              <a:gd name="connsiteX5644" fmla="*/ 2230692 w 3972063"/>
              <a:gd name="connsiteY5644" fmla="*/ 717274 h 5659437"/>
              <a:gd name="connsiteX5645" fmla="*/ 2239205 w 3972063"/>
              <a:gd name="connsiteY5645" fmla="*/ 721530 h 5659437"/>
              <a:gd name="connsiteX5646" fmla="*/ 2251975 w 3972063"/>
              <a:gd name="connsiteY5646" fmla="*/ 700246 h 5659437"/>
              <a:gd name="connsiteX5647" fmla="*/ 2247718 w 3972063"/>
              <a:gd name="connsiteY5647" fmla="*/ 698118 h 5659437"/>
              <a:gd name="connsiteX5648" fmla="*/ 2237077 w 3972063"/>
              <a:gd name="connsiteY5648" fmla="*/ 704503 h 5659437"/>
              <a:gd name="connsiteX5649" fmla="*/ 2237077 w 3972063"/>
              <a:gd name="connsiteY5649" fmla="*/ 683219 h 5659437"/>
              <a:gd name="connsiteX5650" fmla="*/ 2245590 w 3972063"/>
              <a:gd name="connsiteY5650" fmla="*/ 693861 h 5659437"/>
              <a:gd name="connsiteX5651" fmla="*/ 2279642 w 3972063"/>
              <a:gd name="connsiteY5651" fmla="*/ 632137 h 5659437"/>
              <a:gd name="connsiteX5652" fmla="*/ 2281770 w 3972063"/>
              <a:gd name="connsiteY5652" fmla="*/ 621495 h 5659437"/>
              <a:gd name="connsiteX5653" fmla="*/ 2286027 w 3972063"/>
              <a:gd name="connsiteY5653" fmla="*/ 647036 h 5659437"/>
              <a:gd name="connsiteX5654" fmla="*/ 2307310 w 3972063"/>
              <a:gd name="connsiteY5654" fmla="*/ 608725 h 5659437"/>
              <a:gd name="connsiteX5655" fmla="*/ 2307310 w 3972063"/>
              <a:gd name="connsiteY5655" fmla="*/ 610853 h 5659437"/>
              <a:gd name="connsiteX5656" fmla="*/ 2311566 w 3972063"/>
              <a:gd name="connsiteY5656" fmla="*/ 634266 h 5659437"/>
              <a:gd name="connsiteX5657" fmla="*/ 2317951 w 3972063"/>
              <a:gd name="connsiteY5657" fmla="*/ 604468 h 5659437"/>
              <a:gd name="connsiteX5658" fmla="*/ 2324336 w 3972063"/>
              <a:gd name="connsiteY5658" fmla="*/ 608725 h 5659437"/>
              <a:gd name="connsiteX5659" fmla="*/ 2334977 w 3972063"/>
              <a:gd name="connsiteY5659" fmla="*/ 540616 h 5659437"/>
              <a:gd name="connsiteX5660" fmla="*/ 2347747 w 3972063"/>
              <a:gd name="connsiteY5660" fmla="*/ 551258 h 5659437"/>
              <a:gd name="connsiteX5661" fmla="*/ 2341362 w 3972063"/>
              <a:gd name="connsiteY5661" fmla="*/ 551258 h 5659437"/>
              <a:gd name="connsiteX5662" fmla="*/ 2343490 w 3972063"/>
              <a:gd name="connsiteY5662" fmla="*/ 557643 h 5659437"/>
              <a:gd name="connsiteX5663" fmla="*/ 2354131 w 3972063"/>
              <a:gd name="connsiteY5663" fmla="*/ 549129 h 5659437"/>
              <a:gd name="connsiteX5664" fmla="*/ 2347747 w 3972063"/>
              <a:gd name="connsiteY5664" fmla="*/ 540616 h 5659437"/>
              <a:gd name="connsiteX5665" fmla="*/ 2362645 w 3972063"/>
              <a:gd name="connsiteY5665" fmla="*/ 538487 h 5659437"/>
              <a:gd name="connsiteX5666" fmla="*/ 2358388 w 3972063"/>
              <a:gd name="connsiteY5666" fmla="*/ 532102 h 5659437"/>
              <a:gd name="connsiteX5667" fmla="*/ 2347747 w 3972063"/>
              <a:gd name="connsiteY5667" fmla="*/ 532102 h 5659437"/>
              <a:gd name="connsiteX5668" fmla="*/ 2339234 w 3972063"/>
              <a:gd name="connsiteY5668" fmla="*/ 540616 h 5659437"/>
              <a:gd name="connsiteX5669" fmla="*/ 2330720 w 3972063"/>
              <a:gd name="connsiteY5669" fmla="*/ 538487 h 5659437"/>
              <a:gd name="connsiteX5670" fmla="*/ 2341362 w 3972063"/>
              <a:gd name="connsiteY5670" fmla="*/ 538487 h 5659437"/>
              <a:gd name="connsiteX5671" fmla="*/ 2352003 w 3972063"/>
              <a:gd name="connsiteY5671" fmla="*/ 508690 h 5659437"/>
              <a:gd name="connsiteX5672" fmla="*/ 2366901 w 3972063"/>
              <a:gd name="connsiteY5672" fmla="*/ 536359 h 5659437"/>
              <a:gd name="connsiteX5673" fmla="*/ 2377542 w 3972063"/>
              <a:gd name="connsiteY5673" fmla="*/ 510818 h 5659437"/>
              <a:gd name="connsiteX5674" fmla="*/ 2392440 w 3972063"/>
              <a:gd name="connsiteY5674" fmla="*/ 502304 h 5659437"/>
              <a:gd name="connsiteX5675" fmla="*/ 2396697 w 3972063"/>
              <a:gd name="connsiteY5675" fmla="*/ 483149 h 5659437"/>
              <a:gd name="connsiteX5676" fmla="*/ 2398825 w 3972063"/>
              <a:gd name="connsiteY5676" fmla="*/ 495919 h 5659437"/>
              <a:gd name="connsiteX5677" fmla="*/ 2403082 w 3972063"/>
              <a:gd name="connsiteY5677" fmla="*/ 483149 h 5659437"/>
              <a:gd name="connsiteX5678" fmla="*/ 2396697 w 3972063"/>
              <a:gd name="connsiteY5678" fmla="*/ 476764 h 5659437"/>
              <a:gd name="connsiteX5679" fmla="*/ 2403082 w 3972063"/>
              <a:gd name="connsiteY5679" fmla="*/ 455479 h 5659437"/>
              <a:gd name="connsiteX5680" fmla="*/ 2428621 w 3972063"/>
              <a:gd name="connsiteY5680" fmla="*/ 438452 h 5659437"/>
              <a:gd name="connsiteX5681" fmla="*/ 2428621 w 3972063"/>
              <a:gd name="connsiteY5681" fmla="*/ 423553 h 5659437"/>
              <a:gd name="connsiteX5682" fmla="*/ 2445647 w 3972063"/>
              <a:gd name="connsiteY5682" fmla="*/ 453351 h 5659437"/>
              <a:gd name="connsiteX5683" fmla="*/ 2460545 w 3972063"/>
              <a:gd name="connsiteY5683" fmla="*/ 404398 h 5659437"/>
              <a:gd name="connsiteX5684" fmla="*/ 2479699 w 3972063"/>
              <a:gd name="connsiteY5684" fmla="*/ 357573 h 5659437"/>
              <a:gd name="connsiteX5685" fmla="*/ 2449904 w 3972063"/>
              <a:gd name="connsiteY5685" fmla="*/ 400141 h 5659437"/>
              <a:gd name="connsiteX5686" fmla="*/ 2452032 w 3972063"/>
              <a:gd name="connsiteY5686" fmla="*/ 410783 h 5659437"/>
              <a:gd name="connsiteX5687" fmla="*/ 2445647 w 3972063"/>
              <a:gd name="connsiteY5687" fmla="*/ 404398 h 5659437"/>
              <a:gd name="connsiteX5688" fmla="*/ 2443519 w 3972063"/>
              <a:gd name="connsiteY5688" fmla="*/ 440581 h 5659437"/>
              <a:gd name="connsiteX5689" fmla="*/ 2439262 w 3972063"/>
              <a:gd name="connsiteY5689" fmla="*/ 391627 h 5659437"/>
              <a:gd name="connsiteX5690" fmla="*/ 2447775 w 3972063"/>
              <a:gd name="connsiteY5690" fmla="*/ 404398 h 5659437"/>
              <a:gd name="connsiteX5691" fmla="*/ 2445647 w 3972063"/>
              <a:gd name="connsiteY5691" fmla="*/ 366086 h 5659437"/>
              <a:gd name="connsiteX5692" fmla="*/ 2469058 w 3972063"/>
              <a:gd name="connsiteY5692" fmla="*/ 355444 h 5659437"/>
              <a:gd name="connsiteX5693" fmla="*/ 2464801 w 3972063"/>
              <a:gd name="connsiteY5693" fmla="*/ 323518 h 5659437"/>
              <a:gd name="connsiteX5694" fmla="*/ 2477571 w 3972063"/>
              <a:gd name="connsiteY5694" fmla="*/ 332032 h 5659437"/>
              <a:gd name="connsiteX5695" fmla="*/ 2488212 w 3972063"/>
              <a:gd name="connsiteY5695" fmla="*/ 334160 h 5659437"/>
              <a:gd name="connsiteX5696" fmla="*/ 2486084 w 3972063"/>
              <a:gd name="connsiteY5696" fmla="*/ 312876 h 5659437"/>
              <a:gd name="connsiteX5697" fmla="*/ 2496725 w 3972063"/>
              <a:gd name="connsiteY5697" fmla="*/ 304362 h 5659437"/>
              <a:gd name="connsiteX5698" fmla="*/ 2488212 w 3972063"/>
              <a:gd name="connsiteY5698" fmla="*/ 306491 h 5659437"/>
              <a:gd name="connsiteX5699" fmla="*/ 2483956 w 3972063"/>
              <a:gd name="connsiteY5699" fmla="*/ 293720 h 5659437"/>
              <a:gd name="connsiteX5700" fmla="*/ 2496725 w 3972063"/>
              <a:gd name="connsiteY5700" fmla="*/ 285207 h 5659437"/>
              <a:gd name="connsiteX5701" fmla="*/ 2505239 w 3972063"/>
              <a:gd name="connsiteY5701" fmla="*/ 295849 h 5659437"/>
              <a:gd name="connsiteX5702" fmla="*/ 2498854 w 3972063"/>
              <a:gd name="connsiteY5702" fmla="*/ 261794 h 5659437"/>
              <a:gd name="connsiteX5703" fmla="*/ 2511623 w 3972063"/>
              <a:gd name="connsiteY5703" fmla="*/ 246895 h 5659437"/>
              <a:gd name="connsiteX5704" fmla="*/ 2518008 w 3972063"/>
              <a:gd name="connsiteY5704" fmla="*/ 259666 h 5659437"/>
              <a:gd name="connsiteX5705" fmla="*/ 2511623 w 3972063"/>
              <a:gd name="connsiteY5705" fmla="*/ 268179 h 5659437"/>
              <a:gd name="connsiteX5706" fmla="*/ 2520136 w 3972063"/>
              <a:gd name="connsiteY5706" fmla="*/ 272436 h 5659437"/>
              <a:gd name="connsiteX5707" fmla="*/ 2520136 w 3972063"/>
              <a:gd name="connsiteY5707" fmla="*/ 259666 h 5659437"/>
              <a:gd name="connsiteX5708" fmla="*/ 2535034 w 3972063"/>
              <a:gd name="connsiteY5708" fmla="*/ 253281 h 5659437"/>
              <a:gd name="connsiteX5709" fmla="*/ 2532906 w 3972063"/>
              <a:gd name="connsiteY5709" fmla="*/ 293720 h 5659437"/>
              <a:gd name="connsiteX5710" fmla="*/ 2560574 w 3972063"/>
              <a:gd name="connsiteY5710" fmla="*/ 266051 h 5659437"/>
              <a:gd name="connsiteX5711" fmla="*/ 2562702 w 3972063"/>
              <a:gd name="connsiteY5711" fmla="*/ 253281 h 5659437"/>
              <a:gd name="connsiteX5712" fmla="*/ 2556317 w 3972063"/>
              <a:gd name="connsiteY5712" fmla="*/ 249024 h 5659437"/>
              <a:gd name="connsiteX5713" fmla="*/ 2598882 w 3972063"/>
              <a:gd name="connsiteY5713" fmla="*/ 204327 h 5659437"/>
              <a:gd name="connsiteX5714" fmla="*/ 2594626 w 3972063"/>
              <a:gd name="connsiteY5714" fmla="*/ 195814 h 5659437"/>
              <a:gd name="connsiteX5715" fmla="*/ 2605267 w 3972063"/>
              <a:gd name="connsiteY5715" fmla="*/ 189428 h 5659437"/>
              <a:gd name="connsiteX5716" fmla="*/ 2607395 w 3972063"/>
              <a:gd name="connsiteY5716" fmla="*/ 204327 h 5659437"/>
              <a:gd name="connsiteX5717" fmla="*/ 2626550 w 3972063"/>
              <a:gd name="connsiteY5717" fmla="*/ 185172 h 5659437"/>
              <a:gd name="connsiteX5718" fmla="*/ 2637191 w 3972063"/>
              <a:gd name="connsiteY5718" fmla="*/ 189428 h 5659437"/>
              <a:gd name="connsiteX5719" fmla="*/ 2635063 w 3972063"/>
              <a:gd name="connsiteY5719" fmla="*/ 178786 h 5659437"/>
              <a:gd name="connsiteX5720" fmla="*/ 2647833 w 3972063"/>
              <a:gd name="connsiteY5720" fmla="*/ 185172 h 5659437"/>
              <a:gd name="connsiteX5721" fmla="*/ 2647833 w 3972063"/>
              <a:gd name="connsiteY5721" fmla="*/ 170273 h 5659437"/>
              <a:gd name="connsiteX5722" fmla="*/ 2664859 w 3972063"/>
              <a:gd name="connsiteY5722" fmla="*/ 185172 h 5659437"/>
              <a:gd name="connsiteX5723" fmla="*/ 2675500 w 3972063"/>
              <a:gd name="connsiteY5723" fmla="*/ 172401 h 5659437"/>
              <a:gd name="connsiteX5724" fmla="*/ 2675500 w 3972063"/>
              <a:gd name="connsiteY5724" fmla="*/ 176658 h 5659437"/>
              <a:gd name="connsiteX5725" fmla="*/ 2677628 w 3972063"/>
              <a:gd name="connsiteY5725" fmla="*/ 178786 h 5659437"/>
              <a:gd name="connsiteX5726" fmla="*/ 2671244 w 3972063"/>
              <a:gd name="connsiteY5726" fmla="*/ 187300 h 5659437"/>
              <a:gd name="connsiteX5727" fmla="*/ 2684013 w 3972063"/>
              <a:gd name="connsiteY5727" fmla="*/ 161759 h 5659437"/>
              <a:gd name="connsiteX5728" fmla="*/ 2696783 w 3972063"/>
              <a:gd name="connsiteY5728" fmla="*/ 163888 h 5659437"/>
              <a:gd name="connsiteX5729" fmla="*/ 2701039 w 3972063"/>
              <a:gd name="connsiteY5729" fmla="*/ 155374 h 5659437"/>
              <a:gd name="connsiteX5730" fmla="*/ 2713809 w 3972063"/>
              <a:gd name="connsiteY5730" fmla="*/ 172401 h 5659437"/>
              <a:gd name="connsiteX5731" fmla="*/ 2705296 w 3972063"/>
              <a:gd name="connsiteY5731" fmla="*/ 189428 h 5659437"/>
              <a:gd name="connsiteX5732" fmla="*/ 2715937 w 3972063"/>
              <a:gd name="connsiteY5732" fmla="*/ 197942 h 5659437"/>
              <a:gd name="connsiteX5733" fmla="*/ 2724450 w 3972063"/>
              <a:gd name="connsiteY5733" fmla="*/ 168144 h 5659437"/>
              <a:gd name="connsiteX5734" fmla="*/ 2724450 w 3972063"/>
              <a:gd name="connsiteY5734" fmla="*/ 148989 h 5659437"/>
              <a:gd name="connsiteX5735" fmla="*/ 2722322 w 3972063"/>
              <a:gd name="connsiteY5735" fmla="*/ 163888 h 5659437"/>
              <a:gd name="connsiteX5736" fmla="*/ 2737220 w 3972063"/>
              <a:gd name="connsiteY5736" fmla="*/ 166016 h 5659437"/>
              <a:gd name="connsiteX5737" fmla="*/ 2735092 w 3972063"/>
              <a:gd name="connsiteY5737" fmla="*/ 153245 h 5659437"/>
              <a:gd name="connsiteX5738" fmla="*/ 2741476 w 3972063"/>
              <a:gd name="connsiteY5738" fmla="*/ 157502 h 5659437"/>
              <a:gd name="connsiteX5739" fmla="*/ 2737220 w 3972063"/>
              <a:gd name="connsiteY5739" fmla="*/ 140475 h 5659437"/>
              <a:gd name="connsiteX5740" fmla="*/ 2749989 w 3972063"/>
              <a:gd name="connsiteY5740" fmla="*/ 146860 h 5659437"/>
              <a:gd name="connsiteX5741" fmla="*/ 2745733 w 3972063"/>
              <a:gd name="connsiteY5741" fmla="*/ 127705 h 5659437"/>
              <a:gd name="connsiteX5742" fmla="*/ 2749989 w 3972063"/>
              <a:gd name="connsiteY5742" fmla="*/ 136218 h 5659437"/>
              <a:gd name="connsiteX5743" fmla="*/ 2758503 w 3972063"/>
              <a:gd name="connsiteY5743" fmla="*/ 136218 h 5659437"/>
              <a:gd name="connsiteX5744" fmla="*/ 2767016 w 3972063"/>
              <a:gd name="connsiteY5744" fmla="*/ 108549 h 5659437"/>
              <a:gd name="connsiteX5745" fmla="*/ 2758503 w 3972063"/>
              <a:gd name="connsiteY5745" fmla="*/ 97907 h 5659437"/>
              <a:gd name="connsiteX5746" fmla="*/ 2760631 w 3972063"/>
              <a:gd name="connsiteY5746" fmla="*/ 89393 h 5659437"/>
              <a:gd name="connsiteX5747" fmla="*/ 2771272 w 3972063"/>
              <a:gd name="connsiteY5747" fmla="*/ 85136 h 5659437"/>
              <a:gd name="connsiteX5748" fmla="*/ 2764887 w 3972063"/>
              <a:gd name="connsiteY5748" fmla="*/ 117063 h 5659437"/>
              <a:gd name="connsiteX5749" fmla="*/ 2769144 w 3972063"/>
              <a:gd name="connsiteY5749" fmla="*/ 121319 h 5659437"/>
              <a:gd name="connsiteX5750" fmla="*/ 2801068 w 3972063"/>
              <a:gd name="connsiteY5750" fmla="*/ 59596 h 5659437"/>
              <a:gd name="connsiteX5751" fmla="*/ 2813838 w 3972063"/>
              <a:gd name="connsiteY5751" fmla="*/ 59596 h 5659437"/>
              <a:gd name="connsiteX5752" fmla="*/ 2809581 w 3972063"/>
              <a:gd name="connsiteY5752" fmla="*/ 80880 h 5659437"/>
              <a:gd name="connsiteX5753" fmla="*/ 2809581 w 3972063"/>
              <a:gd name="connsiteY5753" fmla="*/ 104292 h 5659437"/>
              <a:gd name="connsiteX5754" fmla="*/ 2813838 w 3972063"/>
              <a:gd name="connsiteY5754" fmla="*/ 106421 h 5659437"/>
              <a:gd name="connsiteX5755" fmla="*/ 2841505 w 3972063"/>
              <a:gd name="connsiteY5755" fmla="*/ 59596 h 5659437"/>
              <a:gd name="connsiteX5756" fmla="*/ 2873429 w 3972063"/>
              <a:gd name="connsiteY5756" fmla="*/ 27669 h 5659437"/>
              <a:gd name="connsiteX5757" fmla="*/ 2875557 w 3972063"/>
              <a:gd name="connsiteY5757" fmla="*/ 19156 h 5659437"/>
              <a:gd name="connsiteX5758" fmla="*/ 2881942 w 3972063"/>
              <a:gd name="connsiteY5758" fmla="*/ 29798 h 5659437"/>
              <a:gd name="connsiteX5759" fmla="*/ 2894712 w 3972063"/>
              <a:gd name="connsiteY5759" fmla="*/ 27669 h 5659437"/>
              <a:gd name="connsiteX5760" fmla="*/ 2894712 w 3972063"/>
              <a:gd name="connsiteY5760" fmla="*/ 19156 h 5659437"/>
              <a:gd name="connsiteX5761" fmla="*/ 2890455 w 3972063"/>
              <a:gd name="connsiteY5761" fmla="*/ 25541 h 5659437"/>
              <a:gd name="connsiteX5762" fmla="*/ 2894712 w 3972063"/>
              <a:gd name="connsiteY5762" fmla="*/ 0 h 565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Lst>
            <a:rect l="l" t="t" r="r" b="b"/>
            <a:pathLst>
              <a:path w="3972063" h="5659437">
                <a:moveTo>
                  <a:pt x="2455756" y="5262223"/>
                </a:moveTo>
                <a:cubicBezTo>
                  <a:pt x="2456288" y="5261957"/>
                  <a:pt x="2457353" y="5262489"/>
                  <a:pt x="2460545" y="5265682"/>
                </a:cubicBezTo>
                <a:cubicBezTo>
                  <a:pt x="2458417" y="5265682"/>
                  <a:pt x="2458417" y="5267810"/>
                  <a:pt x="2454160" y="5263553"/>
                </a:cubicBezTo>
                <a:cubicBezTo>
                  <a:pt x="2455224" y="5263553"/>
                  <a:pt x="2455224" y="5262489"/>
                  <a:pt x="2455756" y="5262223"/>
                </a:cubicBezTo>
                <a:close/>
                <a:moveTo>
                  <a:pt x="2439262" y="5106051"/>
                </a:moveTo>
                <a:lnTo>
                  <a:pt x="2441390" y="5108180"/>
                </a:lnTo>
                <a:lnTo>
                  <a:pt x="2441390" y="5108180"/>
                </a:lnTo>
                <a:cubicBezTo>
                  <a:pt x="2439262" y="5106051"/>
                  <a:pt x="2439262" y="5106051"/>
                  <a:pt x="2439262" y="5106051"/>
                </a:cubicBezTo>
                <a:close/>
                <a:moveTo>
                  <a:pt x="2399771" y="5097065"/>
                </a:moveTo>
                <a:lnTo>
                  <a:pt x="2400155" y="5097272"/>
                </a:lnTo>
                <a:cubicBezTo>
                  <a:pt x="2400421" y="5098070"/>
                  <a:pt x="2399889" y="5098602"/>
                  <a:pt x="2398825" y="5097538"/>
                </a:cubicBezTo>
                <a:close/>
                <a:moveTo>
                  <a:pt x="2486084" y="5069868"/>
                </a:moveTo>
                <a:cubicBezTo>
                  <a:pt x="2488212" y="5071997"/>
                  <a:pt x="2483956" y="5071997"/>
                  <a:pt x="2492469" y="5078382"/>
                </a:cubicBezTo>
                <a:cubicBezTo>
                  <a:pt x="2490341" y="5076253"/>
                  <a:pt x="2488212" y="5076253"/>
                  <a:pt x="2486084" y="5074125"/>
                </a:cubicBezTo>
                <a:cubicBezTo>
                  <a:pt x="2483956" y="5071997"/>
                  <a:pt x="2481828" y="5067740"/>
                  <a:pt x="2486084" y="5069868"/>
                </a:cubicBezTo>
                <a:close/>
                <a:moveTo>
                  <a:pt x="2547804" y="5016658"/>
                </a:moveTo>
                <a:cubicBezTo>
                  <a:pt x="2547804" y="5016658"/>
                  <a:pt x="2547804" y="5014530"/>
                  <a:pt x="2549932" y="5016658"/>
                </a:cubicBezTo>
                <a:lnTo>
                  <a:pt x="2548539" y="5017006"/>
                </a:lnTo>
                <a:close/>
                <a:moveTo>
                  <a:pt x="764315" y="4578738"/>
                </a:moveTo>
                <a:lnTo>
                  <a:pt x="768571" y="4583527"/>
                </a:lnTo>
                <a:cubicBezTo>
                  <a:pt x="770167" y="4587252"/>
                  <a:pt x="769635" y="4590977"/>
                  <a:pt x="764315" y="4593105"/>
                </a:cubicBezTo>
                <a:cubicBezTo>
                  <a:pt x="763250" y="4589912"/>
                  <a:pt x="763782" y="4587784"/>
                  <a:pt x="764314" y="4585655"/>
                </a:cubicBezTo>
                <a:close/>
                <a:moveTo>
                  <a:pt x="764315" y="4578206"/>
                </a:moveTo>
                <a:lnTo>
                  <a:pt x="764315" y="4578738"/>
                </a:lnTo>
                <a:lnTo>
                  <a:pt x="763895" y="4578266"/>
                </a:lnTo>
                <a:close/>
                <a:moveTo>
                  <a:pt x="843060" y="4535638"/>
                </a:moveTo>
                <a:cubicBezTo>
                  <a:pt x="843060" y="4539895"/>
                  <a:pt x="845189" y="4542023"/>
                  <a:pt x="849445" y="4539895"/>
                </a:cubicBezTo>
                <a:cubicBezTo>
                  <a:pt x="851574" y="4552665"/>
                  <a:pt x="843060" y="4563307"/>
                  <a:pt x="834547" y="4559050"/>
                </a:cubicBezTo>
                <a:cubicBezTo>
                  <a:pt x="838804" y="4556922"/>
                  <a:pt x="838804" y="4552665"/>
                  <a:pt x="838804" y="4548408"/>
                </a:cubicBezTo>
                <a:cubicBezTo>
                  <a:pt x="836676" y="4542023"/>
                  <a:pt x="836676" y="4537766"/>
                  <a:pt x="843060" y="4535638"/>
                </a:cubicBezTo>
                <a:close/>
                <a:moveTo>
                  <a:pt x="3339433" y="4171984"/>
                </a:moveTo>
                <a:lnTo>
                  <a:pt x="3343777" y="4178065"/>
                </a:lnTo>
                <a:cubicBezTo>
                  <a:pt x="3343777" y="4175937"/>
                  <a:pt x="3341648" y="4175937"/>
                  <a:pt x="3339520" y="4173808"/>
                </a:cubicBezTo>
                <a:close/>
                <a:moveTo>
                  <a:pt x="3326656" y="3978939"/>
                </a:moveTo>
                <a:lnTo>
                  <a:pt x="3326218" y="3983316"/>
                </a:lnTo>
                <a:cubicBezTo>
                  <a:pt x="3325154" y="3984380"/>
                  <a:pt x="3323558" y="3984380"/>
                  <a:pt x="3322494" y="3982252"/>
                </a:cubicBezTo>
                <a:close/>
                <a:moveTo>
                  <a:pt x="3326750" y="3977995"/>
                </a:moveTo>
                <a:lnTo>
                  <a:pt x="3327688" y="3978118"/>
                </a:lnTo>
                <a:lnTo>
                  <a:pt x="3326656" y="3978939"/>
                </a:lnTo>
                <a:close/>
                <a:moveTo>
                  <a:pt x="3326750" y="3786438"/>
                </a:moveTo>
                <a:lnTo>
                  <a:pt x="3324760" y="3787599"/>
                </a:lnTo>
                <a:lnTo>
                  <a:pt x="3324356" y="3786970"/>
                </a:lnTo>
                <a:cubicBezTo>
                  <a:pt x="3324622" y="3785906"/>
                  <a:pt x="3325686" y="3785374"/>
                  <a:pt x="3326750" y="3786438"/>
                </a:cubicBezTo>
                <a:close/>
                <a:moveTo>
                  <a:pt x="3442731" y="3351654"/>
                </a:moveTo>
                <a:lnTo>
                  <a:pt x="3443805" y="3352243"/>
                </a:lnTo>
                <a:lnTo>
                  <a:pt x="3443604" y="3352395"/>
                </a:lnTo>
                <a:close/>
                <a:moveTo>
                  <a:pt x="3433164" y="3339472"/>
                </a:moveTo>
                <a:cubicBezTo>
                  <a:pt x="3433164" y="3341601"/>
                  <a:pt x="3434760" y="3344261"/>
                  <a:pt x="3437155" y="3346922"/>
                </a:cubicBezTo>
                <a:lnTo>
                  <a:pt x="3442731" y="3351654"/>
                </a:lnTo>
                <a:lnTo>
                  <a:pt x="3435558" y="3347720"/>
                </a:lnTo>
                <a:cubicBezTo>
                  <a:pt x="3433696" y="3345326"/>
                  <a:pt x="3432100" y="3342665"/>
                  <a:pt x="3428907" y="3341601"/>
                </a:cubicBezTo>
                <a:cubicBezTo>
                  <a:pt x="3431036" y="3341601"/>
                  <a:pt x="3428907" y="3337344"/>
                  <a:pt x="3433164" y="3339472"/>
                </a:cubicBezTo>
                <a:close/>
                <a:moveTo>
                  <a:pt x="345046" y="2292030"/>
                </a:moveTo>
                <a:lnTo>
                  <a:pt x="345569" y="2292400"/>
                </a:lnTo>
                <a:lnTo>
                  <a:pt x="345046" y="2292296"/>
                </a:lnTo>
                <a:cubicBezTo>
                  <a:pt x="342917" y="2289103"/>
                  <a:pt x="343449" y="2290167"/>
                  <a:pt x="345046" y="2292030"/>
                </a:cubicBezTo>
                <a:close/>
                <a:moveTo>
                  <a:pt x="394048" y="2186217"/>
                </a:moveTo>
                <a:lnTo>
                  <a:pt x="402509" y="2192260"/>
                </a:lnTo>
                <a:cubicBezTo>
                  <a:pt x="398252" y="2190132"/>
                  <a:pt x="402509" y="2194389"/>
                  <a:pt x="398252" y="2192260"/>
                </a:cubicBezTo>
                <a:close/>
                <a:moveTo>
                  <a:pt x="393864" y="2186086"/>
                </a:moveTo>
                <a:lnTo>
                  <a:pt x="393996" y="2186141"/>
                </a:lnTo>
                <a:lnTo>
                  <a:pt x="394048" y="2186217"/>
                </a:lnTo>
                <a:close/>
                <a:moveTo>
                  <a:pt x="414480" y="2048327"/>
                </a:moveTo>
                <a:cubicBezTo>
                  <a:pt x="415278" y="2048061"/>
                  <a:pt x="416343" y="2048593"/>
                  <a:pt x="419535" y="2051786"/>
                </a:cubicBezTo>
                <a:cubicBezTo>
                  <a:pt x="417407" y="2051786"/>
                  <a:pt x="417407" y="2056042"/>
                  <a:pt x="411022" y="2049657"/>
                </a:cubicBezTo>
                <a:cubicBezTo>
                  <a:pt x="413150" y="2049657"/>
                  <a:pt x="413682" y="2048593"/>
                  <a:pt x="414480" y="2048327"/>
                </a:cubicBezTo>
                <a:close/>
                <a:moveTo>
                  <a:pt x="308865" y="2024116"/>
                </a:moveTo>
                <a:lnTo>
                  <a:pt x="309274" y="2024116"/>
                </a:lnTo>
                <a:lnTo>
                  <a:pt x="309551" y="2024459"/>
                </a:lnTo>
                <a:close/>
                <a:moveTo>
                  <a:pt x="304608" y="2015603"/>
                </a:moveTo>
                <a:cubicBezTo>
                  <a:pt x="306737" y="2019859"/>
                  <a:pt x="310993" y="2019859"/>
                  <a:pt x="315250" y="2024116"/>
                </a:cubicBezTo>
                <a:lnTo>
                  <a:pt x="309274" y="2024116"/>
                </a:lnTo>
                <a:lnTo>
                  <a:pt x="305407" y="2019327"/>
                </a:lnTo>
                <a:cubicBezTo>
                  <a:pt x="304076" y="2017731"/>
                  <a:pt x="303544" y="2016667"/>
                  <a:pt x="304608" y="2015603"/>
                </a:cubicBezTo>
                <a:close/>
                <a:moveTo>
                  <a:pt x="180318" y="1997724"/>
                </a:moveTo>
                <a:lnTo>
                  <a:pt x="191810" y="2002832"/>
                </a:lnTo>
                <a:cubicBezTo>
                  <a:pt x="187554" y="2000704"/>
                  <a:pt x="191810" y="2004961"/>
                  <a:pt x="185425" y="2002832"/>
                </a:cubicBezTo>
                <a:close/>
                <a:moveTo>
                  <a:pt x="179041" y="1996447"/>
                </a:moveTo>
                <a:lnTo>
                  <a:pt x="180318" y="1997724"/>
                </a:lnTo>
                <a:lnTo>
                  <a:pt x="178206" y="1996786"/>
                </a:lnTo>
                <a:close/>
                <a:moveTo>
                  <a:pt x="3607682" y="1964521"/>
                </a:moveTo>
                <a:cubicBezTo>
                  <a:pt x="3607682" y="1970906"/>
                  <a:pt x="3603425" y="1975163"/>
                  <a:pt x="3599169" y="1977291"/>
                </a:cubicBezTo>
                <a:cubicBezTo>
                  <a:pt x="3597041" y="1973034"/>
                  <a:pt x="3599169" y="1970906"/>
                  <a:pt x="3601297" y="1968778"/>
                </a:cubicBezTo>
                <a:cubicBezTo>
                  <a:pt x="3603425" y="1966649"/>
                  <a:pt x="3605554" y="1966649"/>
                  <a:pt x="3607682" y="1964521"/>
                </a:cubicBezTo>
                <a:close/>
                <a:moveTo>
                  <a:pt x="406765" y="1868742"/>
                </a:moveTo>
                <a:lnTo>
                  <a:pt x="409130" y="1870634"/>
                </a:lnTo>
                <a:lnTo>
                  <a:pt x="408894" y="1870871"/>
                </a:lnTo>
                <a:cubicBezTo>
                  <a:pt x="406765" y="1868742"/>
                  <a:pt x="406765" y="1868742"/>
                  <a:pt x="406765" y="1868742"/>
                </a:cubicBezTo>
                <a:close/>
                <a:moveTo>
                  <a:pt x="365146" y="1864013"/>
                </a:moveTo>
                <a:lnTo>
                  <a:pt x="365530" y="1864220"/>
                </a:lnTo>
                <a:cubicBezTo>
                  <a:pt x="365796" y="1865018"/>
                  <a:pt x="365264" y="1865550"/>
                  <a:pt x="364200" y="1864486"/>
                </a:cubicBezTo>
                <a:close/>
                <a:moveTo>
                  <a:pt x="151373" y="1760194"/>
                </a:moveTo>
                <a:lnTo>
                  <a:pt x="150718" y="1760685"/>
                </a:lnTo>
                <a:lnTo>
                  <a:pt x="149564" y="1760300"/>
                </a:lnTo>
                <a:close/>
                <a:moveTo>
                  <a:pt x="140732" y="1760194"/>
                </a:moveTo>
                <a:cubicBezTo>
                  <a:pt x="144988" y="1761258"/>
                  <a:pt x="147649" y="1761790"/>
                  <a:pt x="149245" y="1761790"/>
                </a:cubicBezTo>
                <a:lnTo>
                  <a:pt x="150718" y="1760685"/>
                </a:lnTo>
                <a:lnTo>
                  <a:pt x="155630" y="1762322"/>
                </a:lnTo>
                <a:cubicBezTo>
                  <a:pt x="155630" y="1764450"/>
                  <a:pt x="149245" y="1764450"/>
                  <a:pt x="151373" y="1766579"/>
                </a:cubicBezTo>
                <a:cubicBezTo>
                  <a:pt x="149245" y="1764450"/>
                  <a:pt x="144988" y="1764450"/>
                  <a:pt x="140732" y="1760194"/>
                </a:cubicBezTo>
                <a:close/>
                <a:moveTo>
                  <a:pt x="144228" y="1758521"/>
                </a:moveTo>
                <a:lnTo>
                  <a:pt x="149564" y="1760300"/>
                </a:lnTo>
                <a:lnTo>
                  <a:pt x="146850" y="1760460"/>
                </a:lnTo>
                <a:close/>
                <a:moveTo>
                  <a:pt x="143088" y="1757678"/>
                </a:moveTo>
                <a:lnTo>
                  <a:pt x="144228" y="1758521"/>
                </a:lnTo>
                <a:lnTo>
                  <a:pt x="142860" y="1758065"/>
                </a:lnTo>
                <a:close/>
                <a:moveTo>
                  <a:pt x="302381" y="1723813"/>
                </a:moveTo>
                <a:lnTo>
                  <a:pt x="302480" y="1724011"/>
                </a:lnTo>
                <a:lnTo>
                  <a:pt x="302218" y="1723954"/>
                </a:lnTo>
                <a:close/>
                <a:moveTo>
                  <a:pt x="300352" y="1719754"/>
                </a:moveTo>
                <a:cubicBezTo>
                  <a:pt x="300884" y="1719222"/>
                  <a:pt x="302480" y="1719754"/>
                  <a:pt x="304608" y="1721882"/>
                </a:cubicBezTo>
                <a:lnTo>
                  <a:pt x="302381" y="1723813"/>
                </a:lnTo>
                <a:close/>
                <a:moveTo>
                  <a:pt x="221606" y="1577151"/>
                </a:moveTo>
                <a:cubicBezTo>
                  <a:pt x="221606" y="1577151"/>
                  <a:pt x="223734" y="1577151"/>
                  <a:pt x="225862" y="1579279"/>
                </a:cubicBezTo>
                <a:lnTo>
                  <a:pt x="227410" y="1581988"/>
                </a:lnTo>
                <a:close/>
                <a:moveTo>
                  <a:pt x="1483669" y="1294072"/>
                </a:moveTo>
                <a:cubicBezTo>
                  <a:pt x="1483669" y="1294072"/>
                  <a:pt x="1483669" y="1296201"/>
                  <a:pt x="1481541" y="1296201"/>
                </a:cubicBezTo>
                <a:lnTo>
                  <a:pt x="1483401" y="1294084"/>
                </a:lnTo>
                <a:close/>
                <a:moveTo>
                  <a:pt x="506794" y="1232348"/>
                </a:moveTo>
                <a:cubicBezTo>
                  <a:pt x="508922" y="1234477"/>
                  <a:pt x="511051" y="1238734"/>
                  <a:pt x="515307" y="1238734"/>
                </a:cubicBezTo>
                <a:cubicBezTo>
                  <a:pt x="521692" y="1245119"/>
                  <a:pt x="511051" y="1238734"/>
                  <a:pt x="515307" y="1245119"/>
                </a:cubicBezTo>
                <a:cubicBezTo>
                  <a:pt x="517435" y="1245119"/>
                  <a:pt x="517435" y="1242990"/>
                  <a:pt x="519564" y="1245119"/>
                </a:cubicBezTo>
                <a:cubicBezTo>
                  <a:pt x="519564" y="1251504"/>
                  <a:pt x="511051" y="1249376"/>
                  <a:pt x="508922" y="1253633"/>
                </a:cubicBezTo>
                <a:cubicBezTo>
                  <a:pt x="506794" y="1251504"/>
                  <a:pt x="508922" y="1249376"/>
                  <a:pt x="502537" y="1247247"/>
                </a:cubicBezTo>
                <a:cubicBezTo>
                  <a:pt x="498281" y="1242990"/>
                  <a:pt x="500409" y="1242990"/>
                  <a:pt x="506794" y="1245119"/>
                </a:cubicBezTo>
                <a:cubicBezTo>
                  <a:pt x="506794" y="1242990"/>
                  <a:pt x="502537" y="1232348"/>
                  <a:pt x="506794" y="1232348"/>
                </a:cubicBezTo>
                <a:close/>
                <a:moveTo>
                  <a:pt x="1728420" y="1025893"/>
                </a:moveTo>
                <a:lnTo>
                  <a:pt x="1725297" y="1027859"/>
                </a:lnTo>
                <a:lnTo>
                  <a:pt x="1724430" y="1027223"/>
                </a:lnTo>
                <a:cubicBezTo>
                  <a:pt x="1724696" y="1025893"/>
                  <a:pt x="1726292" y="1024829"/>
                  <a:pt x="1728420" y="1025893"/>
                </a:cubicBezTo>
                <a:close/>
                <a:moveTo>
                  <a:pt x="1170814" y="813052"/>
                </a:moveTo>
                <a:cubicBezTo>
                  <a:pt x="1177199" y="821566"/>
                  <a:pt x="1172942" y="817309"/>
                  <a:pt x="1175070" y="823694"/>
                </a:cubicBezTo>
                <a:cubicBezTo>
                  <a:pt x="1172942" y="821566"/>
                  <a:pt x="1170814" y="819437"/>
                  <a:pt x="1168686" y="815180"/>
                </a:cubicBezTo>
                <a:cubicBezTo>
                  <a:pt x="1177199" y="821566"/>
                  <a:pt x="1166557" y="808795"/>
                  <a:pt x="1170814" y="813052"/>
                </a:cubicBezTo>
                <a:close/>
                <a:moveTo>
                  <a:pt x="3075615" y="669917"/>
                </a:moveTo>
                <a:lnTo>
                  <a:pt x="3076034" y="670389"/>
                </a:lnTo>
                <a:lnTo>
                  <a:pt x="3075615" y="670449"/>
                </a:lnTo>
                <a:close/>
                <a:moveTo>
                  <a:pt x="3075615" y="655550"/>
                </a:moveTo>
                <a:cubicBezTo>
                  <a:pt x="3076679" y="658742"/>
                  <a:pt x="3076147" y="660871"/>
                  <a:pt x="3075615" y="662999"/>
                </a:cubicBezTo>
                <a:lnTo>
                  <a:pt x="3075615" y="669917"/>
                </a:lnTo>
                <a:lnTo>
                  <a:pt x="3071358" y="665128"/>
                </a:lnTo>
                <a:cubicBezTo>
                  <a:pt x="3069762" y="661403"/>
                  <a:pt x="3070294" y="657678"/>
                  <a:pt x="3075615" y="655550"/>
                </a:cubicBezTo>
                <a:close/>
                <a:moveTo>
                  <a:pt x="2894712" y="0"/>
                </a:moveTo>
                <a:cubicBezTo>
                  <a:pt x="2911738" y="14899"/>
                  <a:pt x="2926636" y="2129"/>
                  <a:pt x="2941534" y="0"/>
                </a:cubicBezTo>
                <a:cubicBezTo>
                  <a:pt x="2943662" y="8514"/>
                  <a:pt x="2954303" y="8514"/>
                  <a:pt x="2962816" y="8514"/>
                </a:cubicBezTo>
                <a:cubicBezTo>
                  <a:pt x="2975586" y="29798"/>
                  <a:pt x="2969201" y="57467"/>
                  <a:pt x="2958560" y="80880"/>
                </a:cubicBezTo>
                <a:cubicBezTo>
                  <a:pt x="2952175" y="76623"/>
                  <a:pt x="2958560" y="74494"/>
                  <a:pt x="2954303" y="68109"/>
                </a:cubicBezTo>
                <a:cubicBezTo>
                  <a:pt x="2943662" y="70238"/>
                  <a:pt x="2950047" y="85136"/>
                  <a:pt x="2939405" y="87265"/>
                </a:cubicBezTo>
                <a:cubicBezTo>
                  <a:pt x="2956432" y="114934"/>
                  <a:pt x="2915994" y="129833"/>
                  <a:pt x="2913866" y="146860"/>
                </a:cubicBezTo>
                <a:cubicBezTo>
                  <a:pt x="2903225" y="148989"/>
                  <a:pt x="2896840" y="155374"/>
                  <a:pt x="2890455" y="163888"/>
                </a:cubicBezTo>
                <a:cubicBezTo>
                  <a:pt x="2884070" y="170273"/>
                  <a:pt x="2881942" y="180915"/>
                  <a:pt x="2879814" y="187300"/>
                </a:cubicBezTo>
                <a:cubicBezTo>
                  <a:pt x="2884070" y="185172"/>
                  <a:pt x="2886199" y="170273"/>
                  <a:pt x="2892583" y="180915"/>
                </a:cubicBezTo>
                <a:cubicBezTo>
                  <a:pt x="2888327" y="191557"/>
                  <a:pt x="2877686" y="193685"/>
                  <a:pt x="2877686" y="208584"/>
                </a:cubicBezTo>
                <a:cubicBezTo>
                  <a:pt x="2867044" y="212841"/>
                  <a:pt x="2854275" y="225611"/>
                  <a:pt x="2860659" y="236253"/>
                </a:cubicBezTo>
                <a:cubicBezTo>
                  <a:pt x="2854275" y="240510"/>
                  <a:pt x="2858531" y="231997"/>
                  <a:pt x="2850018" y="231997"/>
                </a:cubicBezTo>
                <a:cubicBezTo>
                  <a:pt x="2845762" y="238382"/>
                  <a:pt x="2850018" y="255409"/>
                  <a:pt x="2839377" y="253281"/>
                </a:cubicBezTo>
                <a:cubicBezTo>
                  <a:pt x="2839377" y="246895"/>
                  <a:pt x="2850018" y="249024"/>
                  <a:pt x="2843633" y="242639"/>
                </a:cubicBezTo>
                <a:cubicBezTo>
                  <a:pt x="2837248" y="246895"/>
                  <a:pt x="2824479" y="251152"/>
                  <a:pt x="2837248" y="259666"/>
                </a:cubicBezTo>
                <a:cubicBezTo>
                  <a:pt x="2820222" y="266051"/>
                  <a:pt x="2811709" y="280950"/>
                  <a:pt x="2801068" y="295849"/>
                </a:cubicBezTo>
                <a:cubicBezTo>
                  <a:pt x="2807453" y="308619"/>
                  <a:pt x="2803196" y="329903"/>
                  <a:pt x="2796811" y="340545"/>
                </a:cubicBezTo>
                <a:cubicBezTo>
                  <a:pt x="2803196" y="344802"/>
                  <a:pt x="2807453" y="349059"/>
                  <a:pt x="2815966" y="353316"/>
                </a:cubicBezTo>
                <a:cubicBezTo>
                  <a:pt x="2815966" y="349059"/>
                  <a:pt x="2818094" y="346931"/>
                  <a:pt x="2815966" y="342674"/>
                </a:cubicBezTo>
                <a:cubicBezTo>
                  <a:pt x="2811709" y="340545"/>
                  <a:pt x="2807453" y="336289"/>
                  <a:pt x="2807453" y="329903"/>
                </a:cubicBezTo>
                <a:cubicBezTo>
                  <a:pt x="2815966" y="325647"/>
                  <a:pt x="2824479" y="321390"/>
                  <a:pt x="2826607" y="310748"/>
                </a:cubicBezTo>
                <a:cubicBezTo>
                  <a:pt x="2830864" y="310748"/>
                  <a:pt x="2832992" y="315005"/>
                  <a:pt x="2835120" y="315005"/>
                </a:cubicBezTo>
                <a:cubicBezTo>
                  <a:pt x="2830864" y="306491"/>
                  <a:pt x="2839377" y="310748"/>
                  <a:pt x="2839377" y="302234"/>
                </a:cubicBezTo>
                <a:cubicBezTo>
                  <a:pt x="2839377" y="302234"/>
                  <a:pt x="2835120" y="302234"/>
                  <a:pt x="2835120" y="300106"/>
                </a:cubicBezTo>
                <a:cubicBezTo>
                  <a:pt x="2839377" y="300106"/>
                  <a:pt x="2843633" y="300106"/>
                  <a:pt x="2845762" y="300106"/>
                </a:cubicBezTo>
                <a:cubicBezTo>
                  <a:pt x="2843633" y="306491"/>
                  <a:pt x="2837248" y="321390"/>
                  <a:pt x="2847890" y="325647"/>
                </a:cubicBezTo>
                <a:cubicBezTo>
                  <a:pt x="2854275" y="315005"/>
                  <a:pt x="2850018" y="302234"/>
                  <a:pt x="2862788" y="297977"/>
                </a:cubicBezTo>
                <a:cubicBezTo>
                  <a:pt x="2869173" y="300106"/>
                  <a:pt x="2864916" y="308619"/>
                  <a:pt x="2871301" y="308619"/>
                </a:cubicBezTo>
                <a:cubicBezTo>
                  <a:pt x="2877686" y="304362"/>
                  <a:pt x="2879814" y="293720"/>
                  <a:pt x="2888327" y="293720"/>
                </a:cubicBezTo>
                <a:cubicBezTo>
                  <a:pt x="2888327" y="300106"/>
                  <a:pt x="2888327" y="304362"/>
                  <a:pt x="2892583" y="306491"/>
                </a:cubicBezTo>
                <a:cubicBezTo>
                  <a:pt x="2901097" y="306491"/>
                  <a:pt x="2898968" y="293720"/>
                  <a:pt x="2911738" y="300106"/>
                </a:cubicBezTo>
                <a:cubicBezTo>
                  <a:pt x="2911738" y="295849"/>
                  <a:pt x="2907481" y="295849"/>
                  <a:pt x="2909610" y="291592"/>
                </a:cubicBezTo>
                <a:cubicBezTo>
                  <a:pt x="2920251" y="293720"/>
                  <a:pt x="2926636" y="289464"/>
                  <a:pt x="2930892" y="280950"/>
                </a:cubicBezTo>
                <a:cubicBezTo>
                  <a:pt x="2943662" y="287335"/>
                  <a:pt x="2945790" y="276693"/>
                  <a:pt x="2956432" y="278822"/>
                </a:cubicBezTo>
                <a:cubicBezTo>
                  <a:pt x="2943662" y="315005"/>
                  <a:pt x="2915994" y="332032"/>
                  <a:pt x="2905353" y="370343"/>
                </a:cubicBezTo>
                <a:cubicBezTo>
                  <a:pt x="2892583" y="372472"/>
                  <a:pt x="2890455" y="385242"/>
                  <a:pt x="2888327" y="400141"/>
                </a:cubicBezTo>
                <a:lnTo>
                  <a:pt x="2884032" y="402448"/>
                </a:lnTo>
                <a:lnTo>
                  <a:pt x="2884070" y="402269"/>
                </a:lnTo>
                <a:lnTo>
                  <a:pt x="2883922" y="402507"/>
                </a:lnTo>
                <a:lnTo>
                  <a:pt x="2873961" y="407856"/>
                </a:lnTo>
                <a:cubicBezTo>
                  <a:pt x="2871301" y="413443"/>
                  <a:pt x="2871301" y="421425"/>
                  <a:pt x="2875557" y="429939"/>
                </a:cubicBezTo>
                <a:cubicBezTo>
                  <a:pt x="2876622" y="424618"/>
                  <a:pt x="2876622" y="418232"/>
                  <a:pt x="2877420" y="412911"/>
                </a:cubicBezTo>
                <a:lnTo>
                  <a:pt x="2883922" y="402507"/>
                </a:lnTo>
                <a:lnTo>
                  <a:pt x="2884032" y="402448"/>
                </a:lnTo>
                <a:lnTo>
                  <a:pt x="2878750" y="427278"/>
                </a:lnTo>
                <a:cubicBezTo>
                  <a:pt x="2876622" y="434727"/>
                  <a:pt x="2873429" y="440581"/>
                  <a:pt x="2867044" y="442709"/>
                </a:cubicBezTo>
                <a:cubicBezTo>
                  <a:pt x="2875557" y="446966"/>
                  <a:pt x="2869173" y="457608"/>
                  <a:pt x="2864916" y="459736"/>
                </a:cubicBezTo>
                <a:cubicBezTo>
                  <a:pt x="2864916" y="453351"/>
                  <a:pt x="2867044" y="440581"/>
                  <a:pt x="2862788" y="436324"/>
                </a:cubicBezTo>
                <a:cubicBezTo>
                  <a:pt x="2856403" y="446966"/>
                  <a:pt x="2867044" y="461865"/>
                  <a:pt x="2862788" y="474635"/>
                </a:cubicBezTo>
                <a:cubicBezTo>
                  <a:pt x="2858531" y="474635"/>
                  <a:pt x="2856403" y="470378"/>
                  <a:pt x="2852146" y="470378"/>
                </a:cubicBezTo>
                <a:cubicBezTo>
                  <a:pt x="2850018" y="474635"/>
                  <a:pt x="2847890" y="489534"/>
                  <a:pt x="2843633" y="478892"/>
                </a:cubicBezTo>
                <a:cubicBezTo>
                  <a:pt x="2843633" y="481020"/>
                  <a:pt x="2841505" y="481020"/>
                  <a:pt x="2841505" y="483149"/>
                </a:cubicBezTo>
                <a:cubicBezTo>
                  <a:pt x="2845762" y="487406"/>
                  <a:pt x="2843633" y="495919"/>
                  <a:pt x="2847890" y="500176"/>
                </a:cubicBezTo>
                <a:cubicBezTo>
                  <a:pt x="2850018" y="500176"/>
                  <a:pt x="2852146" y="498048"/>
                  <a:pt x="2852146" y="495919"/>
                </a:cubicBezTo>
                <a:cubicBezTo>
                  <a:pt x="2852146" y="491662"/>
                  <a:pt x="2847890" y="489534"/>
                  <a:pt x="2850018" y="485277"/>
                </a:cubicBezTo>
                <a:cubicBezTo>
                  <a:pt x="2858531" y="489534"/>
                  <a:pt x="2850018" y="474635"/>
                  <a:pt x="2856403" y="476764"/>
                </a:cubicBezTo>
                <a:cubicBezTo>
                  <a:pt x="2860659" y="487406"/>
                  <a:pt x="2854275" y="483149"/>
                  <a:pt x="2854275" y="493791"/>
                </a:cubicBezTo>
                <a:cubicBezTo>
                  <a:pt x="2858531" y="500176"/>
                  <a:pt x="2867044" y="498048"/>
                  <a:pt x="2867044" y="495919"/>
                </a:cubicBezTo>
                <a:cubicBezTo>
                  <a:pt x="2869173" y="502304"/>
                  <a:pt x="2867044" y="510818"/>
                  <a:pt x="2875557" y="510818"/>
                </a:cubicBezTo>
                <a:cubicBezTo>
                  <a:pt x="2873429" y="498048"/>
                  <a:pt x="2867044" y="468250"/>
                  <a:pt x="2881942" y="476764"/>
                </a:cubicBezTo>
                <a:cubicBezTo>
                  <a:pt x="2884070" y="472507"/>
                  <a:pt x="2884070" y="468250"/>
                  <a:pt x="2888327" y="463993"/>
                </a:cubicBezTo>
                <a:cubicBezTo>
                  <a:pt x="2884070" y="463993"/>
                  <a:pt x="2881942" y="461865"/>
                  <a:pt x="2879814" y="459736"/>
                </a:cubicBezTo>
                <a:cubicBezTo>
                  <a:pt x="2886199" y="459736"/>
                  <a:pt x="2890455" y="457608"/>
                  <a:pt x="2890455" y="455479"/>
                </a:cubicBezTo>
                <a:cubicBezTo>
                  <a:pt x="2894712" y="444837"/>
                  <a:pt x="2898968" y="434195"/>
                  <a:pt x="2903225" y="425682"/>
                </a:cubicBezTo>
                <a:cubicBezTo>
                  <a:pt x="2907481" y="415040"/>
                  <a:pt x="2913866" y="406526"/>
                  <a:pt x="2920251" y="398012"/>
                </a:cubicBezTo>
                <a:cubicBezTo>
                  <a:pt x="2930892" y="383114"/>
                  <a:pt x="2945790" y="368215"/>
                  <a:pt x="2956432" y="357573"/>
                </a:cubicBezTo>
                <a:cubicBezTo>
                  <a:pt x="2956432" y="374600"/>
                  <a:pt x="2954303" y="376728"/>
                  <a:pt x="2954303" y="389499"/>
                </a:cubicBezTo>
                <a:cubicBezTo>
                  <a:pt x="2960688" y="383114"/>
                  <a:pt x="2967073" y="376728"/>
                  <a:pt x="2971329" y="368215"/>
                </a:cubicBezTo>
                <a:cubicBezTo>
                  <a:pt x="2975586" y="368215"/>
                  <a:pt x="2984099" y="374600"/>
                  <a:pt x="2984099" y="370343"/>
                </a:cubicBezTo>
                <a:cubicBezTo>
                  <a:pt x="2977714" y="359701"/>
                  <a:pt x="2996869" y="363958"/>
                  <a:pt x="2994740" y="351187"/>
                </a:cubicBezTo>
                <a:cubicBezTo>
                  <a:pt x="3003253" y="353316"/>
                  <a:pt x="3001125" y="346931"/>
                  <a:pt x="3007510" y="344802"/>
                </a:cubicBezTo>
                <a:cubicBezTo>
                  <a:pt x="3007510" y="351187"/>
                  <a:pt x="3003253" y="351187"/>
                  <a:pt x="3003253" y="357573"/>
                </a:cubicBezTo>
                <a:cubicBezTo>
                  <a:pt x="3009638" y="359701"/>
                  <a:pt x="3011767" y="363958"/>
                  <a:pt x="3016023" y="361829"/>
                </a:cubicBezTo>
                <a:cubicBezTo>
                  <a:pt x="3018151" y="385242"/>
                  <a:pt x="3011767" y="404398"/>
                  <a:pt x="3007510" y="425682"/>
                </a:cubicBezTo>
                <a:cubicBezTo>
                  <a:pt x="3005382" y="440581"/>
                  <a:pt x="2998997" y="472507"/>
                  <a:pt x="2988356" y="478892"/>
                </a:cubicBezTo>
                <a:cubicBezTo>
                  <a:pt x="2988356" y="491662"/>
                  <a:pt x="2984099" y="504433"/>
                  <a:pt x="2979843" y="515075"/>
                </a:cubicBezTo>
                <a:cubicBezTo>
                  <a:pt x="2973458" y="525717"/>
                  <a:pt x="2967073" y="536359"/>
                  <a:pt x="2960688" y="544873"/>
                </a:cubicBezTo>
                <a:cubicBezTo>
                  <a:pt x="2960688" y="566157"/>
                  <a:pt x="2950047" y="581056"/>
                  <a:pt x="2939405" y="595954"/>
                </a:cubicBezTo>
                <a:cubicBezTo>
                  <a:pt x="2937277" y="593826"/>
                  <a:pt x="2935149" y="593826"/>
                  <a:pt x="2933021" y="591698"/>
                </a:cubicBezTo>
                <a:cubicBezTo>
                  <a:pt x="2933021" y="600211"/>
                  <a:pt x="2922379" y="606596"/>
                  <a:pt x="2930892" y="615110"/>
                </a:cubicBezTo>
                <a:cubicBezTo>
                  <a:pt x="2930892" y="615110"/>
                  <a:pt x="2930892" y="615110"/>
                  <a:pt x="2918123" y="610853"/>
                </a:cubicBezTo>
                <a:cubicBezTo>
                  <a:pt x="2913866" y="621495"/>
                  <a:pt x="2909610" y="634266"/>
                  <a:pt x="2907481" y="647036"/>
                </a:cubicBezTo>
                <a:cubicBezTo>
                  <a:pt x="2905353" y="659807"/>
                  <a:pt x="2905353" y="672577"/>
                  <a:pt x="2909610" y="687476"/>
                </a:cubicBezTo>
                <a:cubicBezTo>
                  <a:pt x="2901097" y="691733"/>
                  <a:pt x="2896840" y="700246"/>
                  <a:pt x="2905353" y="710888"/>
                </a:cubicBezTo>
                <a:cubicBezTo>
                  <a:pt x="2877686" y="713017"/>
                  <a:pt x="2856403" y="732173"/>
                  <a:pt x="2852146" y="753457"/>
                </a:cubicBezTo>
                <a:cubicBezTo>
                  <a:pt x="2856403" y="753457"/>
                  <a:pt x="2852146" y="747071"/>
                  <a:pt x="2858531" y="749200"/>
                </a:cubicBezTo>
                <a:cubicBezTo>
                  <a:pt x="2862788" y="755585"/>
                  <a:pt x="2858531" y="757713"/>
                  <a:pt x="2864916" y="766227"/>
                </a:cubicBezTo>
                <a:cubicBezTo>
                  <a:pt x="2862788" y="770484"/>
                  <a:pt x="2856403" y="768355"/>
                  <a:pt x="2858531" y="778998"/>
                </a:cubicBezTo>
                <a:cubicBezTo>
                  <a:pt x="2850018" y="776869"/>
                  <a:pt x="2845762" y="776869"/>
                  <a:pt x="2843633" y="781126"/>
                </a:cubicBezTo>
                <a:cubicBezTo>
                  <a:pt x="2850018" y="785383"/>
                  <a:pt x="2850018" y="791768"/>
                  <a:pt x="2852146" y="798153"/>
                </a:cubicBezTo>
                <a:cubicBezTo>
                  <a:pt x="2822351" y="804538"/>
                  <a:pt x="2803196" y="823694"/>
                  <a:pt x="2796811" y="855620"/>
                </a:cubicBezTo>
                <a:cubicBezTo>
                  <a:pt x="2796811" y="855620"/>
                  <a:pt x="2796811" y="855620"/>
                  <a:pt x="2835120" y="855620"/>
                </a:cubicBezTo>
                <a:cubicBezTo>
                  <a:pt x="2847890" y="851363"/>
                  <a:pt x="2864916" y="842850"/>
                  <a:pt x="2860659" y="832208"/>
                </a:cubicBezTo>
                <a:cubicBezTo>
                  <a:pt x="2864916" y="834336"/>
                  <a:pt x="2864916" y="830079"/>
                  <a:pt x="2867044" y="830079"/>
                </a:cubicBezTo>
                <a:cubicBezTo>
                  <a:pt x="2867044" y="832208"/>
                  <a:pt x="2867044" y="836465"/>
                  <a:pt x="2869173" y="836465"/>
                </a:cubicBezTo>
                <a:cubicBezTo>
                  <a:pt x="2871301" y="834336"/>
                  <a:pt x="2869173" y="832208"/>
                  <a:pt x="2869173" y="827951"/>
                </a:cubicBezTo>
                <a:cubicBezTo>
                  <a:pt x="2869173" y="827951"/>
                  <a:pt x="2869173" y="825822"/>
                  <a:pt x="2869173" y="825822"/>
                </a:cubicBezTo>
                <a:cubicBezTo>
                  <a:pt x="2867044" y="821566"/>
                  <a:pt x="2867044" y="817309"/>
                  <a:pt x="2873429" y="817309"/>
                </a:cubicBezTo>
                <a:cubicBezTo>
                  <a:pt x="2877686" y="819437"/>
                  <a:pt x="2877686" y="821566"/>
                  <a:pt x="2877686" y="823694"/>
                </a:cubicBezTo>
                <a:cubicBezTo>
                  <a:pt x="2881942" y="825822"/>
                  <a:pt x="2886199" y="827951"/>
                  <a:pt x="2888327" y="819437"/>
                </a:cubicBezTo>
                <a:cubicBezTo>
                  <a:pt x="2896840" y="823694"/>
                  <a:pt x="2896840" y="815180"/>
                  <a:pt x="2903225" y="815180"/>
                </a:cubicBezTo>
                <a:cubicBezTo>
                  <a:pt x="2905353" y="821566"/>
                  <a:pt x="2896840" y="823694"/>
                  <a:pt x="2903225" y="825822"/>
                </a:cubicBezTo>
                <a:cubicBezTo>
                  <a:pt x="2911738" y="821566"/>
                  <a:pt x="2918123" y="817309"/>
                  <a:pt x="2926636" y="810924"/>
                </a:cubicBezTo>
                <a:cubicBezTo>
                  <a:pt x="2922379" y="810924"/>
                  <a:pt x="2920251" y="810924"/>
                  <a:pt x="2920251" y="808795"/>
                </a:cubicBezTo>
                <a:cubicBezTo>
                  <a:pt x="2937277" y="793896"/>
                  <a:pt x="2937277" y="764099"/>
                  <a:pt x="2956432" y="749200"/>
                </a:cubicBezTo>
                <a:cubicBezTo>
                  <a:pt x="2954303" y="749200"/>
                  <a:pt x="2954303" y="744943"/>
                  <a:pt x="2950047" y="742815"/>
                </a:cubicBezTo>
                <a:cubicBezTo>
                  <a:pt x="2960688" y="742815"/>
                  <a:pt x="2954303" y="732173"/>
                  <a:pt x="2960688" y="732173"/>
                </a:cubicBezTo>
                <a:cubicBezTo>
                  <a:pt x="2964945" y="740686"/>
                  <a:pt x="2956432" y="744943"/>
                  <a:pt x="2967073" y="747071"/>
                </a:cubicBezTo>
                <a:cubicBezTo>
                  <a:pt x="2971329" y="738558"/>
                  <a:pt x="2977714" y="732173"/>
                  <a:pt x="2981971" y="721530"/>
                </a:cubicBezTo>
                <a:cubicBezTo>
                  <a:pt x="2986227" y="719402"/>
                  <a:pt x="2986227" y="721530"/>
                  <a:pt x="2990484" y="721530"/>
                </a:cubicBezTo>
                <a:cubicBezTo>
                  <a:pt x="2990484" y="721530"/>
                  <a:pt x="2990484" y="721530"/>
                  <a:pt x="2990484" y="713017"/>
                </a:cubicBezTo>
                <a:cubicBezTo>
                  <a:pt x="2990484" y="713017"/>
                  <a:pt x="2990484" y="713017"/>
                  <a:pt x="3001125" y="713017"/>
                </a:cubicBezTo>
                <a:cubicBezTo>
                  <a:pt x="3001125" y="713017"/>
                  <a:pt x="3001125" y="713017"/>
                  <a:pt x="3001125" y="700246"/>
                </a:cubicBezTo>
                <a:cubicBezTo>
                  <a:pt x="3001125" y="700246"/>
                  <a:pt x="3001125" y="700246"/>
                  <a:pt x="3022408" y="700246"/>
                </a:cubicBezTo>
                <a:cubicBezTo>
                  <a:pt x="3022408" y="695990"/>
                  <a:pt x="3024536" y="693861"/>
                  <a:pt x="3028793" y="693861"/>
                </a:cubicBezTo>
                <a:cubicBezTo>
                  <a:pt x="3030921" y="693861"/>
                  <a:pt x="3030921" y="695990"/>
                  <a:pt x="3030921" y="698118"/>
                </a:cubicBezTo>
                <a:cubicBezTo>
                  <a:pt x="3033049" y="698118"/>
                  <a:pt x="3033049" y="698118"/>
                  <a:pt x="3033049" y="700246"/>
                </a:cubicBezTo>
                <a:cubicBezTo>
                  <a:pt x="3037306" y="693861"/>
                  <a:pt x="3039434" y="689604"/>
                  <a:pt x="3037306" y="681091"/>
                </a:cubicBezTo>
                <a:cubicBezTo>
                  <a:pt x="3045819" y="685348"/>
                  <a:pt x="3043691" y="674706"/>
                  <a:pt x="3052204" y="678962"/>
                </a:cubicBezTo>
                <a:cubicBezTo>
                  <a:pt x="3047947" y="676834"/>
                  <a:pt x="3045819" y="670449"/>
                  <a:pt x="3052204" y="670449"/>
                </a:cubicBezTo>
                <a:cubicBezTo>
                  <a:pt x="3054332" y="678962"/>
                  <a:pt x="3058588" y="683219"/>
                  <a:pt x="3069230" y="683219"/>
                </a:cubicBezTo>
                <a:cubicBezTo>
                  <a:pt x="3067102" y="689604"/>
                  <a:pt x="3064973" y="693861"/>
                  <a:pt x="3062845" y="700246"/>
                </a:cubicBezTo>
                <a:cubicBezTo>
                  <a:pt x="3062845" y="700246"/>
                  <a:pt x="3062845" y="700246"/>
                  <a:pt x="3073486" y="700246"/>
                </a:cubicBezTo>
                <a:cubicBezTo>
                  <a:pt x="3071358" y="689604"/>
                  <a:pt x="3075615" y="683219"/>
                  <a:pt x="3079871" y="674706"/>
                </a:cubicBezTo>
                <a:lnTo>
                  <a:pt x="3076034" y="670389"/>
                </a:lnTo>
                <a:lnTo>
                  <a:pt x="3090512" y="668320"/>
                </a:lnTo>
                <a:cubicBezTo>
                  <a:pt x="3090512" y="666192"/>
                  <a:pt x="3079871" y="661935"/>
                  <a:pt x="3086256" y="657678"/>
                </a:cubicBezTo>
                <a:cubicBezTo>
                  <a:pt x="3086256" y="659807"/>
                  <a:pt x="3094769" y="666192"/>
                  <a:pt x="3094769" y="659807"/>
                </a:cubicBezTo>
                <a:cubicBezTo>
                  <a:pt x="3092641" y="651293"/>
                  <a:pt x="3086256" y="653421"/>
                  <a:pt x="3086256" y="642779"/>
                </a:cubicBezTo>
                <a:cubicBezTo>
                  <a:pt x="3090512" y="642779"/>
                  <a:pt x="3101154" y="649165"/>
                  <a:pt x="3101154" y="644908"/>
                </a:cubicBezTo>
                <a:cubicBezTo>
                  <a:pt x="3096897" y="642779"/>
                  <a:pt x="3088384" y="630009"/>
                  <a:pt x="3092641" y="625752"/>
                </a:cubicBezTo>
                <a:cubicBezTo>
                  <a:pt x="3101154" y="627881"/>
                  <a:pt x="3096897" y="634266"/>
                  <a:pt x="3099026" y="634266"/>
                </a:cubicBezTo>
                <a:cubicBezTo>
                  <a:pt x="3099026" y="627881"/>
                  <a:pt x="3111795" y="638523"/>
                  <a:pt x="3109667" y="632137"/>
                </a:cubicBezTo>
                <a:cubicBezTo>
                  <a:pt x="3094769" y="627881"/>
                  <a:pt x="3101154" y="606596"/>
                  <a:pt x="3109667" y="600211"/>
                </a:cubicBezTo>
                <a:cubicBezTo>
                  <a:pt x="3107539" y="595954"/>
                  <a:pt x="3103282" y="593826"/>
                  <a:pt x="3099026" y="591698"/>
                </a:cubicBezTo>
                <a:cubicBezTo>
                  <a:pt x="3105410" y="589569"/>
                  <a:pt x="3107539" y="585312"/>
                  <a:pt x="3099026" y="583184"/>
                </a:cubicBezTo>
                <a:cubicBezTo>
                  <a:pt x="3105410" y="583184"/>
                  <a:pt x="3103282" y="574670"/>
                  <a:pt x="3109667" y="574670"/>
                </a:cubicBezTo>
                <a:cubicBezTo>
                  <a:pt x="3116052" y="585312"/>
                  <a:pt x="3113923" y="602340"/>
                  <a:pt x="3109667" y="610853"/>
                </a:cubicBezTo>
                <a:cubicBezTo>
                  <a:pt x="3111795" y="610853"/>
                  <a:pt x="3111795" y="612982"/>
                  <a:pt x="3113923" y="612982"/>
                </a:cubicBezTo>
                <a:cubicBezTo>
                  <a:pt x="3120308" y="583184"/>
                  <a:pt x="3135206" y="572542"/>
                  <a:pt x="3135206" y="538487"/>
                </a:cubicBezTo>
                <a:cubicBezTo>
                  <a:pt x="3143719" y="540616"/>
                  <a:pt x="3141591" y="536359"/>
                  <a:pt x="3147976" y="536359"/>
                </a:cubicBezTo>
                <a:cubicBezTo>
                  <a:pt x="3152232" y="551258"/>
                  <a:pt x="3141591" y="566157"/>
                  <a:pt x="3154361" y="583184"/>
                </a:cubicBezTo>
                <a:cubicBezTo>
                  <a:pt x="3154361" y="583184"/>
                  <a:pt x="3156489" y="583184"/>
                  <a:pt x="3158617" y="583184"/>
                </a:cubicBezTo>
                <a:cubicBezTo>
                  <a:pt x="3158617" y="559771"/>
                  <a:pt x="3152232" y="532102"/>
                  <a:pt x="3175643" y="527845"/>
                </a:cubicBezTo>
                <a:cubicBezTo>
                  <a:pt x="3177772" y="510818"/>
                  <a:pt x="3182028" y="485277"/>
                  <a:pt x="3199054" y="485277"/>
                </a:cubicBezTo>
                <a:cubicBezTo>
                  <a:pt x="3194798" y="481020"/>
                  <a:pt x="3196926" y="476764"/>
                  <a:pt x="3199054" y="474635"/>
                </a:cubicBezTo>
                <a:cubicBezTo>
                  <a:pt x="3199054" y="481020"/>
                  <a:pt x="3201182" y="485277"/>
                  <a:pt x="3207567" y="483149"/>
                </a:cubicBezTo>
                <a:cubicBezTo>
                  <a:pt x="3209696" y="478892"/>
                  <a:pt x="3213952" y="476764"/>
                  <a:pt x="3222465" y="478892"/>
                </a:cubicBezTo>
                <a:cubicBezTo>
                  <a:pt x="3220337" y="472507"/>
                  <a:pt x="3224593" y="470378"/>
                  <a:pt x="3218209" y="468250"/>
                </a:cubicBezTo>
                <a:cubicBezTo>
                  <a:pt x="3218209" y="472507"/>
                  <a:pt x="3220337" y="474635"/>
                  <a:pt x="3216080" y="476764"/>
                </a:cubicBezTo>
                <a:cubicBezTo>
                  <a:pt x="3207567" y="468250"/>
                  <a:pt x="3218209" y="461865"/>
                  <a:pt x="3213952" y="449094"/>
                </a:cubicBezTo>
                <a:cubicBezTo>
                  <a:pt x="3235235" y="459736"/>
                  <a:pt x="3245876" y="440581"/>
                  <a:pt x="3260774" y="434195"/>
                </a:cubicBezTo>
                <a:cubicBezTo>
                  <a:pt x="3265031" y="442709"/>
                  <a:pt x="3275672" y="436324"/>
                  <a:pt x="3284185" y="434195"/>
                </a:cubicBezTo>
                <a:cubicBezTo>
                  <a:pt x="3303339" y="451223"/>
                  <a:pt x="3303339" y="481020"/>
                  <a:pt x="3296955" y="510818"/>
                </a:cubicBezTo>
                <a:cubicBezTo>
                  <a:pt x="3290570" y="506561"/>
                  <a:pt x="3296955" y="502304"/>
                  <a:pt x="3290570" y="498048"/>
                </a:cubicBezTo>
                <a:cubicBezTo>
                  <a:pt x="3282057" y="502304"/>
                  <a:pt x="3290570" y="517203"/>
                  <a:pt x="3279928" y="523589"/>
                </a:cubicBezTo>
                <a:cubicBezTo>
                  <a:pt x="3303339" y="544873"/>
                  <a:pt x="3265031" y="574670"/>
                  <a:pt x="3269287" y="593826"/>
                </a:cubicBezTo>
                <a:cubicBezTo>
                  <a:pt x="3248004" y="602340"/>
                  <a:pt x="3243748" y="632137"/>
                  <a:pt x="3241620" y="644908"/>
                </a:cubicBezTo>
                <a:cubicBezTo>
                  <a:pt x="3245876" y="642779"/>
                  <a:pt x="3245876" y="625752"/>
                  <a:pt x="3254389" y="634266"/>
                </a:cubicBezTo>
                <a:cubicBezTo>
                  <a:pt x="3250133" y="649165"/>
                  <a:pt x="3239491" y="655550"/>
                  <a:pt x="3243748" y="668320"/>
                </a:cubicBezTo>
                <a:cubicBezTo>
                  <a:pt x="3235235" y="676834"/>
                  <a:pt x="3224593" y="691733"/>
                  <a:pt x="3228850" y="700246"/>
                </a:cubicBezTo>
                <a:cubicBezTo>
                  <a:pt x="3228850" y="700246"/>
                  <a:pt x="3228850" y="700246"/>
                  <a:pt x="3230978" y="700246"/>
                </a:cubicBezTo>
                <a:cubicBezTo>
                  <a:pt x="3230978" y="700246"/>
                  <a:pt x="3230978" y="700246"/>
                  <a:pt x="3230978" y="702375"/>
                </a:cubicBezTo>
                <a:cubicBezTo>
                  <a:pt x="3230978" y="702375"/>
                  <a:pt x="3230978" y="704503"/>
                  <a:pt x="3230978" y="704503"/>
                </a:cubicBezTo>
                <a:cubicBezTo>
                  <a:pt x="3230978" y="704503"/>
                  <a:pt x="3230978" y="704503"/>
                  <a:pt x="3230978" y="800282"/>
                </a:cubicBezTo>
                <a:cubicBezTo>
                  <a:pt x="3230978" y="802410"/>
                  <a:pt x="3233107" y="802410"/>
                  <a:pt x="3233107" y="802410"/>
                </a:cubicBezTo>
                <a:cubicBezTo>
                  <a:pt x="3239491" y="789640"/>
                  <a:pt x="3233107" y="774741"/>
                  <a:pt x="3245876" y="768355"/>
                </a:cubicBezTo>
                <a:cubicBezTo>
                  <a:pt x="3250133" y="768355"/>
                  <a:pt x="3248004" y="776869"/>
                  <a:pt x="3256517" y="774741"/>
                </a:cubicBezTo>
                <a:cubicBezTo>
                  <a:pt x="3262902" y="770484"/>
                  <a:pt x="3260774" y="757713"/>
                  <a:pt x="3271415" y="755585"/>
                </a:cubicBezTo>
                <a:cubicBezTo>
                  <a:pt x="3271415" y="759842"/>
                  <a:pt x="3273544" y="766227"/>
                  <a:pt x="3277800" y="766227"/>
                </a:cubicBezTo>
                <a:cubicBezTo>
                  <a:pt x="3286313" y="764099"/>
                  <a:pt x="3282057" y="751328"/>
                  <a:pt x="3294826" y="753457"/>
                </a:cubicBezTo>
                <a:cubicBezTo>
                  <a:pt x="3294826" y="749200"/>
                  <a:pt x="3292698" y="749200"/>
                  <a:pt x="3292698" y="747071"/>
                </a:cubicBezTo>
                <a:cubicBezTo>
                  <a:pt x="3303339" y="744943"/>
                  <a:pt x="3309724" y="736429"/>
                  <a:pt x="3311852" y="727916"/>
                </a:cubicBezTo>
                <a:cubicBezTo>
                  <a:pt x="3326750" y="727916"/>
                  <a:pt x="3326750" y="717274"/>
                  <a:pt x="3339520" y="715145"/>
                </a:cubicBezTo>
                <a:cubicBezTo>
                  <a:pt x="3335263" y="740686"/>
                  <a:pt x="3324622" y="761970"/>
                  <a:pt x="3316109" y="783254"/>
                </a:cubicBezTo>
                <a:cubicBezTo>
                  <a:pt x="3318237" y="778998"/>
                  <a:pt x="3322494" y="778998"/>
                  <a:pt x="3326750" y="776869"/>
                </a:cubicBezTo>
                <a:cubicBezTo>
                  <a:pt x="3328879" y="770484"/>
                  <a:pt x="3324622" y="768355"/>
                  <a:pt x="3326750" y="761970"/>
                </a:cubicBezTo>
                <a:cubicBezTo>
                  <a:pt x="3331007" y="761970"/>
                  <a:pt x="3333135" y="764099"/>
                  <a:pt x="3335263" y="761970"/>
                </a:cubicBezTo>
                <a:cubicBezTo>
                  <a:pt x="3328879" y="759842"/>
                  <a:pt x="3326750" y="755585"/>
                  <a:pt x="3331007" y="753457"/>
                </a:cubicBezTo>
                <a:cubicBezTo>
                  <a:pt x="3341648" y="755585"/>
                  <a:pt x="3333135" y="764099"/>
                  <a:pt x="3333135" y="770484"/>
                </a:cubicBezTo>
                <a:cubicBezTo>
                  <a:pt x="3341648" y="766227"/>
                  <a:pt x="3333135" y="776869"/>
                  <a:pt x="3341648" y="778998"/>
                </a:cubicBezTo>
                <a:cubicBezTo>
                  <a:pt x="3339520" y="768355"/>
                  <a:pt x="3343777" y="761970"/>
                  <a:pt x="3350161" y="770484"/>
                </a:cubicBezTo>
                <a:cubicBezTo>
                  <a:pt x="3343777" y="778998"/>
                  <a:pt x="3345905" y="785383"/>
                  <a:pt x="3337392" y="787511"/>
                </a:cubicBezTo>
                <a:cubicBezTo>
                  <a:pt x="3339520" y="787511"/>
                  <a:pt x="3339520" y="789640"/>
                  <a:pt x="3341648" y="789640"/>
                </a:cubicBezTo>
                <a:cubicBezTo>
                  <a:pt x="3348033" y="791768"/>
                  <a:pt x="3348033" y="778998"/>
                  <a:pt x="3354418" y="787511"/>
                </a:cubicBezTo>
                <a:cubicBezTo>
                  <a:pt x="3345905" y="796025"/>
                  <a:pt x="3333135" y="793896"/>
                  <a:pt x="3326750" y="804538"/>
                </a:cubicBezTo>
                <a:cubicBezTo>
                  <a:pt x="3326750" y="808795"/>
                  <a:pt x="3335263" y="808795"/>
                  <a:pt x="3335263" y="813052"/>
                </a:cubicBezTo>
                <a:cubicBezTo>
                  <a:pt x="3328879" y="808795"/>
                  <a:pt x="3328879" y="817309"/>
                  <a:pt x="3320366" y="813052"/>
                </a:cubicBezTo>
                <a:cubicBezTo>
                  <a:pt x="3320366" y="810924"/>
                  <a:pt x="3322494" y="806667"/>
                  <a:pt x="3320366" y="804538"/>
                </a:cubicBezTo>
                <a:cubicBezTo>
                  <a:pt x="3313981" y="808795"/>
                  <a:pt x="3305468" y="821566"/>
                  <a:pt x="3311852" y="825822"/>
                </a:cubicBezTo>
                <a:cubicBezTo>
                  <a:pt x="3307596" y="821566"/>
                  <a:pt x="3305468" y="823694"/>
                  <a:pt x="3303339" y="823694"/>
                </a:cubicBezTo>
                <a:cubicBezTo>
                  <a:pt x="3303339" y="825822"/>
                  <a:pt x="3303339" y="827951"/>
                  <a:pt x="3301211" y="830079"/>
                </a:cubicBezTo>
                <a:cubicBezTo>
                  <a:pt x="3299083" y="832208"/>
                  <a:pt x="3294826" y="836465"/>
                  <a:pt x="3292698" y="838593"/>
                </a:cubicBezTo>
                <a:cubicBezTo>
                  <a:pt x="3294826" y="838593"/>
                  <a:pt x="3294826" y="840721"/>
                  <a:pt x="3294826" y="842850"/>
                </a:cubicBezTo>
                <a:cubicBezTo>
                  <a:pt x="3292698" y="844978"/>
                  <a:pt x="3292698" y="844978"/>
                  <a:pt x="3290570" y="844978"/>
                </a:cubicBezTo>
                <a:cubicBezTo>
                  <a:pt x="3288442" y="851363"/>
                  <a:pt x="3288442" y="859877"/>
                  <a:pt x="3288442" y="868391"/>
                </a:cubicBezTo>
                <a:cubicBezTo>
                  <a:pt x="3275672" y="870519"/>
                  <a:pt x="3269287" y="889675"/>
                  <a:pt x="3279928" y="904574"/>
                </a:cubicBezTo>
                <a:cubicBezTo>
                  <a:pt x="3279928" y="893932"/>
                  <a:pt x="3275672" y="876904"/>
                  <a:pt x="3286313" y="872647"/>
                </a:cubicBezTo>
                <a:cubicBezTo>
                  <a:pt x="3284185" y="889675"/>
                  <a:pt x="3286313" y="913087"/>
                  <a:pt x="3271415" y="921601"/>
                </a:cubicBezTo>
                <a:cubicBezTo>
                  <a:pt x="3282057" y="923729"/>
                  <a:pt x="3277800" y="934371"/>
                  <a:pt x="3273544" y="940757"/>
                </a:cubicBezTo>
                <a:cubicBezTo>
                  <a:pt x="3271415" y="932243"/>
                  <a:pt x="3273544" y="919472"/>
                  <a:pt x="3267159" y="917344"/>
                </a:cubicBezTo>
                <a:cubicBezTo>
                  <a:pt x="3262902" y="930114"/>
                  <a:pt x="3275672" y="942885"/>
                  <a:pt x="3271415" y="957784"/>
                </a:cubicBezTo>
                <a:cubicBezTo>
                  <a:pt x="3267159" y="957784"/>
                  <a:pt x="3265031" y="953527"/>
                  <a:pt x="3260774" y="955655"/>
                </a:cubicBezTo>
                <a:cubicBezTo>
                  <a:pt x="3258646" y="962041"/>
                  <a:pt x="3258646" y="976939"/>
                  <a:pt x="3252261" y="968426"/>
                </a:cubicBezTo>
                <a:cubicBezTo>
                  <a:pt x="3252261" y="970554"/>
                  <a:pt x="3250133" y="970554"/>
                  <a:pt x="3250133" y="972683"/>
                </a:cubicBezTo>
                <a:cubicBezTo>
                  <a:pt x="3254389" y="974811"/>
                  <a:pt x="3254389" y="983325"/>
                  <a:pt x="3258646" y="987581"/>
                </a:cubicBezTo>
                <a:cubicBezTo>
                  <a:pt x="3260774" y="987581"/>
                  <a:pt x="3260774" y="985453"/>
                  <a:pt x="3262902" y="985453"/>
                </a:cubicBezTo>
                <a:cubicBezTo>
                  <a:pt x="3262902" y="985453"/>
                  <a:pt x="3262902" y="983325"/>
                  <a:pt x="3265031" y="983325"/>
                </a:cubicBezTo>
                <a:cubicBezTo>
                  <a:pt x="3265031" y="976939"/>
                  <a:pt x="3258646" y="979068"/>
                  <a:pt x="3260774" y="972683"/>
                </a:cubicBezTo>
                <a:cubicBezTo>
                  <a:pt x="3269287" y="974811"/>
                  <a:pt x="3258646" y="962041"/>
                  <a:pt x="3265031" y="962041"/>
                </a:cubicBezTo>
                <a:cubicBezTo>
                  <a:pt x="3271415" y="972683"/>
                  <a:pt x="3265031" y="970554"/>
                  <a:pt x="3267159" y="981196"/>
                </a:cubicBezTo>
                <a:cubicBezTo>
                  <a:pt x="3271415" y="985453"/>
                  <a:pt x="3279928" y="983325"/>
                  <a:pt x="3279928" y="976939"/>
                </a:cubicBezTo>
                <a:cubicBezTo>
                  <a:pt x="3282057" y="985453"/>
                  <a:pt x="3282057" y="993967"/>
                  <a:pt x="3290570" y="993967"/>
                </a:cubicBezTo>
                <a:cubicBezTo>
                  <a:pt x="3286313" y="979068"/>
                  <a:pt x="3275672" y="949270"/>
                  <a:pt x="3292698" y="953527"/>
                </a:cubicBezTo>
                <a:cubicBezTo>
                  <a:pt x="3294826" y="947142"/>
                  <a:pt x="3294826" y="942885"/>
                  <a:pt x="3296955" y="938628"/>
                </a:cubicBezTo>
                <a:cubicBezTo>
                  <a:pt x="3294826" y="936500"/>
                  <a:pt x="3290570" y="936500"/>
                  <a:pt x="3288442" y="934371"/>
                </a:cubicBezTo>
                <a:cubicBezTo>
                  <a:pt x="3294826" y="932243"/>
                  <a:pt x="3299083" y="930114"/>
                  <a:pt x="3299083" y="925858"/>
                </a:cubicBezTo>
                <a:cubicBezTo>
                  <a:pt x="3305468" y="876904"/>
                  <a:pt x="3333135" y="832208"/>
                  <a:pt x="3352290" y="798153"/>
                </a:cubicBezTo>
                <a:cubicBezTo>
                  <a:pt x="3356546" y="817309"/>
                  <a:pt x="3354418" y="821566"/>
                  <a:pt x="3356546" y="834336"/>
                </a:cubicBezTo>
                <a:cubicBezTo>
                  <a:pt x="3360803" y="825822"/>
                  <a:pt x="3367187" y="817309"/>
                  <a:pt x="3371444" y="806667"/>
                </a:cubicBezTo>
                <a:cubicBezTo>
                  <a:pt x="3373572" y="804538"/>
                  <a:pt x="3384214" y="808795"/>
                  <a:pt x="3384214" y="802410"/>
                </a:cubicBezTo>
                <a:cubicBezTo>
                  <a:pt x="3375701" y="793896"/>
                  <a:pt x="3396983" y="791768"/>
                  <a:pt x="3392727" y="778998"/>
                </a:cubicBezTo>
                <a:cubicBezTo>
                  <a:pt x="3401240" y="778998"/>
                  <a:pt x="3396983" y="772612"/>
                  <a:pt x="3405496" y="768355"/>
                </a:cubicBezTo>
                <a:cubicBezTo>
                  <a:pt x="3407625" y="774741"/>
                  <a:pt x="3401240" y="774741"/>
                  <a:pt x="3403368" y="783254"/>
                </a:cubicBezTo>
                <a:cubicBezTo>
                  <a:pt x="3407625" y="783254"/>
                  <a:pt x="3414009" y="785383"/>
                  <a:pt x="3416138" y="781126"/>
                </a:cubicBezTo>
                <a:cubicBezTo>
                  <a:pt x="3422522" y="806667"/>
                  <a:pt x="3420394" y="827951"/>
                  <a:pt x="3418266" y="855620"/>
                </a:cubicBezTo>
                <a:cubicBezTo>
                  <a:pt x="3416138" y="870519"/>
                  <a:pt x="3416138" y="906702"/>
                  <a:pt x="3405496" y="919472"/>
                </a:cubicBezTo>
                <a:cubicBezTo>
                  <a:pt x="3411881" y="947142"/>
                  <a:pt x="3396983" y="976939"/>
                  <a:pt x="3386342" y="1000352"/>
                </a:cubicBezTo>
                <a:cubicBezTo>
                  <a:pt x="3388470" y="1023764"/>
                  <a:pt x="3377829" y="1042920"/>
                  <a:pt x="3369316" y="1064204"/>
                </a:cubicBezTo>
                <a:cubicBezTo>
                  <a:pt x="3367187" y="1062076"/>
                  <a:pt x="3365059" y="1062076"/>
                  <a:pt x="3362931" y="1059947"/>
                </a:cubicBezTo>
                <a:cubicBezTo>
                  <a:pt x="3365059" y="1070589"/>
                  <a:pt x="3352290" y="1083360"/>
                  <a:pt x="3362931" y="1087617"/>
                </a:cubicBezTo>
                <a:cubicBezTo>
                  <a:pt x="3358674" y="1087617"/>
                  <a:pt x="3354418" y="1087617"/>
                  <a:pt x="3348033" y="1087617"/>
                </a:cubicBezTo>
                <a:cubicBezTo>
                  <a:pt x="3348033" y="1091874"/>
                  <a:pt x="3345905" y="1096130"/>
                  <a:pt x="3345905" y="1098259"/>
                </a:cubicBezTo>
                <a:cubicBezTo>
                  <a:pt x="3350161" y="1100387"/>
                  <a:pt x="3354418" y="1094002"/>
                  <a:pt x="3358674" y="1096130"/>
                </a:cubicBezTo>
                <a:cubicBezTo>
                  <a:pt x="3360803" y="1102515"/>
                  <a:pt x="3356546" y="1113158"/>
                  <a:pt x="3362931" y="1115286"/>
                </a:cubicBezTo>
                <a:cubicBezTo>
                  <a:pt x="3362931" y="1104644"/>
                  <a:pt x="3371444" y="1106772"/>
                  <a:pt x="3375701" y="1100387"/>
                </a:cubicBezTo>
                <a:cubicBezTo>
                  <a:pt x="3375701" y="1091874"/>
                  <a:pt x="3375701" y="1096130"/>
                  <a:pt x="3373572" y="1085488"/>
                </a:cubicBezTo>
                <a:cubicBezTo>
                  <a:pt x="3382085" y="1089745"/>
                  <a:pt x="3379957" y="1089745"/>
                  <a:pt x="3390598" y="1091874"/>
                </a:cubicBezTo>
                <a:cubicBezTo>
                  <a:pt x="3388470" y="1098259"/>
                  <a:pt x="3392727" y="1098259"/>
                  <a:pt x="3394855" y="1106772"/>
                </a:cubicBezTo>
                <a:cubicBezTo>
                  <a:pt x="3392727" y="1111029"/>
                  <a:pt x="3384214" y="1108901"/>
                  <a:pt x="3384214" y="1117414"/>
                </a:cubicBezTo>
                <a:cubicBezTo>
                  <a:pt x="3367187" y="1115286"/>
                  <a:pt x="3360803" y="1128056"/>
                  <a:pt x="3343777" y="1132313"/>
                </a:cubicBezTo>
                <a:cubicBezTo>
                  <a:pt x="3343777" y="1136570"/>
                  <a:pt x="3343777" y="1138698"/>
                  <a:pt x="3341648" y="1140827"/>
                </a:cubicBezTo>
                <a:cubicBezTo>
                  <a:pt x="3341648" y="1147212"/>
                  <a:pt x="3343777" y="1155726"/>
                  <a:pt x="3343777" y="1162111"/>
                </a:cubicBezTo>
                <a:cubicBezTo>
                  <a:pt x="3345905" y="1162111"/>
                  <a:pt x="3348033" y="1159982"/>
                  <a:pt x="3352290" y="1159982"/>
                </a:cubicBezTo>
                <a:cubicBezTo>
                  <a:pt x="3352290" y="1166368"/>
                  <a:pt x="3350161" y="1170625"/>
                  <a:pt x="3345905" y="1170625"/>
                </a:cubicBezTo>
                <a:cubicBezTo>
                  <a:pt x="3348033" y="1172753"/>
                  <a:pt x="3348033" y="1174881"/>
                  <a:pt x="3348033" y="1174881"/>
                </a:cubicBezTo>
                <a:cubicBezTo>
                  <a:pt x="3345905" y="1177010"/>
                  <a:pt x="3343777" y="1179138"/>
                  <a:pt x="3343777" y="1181267"/>
                </a:cubicBezTo>
                <a:cubicBezTo>
                  <a:pt x="3341648" y="1185523"/>
                  <a:pt x="3339520" y="1185523"/>
                  <a:pt x="3343777" y="1189780"/>
                </a:cubicBezTo>
                <a:cubicBezTo>
                  <a:pt x="3345905" y="1185523"/>
                  <a:pt x="3352290" y="1191909"/>
                  <a:pt x="3354418" y="1194037"/>
                </a:cubicBezTo>
                <a:cubicBezTo>
                  <a:pt x="3348033" y="1185523"/>
                  <a:pt x="3358674" y="1189780"/>
                  <a:pt x="3356546" y="1181267"/>
                </a:cubicBezTo>
                <a:cubicBezTo>
                  <a:pt x="3354418" y="1181267"/>
                  <a:pt x="3352290" y="1181267"/>
                  <a:pt x="3350161" y="1177010"/>
                </a:cubicBezTo>
                <a:cubicBezTo>
                  <a:pt x="3358674" y="1177010"/>
                  <a:pt x="3360803" y="1166368"/>
                  <a:pt x="3371444" y="1172753"/>
                </a:cubicBezTo>
                <a:cubicBezTo>
                  <a:pt x="3371444" y="1177010"/>
                  <a:pt x="3369316" y="1181267"/>
                  <a:pt x="3373572" y="1183395"/>
                </a:cubicBezTo>
                <a:cubicBezTo>
                  <a:pt x="3379957" y="1179138"/>
                  <a:pt x="3375701" y="1172753"/>
                  <a:pt x="3379957" y="1166368"/>
                </a:cubicBezTo>
                <a:cubicBezTo>
                  <a:pt x="3390598" y="1174881"/>
                  <a:pt x="3392727" y="1162111"/>
                  <a:pt x="3405496" y="1172753"/>
                </a:cubicBezTo>
                <a:cubicBezTo>
                  <a:pt x="3409753" y="1166368"/>
                  <a:pt x="3420394" y="1168496"/>
                  <a:pt x="3424651" y="1168496"/>
                </a:cubicBezTo>
                <a:cubicBezTo>
                  <a:pt x="3424651" y="1170625"/>
                  <a:pt x="3426779" y="1174881"/>
                  <a:pt x="3428907" y="1177010"/>
                </a:cubicBezTo>
                <a:cubicBezTo>
                  <a:pt x="3433164" y="1172753"/>
                  <a:pt x="3448062" y="1179138"/>
                  <a:pt x="3437420" y="1170625"/>
                </a:cubicBezTo>
                <a:cubicBezTo>
                  <a:pt x="3445933" y="1168496"/>
                  <a:pt x="3441677" y="1174881"/>
                  <a:pt x="3448062" y="1179138"/>
                </a:cubicBezTo>
                <a:cubicBezTo>
                  <a:pt x="3448062" y="1172753"/>
                  <a:pt x="3456575" y="1179138"/>
                  <a:pt x="3458703" y="1174881"/>
                </a:cubicBezTo>
                <a:cubicBezTo>
                  <a:pt x="3454446" y="1166368"/>
                  <a:pt x="3454446" y="1172753"/>
                  <a:pt x="3448062" y="1170625"/>
                </a:cubicBezTo>
                <a:cubicBezTo>
                  <a:pt x="3443805" y="1166368"/>
                  <a:pt x="3448062" y="1166368"/>
                  <a:pt x="3448062" y="1159982"/>
                </a:cubicBezTo>
                <a:cubicBezTo>
                  <a:pt x="3454446" y="1162111"/>
                  <a:pt x="3456575" y="1162111"/>
                  <a:pt x="3456575" y="1155726"/>
                </a:cubicBezTo>
                <a:cubicBezTo>
                  <a:pt x="3460831" y="1162111"/>
                  <a:pt x="3469344" y="1153597"/>
                  <a:pt x="3469344" y="1164239"/>
                </a:cubicBezTo>
                <a:cubicBezTo>
                  <a:pt x="3467216" y="1164239"/>
                  <a:pt x="3456575" y="1155726"/>
                  <a:pt x="3456575" y="1168496"/>
                </a:cubicBezTo>
                <a:cubicBezTo>
                  <a:pt x="3469344" y="1168496"/>
                  <a:pt x="3465088" y="1174881"/>
                  <a:pt x="3473601" y="1179138"/>
                </a:cubicBezTo>
                <a:cubicBezTo>
                  <a:pt x="3473601" y="1168496"/>
                  <a:pt x="3488499" y="1179138"/>
                  <a:pt x="3490627" y="1172753"/>
                </a:cubicBezTo>
                <a:cubicBezTo>
                  <a:pt x="3490627" y="1177010"/>
                  <a:pt x="3488499" y="1177010"/>
                  <a:pt x="3486371" y="1181267"/>
                </a:cubicBezTo>
                <a:cubicBezTo>
                  <a:pt x="3490627" y="1181267"/>
                  <a:pt x="3494884" y="1183395"/>
                  <a:pt x="3497012" y="1179138"/>
                </a:cubicBezTo>
                <a:cubicBezTo>
                  <a:pt x="3497012" y="1181267"/>
                  <a:pt x="3499140" y="1185523"/>
                  <a:pt x="3499140" y="1187652"/>
                </a:cubicBezTo>
                <a:cubicBezTo>
                  <a:pt x="3494884" y="1187652"/>
                  <a:pt x="3490627" y="1185523"/>
                  <a:pt x="3486371" y="1183395"/>
                </a:cubicBezTo>
                <a:cubicBezTo>
                  <a:pt x="3477857" y="1179138"/>
                  <a:pt x="3473601" y="1183395"/>
                  <a:pt x="3469344" y="1187652"/>
                </a:cubicBezTo>
                <a:cubicBezTo>
                  <a:pt x="3473601" y="1189780"/>
                  <a:pt x="3475729" y="1194037"/>
                  <a:pt x="3471473" y="1194037"/>
                </a:cubicBezTo>
                <a:cubicBezTo>
                  <a:pt x="3465088" y="1187652"/>
                  <a:pt x="3456575" y="1202551"/>
                  <a:pt x="3454446" y="1211064"/>
                </a:cubicBezTo>
                <a:cubicBezTo>
                  <a:pt x="3448062" y="1211064"/>
                  <a:pt x="3450190" y="1204679"/>
                  <a:pt x="3443805" y="1204679"/>
                </a:cubicBezTo>
                <a:cubicBezTo>
                  <a:pt x="3441677" y="1213193"/>
                  <a:pt x="3433164" y="1219578"/>
                  <a:pt x="3426779" y="1213193"/>
                </a:cubicBezTo>
                <a:cubicBezTo>
                  <a:pt x="3424651" y="1204679"/>
                  <a:pt x="3435292" y="1215321"/>
                  <a:pt x="3435292" y="1208936"/>
                </a:cubicBezTo>
                <a:cubicBezTo>
                  <a:pt x="3433164" y="1204679"/>
                  <a:pt x="3439549" y="1194037"/>
                  <a:pt x="3431036" y="1191909"/>
                </a:cubicBezTo>
                <a:cubicBezTo>
                  <a:pt x="3426779" y="1194037"/>
                  <a:pt x="3433164" y="1196166"/>
                  <a:pt x="3431036" y="1202551"/>
                </a:cubicBezTo>
                <a:cubicBezTo>
                  <a:pt x="3422522" y="1200422"/>
                  <a:pt x="3422522" y="1208936"/>
                  <a:pt x="3418266" y="1208936"/>
                </a:cubicBezTo>
                <a:cubicBezTo>
                  <a:pt x="3409753" y="1208936"/>
                  <a:pt x="3418266" y="1200422"/>
                  <a:pt x="3409753" y="1200422"/>
                </a:cubicBezTo>
                <a:cubicBezTo>
                  <a:pt x="3414009" y="1208936"/>
                  <a:pt x="3407625" y="1217449"/>
                  <a:pt x="3403368" y="1217449"/>
                </a:cubicBezTo>
                <a:cubicBezTo>
                  <a:pt x="3407625" y="1225963"/>
                  <a:pt x="3407625" y="1228092"/>
                  <a:pt x="3407625" y="1234477"/>
                </a:cubicBezTo>
                <a:cubicBezTo>
                  <a:pt x="3399111" y="1234477"/>
                  <a:pt x="3396983" y="1245119"/>
                  <a:pt x="3384214" y="1242990"/>
                </a:cubicBezTo>
                <a:cubicBezTo>
                  <a:pt x="3384214" y="1236605"/>
                  <a:pt x="3392727" y="1236605"/>
                  <a:pt x="3386342" y="1234477"/>
                </a:cubicBezTo>
                <a:cubicBezTo>
                  <a:pt x="3382085" y="1240862"/>
                  <a:pt x="3375701" y="1232348"/>
                  <a:pt x="3371444" y="1242990"/>
                </a:cubicBezTo>
                <a:cubicBezTo>
                  <a:pt x="3367187" y="1238734"/>
                  <a:pt x="3352290" y="1240862"/>
                  <a:pt x="3350161" y="1247247"/>
                </a:cubicBezTo>
                <a:cubicBezTo>
                  <a:pt x="3341648" y="1245119"/>
                  <a:pt x="3345905" y="1236605"/>
                  <a:pt x="3335263" y="1236605"/>
                </a:cubicBezTo>
                <a:cubicBezTo>
                  <a:pt x="3339520" y="1245119"/>
                  <a:pt x="3328879" y="1245119"/>
                  <a:pt x="3333135" y="1253633"/>
                </a:cubicBezTo>
                <a:cubicBezTo>
                  <a:pt x="3326750" y="1251504"/>
                  <a:pt x="3328879" y="1257889"/>
                  <a:pt x="3324622" y="1255761"/>
                </a:cubicBezTo>
                <a:cubicBezTo>
                  <a:pt x="3324622" y="1251504"/>
                  <a:pt x="3324622" y="1249376"/>
                  <a:pt x="3320366" y="1247247"/>
                </a:cubicBezTo>
                <a:cubicBezTo>
                  <a:pt x="3320366" y="1251504"/>
                  <a:pt x="3318237" y="1251504"/>
                  <a:pt x="3318237" y="1255761"/>
                </a:cubicBezTo>
                <a:cubicBezTo>
                  <a:pt x="3309724" y="1255761"/>
                  <a:pt x="3311852" y="1249376"/>
                  <a:pt x="3307596" y="1247247"/>
                </a:cubicBezTo>
                <a:cubicBezTo>
                  <a:pt x="3307596" y="1255761"/>
                  <a:pt x="3303339" y="1255761"/>
                  <a:pt x="3301211" y="1257889"/>
                </a:cubicBezTo>
                <a:cubicBezTo>
                  <a:pt x="3301211" y="1260018"/>
                  <a:pt x="3301211" y="1262146"/>
                  <a:pt x="3301211" y="1262146"/>
                </a:cubicBezTo>
                <a:cubicBezTo>
                  <a:pt x="3307596" y="1262146"/>
                  <a:pt x="3311852" y="1262146"/>
                  <a:pt x="3313981" y="1260018"/>
                </a:cubicBezTo>
                <a:cubicBezTo>
                  <a:pt x="3311852" y="1264275"/>
                  <a:pt x="3307596" y="1266403"/>
                  <a:pt x="3303339" y="1268531"/>
                </a:cubicBezTo>
                <a:cubicBezTo>
                  <a:pt x="3303339" y="1270660"/>
                  <a:pt x="3305468" y="1270660"/>
                  <a:pt x="3305468" y="1272788"/>
                </a:cubicBezTo>
                <a:cubicBezTo>
                  <a:pt x="3313981" y="1272788"/>
                  <a:pt x="3320366" y="1270660"/>
                  <a:pt x="3324622" y="1266403"/>
                </a:cubicBezTo>
                <a:cubicBezTo>
                  <a:pt x="3322494" y="1264275"/>
                  <a:pt x="3318237" y="1264275"/>
                  <a:pt x="3320366" y="1260018"/>
                </a:cubicBezTo>
                <a:cubicBezTo>
                  <a:pt x="3326750" y="1262146"/>
                  <a:pt x="3324622" y="1264275"/>
                  <a:pt x="3333135" y="1264275"/>
                </a:cubicBezTo>
                <a:cubicBezTo>
                  <a:pt x="3335263" y="1266403"/>
                  <a:pt x="3333135" y="1272788"/>
                  <a:pt x="3335263" y="1274916"/>
                </a:cubicBezTo>
                <a:cubicBezTo>
                  <a:pt x="3320366" y="1272788"/>
                  <a:pt x="3303339" y="1274916"/>
                  <a:pt x="3303339" y="1289815"/>
                </a:cubicBezTo>
                <a:cubicBezTo>
                  <a:pt x="3299083" y="1291944"/>
                  <a:pt x="3296955" y="1291944"/>
                  <a:pt x="3294826" y="1291944"/>
                </a:cubicBezTo>
                <a:cubicBezTo>
                  <a:pt x="3294826" y="1291944"/>
                  <a:pt x="3294826" y="1294072"/>
                  <a:pt x="3296955" y="1294072"/>
                </a:cubicBezTo>
                <a:cubicBezTo>
                  <a:pt x="3294826" y="1294072"/>
                  <a:pt x="3292698" y="1294072"/>
                  <a:pt x="3292698" y="1294072"/>
                </a:cubicBezTo>
                <a:cubicBezTo>
                  <a:pt x="3290570" y="1294072"/>
                  <a:pt x="3288442" y="1296201"/>
                  <a:pt x="3288442" y="1298329"/>
                </a:cubicBezTo>
                <a:cubicBezTo>
                  <a:pt x="3294826" y="1300458"/>
                  <a:pt x="3296955" y="1308971"/>
                  <a:pt x="3299083" y="1315356"/>
                </a:cubicBezTo>
                <a:cubicBezTo>
                  <a:pt x="3294826" y="1317485"/>
                  <a:pt x="3290570" y="1319613"/>
                  <a:pt x="3286313" y="1321742"/>
                </a:cubicBezTo>
                <a:cubicBezTo>
                  <a:pt x="3284185" y="1323870"/>
                  <a:pt x="3284185" y="1323870"/>
                  <a:pt x="3282057" y="1325998"/>
                </a:cubicBezTo>
                <a:cubicBezTo>
                  <a:pt x="3282057" y="1328127"/>
                  <a:pt x="3284185" y="1332384"/>
                  <a:pt x="3284185" y="1334512"/>
                </a:cubicBezTo>
                <a:cubicBezTo>
                  <a:pt x="3279928" y="1334512"/>
                  <a:pt x="3279928" y="1330255"/>
                  <a:pt x="3277800" y="1328127"/>
                </a:cubicBezTo>
                <a:cubicBezTo>
                  <a:pt x="3268223" y="1336640"/>
                  <a:pt x="3260242" y="1346750"/>
                  <a:pt x="3254389" y="1358723"/>
                </a:cubicBezTo>
                <a:lnTo>
                  <a:pt x="3243992" y="1399537"/>
                </a:lnTo>
                <a:lnTo>
                  <a:pt x="3242702" y="1400618"/>
                </a:lnTo>
                <a:lnTo>
                  <a:pt x="3237097" y="1401291"/>
                </a:lnTo>
                <a:cubicBezTo>
                  <a:pt x="3235767" y="1402621"/>
                  <a:pt x="3235235" y="1404749"/>
                  <a:pt x="3235235" y="1406878"/>
                </a:cubicBezTo>
                <a:lnTo>
                  <a:pt x="3242702" y="1400618"/>
                </a:lnTo>
                <a:lnTo>
                  <a:pt x="3243748" y="1400493"/>
                </a:lnTo>
                <a:lnTo>
                  <a:pt x="3243992" y="1399537"/>
                </a:lnTo>
                <a:lnTo>
                  <a:pt x="3253325" y="1391713"/>
                </a:lnTo>
                <a:cubicBezTo>
                  <a:pt x="3258646" y="1386126"/>
                  <a:pt x="3261838" y="1380273"/>
                  <a:pt x="3258646" y="1374952"/>
                </a:cubicBezTo>
                <a:cubicBezTo>
                  <a:pt x="3262902" y="1377080"/>
                  <a:pt x="3262902" y="1372823"/>
                  <a:pt x="3265031" y="1370695"/>
                </a:cubicBezTo>
                <a:cubicBezTo>
                  <a:pt x="3265031" y="1374952"/>
                  <a:pt x="3265031" y="1379209"/>
                  <a:pt x="3269287" y="1377080"/>
                </a:cubicBezTo>
                <a:cubicBezTo>
                  <a:pt x="3265031" y="1368566"/>
                  <a:pt x="3277800" y="1372823"/>
                  <a:pt x="3273544" y="1364310"/>
                </a:cubicBezTo>
                <a:cubicBezTo>
                  <a:pt x="3269287" y="1364310"/>
                  <a:pt x="3267159" y="1366438"/>
                  <a:pt x="3265031" y="1368566"/>
                </a:cubicBezTo>
                <a:cubicBezTo>
                  <a:pt x="3262902" y="1353668"/>
                  <a:pt x="3282057" y="1370695"/>
                  <a:pt x="3282057" y="1355796"/>
                </a:cubicBezTo>
                <a:cubicBezTo>
                  <a:pt x="3290570" y="1357925"/>
                  <a:pt x="3288442" y="1349411"/>
                  <a:pt x="3294826" y="1349411"/>
                </a:cubicBezTo>
                <a:cubicBezTo>
                  <a:pt x="3299083" y="1353668"/>
                  <a:pt x="3290570" y="1357925"/>
                  <a:pt x="3296955" y="1357925"/>
                </a:cubicBezTo>
                <a:cubicBezTo>
                  <a:pt x="3307596" y="1349411"/>
                  <a:pt x="3316109" y="1338769"/>
                  <a:pt x="3320366" y="1323870"/>
                </a:cubicBezTo>
                <a:cubicBezTo>
                  <a:pt x="3320366" y="1328127"/>
                  <a:pt x="3322494" y="1330255"/>
                  <a:pt x="3324622" y="1332384"/>
                </a:cubicBezTo>
                <a:cubicBezTo>
                  <a:pt x="3324622" y="1325998"/>
                  <a:pt x="3331007" y="1328127"/>
                  <a:pt x="3331007" y="1321742"/>
                </a:cubicBezTo>
                <a:cubicBezTo>
                  <a:pt x="3328879" y="1319613"/>
                  <a:pt x="3326750" y="1319613"/>
                  <a:pt x="3324622" y="1315356"/>
                </a:cubicBezTo>
                <a:cubicBezTo>
                  <a:pt x="3333135" y="1315356"/>
                  <a:pt x="3337392" y="1311099"/>
                  <a:pt x="3339520" y="1306843"/>
                </a:cubicBezTo>
                <a:cubicBezTo>
                  <a:pt x="3337392" y="1306843"/>
                  <a:pt x="3331007" y="1300458"/>
                  <a:pt x="3337392" y="1298329"/>
                </a:cubicBezTo>
                <a:cubicBezTo>
                  <a:pt x="3345905" y="1313228"/>
                  <a:pt x="3345905" y="1291944"/>
                  <a:pt x="3354418" y="1291944"/>
                </a:cubicBezTo>
                <a:cubicBezTo>
                  <a:pt x="3358674" y="1294072"/>
                  <a:pt x="3356546" y="1302586"/>
                  <a:pt x="3360803" y="1302586"/>
                </a:cubicBezTo>
                <a:cubicBezTo>
                  <a:pt x="3356546" y="1291944"/>
                  <a:pt x="3367187" y="1291944"/>
                  <a:pt x="3369316" y="1285559"/>
                </a:cubicBezTo>
                <a:cubicBezTo>
                  <a:pt x="3358674" y="1285559"/>
                  <a:pt x="3367187" y="1272788"/>
                  <a:pt x="3371444" y="1270660"/>
                </a:cubicBezTo>
                <a:cubicBezTo>
                  <a:pt x="3369316" y="1277045"/>
                  <a:pt x="3371444" y="1285559"/>
                  <a:pt x="3379957" y="1285559"/>
                </a:cubicBezTo>
                <a:cubicBezTo>
                  <a:pt x="3382085" y="1281302"/>
                  <a:pt x="3375701" y="1272788"/>
                  <a:pt x="3382085" y="1272788"/>
                </a:cubicBezTo>
                <a:cubicBezTo>
                  <a:pt x="3386342" y="1281302"/>
                  <a:pt x="3392727" y="1279173"/>
                  <a:pt x="3399111" y="1272788"/>
                </a:cubicBezTo>
                <a:cubicBezTo>
                  <a:pt x="3405496" y="1268531"/>
                  <a:pt x="3409753" y="1262146"/>
                  <a:pt x="3411881" y="1257889"/>
                </a:cubicBezTo>
                <a:cubicBezTo>
                  <a:pt x="3409753" y="1257889"/>
                  <a:pt x="3407625" y="1257889"/>
                  <a:pt x="3407625" y="1253633"/>
                </a:cubicBezTo>
                <a:cubicBezTo>
                  <a:pt x="3418266" y="1253633"/>
                  <a:pt x="3409753" y="1251504"/>
                  <a:pt x="3411881" y="1247247"/>
                </a:cubicBezTo>
                <a:cubicBezTo>
                  <a:pt x="3411881" y="1247247"/>
                  <a:pt x="3411881" y="1247247"/>
                  <a:pt x="3424651" y="1247247"/>
                </a:cubicBezTo>
                <a:cubicBezTo>
                  <a:pt x="3424651" y="1255761"/>
                  <a:pt x="3431036" y="1253633"/>
                  <a:pt x="3433164" y="1257889"/>
                </a:cubicBezTo>
                <a:cubicBezTo>
                  <a:pt x="3424651" y="1262146"/>
                  <a:pt x="3420394" y="1262146"/>
                  <a:pt x="3420394" y="1272788"/>
                </a:cubicBezTo>
                <a:cubicBezTo>
                  <a:pt x="3405496" y="1270660"/>
                  <a:pt x="3414009" y="1277045"/>
                  <a:pt x="3399111" y="1277045"/>
                </a:cubicBezTo>
                <a:cubicBezTo>
                  <a:pt x="3405496" y="1279173"/>
                  <a:pt x="3403368" y="1289815"/>
                  <a:pt x="3399111" y="1291944"/>
                </a:cubicBezTo>
                <a:cubicBezTo>
                  <a:pt x="3396983" y="1287687"/>
                  <a:pt x="3396983" y="1283430"/>
                  <a:pt x="3394855" y="1283430"/>
                </a:cubicBezTo>
                <a:cubicBezTo>
                  <a:pt x="3394855" y="1287687"/>
                  <a:pt x="3384214" y="1279173"/>
                  <a:pt x="3386342" y="1287687"/>
                </a:cubicBezTo>
                <a:cubicBezTo>
                  <a:pt x="3390598" y="1291944"/>
                  <a:pt x="3396983" y="1294072"/>
                  <a:pt x="3399111" y="1302586"/>
                </a:cubicBezTo>
                <a:cubicBezTo>
                  <a:pt x="3390598" y="1302586"/>
                  <a:pt x="3392727" y="1289815"/>
                  <a:pt x="3382085" y="1291944"/>
                </a:cubicBezTo>
                <a:cubicBezTo>
                  <a:pt x="3386342" y="1304714"/>
                  <a:pt x="3362931" y="1296201"/>
                  <a:pt x="3369316" y="1313228"/>
                </a:cubicBezTo>
                <a:cubicBezTo>
                  <a:pt x="3375701" y="1313228"/>
                  <a:pt x="3384214" y="1313228"/>
                  <a:pt x="3384214" y="1319613"/>
                </a:cubicBezTo>
                <a:cubicBezTo>
                  <a:pt x="3373572" y="1317485"/>
                  <a:pt x="3375701" y="1319613"/>
                  <a:pt x="3367187" y="1313228"/>
                </a:cubicBezTo>
                <a:cubicBezTo>
                  <a:pt x="3369316" y="1332384"/>
                  <a:pt x="3350161" y="1338769"/>
                  <a:pt x="3339520" y="1349411"/>
                </a:cubicBezTo>
                <a:cubicBezTo>
                  <a:pt x="3341648" y="1349411"/>
                  <a:pt x="3343777" y="1351539"/>
                  <a:pt x="3343777" y="1353668"/>
                </a:cubicBezTo>
                <a:cubicBezTo>
                  <a:pt x="3348033" y="1353668"/>
                  <a:pt x="3345905" y="1347282"/>
                  <a:pt x="3352290" y="1349411"/>
                </a:cubicBezTo>
                <a:cubicBezTo>
                  <a:pt x="3352290" y="1362181"/>
                  <a:pt x="3337392" y="1351539"/>
                  <a:pt x="3335263" y="1357925"/>
                </a:cubicBezTo>
                <a:cubicBezTo>
                  <a:pt x="3339520" y="1362181"/>
                  <a:pt x="3341648" y="1364310"/>
                  <a:pt x="3335263" y="1368566"/>
                </a:cubicBezTo>
                <a:cubicBezTo>
                  <a:pt x="3337392" y="1355796"/>
                  <a:pt x="3331007" y="1366438"/>
                  <a:pt x="3320366" y="1364310"/>
                </a:cubicBezTo>
                <a:cubicBezTo>
                  <a:pt x="3320366" y="1374952"/>
                  <a:pt x="3301211" y="1387722"/>
                  <a:pt x="3296955" y="1400493"/>
                </a:cubicBezTo>
                <a:cubicBezTo>
                  <a:pt x="3299083" y="1402621"/>
                  <a:pt x="3299083" y="1404749"/>
                  <a:pt x="3296955" y="1406878"/>
                </a:cubicBezTo>
                <a:cubicBezTo>
                  <a:pt x="3296955" y="1409006"/>
                  <a:pt x="3296955" y="1411135"/>
                  <a:pt x="3299083" y="1413263"/>
                </a:cubicBezTo>
                <a:cubicBezTo>
                  <a:pt x="3294826" y="1413263"/>
                  <a:pt x="3294826" y="1413263"/>
                  <a:pt x="3292698" y="1411135"/>
                </a:cubicBezTo>
                <a:cubicBezTo>
                  <a:pt x="3290570" y="1413263"/>
                  <a:pt x="3288442" y="1415392"/>
                  <a:pt x="3288442" y="1415392"/>
                </a:cubicBezTo>
                <a:cubicBezTo>
                  <a:pt x="3288442" y="1413263"/>
                  <a:pt x="3288442" y="1411135"/>
                  <a:pt x="3288442" y="1409006"/>
                </a:cubicBezTo>
                <a:cubicBezTo>
                  <a:pt x="3286313" y="1411135"/>
                  <a:pt x="3282057" y="1415392"/>
                  <a:pt x="3279928" y="1417520"/>
                </a:cubicBezTo>
                <a:cubicBezTo>
                  <a:pt x="3277800" y="1430290"/>
                  <a:pt x="3279928" y="1436676"/>
                  <a:pt x="3269287" y="1434547"/>
                </a:cubicBezTo>
                <a:cubicBezTo>
                  <a:pt x="3267159" y="1436676"/>
                  <a:pt x="3267159" y="1438804"/>
                  <a:pt x="3265031" y="1440932"/>
                </a:cubicBezTo>
                <a:cubicBezTo>
                  <a:pt x="3267159" y="1440932"/>
                  <a:pt x="3269287" y="1440932"/>
                  <a:pt x="3269287" y="1443061"/>
                </a:cubicBezTo>
                <a:cubicBezTo>
                  <a:pt x="3262902" y="1443061"/>
                  <a:pt x="3265031" y="1451574"/>
                  <a:pt x="3258646" y="1449446"/>
                </a:cubicBezTo>
                <a:cubicBezTo>
                  <a:pt x="3258646" y="1449446"/>
                  <a:pt x="3258646" y="1447318"/>
                  <a:pt x="3258646" y="1447318"/>
                </a:cubicBezTo>
                <a:cubicBezTo>
                  <a:pt x="3256517" y="1449446"/>
                  <a:pt x="3254389" y="1449446"/>
                  <a:pt x="3254389" y="1453703"/>
                </a:cubicBezTo>
                <a:cubicBezTo>
                  <a:pt x="3250133" y="1451574"/>
                  <a:pt x="3248004" y="1449446"/>
                  <a:pt x="3245876" y="1449446"/>
                </a:cubicBezTo>
                <a:cubicBezTo>
                  <a:pt x="3243748" y="1451574"/>
                  <a:pt x="3241620" y="1453703"/>
                  <a:pt x="3239491" y="1455831"/>
                </a:cubicBezTo>
                <a:cubicBezTo>
                  <a:pt x="3239491" y="1457960"/>
                  <a:pt x="3243748" y="1460088"/>
                  <a:pt x="3248004" y="1460088"/>
                </a:cubicBezTo>
                <a:cubicBezTo>
                  <a:pt x="3241620" y="1462217"/>
                  <a:pt x="3237363" y="1466473"/>
                  <a:pt x="3235235" y="1468602"/>
                </a:cubicBezTo>
                <a:cubicBezTo>
                  <a:pt x="3241620" y="1472859"/>
                  <a:pt x="3237363" y="1474987"/>
                  <a:pt x="3239491" y="1483501"/>
                </a:cubicBezTo>
                <a:cubicBezTo>
                  <a:pt x="3228850" y="1487757"/>
                  <a:pt x="3220337" y="1502656"/>
                  <a:pt x="3220337" y="1511170"/>
                </a:cubicBezTo>
                <a:cubicBezTo>
                  <a:pt x="3218209" y="1509041"/>
                  <a:pt x="3216080" y="1506913"/>
                  <a:pt x="3213952" y="1502656"/>
                </a:cubicBezTo>
                <a:cubicBezTo>
                  <a:pt x="3222465" y="1498399"/>
                  <a:pt x="3230978" y="1492014"/>
                  <a:pt x="3226722" y="1479244"/>
                </a:cubicBezTo>
                <a:cubicBezTo>
                  <a:pt x="3233107" y="1474987"/>
                  <a:pt x="3237363" y="1485629"/>
                  <a:pt x="3237363" y="1479244"/>
                </a:cubicBezTo>
                <a:cubicBezTo>
                  <a:pt x="3237363" y="1477115"/>
                  <a:pt x="3233107" y="1472859"/>
                  <a:pt x="3233107" y="1470730"/>
                </a:cubicBezTo>
                <a:cubicBezTo>
                  <a:pt x="3230978" y="1472859"/>
                  <a:pt x="3228850" y="1474987"/>
                  <a:pt x="3226722" y="1477115"/>
                </a:cubicBezTo>
                <a:cubicBezTo>
                  <a:pt x="3224593" y="1481372"/>
                  <a:pt x="3220337" y="1483501"/>
                  <a:pt x="3220337" y="1487757"/>
                </a:cubicBezTo>
                <a:cubicBezTo>
                  <a:pt x="3220337" y="1487757"/>
                  <a:pt x="3222465" y="1485629"/>
                  <a:pt x="3224593" y="1489886"/>
                </a:cubicBezTo>
                <a:cubicBezTo>
                  <a:pt x="3222465" y="1492014"/>
                  <a:pt x="3218209" y="1494143"/>
                  <a:pt x="3216080" y="1496271"/>
                </a:cubicBezTo>
                <a:cubicBezTo>
                  <a:pt x="3213952" y="1498399"/>
                  <a:pt x="3211824" y="1502656"/>
                  <a:pt x="3211824" y="1506913"/>
                </a:cubicBezTo>
                <a:cubicBezTo>
                  <a:pt x="3211824" y="1509041"/>
                  <a:pt x="3209696" y="1511170"/>
                  <a:pt x="3209696" y="1513298"/>
                </a:cubicBezTo>
                <a:lnTo>
                  <a:pt x="3197107" y="1555263"/>
                </a:lnTo>
                <a:lnTo>
                  <a:pt x="3196926" y="1553738"/>
                </a:lnTo>
                <a:cubicBezTo>
                  <a:pt x="3196926" y="1553738"/>
                  <a:pt x="3196926" y="1555866"/>
                  <a:pt x="3196926" y="1555866"/>
                </a:cubicBezTo>
                <a:lnTo>
                  <a:pt x="3197107" y="1555263"/>
                </a:lnTo>
                <a:lnTo>
                  <a:pt x="3198788" y="1569435"/>
                </a:lnTo>
                <a:cubicBezTo>
                  <a:pt x="3196394" y="1572362"/>
                  <a:pt x="3191606" y="1573958"/>
                  <a:pt x="3186285" y="1577151"/>
                </a:cubicBezTo>
                <a:cubicBezTo>
                  <a:pt x="3188413" y="1589921"/>
                  <a:pt x="3182028" y="1609077"/>
                  <a:pt x="3173515" y="1619719"/>
                </a:cubicBezTo>
                <a:cubicBezTo>
                  <a:pt x="3173515" y="1626104"/>
                  <a:pt x="3173515" y="1634618"/>
                  <a:pt x="3171387" y="1641003"/>
                </a:cubicBezTo>
                <a:cubicBezTo>
                  <a:pt x="3175643" y="1634618"/>
                  <a:pt x="3177772" y="1626104"/>
                  <a:pt x="3179900" y="1617590"/>
                </a:cubicBezTo>
                <a:cubicBezTo>
                  <a:pt x="3184156" y="1611205"/>
                  <a:pt x="3188413" y="1602691"/>
                  <a:pt x="3196926" y="1598435"/>
                </a:cubicBezTo>
                <a:cubicBezTo>
                  <a:pt x="3201182" y="1600563"/>
                  <a:pt x="3199054" y="1611205"/>
                  <a:pt x="3203311" y="1611205"/>
                </a:cubicBezTo>
                <a:cubicBezTo>
                  <a:pt x="3203311" y="1606948"/>
                  <a:pt x="3207567" y="1598435"/>
                  <a:pt x="3199054" y="1598435"/>
                </a:cubicBezTo>
                <a:cubicBezTo>
                  <a:pt x="3205439" y="1579279"/>
                  <a:pt x="3228850" y="1572894"/>
                  <a:pt x="3233107" y="1551610"/>
                </a:cubicBezTo>
                <a:cubicBezTo>
                  <a:pt x="3237363" y="1557995"/>
                  <a:pt x="3245876" y="1547353"/>
                  <a:pt x="3239491" y="1540968"/>
                </a:cubicBezTo>
                <a:cubicBezTo>
                  <a:pt x="3243748" y="1540968"/>
                  <a:pt x="3243748" y="1545224"/>
                  <a:pt x="3245876" y="1545224"/>
                </a:cubicBezTo>
                <a:cubicBezTo>
                  <a:pt x="3250133" y="1536711"/>
                  <a:pt x="3265031" y="1534582"/>
                  <a:pt x="3256517" y="1523940"/>
                </a:cubicBezTo>
                <a:cubicBezTo>
                  <a:pt x="3260774" y="1519684"/>
                  <a:pt x="3265031" y="1513298"/>
                  <a:pt x="3271415" y="1509041"/>
                </a:cubicBezTo>
                <a:cubicBezTo>
                  <a:pt x="3282057" y="1511170"/>
                  <a:pt x="3288442" y="1502656"/>
                  <a:pt x="3296955" y="1492014"/>
                </a:cubicBezTo>
                <a:cubicBezTo>
                  <a:pt x="3301211" y="1487757"/>
                  <a:pt x="3305468" y="1481372"/>
                  <a:pt x="3311852" y="1477115"/>
                </a:cubicBezTo>
                <a:cubicBezTo>
                  <a:pt x="3316109" y="1472859"/>
                  <a:pt x="3322494" y="1468602"/>
                  <a:pt x="3328879" y="1468602"/>
                </a:cubicBezTo>
                <a:cubicBezTo>
                  <a:pt x="3328879" y="1440932"/>
                  <a:pt x="3367187" y="1445189"/>
                  <a:pt x="3365059" y="1417520"/>
                </a:cubicBezTo>
                <a:cubicBezTo>
                  <a:pt x="3373572" y="1419648"/>
                  <a:pt x="3369316" y="1411135"/>
                  <a:pt x="3375701" y="1411135"/>
                </a:cubicBezTo>
                <a:cubicBezTo>
                  <a:pt x="3375701" y="1428162"/>
                  <a:pt x="3360803" y="1434547"/>
                  <a:pt x="3352290" y="1449446"/>
                </a:cubicBezTo>
                <a:cubicBezTo>
                  <a:pt x="3356546" y="1453703"/>
                  <a:pt x="3358674" y="1457960"/>
                  <a:pt x="3360803" y="1460088"/>
                </a:cubicBezTo>
                <a:cubicBezTo>
                  <a:pt x="3367187" y="1457960"/>
                  <a:pt x="3369316" y="1453703"/>
                  <a:pt x="3367187" y="1445189"/>
                </a:cubicBezTo>
                <a:cubicBezTo>
                  <a:pt x="3375701" y="1443061"/>
                  <a:pt x="3369316" y="1460088"/>
                  <a:pt x="3379957" y="1453703"/>
                </a:cubicBezTo>
                <a:cubicBezTo>
                  <a:pt x="3373572" y="1449446"/>
                  <a:pt x="3390598" y="1440932"/>
                  <a:pt x="3377829" y="1434547"/>
                </a:cubicBezTo>
                <a:cubicBezTo>
                  <a:pt x="3388470" y="1434547"/>
                  <a:pt x="3382085" y="1421777"/>
                  <a:pt x="3392727" y="1423905"/>
                </a:cubicBezTo>
                <a:cubicBezTo>
                  <a:pt x="3382085" y="1419648"/>
                  <a:pt x="3386342" y="1415392"/>
                  <a:pt x="3379957" y="1409006"/>
                </a:cubicBezTo>
                <a:cubicBezTo>
                  <a:pt x="3394855" y="1409006"/>
                  <a:pt x="3394855" y="1398364"/>
                  <a:pt x="3394855" y="1389851"/>
                </a:cubicBezTo>
                <a:cubicBezTo>
                  <a:pt x="3401240" y="1387722"/>
                  <a:pt x="3399111" y="1394107"/>
                  <a:pt x="3403368" y="1394107"/>
                </a:cubicBezTo>
                <a:cubicBezTo>
                  <a:pt x="3407625" y="1385594"/>
                  <a:pt x="3420394" y="1372823"/>
                  <a:pt x="3428907" y="1372823"/>
                </a:cubicBezTo>
                <a:cubicBezTo>
                  <a:pt x="3422522" y="1377080"/>
                  <a:pt x="3422522" y="1387722"/>
                  <a:pt x="3416138" y="1391979"/>
                </a:cubicBezTo>
                <a:cubicBezTo>
                  <a:pt x="3422522" y="1391979"/>
                  <a:pt x="3424651" y="1398364"/>
                  <a:pt x="3433164" y="1396236"/>
                </a:cubicBezTo>
                <a:cubicBezTo>
                  <a:pt x="3426779" y="1391979"/>
                  <a:pt x="3433164" y="1389851"/>
                  <a:pt x="3431036" y="1383465"/>
                </a:cubicBezTo>
                <a:cubicBezTo>
                  <a:pt x="3439549" y="1394107"/>
                  <a:pt x="3469344" y="1370695"/>
                  <a:pt x="3465088" y="1357925"/>
                </a:cubicBezTo>
                <a:cubicBezTo>
                  <a:pt x="3471473" y="1355796"/>
                  <a:pt x="3467216" y="1366438"/>
                  <a:pt x="3475729" y="1362181"/>
                </a:cubicBezTo>
                <a:cubicBezTo>
                  <a:pt x="3473601" y="1360053"/>
                  <a:pt x="3475729" y="1360053"/>
                  <a:pt x="3475729" y="1357925"/>
                </a:cubicBezTo>
                <a:cubicBezTo>
                  <a:pt x="3471473" y="1351539"/>
                  <a:pt x="3471473" y="1347282"/>
                  <a:pt x="3460831" y="1347282"/>
                </a:cubicBezTo>
                <a:cubicBezTo>
                  <a:pt x="3465088" y="1345154"/>
                  <a:pt x="3467216" y="1340897"/>
                  <a:pt x="3471473" y="1338769"/>
                </a:cubicBezTo>
                <a:cubicBezTo>
                  <a:pt x="3462960" y="1334512"/>
                  <a:pt x="3460831" y="1345154"/>
                  <a:pt x="3456575" y="1338769"/>
                </a:cubicBezTo>
                <a:cubicBezTo>
                  <a:pt x="3467216" y="1338769"/>
                  <a:pt x="3460831" y="1325998"/>
                  <a:pt x="3471473" y="1328127"/>
                </a:cubicBezTo>
                <a:cubicBezTo>
                  <a:pt x="3475729" y="1336640"/>
                  <a:pt x="3471473" y="1338769"/>
                  <a:pt x="3475729" y="1345154"/>
                </a:cubicBezTo>
                <a:cubicBezTo>
                  <a:pt x="3484242" y="1343026"/>
                  <a:pt x="3482114" y="1334512"/>
                  <a:pt x="3488499" y="1332384"/>
                </a:cubicBezTo>
                <a:cubicBezTo>
                  <a:pt x="3490627" y="1338769"/>
                  <a:pt x="3499140" y="1336640"/>
                  <a:pt x="3499140" y="1340897"/>
                </a:cubicBezTo>
                <a:cubicBezTo>
                  <a:pt x="3497012" y="1345154"/>
                  <a:pt x="3494884" y="1357925"/>
                  <a:pt x="3503397" y="1357925"/>
                </a:cubicBezTo>
                <a:cubicBezTo>
                  <a:pt x="3507653" y="1355796"/>
                  <a:pt x="3499140" y="1345154"/>
                  <a:pt x="3505525" y="1343026"/>
                </a:cubicBezTo>
                <a:cubicBezTo>
                  <a:pt x="3507653" y="1353668"/>
                  <a:pt x="3518295" y="1340897"/>
                  <a:pt x="3518295" y="1351539"/>
                </a:cubicBezTo>
                <a:cubicBezTo>
                  <a:pt x="3522551" y="1347282"/>
                  <a:pt x="3526808" y="1336640"/>
                  <a:pt x="3511910" y="1336640"/>
                </a:cubicBezTo>
                <a:cubicBezTo>
                  <a:pt x="3520423" y="1347282"/>
                  <a:pt x="3509781" y="1336640"/>
                  <a:pt x="3503397" y="1336640"/>
                </a:cubicBezTo>
                <a:cubicBezTo>
                  <a:pt x="3503397" y="1338769"/>
                  <a:pt x="3503397" y="1340897"/>
                  <a:pt x="3501268" y="1340897"/>
                </a:cubicBezTo>
                <a:cubicBezTo>
                  <a:pt x="3501268" y="1336640"/>
                  <a:pt x="3499140" y="1336640"/>
                  <a:pt x="3497012" y="1332384"/>
                </a:cubicBezTo>
                <a:cubicBezTo>
                  <a:pt x="3503397" y="1328127"/>
                  <a:pt x="3505525" y="1336640"/>
                  <a:pt x="3514038" y="1334512"/>
                </a:cubicBezTo>
                <a:cubicBezTo>
                  <a:pt x="3514038" y="1332384"/>
                  <a:pt x="3518295" y="1330255"/>
                  <a:pt x="3516166" y="1325998"/>
                </a:cubicBezTo>
                <a:cubicBezTo>
                  <a:pt x="3509781" y="1323870"/>
                  <a:pt x="3509781" y="1332384"/>
                  <a:pt x="3505525" y="1325998"/>
                </a:cubicBezTo>
                <a:cubicBezTo>
                  <a:pt x="3516166" y="1319613"/>
                  <a:pt x="3516166" y="1306843"/>
                  <a:pt x="3531064" y="1304714"/>
                </a:cubicBezTo>
                <a:cubicBezTo>
                  <a:pt x="3524679" y="1317485"/>
                  <a:pt x="3526808" y="1323870"/>
                  <a:pt x="3522551" y="1336640"/>
                </a:cubicBezTo>
                <a:cubicBezTo>
                  <a:pt x="3524679" y="1336640"/>
                  <a:pt x="3524679" y="1338769"/>
                  <a:pt x="3526808" y="1338769"/>
                </a:cubicBezTo>
                <a:cubicBezTo>
                  <a:pt x="3533192" y="1328127"/>
                  <a:pt x="3535321" y="1313228"/>
                  <a:pt x="3543834" y="1304714"/>
                </a:cubicBezTo>
                <a:cubicBezTo>
                  <a:pt x="3548090" y="1302586"/>
                  <a:pt x="3550219" y="1306843"/>
                  <a:pt x="3552347" y="1308971"/>
                </a:cubicBezTo>
                <a:cubicBezTo>
                  <a:pt x="3552347" y="1306843"/>
                  <a:pt x="3554475" y="1304714"/>
                  <a:pt x="3554475" y="1302586"/>
                </a:cubicBezTo>
                <a:cubicBezTo>
                  <a:pt x="3552347" y="1300458"/>
                  <a:pt x="3548090" y="1302586"/>
                  <a:pt x="3548090" y="1298329"/>
                </a:cubicBezTo>
                <a:cubicBezTo>
                  <a:pt x="3550219" y="1294072"/>
                  <a:pt x="3554475" y="1285559"/>
                  <a:pt x="3562988" y="1289815"/>
                </a:cubicBezTo>
                <a:cubicBezTo>
                  <a:pt x="3565116" y="1279173"/>
                  <a:pt x="3560860" y="1255761"/>
                  <a:pt x="3573630" y="1260018"/>
                </a:cubicBezTo>
                <a:cubicBezTo>
                  <a:pt x="3573630" y="1262146"/>
                  <a:pt x="3573630" y="1272788"/>
                  <a:pt x="3571501" y="1289815"/>
                </a:cubicBezTo>
                <a:cubicBezTo>
                  <a:pt x="3580014" y="1281302"/>
                  <a:pt x="3575758" y="1266403"/>
                  <a:pt x="3588527" y="1262146"/>
                </a:cubicBezTo>
                <a:cubicBezTo>
                  <a:pt x="3580014" y="1264275"/>
                  <a:pt x="3582143" y="1253633"/>
                  <a:pt x="3575758" y="1253633"/>
                </a:cubicBezTo>
                <a:cubicBezTo>
                  <a:pt x="3577886" y="1251504"/>
                  <a:pt x="3575758" y="1247247"/>
                  <a:pt x="3580014" y="1247247"/>
                </a:cubicBezTo>
                <a:cubicBezTo>
                  <a:pt x="3580014" y="1255761"/>
                  <a:pt x="3584271" y="1262146"/>
                  <a:pt x="3594912" y="1262146"/>
                </a:cubicBezTo>
                <a:cubicBezTo>
                  <a:pt x="3588527" y="1251504"/>
                  <a:pt x="3597041" y="1251504"/>
                  <a:pt x="3605554" y="1253633"/>
                </a:cubicBezTo>
                <a:cubicBezTo>
                  <a:pt x="3605554" y="1240862"/>
                  <a:pt x="3609810" y="1236605"/>
                  <a:pt x="3614067" y="1230220"/>
                </a:cubicBezTo>
                <a:cubicBezTo>
                  <a:pt x="3618323" y="1225963"/>
                  <a:pt x="3622580" y="1221706"/>
                  <a:pt x="3624708" y="1213193"/>
                </a:cubicBezTo>
                <a:cubicBezTo>
                  <a:pt x="3635349" y="1221706"/>
                  <a:pt x="3618323" y="1228092"/>
                  <a:pt x="3631093" y="1236605"/>
                </a:cubicBezTo>
                <a:cubicBezTo>
                  <a:pt x="3639606" y="1232348"/>
                  <a:pt x="3633221" y="1213193"/>
                  <a:pt x="3654504" y="1215321"/>
                </a:cubicBezTo>
                <a:cubicBezTo>
                  <a:pt x="3654504" y="1208936"/>
                  <a:pt x="3656632" y="1204679"/>
                  <a:pt x="3658760" y="1200422"/>
                </a:cubicBezTo>
                <a:cubicBezTo>
                  <a:pt x="3660889" y="1198294"/>
                  <a:pt x="3665145" y="1194037"/>
                  <a:pt x="3667273" y="1189780"/>
                </a:cubicBezTo>
                <a:cubicBezTo>
                  <a:pt x="3665145" y="1185523"/>
                  <a:pt x="3660889" y="1185523"/>
                  <a:pt x="3660889" y="1177010"/>
                </a:cubicBezTo>
                <a:cubicBezTo>
                  <a:pt x="3663017" y="1177010"/>
                  <a:pt x="3667273" y="1177010"/>
                  <a:pt x="3667273" y="1174881"/>
                </a:cubicBezTo>
                <a:cubicBezTo>
                  <a:pt x="3660889" y="1177010"/>
                  <a:pt x="3656632" y="1172753"/>
                  <a:pt x="3658760" y="1168496"/>
                </a:cubicBezTo>
                <a:cubicBezTo>
                  <a:pt x="3671530" y="1166368"/>
                  <a:pt x="3667273" y="1177010"/>
                  <a:pt x="3669402" y="1183395"/>
                </a:cubicBezTo>
                <a:cubicBezTo>
                  <a:pt x="3673658" y="1174881"/>
                  <a:pt x="3671530" y="1189780"/>
                  <a:pt x="3680043" y="1187652"/>
                </a:cubicBezTo>
                <a:cubicBezTo>
                  <a:pt x="3673658" y="1179138"/>
                  <a:pt x="3675786" y="1172753"/>
                  <a:pt x="3684300" y="1177010"/>
                </a:cubicBezTo>
                <a:cubicBezTo>
                  <a:pt x="3682171" y="1185523"/>
                  <a:pt x="3686428" y="1191909"/>
                  <a:pt x="3680043" y="1196166"/>
                </a:cubicBezTo>
                <a:cubicBezTo>
                  <a:pt x="3682171" y="1196166"/>
                  <a:pt x="3684300" y="1196166"/>
                  <a:pt x="3686428" y="1198294"/>
                </a:cubicBezTo>
                <a:cubicBezTo>
                  <a:pt x="3692813" y="1196166"/>
                  <a:pt x="3686428" y="1183395"/>
                  <a:pt x="3694941" y="1189780"/>
                </a:cubicBezTo>
                <a:cubicBezTo>
                  <a:pt x="3692813" y="1200422"/>
                  <a:pt x="3680043" y="1204679"/>
                  <a:pt x="3680043" y="1217449"/>
                </a:cubicBezTo>
                <a:cubicBezTo>
                  <a:pt x="3682171" y="1219578"/>
                  <a:pt x="3688556" y="1215321"/>
                  <a:pt x="3690684" y="1219578"/>
                </a:cubicBezTo>
                <a:cubicBezTo>
                  <a:pt x="3682171" y="1219578"/>
                  <a:pt x="3686428" y="1228092"/>
                  <a:pt x="3677915" y="1225963"/>
                </a:cubicBezTo>
                <a:cubicBezTo>
                  <a:pt x="3675786" y="1223835"/>
                  <a:pt x="3675786" y="1219578"/>
                  <a:pt x="3673658" y="1219578"/>
                </a:cubicBezTo>
                <a:cubicBezTo>
                  <a:pt x="3669402" y="1223835"/>
                  <a:pt x="3665145" y="1238734"/>
                  <a:pt x="3673658" y="1240862"/>
                </a:cubicBezTo>
                <a:cubicBezTo>
                  <a:pt x="3667273" y="1238734"/>
                  <a:pt x="3667273" y="1245119"/>
                  <a:pt x="3660889" y="1242990"/>
                </a:cubicBezTo>
                <a:cubicBezTo>
                  <a:pt x="3656632" y="1234477"/>
                  <a:pt x="3671530" y="1238734"/>
                  <a:pt x="3665145" y="1230220"/>
                </a:cubicBezTo>
                <a:cubicBezTo>
                  <a:pt x="3654504" y="1234477"/>
                  <a:pt x="3656632" y="1238734"/>
                  <a:pt x="3641734" y="1236605"/>
                </a:cubicBezTo>
                <a:cubicBezTo>
                  <a:pt x="3641734" y="1238734"/>
                  <a:pt x="3641734" y="1240862"/>
                  <a:pt x="3641734" y="1242990"/>
                </a:cubicBezTo>
                <a:cubicBezTo>
                  <a:pt x="3645991" y="1247247"/>
                  <a:pt x="3643862" y="1242990"/>
                  <a:pt x="3650247" y="1242990"/>
                </a:cubicBezTo>
                <a:cubicBezTo>
                  <a:pt x="3652376" y="1247247"/>
                  <a:pt x="3654504" y="1247247"/>
                  <a:pt x="3656632" y="1249376"/>
                </a:cubicBezTo>
                <a:cubicBezTo>
                  <a:pt x="3658760" y="1255761"/>
                  <a:pt x="3652376" y="1257889"/>
                  <a:pt x="3654504" y="1264275"/>
                </a:cubicBezTo>
                <a:cubicBezTo>
                  <a:pt x="3663017" y="1268531"/>
                  <a:pt x="3663017" y="1253633"/>
                  <a:pt x="3665145" y="1264275"/>
                </a:cubicBezTo>
                <a:cubicBezTo>
                  <a:pt x="3660889" y="1270660"/>
                  <a:pt x="3650247" y="1283430"/>
                  <a:pt x="3643862" y="1281302"/>
                </a:cubicBezTo>
                <a:cubicBezTo>
                  <a:pt x="3648119" y="1281302"/>
                  <a:pt x="3648119" y="1277045"/>
                  <a:pt x="3645991" y="1270660"/>
                </a:cubicBezTo>
                <a:cubicBezTo>
                  <a:pt x="3631093" y="1272788"/>
                  <a:pt x="3631093" y="1294072"/>
                  <a:pt x="3620451" y="1294072"/>
                </a:cubicBezTo>
                <a:cubicBezTo>
                  <a:pt x="3620451" y="1296201"/>
                  <a:pt x="3622580" y="1298329"/>
                  <a:pt x="3628965" y="1296201"/>
                </a:cubicBezTo>
                <a:cubicBezTo>
                  <a:pt x="3631093" y="1306843"/>
                  <a:pt x="3626836" y="1308971"/>
                  <a:pt x="3624708" y="1313228"/>
                </a:cubicBezTo>
                <a:cubicBezTo>
                  <a:pt x="3605554" y="1313228"/>
                  <a:pt x="3603425" y="1330255"/>
                  <a:pt x="3594912" y="1347282"/>
                </a:cubicBezTo>
                <a:cubicBezTo>
                  <a:pt x="3592784" y="1343026"/>
                  <a:pt x="3601297" y="1336640"/>
                  <a:pt x="3592784" y="1336640"/>
                </a:cubicBezTo>
                <a:cubicBezTo>
                  <a:pt x="3584271" y="1336640"/>
                  <a:pt x="3590656" y="1349411"/>
                  <a:pt x="3584271" y="1353668"/>
                </a:cubicBezTo>
                <a:cubicBezTo>
                  <a:pt x="3582143" y="1351539"/>
                  <a:pt x="3582143" y="1345154"/>
                  <a:pt x="3575758" y="1345154"/>
                </a:cubicBezTo>
                <a:cubicBezTo>
                  <a:pt x="3575758" y="1349411"/>
                  <a:pt x="3577886" y="1351539"/>
                  <a:pt x="3577886" y="1355796"/>
                </a:cubicBezTo>
                <a:cubicBezTo>
                  <a:pt x="3562988" y="1355796"/>
                  <a:pt x="3573630" y="1379209"/>
                  <a:pt x="3567245" y="1385594"/>
                </a:cubicBezTo>
                <a:cubicBezTo>
                  <a:pt x="3552347" y="1383465"/>
                  <a:pt x="3545962" y="1402621"/>
                  <a:pt x="3556603" y="1409006"/>
                </a:cubicBezTo>
                <a:cubicBezTo>
                  <a:pt x="3558732" y="1406878"/>
                  <a:pt x="3556603" y="1394107"/>
                  <a:pt x="3562988" y="1402621"/>
                </a:cubicBezTo>
                <a:cubicBezTo>
                  <a:pt x="3554475" y="1404749"/>
                  <a:pt x="3569373" y="1404749"/>
                  <a:pt x="3569373" y="1409006"/>
                </a:cubicBezTo>
                <a:cubicBezTo>
                  <a:pt x="3562988" y="1411135"/>
                  <a:pt x="3556603" y="1413263"/>
                  <a:pt x="3550219" y="1413263"/>
                </a:cubicBezTo>
                <a:cubicBezTo>
                  <a:pt x="3545962" y="1402621"/>
                  <a:pt x="3548090" y="1404749"/>
                  <a:pt x="3550219" y="1396236"/>
                </a:cubicBezTo>
                <a:cubicBezTo>
                  <a:pt x="3535321" y="1402621"/>
                  <a:pt x="3524679" y="1417520"/>
                  <a:pt x="3528936" y="1426033"/>
                </a:cubicBezTo>
                <a:cubicBezTo>
                  <a:pt x="3526808" y="1421777"/>
                  <a:pt x="3516166" y="1428162"/>
                  <a:pt x="3514038" y="1430290"/>
                </a:cubicBezTo>
                <a:cubicBezTo>
                  <a:pt x="3524679" y="1438804"/>
                  <a:pt x="3503397" y="1438804"/>
                  <a:pt x="3503397" y="1445189"/>
                </a:cubicBezTo>
                <a:cubicBezTo>
                  <a:pt x="3505525" y="1447318"/>
                  <a:pt x="3509781" y="1460088"/>
                  <a:pt x="3505525" y="1462217"/>
                </a:cubicBezTo>
                <a:cubicBezTo>
                  <a:pt x="3501268" y="1457960"/>
                  <a:pt x="3499140" y="1453703"/>
                  <a:pt x="3492755" y="1453703"/>
                </a:cubicBezTo>
                <a:cubicBezTo>
                  <a:pt x="3494884" y="1466473"/>
                  <a:pt x="3477857" y="1455831"/>
                  <a:pt x="3479986" y="1472859"/>
                </a:cubicBezTo>
                <a:cubicBezTo>
                  <a:pt x="3484242" y="1466473"/>
                  <a:pt x="3486371" y="1472859"/>
                  <a:pt x="3488499" y="1477115"/>
                </a:cubicBezTo>
                <a:cubicBezTo>
                  <a:pt x="3482114" y="1481372"/>
                  <a:pt x="3473601" y="1494143"/>
                  <a:pt x="3471473" y="1481372"/>
                </a:cubicBezTo>
                <a:cubicBezTo>
                  <a:pt x="3471473" y="1492014"/>
                  <a:pt x="3465088" y="1509041"/>
                  <a:pt x="3450190" y="1515427"/>
                </a:cubicBezTo>
                <a:cubicBezTo>
                  <a:pt x="3452318" y="1517555"/>
                  <a:pt x="3452318" y="1521812"/>
                  <a:pt x="3452318" y="1523940"/>
                </a:cubicBezTo>
                <a:cubicBezTo>
                  <a:pt x="3443805" y="1528197"/>
                  <a:pt x="3450190" y="1513298"/>
                  <a:pt x="3443805" y="1515427"/>
                </a:cubicBezTo>
                <a:cubicBezTo>
                  <a:pt x="3437420" y="1526069"/>
                  <a:pt x="3439549" y="1536711"/>
                  <a:pt x="3428907" y="1547353"/>
                </a:cubicBezTo>
                <a:cubicBezTo>
                  <a:pt x="3437420" y="1547353"/>
                  <a:pt x="3433164" y="1538839"/>
                  <a:pt x="3441677" y="1540968"/>
                </a:cubicBezTo>
                <a:cubicBezTo>
                  <a:pt x="3433164" y="1545224"/>
                  <a:pt x="3431036" y="1564380"/>
                  <a:pt x="3422522" y="1560123"/>
                </a:cubicBezTo>
                <a:cubicBezTo>
                  <a:pt x="3424651" y="1560123"/>
                  <a:pt x="3428907" y="1551610"/>
                  <a:pt x="3424651" y="1551610"/>
                </a:cubicBezTo>
                <a:cubicBezTo>
                  <a:pt x="3420394" y="1555866"/>
                  <a:pt x="3411881" y="1560123"/>
                  <a:pt x="3414009" y="1570765"/>
                </a:cubicBezTo>
                <a:cubicBezTo>
                  <a:pt x="3418266" y="1568637"/>
                  <a:pt x="3420394" y="1562252"/>
                  <a:pt x="3422522" y="1570765"/>
                </a:cubicBezTo>
                <a:cubicBezTo>
                  <a:pt x="3418266" y="1572894"/>
                  <a:pt x="3418266" y="1581407"/>
                  <a:pt x="3411881" y="1572894"/>
                </a:cubicBezTo>
                <a:cubicBezTo>
                  <a:pt x="3420394" y="1581407"/>
                  <a:pt x="3409753" y="1581407"/>
                  <a:pt x="3409753" y="1589921"/>
                </a:cubicBezTo>
                <a:cubicBezTo>
                  <a:pt x="3416138" y="1587793"/>
                  <a:pt x="3418266" y="1585664"/>
                  <a:pt x="3426779" y="1585664"/>
                </a:cubicBezTo>
                <a:cubicBezTo>
                  <a:pt x="3424651" y="1581407"/>
                  <a:pt x="3428907" y="1581407"/>
                  <a:pt x="3426779" y="1575022"/>
                </a:cubicBezTo>
                <a:cubicBezTo>
                  <a:pt x="3452318" y="1581407"/>
                  <a:pt x="3443805" y="1543096"/>
                  <a:pt x="3469344" y="1543096"/>
                </a:cubicBezTo>
                <a:cubicBezTo>
                  <a:pt x="3469344" y="1530326"/>
                  <a:pt x="3488499" y="1532454"/>
                  <a:pt x="3484242" y="1519684"/>
                </a:cubicBezTo>
                <a:cubicBezTo>
                  <a:pt x="3499140" y="1509041"/>
                  <a:pt x="3511910" y="1498399"/>
                  <a:pt x="3520423" y="1483501"/>
                </a:cubicBezTo>
                <a:cubicBezTo>
                  <a:pt x="3522551" y="1485629"/>
                  <a:pt x="3528936" y="1485629"/>
                  <a:pt x="3531064" y="1489886"/>
                </a:cubicBezTo>
                <a:cubicBezTo>
                  <a:pt x="3533192" y="1485629"/>
                  <a:pt x="3539577" y="1485629"/>
                  <a:pt x="3539577" y="1479244"/>
                </a:cubicBezTo>
                <a:cubicBezTo>
                  <a:pt x="3548090" y="1479244"/>
                  <a:pt x="3550219" y="1483501"/>
                  <a:pt x="3556603" y="1485629"/>
                </a:cubicBezTo>
                <a:cubicBezTo>
                  <a:pt x="3556603" y="1479244"/>
                  <a:pt x="3556603" y="1472859"/>
                  <a:pt x="3552347" y="1470730"/>
                </a:cubicBezTo>
                <a:cubicBezTo>
                  <a:pt x="3558732" y="1464345"/>
                  <a:pt x="3567245" y="1464345"/>
                  <a:pt x="3569373" y="1464345"/>
                </a:cubicBezTo>
                <a:cubicBezTo>
                  <a:pt x="3567245" y="1457960"/>
                  <a:pt x="3565116" y="1455831"/>
                  <a:pt x="3571501" y="1453703"/>
                </a:cubicBezTo>
                <a:cubicBezTo>
                  <a:pt x="3577886" y="1460088"/>
                  <a:pt x="3569373" y="1466473"/>
                  <a:pt x="3577886" y="1468602"/>
                </a:cubicBezTo>
                <a:cubicBezTo>
                  <a:pt x="3580014" y="1464345"/>
                  <a:pt x="3582143" y="1451574"/>
                  <a:pt x="3590656" y="1460088"/>
                </a:cubicBezTo>
                <a:cubicBezTo>
                  <a:pt x="3590656" y="1453703"/>
                  <a:pt x="3592784" y="1451574"/>
                  <a:pt x="3592784" y="1447318"/>
                </a:cubicBezTo>
                <a:cubicBezTo>
                  <a:pt x="3588527" y="1445189"/>
                  <a:pt x="3584271" y="1443061"/>
                  <a:pt x="3584271" y="1434547"/>
                </a:cubicBezTo>
                <a:cubicBezTo>
                  <a:pt x="3592784" y="1434547"/>
                  <a:pt x="3584271" y="1440932"/>
                  <a:pt x="3594912" y="1440932"/>
                </a:cubicBezTo>
                <a:cubicBezTo>
                  <a:pt x="3594912" y="1428162"/>
                  <a:pt x="3607682" y="1432419"/>
                  <a:pt x="3614067" y="1421777"/>
                </a:cubicBezTo>
                <a:cubicBezTo>
                  <a:pt x="3614067" y="1432419"/>
                  <a:pt x="3611938" y="1432419"/>
                  <a:pt x="3620451" y="1436676"/>
                </a:cubicBezTo>
                <a:cubicBezTo>
                  <a:pt x="3616195" y="1436676"/>
                  <a:pt x="3620451" y="1445189"/>
                  <a:pt x="3620451" y="1449446"/>
                </a:cubicBezTo>
                <a:cubicBezTo>
                  <a:pt x="3614067" y="1451574"/>
                  <a:pt x="3611938" y="1455831"/>
                  <a:pt x="3607682" y="1460088"/>
                </a:cubicBezTo>
                <a:cubicBezTo>
                  <a:pt x="3603425" y="1455831"/>
                  <a:pt x="3614067" y="1451574"/>
                  <a:pt x="3605554" y="1449446"/>
                </a:cubicBezTo>
                <a:cubicBezTo>
                  <a:pt x="3607682" y="1460088"/>
                  <a:pt x="3588527" y="1453703"/>
                  <a:pt x="3599169" y="1466473"/>
                </a:cubicBezTo>
                <a:cubicBezTo>
                  <a:pt x="3584271" y="1468602"/>
                  <a:pt x="3580014" y="1472859"/>
                  <a:pt x="3567245" y="1481372"/>
                </a:cubicBezTo>
                <a:cubicBezTo>
                  <a:pt x="3569373" y="1485629"/>
                  <a:pt x="3569373" y="1487757"/>
                  <a:pt x="3571501" y="1489886"/>
                </a:cubicBezTo>
                <a:cubicBezTo>
                  <a:pt x="3569373" y="1489886"/>
                  <a:pt x="3567245" y="1492014"/>
                  <a:pt x="3567245" y="1496271"/>
                </a:cubicBezTo>
                <a:cubicBezTo>
                  <a:pt x="3560860" y="1498399"/>
                  <a:pt x="3565116" y="1487757"/>
                  <a:pt x="3558732" y="1487757"/>
                </a:cubicBezTo>
                <a:cubicBezTo>
                  <a:pt x="3552347" y="1492014"/>
                  <a:pt x="3552347" y="1498399"/>
                  <a:pt x="3558732" y="1502656"/>
                </a:cubicBezTo>
                <a:cubicBezTo>
                  <a:pt x="3552347" y="1504785"/>
                  <a:pt x="3552347" y="1500528"/>
                  <a:pt x="3545962" y="1500528"/>
                </a:cubicBezTo>
                <a:cubicBezTo>
                  <a:pt x="3539577" y="1509041"/>
                  <a:pt x="3545962" y="1517555"/>
                  <a:pt x="3528936" y="1517555"/>
                </a:cubicBezTo>
                <a:cubicBezTo>
                  <a:pt x="3528936" y="1521812"/>
                  <a:pt x="3535321" y="1519684"/>
                  <a:pt x="3533192" y="1526069"/>
                </a:cubicBezTo>
                <a:cubicBezTo>
                  <a:pt x="3524679" y="1532454"/>
                  <a:pt x="3524679" y="1532454"/>
                  <a:pt x="3533192" y="1534582"/>
                </a:cubicBezTo>
                <a:cubicBezTo>
                  <a:pt x="3531064" y="1538839"/>
                  <a:pt x="3522551" y="1536711"/>
                  <a:pt x="3520423" y="1540968"/>
                </a:cubicBezTo>
                <a:cubicBezTo>
                  <a:pt x="3516166" y="1562252"/>
                  <a:pt x="3494884" y="1562252"/>
                  <a:pt x="3486371" y="1572894"/>
                </a:cubicBezTo>
                <a:cubicBezTo>
                  <a:pt x="3488499" y="1581407"/>
                  <a:pt x="3486371" y="1594178"/>
                  <a:pt x="3497012" y="1594178"/>
                </a:cubicBezTo>
                <a:cubicBezTo>
                  <a:pt x="3494884" y="1587793"/>
                  <a:pt x="3490627" y="1585664"/>
                  <a:pt x="3494884" y="1581407"/>
                </a:cubicBezTo>
                <a:cubicBezTo>
                  <a:pt x="3501268" y="1579279"/>
                  <a:pt x="3497012" y="1589921"/>
                  <a:pt x="3505525" y="1585664"/>
                </a:cubicBezTo>
                <a:cubicBezTo>
                  <a:pt x="3520423" y="1568637"/>
                  <a:pt x="3537449" y="1549481"/>
                  <a:pt x="3558732" y="1536711"/>
                </a:cubicBezTo>
                <a:cubicBezTo>
                  <a:pt x="3562988" y="1547353"/>
                  <a:pt x="3554475" y="1545224"/>
                  <a:pt x="3554475" y="1551610"/>
                </a:cubicBezTo>
                <a:cubicBezTo>
                  <a:pt x="3558732" y="1557995"/>
                  <a:pt x="3562988" y="1551610"/>
                  <a:pt x="3565116" y="1557995"/>
                </a:cubicBezTo>
                <a:cubicBezTo>
                  <a:pt x="3562988" y="1557995"/>
                  <a:pt x="3560860" y="1557995"/>
                  <a:pt x="3558732" y="1555866"/>
                </a:cubicBezTo>
                <a:cubicBezTo>
                  <a:pt x="3556603" y="1566509"/>
                  <a:pt x="3558732" y="1570765"/>
                  <a:pt x="3554475" y="1577151"/>
                </a:cubicBezTo>
                <a:cubicBezTo>
                  <a:pt x="3558732" y="1568637"/>
                  <a:pt x="3550219" y="1572894"/>
                  <a:pt x="3545962" y="1564380"/>
                </a:cubicBezTo>
                <a:cubicBezTo>
                  <a:pt x="3550219" y="1562252"/>
                  <a:pt x="3556603" y="1564380"/>
                  <a:pt x="3556603" y="1560123"/>
                </a:cubicBezTo>
                <a:cubicBezTo>
                  <a:pt x="3552347" y="1557995"/>
                  <a:pt x="3552347" y="1551610"/>
                  <a:pt x="3545962" y="1551610"/>
                </a:cubicBezTo>
                <a:cubicBezTo>
                  <a:pt x="3556603" y="1562252"/>
                  <a:pt x="3539577" y="1557995"/>
                  <a:pt x="3539577" y="1568637"/>
                </a:cubicBezTo>
                <a:cubicBezTo>
                  <a:pt x="3548090" y="1568637"/>
                  <a:pt x="3545962" y="1579279"/>
                  <a:pt x="3545962" y="1581407"/>
                </a:cubicBezTo>
                <a:cubicBezTo>
                  <a:pt x="3533192" y="1589921"/>
                  <a:pt x="3520423" y="1626104"/>
                  <a:pt x="3503397" y="1626104"/>
                </a:cubicBezTo>
                <a:cubicBezTo>
                  <a:pt x="3505525" y="1630361"/>
                  <a:pt x="3514038" y="1626104"/>
                  <a:pt x="3511910" y="1634618"/>
                </a:cubicBezTo>
                <a:cubicBezTo>
                  <a:pt x="3494884" y="1632489"/>
                  <a:pt x="3497012" y="1636746"/>
                  <a:pt x="3488499" y="1643131"/>
                </a:cubicBezTo>
                <a:cubicBezTo>
                  <a:pt x="3490627" y="1634618"/>
                  <a:pt x="3482114" y="1630361"/>
                  <a:pt x="3490627" y="1628232"/>
                </a:cubicBezTo>
                <a:cubicBezTo>
                  <a:pt x="3490627" y="1630361"/>
                  <a:pt x="3492755" y="1634618"/>
                  <a:pt x="3494884" y="1632489"/>
                </a:cubicBezTo>
                <a:cubicBezTo>
                  <a:pt x="3494884" y="1628232"/>
                  <a:pt x="3497012" y="1621847"/>
                  <a:pt x="3492755" y="1617590"/>
                </a:cubicBezTo>
                <a:cubicBezTo>
                  <a:pt x="3492755" y="1623976"/>
                  <a:pt x="3471473" y="1634618"/>
                  <a:pt x="3486371" y="1649516"/>
                </a:cubicBezTo>
                <a:cubicBezTo>
                  <a:pt x="3479986" y="1651645"/>
                  <a:pt x="3479986" y="1658030"/>
                  <a:pt x="3473601" y="1662287"/>
                </a:cubicBezTo>
                <a:cubicBezTo>
                  <a:pt x="3469344" y="1653773"/>
                  <a:pt x="3477857" y="1647388"/>
                  <a:pt x="3469344" y="1645260"/>
                </a:cubicBezTo>
                <a:cubicBezTo>
                  <a:pt x="3460831" y="1647388"/>
                  <a:pt x="3469344" y="1660158"/>
                  <a:pt x="3462960" y="1662287"/>
                </a:cubicBezTo>
                <a:cubicBezTo>
                  <a:pt x="3477857" y="1670801"/>
                  <a:pt x="3452318" y="1681443"/>
                  <a:pt x="3460831" y="1689956"/>
                </a:cubicBezTo>
                <a:cubicBezTo>
                  <a:pt x="3454446" y="1687828"/>
                  <a:pt x="3458703" y="1685699"/>
                  <a:pt x="3454446" y="1683571"/>
                </a:cubicBezTo>
                <a:cubicBezTo>
                  <a:pt x="3448062" y="1685699"/>
                  <a:pt x="3443805" y="1689956"/>
                  <a:pt x="3450190" y="1696341"/>
                </a:cubicBezTo>
                <a:cubicBezTo>
                  <a:pt x="3439549" y="1694213"/>
                  <a:pt x="3445933" y="1702727"/>
                  <a:pt x="3435292" y="1698470"/>
                </a:cubicBezTo>
                <a:cubicBezTo>
                  <a:pt x="3433164" y="1704855"/>
                  <a:pt x="3431036" y="1713369"/>
                  <a:pt x="3439549" y="1717625"/>
                </a:cubicBezTo>
                <a:cubicBezTo>
                  <a:pt x="3437420" y="1724011"/>
                  <a:pt x="3428907" y="1709112"/>
                  <a:pt x="3426779" y="1717625"/>
                </a:cubicBezTo>
                <a:cubicBezTo>
                  <a:pt x="3433164" y="1721882"/>
                  <a:pt x="3435292" y="1726139"/>
                  <a:pt x="3424651" y="1732524"/>
                </a:cubicBezTo>
                <a:cubicBezTo>
                  <a:pt x="3422522" y="1732524"/>
                  <a:pt x="3422522" y="1726139"/>
                  <a:pt x="3420394" y="1726139"/>
                </a:cubicBezTo>
                <a:cubicBezTo>
                  <a:pt x="3416138" y="1730396"/>
                  <a:pt x="3422522" y="1730396"/>
                  <a:pt x="3424651" y="1734653"/>
                </a:cubicBezTo>
                <a:cubicBezTo>
                  <a:pt x="3418266" y="1734653"/>
                  <a:pt x="3418266" y="1736781"/>
                  <a:pt x="3414009" y="1736781"/>
                </a:cubicBezTo>
                <a:cubicBezTo>
                  <a:pt x="3405496" y="1732524"/>
                  <a:pt x="3420394" y="1728268"/>
                  <a:pt x="3411881" y="1726139"/>
                </a:cubicBezTo>
                <a:cubicBezTo>
                  <a:pt x="3403368" y="1730396"/>
                  <a:pt x="3403368" y="1743166"/>
                  <a:pt x="3414009" y="1747423"/>
                </a:cubicBezTo>
                <a:cubicBezTo>
                  <a:pt x="3403368" y="1745295"/>
                  <a:pt x="3390598" y="1747423"/>
                  <a:pt x="3403368" y="1755937"/>
                </a:cubicBezTo>
                <a:cubicBezTo>
                  <a:pt x="3399111" y="1762322"/>
                  <a:pt x="3396983" y="1755937"/>
                  <a:pt x="3392727" y="1755937"/>
                </a:cubicBezTo>
                <a:cubicBezTo>
                  <a:pt x="3386342" y="1775092"/>
                  <a:pt x="3371444" y="1779349"/>
                  <a:pt x="3369316" y="1800633"/>
                </a:cubicBezTo>
                <a:cubicBezTo>
                  <a:pt x="3362931" y="1802762"/>
                  <a:pt x="3360803" y="1796377"/>
                  <a:pt x="3356546" y="1796377"/>
                </a:cubicBezTo>
                <a:cubicBezTo>
                  <a:pt x="3354418" y="1809147"/>
                  <a:pt x="3360803" y="1819789"/>
                  <a:pt x="3348033" y="1817661"/>
                </a:cubicBezTo>
                <a:cubicBezTo>
                  <a:pt x="3350161" y="1826174"/>
                  <a:pt x="3341648" y="1828303"/>
                  <a:pt x="3343777" y="1834688"/>
                </a:cubicBezTo>
                <a:cubicBezTo>
                  <a:pt x="3343777" y="1830431"/>
                  <a:pt x="3339520" y="1832560"/>
                  <a:pt x="3337392" y="1832560"/>
                </a:cubicBezTo>
                <a:cubicBezTo>
                  <a:pt x="3339520" y="1838945"/>
                  <a:pt x="3337392" y="1866614"/>
                  <a:pt x="3324622" y="1858100"/>
                </a:cubicBezTo>
                <a:cubicBezTo>
                  <a:pt x="3326750" y="1868742"/>
                  <a:pt x="3322494" y="1881513"/>
                  <a:pt x="3326750" y="1887898"/>
                </a:cubicBezTo>
                <a:cubicBezTo>
                  <a:pt x="3307596" y="1887898"/>
                  <a:pt x="3305468" y="1926209"/>
                  <a:pt x="3294826" y="1909182"/>
                </a:cubicBezTo>
                <a:cubicBezTo>
                  <a:pt x="3288442" y="1913439"/>
                  <a:pt x="3301211" y="1919824"/>
                  <a:pt x="3288442" y="1921953"/>
                </a:cubicBezTo>
                <a:cubicBezTo>
                  <a:pt x="3282057" y="1921953"/>
                  <a:pt x="3296955" y="1913439"/>
                  <a:pt x="3286313" y="1913439"/>
                </a:cubicBezTo>
                <a:cubicBezTo>
                  <a:pt x="3279928" y="1915567"/>
                  <a:pt x="3269287" y="1928338"/>
                  <a:pt x="3282057" y="1934723"/>
                </a:cubicBezTo>
                <a:cubicBezTo>
                  <a:pt x="3282057" y="1930466"/>
                  <a:pt x="3290570" y="1921953"/>
                  <a:pt x="3292698" y="1926209"/>
                </a:cubicBezTo>
                <a:cubicBezTo>
                  <a:pt x="3284185" y="1934723"/>
                  <a:pt x="3277800" y="1947494"/>
                  <a:pt x="3267159" y="1947494"/>
                </a:cubicBezTo>
                <a:cubicBezTo>
                  <a:pt x="3265031" y="1956007"/>
                  <a:pt x="3275672" y="1949622"/>
                  <a:pt x="3273544" y="1956007"/>
                </a:cubicBezTo>
                <a:cubicBezTo>
                  <a:pt x="3262902" y="1958136"/>
                  <a:pt x="3269287" y="1962392"/>
                  <a:pt x="3265031" y="1966649"/>
                </a:cubicBezTo>
                <a:cubicBezTo>
                  <a:pt x="3271415" y="1966649"/>
                  <a:pt x="3275672" y="1964521"/>
                  <a:pt x="3279928" y="1966649"/>
                </a:cubicBezTo>
                <a:cubicBezTo>
                  <a:pt x="3279928" y="1960264"/>
                  <a:pt x="3282057" y="1953879"/>
                  <a:pt x="3292698" y="1953879"/>
                </a:cubicBezTo>
                <a:cubicBezTo>
                  <a:pt x="3294826" y="1960264"/>
                  <a:pt x="3282057" y="1960264"/>
                  <a:pt x="3284185" y="1968778"/>
                </a:cubicBezTo>
                <a:cubicBezTo>
                  <a:pt x="3275672" y="1973034"/>
                  <a:pt x="3265031" y="1964521"/>
                  <a:pt x="3265031" y="1975163"/>
                </a:cubicBezTo>
                <a:cubicBezTo>
                  <a:pt x="3265031" y="1981548"/>
                  <a:pt x="3271415" y="1981548"/>
                  <a:pt x="3273544" y="1987933"/>
                </a:cubicBezTo>
                <a:cubicBezTo>
                  <a:pt x="3271415" y="1987933"/>
                  <a:pt x="3269287" y="1987933"/>
                  <a:pt x="3267159" y="1987933"/>
                </a:cubicBezTo>
                <a:cubicBezTo>
                  <a:pt x="3269287" y="1990062"/>
                  <a:pt x="3269287" y="1990062"/>
                  <a:pt x="3267159" y="1990062"/>
                </a:cubicBezTo>
                <a:cubicBezTo>
                  <a:pt x="3265031" y="1983676"/>
                  <a:pt x="3262902" y="1977291"/>
                  <a:pt x="3256517" y="1975163"/>
                </a:cubicBezTo>
                <a:cubicBezTo>
                  <a:pt x="3254389" y="1985805"/>
                  <a:pt x="3252261" y="1975163"/>
                  <a:pt x="3245876" y="1973034"/>
                </a:cubicBezTo>
                <a:cubicBezTo>
                  <a:pt x="3239491" y="1977291"/>
                  <a:pt x="3248004" y="1983676"/>
                  <a:pt x="3245876" y="1992190"/>
                </a:cubicBezTo>
                <a:cubicBezTo>
                  <a:pt x="3235235" y="1994319"/>
                  <a:pt x="3222465" y="2011346"/>
                  <a:pt x="3237363" y="2019859"/>
                </a:cubicBezTo>
                <a:cubicBezTo>
                  <a:pt x="3226722" y="2024116"/>
                  <a:pt x="3228850" y="2009217"/>
                  <a:pt x="3220337" y="2009217"/>
                </a:cubicBezTo>
                <a:cubicBezTo>
                  <a:pt x="3224593" y="2013474"/>
                  <a:pt x="3224593" y="2021988"/>
                  <a:pt x="3228850" y="2026245"/>
                </a:cubicBezTo>
                <a:cubicBezTo>
                  <a:pt x="3222465" y="2030501"/>
                  <a:pt x="3218209" y="2034758"/>
                  <a:pt x="3220337" y="2045400"/>
                </a:cubicBezTo>
                <a:cubicBezTo>
                  <a:pt x="3211824" y="2047529"/>
                  <a:pt x="3213952" y="2032630"/>
                  <a:pt x="3203311" y="2036887"/>
                </a:cubicBezTo>
                <a:cubicBezTo>
                  <a:pt x="3205439" y="2043272"/>
                  <a:pt x="3205439" y="2047529"/>
                  <a:pt x="3207567" y="2053914"/>
                </a:cubicBezTo>
                <a:cubicBezTo>
                  <a:pt x="3196926" y="2047529"/>
                  <a:pt x="3196926" y="2058171"/>
                  <a:pt x="3188413" y="2060299"/>
                </a:cubicBezTo>
                <a:cubicBezTo>
                  <a:pt x="3188413" y="2064556"/>
                  <a:pt x="3190541" y="2064556"/>
                  <a:pt x="3192669" y="2068813"/>
                </a:cubicBezTo>
                <a:cubicBezTo>
                  <a:pt x="3182028" y="2073070"/>
                  <a:pt x="3173515" y="2085840"/>
                  <a:pt x="3182028" y="2096482"/>
                </a:cubicBezTo>
                <a:cubicBezTo>
                  <a:pt x="3173515" y="2094354"/>
                  <a:pt x="3167130" y="2104996"/>
                  <a:pt x="3173515" y="2111381"/>
                </a:cubicBezTo>
                <a:cubicBezTo>
                  <a:pt x="3154361" y="2109253"/>
                  <a:pt x="3165002" y="2126280"/>
                  <a:pt x="3154361" y="2130537"/>
                </a:cubicBezTo>
                <a:cubicBezTo>
                  <a:pt x="3160745" y="2134793"/>
                  <a:pt x="3154361" y="2132665"/>
                  <a:pt x="3154361" y="2136922"/>
                </a:cubicBezTo>
                <a:cubicBezTo>
                  <a:pt x="3158617" y="2136922"/>
                  <a:pt x="3160745" y="2136922"/>
                  <a:pt x="3162874" y="2139050"/>
                </a:cubicBezTo>
                <a:cubicBezTo>
                  <a:pt x="3160745" y="2143307"/>
                  <a:pt x="3162874" y="2151821"/>
                  <a:pt x="3156489" y="2153949"/>
                </a:cubicBezTo>
                <a:cubicBezTo>
                  <a:pt x="3154361" y="2147564"/>
                  <a:pt x="3162874" y="2141179"/>
                  <a:pt x="3152232" y="2139050"/>
                </a:cubicBezTo>
                <a:cubicBezTo>
                  <a:pt x="3150104" y="2151821"/>
                  <a:pt x="3128821" y="2153949"/>
                  <a:pt x="3124565" y="2164591"/>
                </a:cubicBezTo>
                <a:cubicBezTo>
                  <a:pt x="3124565" y="2170976"/>
                  <a:pt x="3126693" y="2175233"/>
                  <a:pt x="3133078" y="2177362"/>
                </a:cubicBezTo>
                <a:cubicBezTo>
                  <a:pt x="3147976" y="2173105"/>
                  <a:pt x="3126693" y="2166720"/>
                  <a:pt x="3137334" y="2160334"/>
                </a:cubicBezTo>
                <a:cubicBezTo>
                  <a:pt x="3139463" y="2170976"/>
                  <a:pt x="3147976" y="2168848"/>
                  <a:pt x="3152232" y="2175233"/>
                </a:cubicBezTo>
                <a:cubicBezTo>
                  <a:pt x="3141591" y="2170976"/>
                  <a:pt x="3139463" y="2181618"/>
                  <a:pt x="3133078" y="2185875"/>
                </a:cubicBezTo>
                <a:cubicBezTo>
                  <a:pt x="3130950" y="2179490"/>
                  <a:pt x="3126693" y="2173105"/>
                  <a:pt x="3118180" y="2175233"/>
                </a:cubicBezTo>
                <a:cubicBezTo>
                  <a:pt x="3118180" y="2179490"/>
                  <a:pt x="3128821" y="2183747"/>
                  <a:pt x="3122437" y="2185875"/>
                </a:cubicBezTo>
                <a:cubicBezTo>
                  <a:pt x="3120308" y="2183747"/>
                  <a:pt x="3118180" y="2181618"/>
                  <a:pt x="3116052" y="2181618"/>
                </a:cubicBezTo>
                <a:cubicBezTo>
                  <a:pt x="3111795" y="2188004"/>
                  <a:pt x="3111795" y="2194389"/>
                  <a:pt x="3107539" y="2200774"/>
                </a:cubicBezTo>
                <a:cubicBezTo>
                  <a:pt x="3092641" y="2198646"/>
                  <a:pt x="3092641" y="2222058"/>
                  <a:pt x="3081999" y="2228443"/>
                </a:cubicBezTo>
                <a:cubicBezTo>
                  <a:pt x="3086256" y="2228443"/>
                  <a:pt x="3086256" y="2232700"/>
                  <a:pt x="3088384" y="2234829"/>
                </a:cubicBezTo>
                <a:cubicBezTo>
                  <a:pt x="3086256" y="2236957"/>
                  <a:pt x="3079871" y="2236957"/>
                  <a:pt x="3084128" y="2245471"/>
                </a:cubicBezTo>
                <a:cubicBezTo>
                  <a:pt x="3067102" y="2241214"/>
                  <a:pt x="3073486" y="2256113"/>
                  <a:pt x="3069230" y="2264626"/>
                </a:cubicBezTo>
                <a:cubicBezTo>
                  <a:pt x="3064973" y="2260369"/>
                  <a:pt x="3064973" y="2268883"/>
                  <a:pt x="3060717" y="2264626"/>
                </a:cubicBezTo>
                <a:cubicBezTo>
                  <a:pt x="3056460" y="2258241"/>
                  <a:pt x="3056460" y="2253984"/>
                  <a:pt x="3060717" y="2249727"/>
                </a:cubicBezTo>
                <a:cubicBezTo>
                  <a:pt x="3045819" y="2245471"/>
                  <a:pt x="3041562" y="2262498"/>
                  <a:pt x="3041562" y="2271012"/>
                </a:cubicBezTo>
                <a:cubicBezTo>
                  <a:pt x="3047947" y="2268883"/>
                  <a:pt x="3045819" y="2262498"/>
                  <a:pt x="3054332" y="2262498"/>
                </a:cubicBezTo>
                <a:cubicBezTo>
                  <a:pt x="3050075" y="2277397"/>
                  <a:pt x="3039434" y="2288039"/>
                  <a:pt x="3039434" y="2305066"/>
                </a:cubicBezTo>
                <a:cubicBezTo>
                  <a:pt x="3039434" y="2307194"/>
                  <a:pt x="3043691" y="2307194"/>
                  <a:pt x="3047947" y="2307194"/>
                </a:cubicBezTo>
                <a:cubicBezTo>
                  <a:pt x="3047947" y="2307194"/>
                  <a:pt x="3047947" y="2307194"/>
                  <a:pt x="3050075" y="2317836"/>
                </a:cubicBezTo>
                <a:cubicBezTo>
                  <a:pt x="3041562" y="2319965"/>
                  <a:pt x="3041562" y="2311451"/>
                  <a:pt x="3033049" y="2313580"/>
                </a:cubicBezTo>
                <a:cubicBezTo>
                  <a:pt x="3020280" y="2319965"/>
                  <a:pt x="3035178" y="2328479"/>
                  <a:pt x="3020280" y="2328479"/>
                </a:cubicBezTo>
                <a:cubicBezTo>
                  <a:pt x="3022408" y="2330607"/>
                  <a:pt x="3024536" y="2332735"/>
                  <a:pt x="3026664" y="2332735"/>
                </a:cubicBezTo>
                <a:cubicBezTo>
                  <a:pt x="3026664" y="2332735"/>
                  <a:pt x="3026664" y="2332735"/>
                  <a:pt x="3028793" y="2332735"/>
                </a:cubicBezTo>
                <a:cubicBezTo>
                  <a:pt x="3035178" y="2332735"/>
                  <a:pt x="3039434" y="2328479"/>
                  <a:pt x="3039434" y="2324222"/>
                </a:cubicBezTo>
                <a:cubicBezTo>
                  <a:pt x="3041562" y="2328479"/>
                  <a:pt x="3039434" y="2330607"/>
                  <a:pt x="3037306" y="2332735"/>
                </a:cubicBezTo>
                <a:cubicBezTo>
                  <a:pt x="3037306" y="2332735"/>
                  <a:pt x="3037306" y="2332735"/>
                  <a:pt x="3047947" y="2332735"/>
                </a:cubicBezTo>
                <a:cubicBezTo>
                  <a:pt x="3047947" y="2332735"/>
                  <a:pt x="3050075" y="2332735"/>
                  <a:pt x="3050075" y="2332735"/>
                </a:cubicBezTo>
                <a:cubicBezTo>
                  <a:pt x="3050075" y="2332735"/>
                  <a:pt x="3050075" y="2332735"/>
                  <a:pt x="3058588" y="2332735"/>
                </a:cubicBezTo>
                <a:cubicBezTo>
                  <a:pt x="3058588" y="2317836"/>
                  <a:pt x="3084128" y="2313580"/>
                  <a:pt x="3073486" y="2298681"/>
                </a:cubicBezTo>
                <a:cubicBezTo>
                  <a:pt x="3084128" y="2298681"/>
                  <a:pt x="3079871" y="2290167"/>
                  <a:pt x="3079871" y="2285910"/>
                </a:cubicBezTo>
                <a:cubicBezTo>
                  <a:pt x="3086256" y="2281654"/>
                  <a:pt x="3090512" y="2285910"/>
                  <a:pt x="3094769" y="2285910"/>
                </a:cubicBezTo>
                <a:cubicBezTo>
                  <a:pt x="3086256" y="2273140"/>
                  <a:pt x="3111795" y="2268883"/>
                  <a:pt x="3113923" y="2258241"/>
                </a:cubicBezTo>
                <a:cubicBezTo>
                  <a:pt x="3113923" y="2256113"/>
                  <a:pt x="3109667" y="2256113"/>
                  <a:pt x="3107539" y="2251856"/>
                </a:cubicBezTo>
                <a:cubicBezTo>
                  <a:pt x="3113923" y="2247599"/>
                  <a:pt x="3113923" y="2245471"/>
                  <a:pt x="3120308" y="2236957"/>
                </a:cubicBezTo>
                <a:cubicBezTo>
                  <a:pt x="3126693" y="2239085"/>
                  <a:pt x="3120308" y="2247599"/>
                  <a:pt x="3128821" y="2247599"/>
                </a:cubicBezTo>
                <a:cubicBezTo>
                  <a:pt x="3116052" y="2222058"/>
                  <a:pt x="3143719" y="2211416"/>
                  <a:pt x="3152232" y="2198646"/>
                </a:cubicBezTo>
                <a:cubicBezTo>
                  <a:pt x="3147976" y="2196517"/>
                  <a:pt x="3143719" y="2196517"/>
                  <a:pt x="3141591" y="2190132"/>
                </a:cubicBezTo>
                <a:cubicBezTo>
                  <a:pt x="3150104" y="2188004"/>
                  <a:pt x="3147976" y="2181618"/>
                  <a:pt x="3154361" y="2177362"/>
                </a:cubicBezTo>
                <a:cubicBezTo>
                  <a:pt x="3154361" y="2183747"/>
                  <a:pt x="3158617" y="2188004"/>
                  <a:pt x="3162874" y="2190132"/>
                </a:cubicBezTo>
                <a:cubicBezTo>
                  <a:pt x="3182028" y="2168848"/>
                  <a:pt x="3188413" y="2128408"/>
                  <a:pt x="3216080" y="2117766"/>
                </a:cubicBezTo>
                <a:cubicBezTo>
                  <a:pt x="3211824" y="2122023"/>
                  <a:pt x="3209696" y="2122023"/>
                  <a:pt x="3211824" y="2128408"/>
                </a:cubicBezTo>
                <a:cubicBezTo>
                  <a:pt x="3218209" y="2126280"/>
                  <a:pt x="3218209" y="2130537"/>
                  <a:pt x="3222465" y="2128408"/>
                </a:cubicBezTo>
                <a:cubicBezTo>
                  <a:pt x="3216080" y="2115638"/>
                  <a:pt x="3233107" y="2119895"/>
                  <a:pt x="3235235" y="2115638"/>
                </a:cubicBezTo>
                <a:cubicBezTo>
                  <a:pt x="3235235" y="2109253"/>
                  <a:pt x="3228850" y="2109253"/>
                  <a:pt x="3228850" y="2102867"/>
                </a:cubicBezTo>
                <a:cubicBezTo>
                  <a:pt x="3239491" y="2104996"/>
                  <a:pt x="3237363" y="2100739"/>
                  <a:pt x="3243748" y="2098610"/>
                </a:cubicBezTo>
                <a:cubicBezTo>
                  <a:pt x="3243748" y="2092225"/>
                  <a:pt x="3239491" y="2094354"/>
                  <a:pt x="3237363" y="2092225"/>
                </a:cubicBezTo>
                <a:cubicBezTo>
                  <a:pt x="3243748" y="2087968"/>
                  <a:pt x="3241620" y="2070941"/>
                  <a:pt x="3250133" y="2075198"/>
                </a:cubicBezTo>
                <a:cubicBezTo>
                  <a:pt x="3250133" y="2079455"/>
                  <a:pt x="3243748" y="2081583"/>
                  <a:pt x="3245876" y="2087968"/>
                </a:cubicBezTo>
                <a:cubicBezTo>
                  <a:pt x="3256517" y="2077326"/>
                  <a:pt x="3254389" y="2087968"/>
                  <a:pt x="3267159" y="2090097"/>
                </a:cubicBezTo>
                <a:cubicBezTo>
                  <a:pt x="3267159" y="2081583"/>
                  <a:pt x="3262902" y="2081583"/>
                  <a:pt x="3258646" y="2079455"/>
                </a:cubicBezTo>
                <a:cubicBezTo>
                  <a:pt x="3260774" y="2068813"/>
                  <a:pt x="3273544" y="2060299"/>
                  <a:pt x="3282057" y="2049657"/>
                </a:cubicBezTo>
                <a:cubicBezTo>
                  <a:pt x="3275672" y="2045400"/>
                  <a:pt x="3279928" y="2039015"/>
                  <a:pt x="3277800" y="2032630"/>
                </a:cubicBezTo>
                <a:cubicBezTo>
                  <a:pt x="3284185" y="2028373"/>
                  <a:pt x="3282057" y="2041144"/>
                  <a:pt x="3290570" y="2036887"/>
                </a:cubicBezTo>
                <a:cubicBezTo>
                  <a:pt x="3286313" y="2026245"/>
                  <a:pt x="3288442" y="2019859"/>
                  <a:pt x="3290570" y="2013474"/>
                </a:cubicBezTo>
                <a:cubicBezTo>
                  <a:pt x="3286313" y="2013474"/>
                  <a:pt x="3284185" y="2017731"/>
                  <a:pt x="3282057" y="2013474"/>
                </a:cubicBezTo>
                <a:cubicBezTo>
                  <a:pt x="3290570" y="2011346"/>
                  <a:pt x="3284185" y="2004961"/>
                  <a:pt x="3279928" y="2002832"/>
                </a:cubicBezTo>
                <a:cubicBezTo>
                  <a:pt x="3286313" y="2000704"/>
                  <a:pt x="3282057" y="1992190"/>
                  <a:pt x="3290570" y="1992190"/>
                </a:cubicBezTo>
                <a:cubicBezTo>
                  <a:pt x="3294826" y="1998575"/>
                  <a:pt x="3288442" y="1998575"/>
                  <a:pt x="3288442" y="2000704"/>
                </a:cubicBezTo>
                <a:cubicBezTo>
                  <a:pt x="3296955" y="1998575"/>
                  <a:pt x="3294826" y="2004961"/>
                  <a:pt x="3292698" y="2007089"/>
                </a:cubicBezTo>
                <a:cubicBezTo>
                  <a:pt x="3296955" y="2002832"/>
                  <a:pt x="3303339" y="1998575"/>
                  <a:pt x="3309724" y="2000704"/>
                </a:cubicBezTo>
                <a:cubicBezTo>
                  <a:pt x="3303339" y="1998575"/>
                  <a:pt x="3305468" y="2009217"/>
                  <a:pt x="3309724" y="2007089"/>
                </a:cubicBezTo>
                <a:cubicBezTo>
                  <a:pt x="3320366" y="2002832"/>
                  <a:pt x="3313981" y="1985805"/>
                  <a:pt x="3320366" y="1975163"/>
                </a:cubicBezTo>
                <a:cubicBezTo>
                  <a:pt x="3322494" y="1981548"/>
                  <a:pt x="3322494" y="1990062"/>
                  <a:pt x="3331007" y="1985805"/>
                </a:cubicBezTo>
                <a:cubicBezTo>
                  <a:pt x="3324622" y="1977291"/>
                  <a:pt x="3320366" y="1958136"/>
                  <a:pt x="3333135" y="1960264"/>
                </a:cubicBezTo>
                <a:cubicBezTo>
                  <a:pt x="3331007" y="1960264"/>
                  <a:pt x="3326750" y="1966649"/>
                  <a:pt x="3333135" y="1966649"/>
                </a:cubicBezTo>
                <a:cubicBezTo>
                  <a:pt x="3337392" y="1960264"/>
                  <a:pt x="3343777" y="1956007"/>
                  <a:pt x="3345905" y="1947494"/>
                </a:cubicBezTo>
                <a:cubicBezTo>
                  <a:pt x="3350161" y="1945365"/>
                  <a:pt x="3354418" y="1945365"/>
                  <a:pt x="3356546" y="1947494"/>
                </a:cubicBezTo>
                <a:cubicBezTo>
                  <a:pt x="3358674" y="1938980"/>
                  <a:pt x="3356546" y="1943237"/>
                  <a:pt x="3354418" y="1934723"/>
                </a:cubicBezTo>
                <a:cubicBezTo>
                  <a:pt x="3358674" y="1934723"/>
                  <a:pt x="3358674" y="1930466"/>
                  <a:pt x="3362931" y="1930466"/>
                </a:cubicBezTo>
                <a:cubicBezTo>
                  <a:pt x="3365059" y="1930466"/>
                  <a:pt x="3365059" y="1934723"/>
                  <a:pt x="3369316" y="1934723"/>
                </a:cubicBezTo>
                <a:cubicBezTo>
                  <a:pt x="3384214" y="1924081"/>
                  <a:pt x="3379957" y="1907054"/>
                  <a:pt x="3386342" y="1892155"/>
                </a:cubicBezTo>
                <a:cubicBezTo>
                  <a:pt x="3390598" y="1896412"/>
                  <a:pt x="3394855" y="1900669"/>
                  <a:pt x="3399111" y="1904925"/>
                </a:cubicBezTo>
                <a:cubicBezTo>
                  <a:pt x="3401240" y="1898540"/>
                  <a:pt x="3407625" y="1896412"/>
                  <a:pt x="3405496" y="1887898"/>
                </a:cubicBezTo>
                <a:cubicBezTo>
                  <a:pt x="3399111" y="1887898"/>
                  <a:pt x="3401240" y="1902797"/>
                  <a:pt x="3394855" y="1894283"/>
                </a:cubicBezTo>
                <a:cubicBezTo>
                  <a:pt x="3394855" y="1885770"/>
                  <a:pt x="3403368" y="1883641"/>
                  <a:pt x="3414009" y="1881513"/>
                </a:cubicBezTo>
                <a:cubicBezTo>
                  <a:pt x="3414009" y="1868742"/>
                  <a:pt x="3407625" y="1881513"/>
                  <a:pt x="3401240" y="1875128"/>
                </a:cubicBezTo>
                <a:cubicBezTo>
                  <a:pt x="3418266" y="1864486"/>
                  <a:pt x="3420394" y="1843202"/>
                  <a:pt x="3426779" y="1830431"/>
                </a:cubicBezTo>
                <a:cubicBezTo>
                  <a:pt x="3428907" y="1836816"/>
                  <a:pt x="3422522" y="1834688"/>
                  <a:pt x="3424651" y="1841073"/>
                </a:cubicBezTo>
                <a:cubicBezTo>
                  <a:pt x="3431036" y="1836816"/>
                  <a:pt x="3428907" y="1845330"/>
                  <a:pt x="3437420" y="1843202"/>
                </a:cubicBezTo>
                <a:cubicBezTo>
                  <a:pt x="3435292" y="1836816"/>
                  <a:pt x="3435292" y="1830431"/>
                  <a:pt x="3437420" y="1826174"/>
                </a:cubicBezTo>
                <a:cubicBezTo>
                  <a:pt x="3439549" y="1824046"/>
                  <a:pt x="3441677" y="1819789"/>
                  <a:pt x="3445933" y="1817661"/>
                </a:cubicBezTo>
                <a:cubicBezTo>
                  <a:pt x="3452318" y="1811275"/>
                  <a:pt x="3460831" y="1804890"/>
                  <a:pt x="3465088" y="1798505"/>
                </a:cubicBezTo>
                <a:cubicBezTo>
                  <a:pt x="3465088" y="1802762"/>
                  <a:pt x="3467216" y="1804890"/>
                  <a:pt x="3473601" y="1802762"/>
                </a:cubicBezTo>
                <a:cubicBezTo>
                  <a:pt x="3471473" y="1796377"/>
                  <a:pt x="3469344" y="1787863"/>
                  <a:pt x="3473601" y="1783606"/>
                </a:cubicBezTo>
                <a:cubicBezTo>
                  <a:pt x="3473601" y="1785735"/>
                  <a:pt x="3475729" y="1787863"/>
                  <a:pt x="3477857" y="1787863"/>
                </a:cubicBezTo>
                <a:cubicBezTo>
                  <a:pt x="3482114" y="1772964"/>
                  <a:pt x="3499140" y="1766579"/>
                  <a:pt x="3499140" y="1749552"/>
                </a:cubicBezTo>
                <a:cubicBezTo>
                  <a:pt x="3499140" y="1753808"/>
                  <a:pt x="3501268" y="1755937"/>
                  <a:pt x="3505525" y="1755937"/>
                </a:cubicBezTo>
                <a:cubicBezTo>
                  <a:pt x="3514038" y="1736781"/>
                  <a:pt x="3516166" y="1741038"/>
                  <a:pt x="3533192" y="1730396"/>
                </a:cubicBezTo>
                <a:cubicBezTo>
                  <a:pt x="3533192" y="1736781"/>
                  <a:pt x="3535321" y="1738910"/>
                  <a:pt x="3539577" y="1738910"/>
                </a:cubicBezTo>
                <a:cubicBezTo>
                  <a:pt x="3535321" y="1728268"/>
                  <a:pt x="3545962" y="1738910"/>
                  <a:pt x="3545962" y="1730396"/>
                </a:cubicBezTo>
                <a:cubicBezTo>
                  <a:pt x="3545962" y="1724011"/>
                  <a:pt x="3543834" y="1721882"/>
                  <a:pt x="3541706" y="1719754"/>
                </a:cubicBezTo>
                <a:cubicBezTo>
                  <a:pt x="3545962" y="1717625"/>
                  <a:pt x="3550219" y="1717625"/>
                  <a:pt x="3550219" y="1713369"/>
                </a:cubicBezTo>
                <a:cubicBezTo>
                  <a:pt x="3550219" y="1711240"/>
                  <a:pt x="3543834" y="1713369"/>
                  <a:pt x="3541706" y="1709112"/>
                </a:cubicBezTo>
                <a:cubicBezTo>
                  <a:pt x="3552347" y="1704855"/>
                  <a:pt x="3550219" y="1709112"/>
                  <a:pt x="3558732" y="1700598"/>
                </a:cubicBezTo>
                <a:cubicBezTo>
                  <a:pt x="3554475" y="1700598"/>
                  <a:pt x="3548090" y="1702727"/>
                  <a:pt x="3550219" y="1696341"/>
                </a:cubicBezTo>
                <a:cubicBezTo>
                  <a:pt x="3569373" y="1696341"/>
                  <a:pt x="3580014" y="1668672"/>
                  <a:pt x="3588527" y="1687828"/>
                </a:cubicBezTo>
                <a:cubicBezTo>
                  <a:pt x="3597041" y="1685699"/>
                  <a:pt x="3594912" y="1672929"/>
                  <a:pt x="3601297" y="1668672"/>
                </a:cubicBezTo>
                <a:cubicBezTo>
                  <a:pt x="3603425" y="1672929"/>
                  <a:pt x="3601297" y="1675057"/>
                  <a:pt x="3605554" y="1675057"/>
                </a:cubicBezTo>
                <a:cubicBezTo>
                  <a:pt x="3607682" y="1666544"/>
                  <a:pt x="3618323" y="1675057"/>
                  <a:pt x="3620451" y="1666544"/>
                </a:cubicBezTo>
                <a:cubicBezTo>
                  <a:pt x="3616195" y="1658030"/>
                  <a:pt x="3607682" y="1658030"/>
                  <a:pt x="3603425" y="1651645"/>
                </a:cubicBezTo>
                <a:cubicBezTo>
                  <a:pt x="3614067" y="1655902"/>
                  <a:pt x="3628965" y="1647388"/>
                  <a:pt x="3620451" y="1636746"/>
                </a:cubicBezTo>
                <a:cubicBezTo>
                  <a:pt x="3660889" y="1606948"/>
                  <a:pt x="3692813" y="1570765"/>
                  <a:pt x="3731121" y="1536711"/>
                </a:cubicBezTo>
                <a:cubicBezTo>
                  <a:pt x="3733250" y="1545224"/>
                  <a:pt x="3722608" y="1540968"/>
                  <a:pt x="3722608" y="1547353"/>
                </a:cubicBezTo>
                <a:cubicBezTo>
                  <a:pt x="3726865" y="1551610"/>
                  <a:pt x="3720480" y="1555866"/>
                  <a:pt x="3728993" y="1557995"/>
                </a:cubicBezTo>
                <a:cubicBezTo>
                  <a:pt x="3728993" y="1553738"/>
                  <a:pt x="3733250" y="1555866"/>
                  <a:pt x="3733250" y="1551610"/>
                </a:cubicBezTo>
                <a:cubicBezTo>
                  <a:pt x="3731121" y="1549481"/>
                  <a:pt x="3728993" y="1547353"/>
                  <a:pt x="3728993" y="1543096"/>
                </a:cubicBezTo>
                <a:cubicBezTo>
                  <a:pt x="3735378" y="1538839"/>
                  <a:pt x="3735378" y="1547353"/>
                  <a:pt x="3739635" y="1547353"/>
                </a:cubicBezTo>
                <a:cubicBezTo>
                  <a:pt x="3741763" y="1545224"/>
                  <a:pt x="3746019" y="1543096"/>
                  <a:pt x="3748148" y="1538839"/>
                </a:cubicBezTo>
                <a:cubicBezTo>
                  <a:pt x="3746019" y="1536711"/>
                  <a:pt x="3743891" y="1534582"/>
                  <a:pt x="3741763" y="1532454"/>
                </a:cubicBezTo>
                <a:cubicBezTo>
                  <a:pt x="3731121" y="1534582"/>
                  <a:pt x="3726865" y="1530326"/>
                  <a:pt x="3720480" y="1528197"/>
                </a:cubicBezTo>
                <a:cubicBezTo>
                  <a:pt x="3724737" y="1528197"/>
                  <a:pt x="3722608" y="1521812"/>
                  <a:pt x="3731121" y="1521812"/>
                </a:cubicBezTo>
                <a:cubicBezTo>
                  <a:pt x="3731121" y="1526069"/>
                  <a:pt x="3728993" y="1532454"/>
                  <a:pt x="3737506" y="1530326"/>
                </a:cubicBezTo>
                <a:cubicBezTo>
                  <a:pt x="3741763" y="1517555"/>
                  <a:pt x="3763045" y="1519684"/>
                  <a:pt x="3760917" y="1502656"/>
                </a:cubicBezTo>
                <a:cubicBezTo>
                  <a:pt x="3769430" y="1504785"/>
                  <a:pt x="3771559" y="1502656"/>
                  <a:pt x="3765174" y="1498399"/>
                </a:cubicBezTo>
                <a:cubicBezTo>
                  <a:pt x="3773687" y="1498399"/>
                  <a:pt x="3775815" y="1494143"/>
                  <a:pt x="3780072" y="1492014"/>
                </a:cubicBezTo>
                <a:cubicBezTo>
                  <a:pt x="3780072" y="1500528"/>
                  <a:pt x="3773687" y="1502656"/>
                  <a:pt x="3773687" y="1511170"/>
                </a:cubicBezTo>
                <a:cubicBezTo>
                  <a:pt x="3790713" y="1511170"/>
                  <a:pt x="3786456" y="1494143"/>
                  <a:pt x="3797098" y="1487757"/>
                </a:cubicBezTo>
                <a:cubicBezTo>
                  <a:pt x="3803483" y="1496271"/>
                  <a:pt x="3807739" y="1481372"/>
                  <a:pt x="3811996" y="1481372"/>
                </a:cubicBezTo>
                <a:cubicBezTo>
                  <a:pt x="3816252" y="1485629"/>
                  <a:pt x="3816252" y="1498399"/>
                  <a:pt x="3822637" y="1500528"/>
                </a:cubicBezTo>
                <a:cubicBezTo>
                  <a:pt x="3820509" y="1487757"/>
                  <a:pt x="3829022" y="1485629"/>
                  <a:pt x="3833278" y="1479244"/>
                </a:cubicBezTo>
                <a:cubicBezTo>
                  <a:pt x="3829022" y="1468602"/>
                  <a:pt x="3829022" y="1472859"/>
                  <a:pt x="3824765" y="1464345"/>
                </a:cubicBezTo>
                <a:cubicBezTo>
                  <a:pt x="3835407" y="1466473"/>
                  <a:pt x="3833278" y="1464345"/>
                  <a:pt x="3843920" y="1462217"/>
                </a:cubicBezTo>
                <a:cubicBezTo>
                  <a:pt x="3846048" y="1470730"/>
                  <a:pt x="3848176" y="1470730"/>
                  <a:pt x="3854561" y="1477115"/>
                </a:cubicBezTo>
                <a:cubicBezTo>
                  <a:pt x="3852433" y="1481372"/>
                  <a:pt x="3843920" y="1481372"/>
                  <a:pt x="3846048" y="1492014"/>
                </a:cubicBezTo>
                <a:cubicBezTo>
                  <a:pt x="3826894" y="1496271"/>
                  <a:pt x="3824765" y="1513298"/>
                  <a:pt x="3809867" y="1523940"/>
                </a:cubicBezTo>
                <a:cubicBezTo>
                  <a:pt x="3816252" y="1540968"/>
                  <a:pt x="3794970" y="1538839"/>
                  <a:pt x="3792841" y="1549481"/>
                </a:cubicBezTo>
                <a:cubicBezTo>
                  <a:pt x="3794970" y="1549481"/>
                  <a:pt x="3799226" y="1549481"/>
                  <a:pt x="3799226" y="1553738"/>
                </a:cubicBezTo>
                <a:cubicBezTo>
                  <a:pt x="3790713" y="1551610"/>
                  <a:pt x="3794970" y="1560123"/>
                  <a:pt x="3784328" y="1557995"/>
                </a:cubicBezTo>
                <a:cubicBezTo>
                  <a:pt x="3782200" y="1555866"/>
                  <a:pt x="3780072" y="1549481"/>
                  <a:pt x="3773687" y="1549481"/>
                </a:cubicBezTo>
                <a:cubicBezTo>
                  <a:pt x="3773687" y="1551610"/>
                  <a:pt x="3771559" y="1553738"/>
                  <a:pt x="3771559" y="1555866"/>
                </a:cubicBezTo>
                <a:cubicBezTo>
                  <a:pt x="3771559" y="1566509"/>
                  <a:pt x="3782200" y="1562252"/>
                  <a:pt x="3782200" y="1572894"/>
                </a:cubicBezTo>
                <a:cubicBezTo>
                  <a:pt x="3773687" y="1575022"/>
                  <a:pt x="3771559" y="1575022"/>
                  <a:pt x="3773687" y="1585664"/>
                </a:cubicBezTo>
                <a:cubicBezTo>
                  <a:pt x="3771559" y="1585664"/>
                  <a:pt x="3767302" y="1585664"/>
                  <a:pt x="3765174" y="1583536"/>
                </a:cubicBezTo>
                <a:cubicBezTo>
                  <a:pt x="3765174" y="1587793"/>
                  <a:pt x="3767302" y="1596306"/>
                  <a:pt x="3763045" y="1598435"/>
                </a:cubicBezTo>
                <a:cubicBezTo>
                  <a:pt x="3752404" y="1589921"/>
                  <a:pt x="3767302" y="1583536"/>
                  <a:pt x="3769430" y="1577151"/>
                </a:cubicBezTo>
                <a:cubicBezTo>
                  <a:pt x="3765174" y="1575022"/>
                  <a:pt x="3767302" y="1566509"/>
                  <a:pt x="3758789" y="1570765"/>
                </a:cubicBezTo>
                <a:cubicBezTo>
                  <a:pt x="3758789" y="1579279"/>
                  <a:pt x="3750276" y="1583536"/>
                  <a:pt x="3750276" y="1592049"/>
                </a:cubicBezTo>
                <a:cubicBezTo>
                  <a:pt x="3743891" y="1596306"/>
                  <a:pt x="3739635" y="1587793"/>
                  <a:pt x="3741763" y="1600563"/>
                </a:cubicBezTo>
                <a:cubicBezTo>
                  <a:pt x="3735378" y="1600563"/>
                  <a:pt x="3735378" y="1596306"/>
                  <a:pt x="3728993" y="1598435"/>
                </a:cubicBezTo>
                <a:cubicBezTo>
                  <a:pt x="3731121" y="1604820"/>
                  <a:pt x="3728993" y="1606948"/>
                  <a:pt x="3728993" y="1611205"/>
                </a:cubicBezTo>
                <a:cubicBezTo>
                  <a:pt x="3724737" y="1613333"/>
                  <a:pt x="3716224" y="1604820"/>
                  <a:pt x="3714095" y="1613333"/>
                </a:cubicBezTo>
                <a:cubicBezTo>
                  <a:pt x="3720480" y="1615462"/>
                  <a:pt x="3728993" y="1615462"/>
                  <a:pt x="3728993" y="1626104"/>
                </a:cubicBezTo>
                <a:cubicBezTo>
                  <a:pt x="3714095" y="1617590"/>
                  <a:pt x="3720480" y="1630361"/>
                  <a:pt x="3707711" y="1623976"/>
                </a:cubicBezTo>
                <a:cubicBezTo>
                  <a:pt x="3711967" y="1634618"/>
                  <a:pt x="3707711" y="1632489"/>
                  <a:pt x="3707711" y="1641003"/>
                </a:cubicBezTo>
                <a:cubicBezTo>
                  <a:pt x="3711967" y="1641003"/>
                  <a:pt x="3716224" y="1626104"/>
                  <a:pt x="3722608" y="1632489"/>
                </a:cubicBezTo>
                <a:cubicBezTo>
                  <a:pt x="3718352" y="1643131"/>
                  <a:pt x="3707711" y="1645260"/>
                  <a:pt x="3701326" y="1653773"/>
                </a:cubicBezTo>
                <a:cubicBezTo>
                  <a:pt x="3711967" y="1660158"/>
                  <a:pt x="3688556" y="1670801"/>
                  <a:pt x="3686428" y="1681443"/>
                </a:cubicBezTo>
                <a:cubicBezTo>
                  <a:pt x="3697069" y="1679314"/>
                  <a:pt x="3716224" y="1662287"/>
                  <a:pt x="3724737" y="1677186"/>
                </a:cubicBezTo>
                <a:cubicBezTo>
                  <a:pt x="3726865" y="1677186"/>
                  <a:pt x="3726865" y="1672929"/>
                  <a:pt x="3726865" y="1668672"/>
                </a:cubicBezTo>
                <a:cubicBezTo>
                  <a:pt x="3722608" y="1668672"/>
                  <a:pt x="3720480" y="1666544"/>
                  <a:pt x="3720480" y="1664415"/>
                </a:cubicBezTo>
                <a:cubicBezTo>
                  <a:pt x="3733250" y="1658030"/>
                  <a:pt x="3714095" y="1649516"/>
                  <a:pt x="3724737" y="1643131"/>
                </a:cubicBezTo>
                <a:cubicBezTo>
                  <a:pt x="3724737" y="1649516"/>
                  <a:pt x="3724737" y="1653773"/>
                  <a:pt x="3731121" y="1653773"/>
                </a:cubicBezTo>
                <a:cubicBezTo>
                  <a:pt x="3733250" y="1653773"/>
                  <a:pt x="3735378" y="1651645"/>
                  <a:pt x="3737506" y="1649516"/>
                </a:cubicBezTo>
                <a:cubicBezTo>
                  <a:pt x="3735378" y="1645260"/>
                  <a:pt x="3735378" y="1643131"/>
                  <a:pt x="3735378" y="1641003"/>
                </a:cubicBezTo>
                <a:cubicBezTo>
                  <a:pt x="3741763" y="1638874"/>
                  <a:pt x="3743891" y="1634618"/>
                  <a:pt x="3752404" y="1634618"/>
                </a:cubicBezTo>
                <a:cubicBezTo>
                  <a:pt x="3756661" y="1645260"/>
                  <a:pt x="3748148" y="1643131"/>
                  <a:pt x="3748148" y="1651645"/>
                </a:cubicBezTo>
                <a:cubicBezTo>
                  <a:pt x="3754532" y="1651645"/>
                  <a:pt x="3756661" y="1649516"/>
                  <a:pt x="3758789" y="1645260"/>
                </a:cubicBezTo>
                <a:cubicBezTo>
                  <a:pt x="3756661" y="1641003"/>
                  <a:pt x="3756661" y="1636746"/>
                  <a:pt x="3756661" y="1632489"/>
                </a:cubicBezTo>
                <a:cubicBezTo>
                  <a:pt x="3752404" y="1634618"/>
                  <a:pt x="3750276" y="1634618"/>
                  <a:pt x="3748148" y="1630361"/>
                </a:cubicBezTo>
                <a:cubicBezTo>
                  <a:pt x="3758789" y="1626104"/>
                  <a:pt x="3765174" y="1617590"/>
                  <a:pt x="3771559" y="1609077"/>
                </a:cubicBezTo>
                <a:cubicBezTo>
                  <a:pt x="3758789" y="1579279"/>
                  <a:pt x="3805611" y="1581407"/>
                  <a:pt x="3805611" y="1560123"/>
                </a:cubicBezTo>
                <a:cubicBezTo>
                  <a:pt x="3807739" y="1566509"/>
                  <a:pt x="3809867" y="1570765"/>
                  <a:pt x="3814124" y="1572894"/>
                </a:cubicBezTo>
                <a:cubicBezTo>
                  <a:pt x="3801354" y="1577151"/>
                  <a:pt x="3782200" y="1581407"/>
                  <a:pt x="3788585" y="1594178"/>
                </a:cubicBezTo>
                <a:cubicBezTo>
                  <a:pt x="3777943" y="1594178"/>
                  <a:pt x="3775815" y="1600563"/>
                  <a:pt x="3773687" y="1604820"/>
                </a:cubicBezTo>
                <a:cubicBezTo>
                  <a:pt x="3780072" y="1609077"/>
                  <a:pt x="3782200" y="1598435"/>
                  <a:pt x="3788585" y="1606948"/>
                </a:cubicBezTo>
                <a:cubicBezTo>
                  <a:pt x="3782200" y="1592049"/>
                  <a:pt x="3807739" y="1600563"/>
                  <a:pt x="3794970" y="1587793"/>
                </a:cubicBezTo>
                <a:cubicBezTo>
                  <a:pt x="3811996" y="1587793"/>
                  <a:pt x="3809867" y="1577151"/>
                  <a:pt x="3820509" y="1572894"/>
                </a:cubicBezTo>
                <a:cubicBezTo>
                  <a:pt x="3820509" y="1579279"/>
                  <a:pt x="3818380" y="1581407"/>
                  <a:pt x="3824765" y="1583536"/>
                </a:cubicBezTo>
                <a:cubicBezTo>
                  <a:pt x="3824765" y="1577151"/>
                  <a:pt x="3833278" y="1581407"/>
                  <a:pt x="3835407" y="1581407"/>
                </a:cubicBezTo>
                <a:cubicBezTo>
                  <a:pt x="3826894" y="1577151"/>
                  <a:pt x="3839663" y="1577151"/>
                  <a:pt x="3835407" y="1566509"/>
                </a:cubicBezTo>
                <a:cubicBezTo>
                  <a:pt x="3831150" y="1570765"/>
                  <a:pt x="3829022" y="1570765"/>
                  <a:pt x="3826894" y="1564380"/>
                </a:cubicBezTo>
                <a:cubicBezTo>
                  <a:pt x="3835407" y="1562252"/>
                  <a:pt x="3835407" y="1551610"/>
                  <a:pt x="3848176" y="1553738"/>
                </a:cubicBezTo>
                <a:cubicBezTo>
                  <a:pt x="3848176" y="1557995"/>
                  <a:pt x="3848176" y="1562252"/>
                  <a:pt x="3852433" y="1562252"/>
                </a:cubicBezTo>
                <a:cubicBezTo>
                  <a:pt x="3858818" y="1555866"/>
                  <a:pt x="3850305" y="1551610"/>
                  <a:pt x="3854561" y="1543096"/>
                </a:cubicBezTo>
                <a:cubicBezTo>
                  <a:pt x="3869459" y="1547353"/>
                  <a:pt x="3867331" y="1534582"/>
                  <a:pt x="3882229" y="1538839"/>
                </a:cubicBezTo>
                <a:cubicBezTo>
                  <a:pt x="3884357" y="1530326"/>
                  <a:pt x="3897126" y="1528197"/>
                  <a:pt x="3901383" y="1523940"/>
                </a:cubicBezTo>
                <a:cubicBezTo>
                  <a:pt x="3901383" y="1528197"/>
                  <a:pt x="3905640" y="1532454"/>
                  <a:pt x="3907768" y="1532454"/>
                </a:cubicBezTo>
                <a:cubicBezTo>
                  <a:pt x="3912024" y="1528197"/>
                  <a:pt x="3929050" y="1526069"/>
                  <a:pt x="3916281" y="1521812"/>
                </a:cubicBezTo>
                <a:cubicBezTo>
                  <a:pt x="3924794" y="1515427"/>
                  <a:pt x="3922666" y="1523940"/>
                  <a:pt x="3929050" y="1523940"/>
                </a:cubicBezTo>
                <a:cubicBezTo>
                  <a:pt x="3926922" y="1517555"/>
                  <a:pt x="3937564" y="1521812"/>
                  <a:pt x="3937564" y="1515427"/>
                </a:cubicBezTo>
                <a:cubicBezTo>
                  <a:pt x="3931179" y="1509041"/>
                  <a:pt x="3933307" y="1515427"/>
                  <a:pt x="3924794" y="1517555"/>
                </a:cubicBezTo>
                <a:cubicBezTo>
                  <a:pt x="3920537" y="1513298"/>
                  <a:pt x="3926922" y="1513298"/>
                  <a:pt x="3924794" y="1504785"/>
                </a:cubicBezTo>
                <a:cubicBezTo>
                  <a:pt x="3931179" y="1504785"/>
                  <a:pt x="3933307" y="1502656"/>
                  <a:pt x="3931179" y="1496271"/>
                </a:cubicBezTo>
                <a:cubicBezTo>
                  <a:pt x="3937564" y="1500528"/>
                  <a:pt x="3943948" y="1487757"/>
                  <a:pt x="3946077" y="1498399"/>
                </a:cubicBezTo>
                <a:cubicBezTo>
                  <a:pt x="3943948" y="1500528"/>
                  <a:pt x="3931179" y="1496271"/>
                  <a:pt x="3935435" y="1511170"/>
                </a:cubicBezTo>
                <a:cubicBezTo>
                  <a:pt x="3946077" y="1504785"/>
                  <a:pt x="3946077" y="1511170"/>
                  <a:pt x="3956718" y="1513298"/>
                </a:cubicBezTo>
                <a:cubicBezTo>
                  <a:pt x="3952461" y="1500528"/>
                  <a:pt x="3971616" y="1504785"/>
                  <a:pt x="3971616" y="1494143"/>
                </a:cubicBezTo>
                <a:cubicBezTo>
                  <a:pt x="3973744" y="1502656"/>
                  <a:pt x="3967359" y="1502656"/>
                  <a:pt x="3971616" y="1511170"/>
                </a:cubicBezTo>
                <a:cubicBezTo>
                  <a:pt x="3958846" y="1511170"/>
                  <a:pt x="3956718" y="1517555"/>
                  <a:pt x="3954590" y="1523940"/>
                </a:cubicBezTo>
                <a:cubicBezTo>
                  <a:pt x="3956718" y="1523940"/>
                  <a:pt x="3960975" y="1526069"/>
                  <a:pt x="3956718" y="1528197"/>
                </a:cubicBezTo>
                <a:cubicBezTo>
                  <a:pt x="3950333" y="1526069"/>
                  <a:pt x="3943948" y="1545224"/>
                  <a:pt x="3943948" y="1555866"/>
                </a:cubicBezTo>
                <a:cubicBezTo>
                  <a:pt x="3937564" y="1557995"/>
                  <a:pt x="3937564" y="1551610"/>
                  <a:pt x="3931179" y="1553738"/>
                </a:cubicBezTo>
                <a:cubicBezTo>
                  <a:pt x="3931179" y="1564380"/>
                  <a:pt x="3922666" y="1575022"/>
                  <a:pt x="3916281" y="1572894"/>
                </a:cubicBezTo>
                <a:cubicBezTo>
                  <a:pt x="3909896" y="1562252"/>
                  <a:pt x="3924794" y="1568637"/>
                  <a:pt x="3924794" y="1562252"/>
                </a:cubicBezTo>
                <a:cubicBezTo>
                  <a:pt x="3918409" y="1560123"/>
                  <a:pt x="3922666" y="1545224"/>
                  <a:pt x="3914153" y="1547353"/>
                </a:cubicBezTo>
                <a:cubicBezTo>
                  <a:pt x="3909896" y="1551610"/>
                  <a:pt x="3916281" y="1551610"/>
                  <a:pt x="3916281" y="1560123"/>
                </a:cubicBezTo>
                <a:cubicBezTo>
                  <a:pt x="3907768" y="1560123"/>
                  <a:pt x="3909896" y="1568637"/>
                  <a:pt x="3905640" y="1570765"/>
                </a:cubicBezTo>
                <a:cubicBezTo>
                  <a:pt x="3897126" y="1575022"/>
                  <a:pt x="3901383" y="1562252"/>
                  <a:pt x="3894998" y="1566509"/>
                </a:cubicBezTo>
                <a:cubicBezTo>
                  <a:pt x="3901383" y="1572894"/>
                  <a:pt x="3897126" y="1583536"/>
                  <a:pt x="3892870" y="1585664"/>
                </a:cubicBezTo>
                <a:cubicBezTo>
                  <a:pt x="3899255" y="1592049"/>
                  <a:pt x="3899255" y="1594178"/>
                  <a:pt x="3901383" y="1600563"/>
                </a:cubicBezTo>
                <a:cubicBezTo>
                  <a:pt x="3890742" y="1604820"/>
                  <a:pt x="3890742" y="1617590"/>
                  <a:pt x="3877972" y="1619719"/>
                </a:cubicBezTo>
                <a:cubicBezTo>
                  <a:pt x="3875844" y="1615462"/>
                  <a:pt x="3884357" y="1611205"/>
                  <a:pt x="3877972" y="1611205"/>
                </a:cubicBezTo>
                <a:cubicBezTo>
                  <a:pt x="3875844" y="1621847"/>
                  <a:pt x="3867331" y="1613333"/>
                  <a:pt x="3865202" y="1626104"/>
                </a:cubicBezTo>
                <a:cubicBezTo>
                  <a:pt x="3858818" y="1623976"/>
                  <a:pt x="3843920" y="1630361"/>
                  <a:pt x="3843920" y="1638874"/>
                </a:cubicBezTo>
                <a:cubicBezTo>
                  <a:pt x="3835407" y="1641003"/>
                  <a:pt x="3837535" y="1630361"/>
                  <a:pt x="3826894" y="1632489"/>
                </a:cubicBezTo>
                <a:cubicBezTo>
                  <a:pt x="3833278" y="1641003"/>
                  <a:pt x="3822637" y="1645260"/>
                  <a:pt x="3829022" y="1651645"/>
                </a:cubicBezTo>
                <a:cubicBezTo>
                  <a:pt x="3822637" y="1651645"/>
                  <a:pt x="3824765" y="1658030"/>
                  <a:pt x="3820509" y="1658030"/>
                </a:cubicBezTo>
                <a:cubicBezTo>
                  <a:pt x="3818380" y="1653773"/>
                  <a:pt x="3818380" y="1649516"/>
                  <a:pt x="3814124" y="1651645"/>
                </a:cubicBezTo>
                <a:cubicBezTo>
                  <a:pt x="3816252" y="1655902"/>
                  <a:pt x="3811996" y="1655902"/>
                  <a:pt x="3814124" y="1660158"/>
                </a:cubicBezTo>
                <a:cubicBezTo>
                  <a:pt x="3805611" y="1662287"/>
                  <a:pt x="3805611" y="1653773"/>
                  <a:pt x="3799226" y="1653773"/>
                </a:cubicBezTo>
                <a:cubicBezTo>
                  <a:pt x="3805611" y="1666544"/>
                  <a:pt x="3794970" y="1666544"/>
                  <a:pt x="3792841" y="1672929"/>
                </a:cubicBezTo>
                <a:cubicBezTo>
                  <a:pt x="3801354" y="1670801"/>
                  <a:pt x="3805611" y="1668672"/>
                  <a:pt x="3811996" y="1664415"/>
                </a:cubicBezTo>
                <a:cubicBezTo>
                  <a:pt x="3809867" y="1677186"/>
                  <a:pt x="3790713" y="1677186"/>
                  <a:pt x="3788585" y="1689956"/>
                </a:cubicBezTo>
                <a:cubicBezTo>
                  <a:pt x="3801354" y="1683571"/>
                  <a:pt x="3816252" y="1679314"/>
                  <a:pt x="3824765" y="1666544"/>
                </a:cubicBezTo>
                <a:cubicBezTo>
                  <a:pt x="3820509" y="1666544"/>
                  <a:pt x="3816252" y="1668672"/>
                  <a:pt x="3816252" y="1662287"/>
                </a:cubicBezTo>
                <a:cubicBezTo>
                  <a:pt x="3824765" y="1662287"/>
                  <a:pt x="3822637" y="1664415"/>
                  <a:pt x="3831150" y="1662287"/>
                </a:cubicBezTo>
                <a:cubicBezTo>
                  <a:pt x="3833278" y="1664415"/>
                  <a:pt x="3833278" y="1670801"/>
                  <a:pt x="3837535" y="1672929"/>
                </a:cubicBezTo>
                <a:cubicBezTo>
                  <a:pt x="3818380" y="1677186"/>
                  <a:pt x="3801354" y="1685699"/>
                  <a:pt x="3807739" y="1700598"/>
                </a:cubicBezTo>
                <a:cubicBezTo>
                  <a:pt x="3805611" y="1696341"/>
                  <a:pt x="3794970" y="1700598"/>
                  <a:pt x="3799226" y="1706983"/>
                </a:cubicBezTo>
                <a:cubicBezTo>
                  <a:pt x="3792841" y="1709112"/>
                  <a:pt x="3794970" y="1698470"/>
                  <a:pt x="3788585" y="1696341"/>
                </a:cubicBezTo>
                <a:cubicBezTo>
                  <a:pt x="3788585" y="1702727"/>
                  <a:pt x="3782200" y="1702727"/>
                  <a:pt x="3782200" y="1706983"/>
                </a:cubicBezTo>
                <a:cubicBezTo>
                  <a:pt x="3784328" y="1706983"/>
                  <a:pt x="3792841" y="1698470"/>
                  <a:pt x="3792841" y="1709112"/>
                </a:cubicBezTo>
                <a:cubicBezTo>
                  <a:pt x="3797098" y="1715497"/>
                  <a:pt x="3782200" y="1706983"/>
                  <a:pt x="3784328" y="1713369"/>
                </a:cubicBezTo>
                <a:cubicBezTo>
                  <a:pt x="3790713" y="1721882"/>
                  <a:pt x="3790713" y="1719754"/>
                  <a:pt x="3786456" y="1730396"/>
                </a:cubicBezTo>
                <a:cubicBezTo>
                  <a:pt x="3794970" y="1728268"/>
                  <a:pt x="3794970" y="1732524"/>
                  <a:pt x="3797098" y="1736781"/>
                </a:cubicBezTo>
                <a:cubicBezTo>
                  <a:pt x="3786456" y="1736781"/>
                  <a:pt x="3797098" y="1747423"/>
                  <a:pt x="3797098" y="1749552"/>
                </a:cubicBezTo>
                <a:cubicBezTo>
                  <a:pt x="3788585" y="1751680"/>
                  <a:pt x="3792841" y="1738910"/>
                  <a:pt x="3784328" y="1738910"/>
                </a:cubicBezTo>
                <a:cubicBezTo>
                  <a:pt x="3782200" y="1747423"/>
                  <a:pt x="3777943" y="1751680"/>
                  <a:pt x="3771559" y="1755937"/>
                </a:cubicBezTo>
                <a:cubicBezTo>
                  <a:pt x="3771559" y="1749552"/>
                  <a:pt x="3775815" y="1747423"/>
                  <a:pt x="3767302" y="1747423"/>
                </a:cubicBezTo>
                <a:cubicBezTo>
                  <a:pt x="3763045" y="1751680"/>
                  <a:pt x="3760917" y="1745295"/>
                  <a:pt x="3754532" y="1747423"/>
                </a:cubicBezTo>
                <a:cubicBezTo>
                  <a:pt x="3760917" y="1753808"/>
                  <a:pt x="3750276" y="1753808"/>
                  <a:pt x="3741763" y="1753808"/>
                </a:cubicBezTo>
                <a:cubicBezTo>
                  <a:pt x="3741763" y="1762322"/>
                  <a:pt x="3739635" y="1766579"/>
                  <a:pt x="3746019" y="1772964"/>
                </a:cubicBezTo>
                <a:cubicBezTo>
                  <a:pt x="3737506" y="1775092"/>
                  <a:pt x="3733250" y="1770836"/>
                  <a:pt x="3728993" y="1764450"/>
                </a:cubicBezTo>
                <a:cubicBezTo>
                  <a:pt x="3733250" y="1775092"/>
                  <a:pt x="3718352" y="1777221"/>
                  <a:pt x="3724737" y="1785735"/>
                </a:cubicBezTo>
                <a:cubicBezTo>
                  <a:pt x="3722608" y="1787863"/>
                  <a:pt x="3714095" y="1783606"/>
                  <a:pt x="3714095" y="1787863"/>
                </a:cubicBezTo>
                <a:cubicBezTo>
                  <a:pt x="3722608" y="1794248"/>
                  <a:pt x="3726865" y="1792120"/>
                  <a:pt x="3733250" y="1787863"/>
                </a:cubicBezTo>
                <a:cubicBezTo>
                  <a:pt x="3739635" y="1783606"/>
                  <a:pt x="3743891" y="1779349"/>
                  <a:pt x="3750276" y="1783606"/>
                </a:cubicBezTo>
                <a:cubicBezTo>
                  <a:pt x="3743891" y="1787863"/>
                  <a:pt x="3735378" y="1789991"/>
                  <a:pt x="3728993" y="1794248"/>
                </a:cubicBezTo>
                <a:cubicBezTo>
                  <a:pt x="3746019" y="1802762"/>
                  <a:pt x="3743891" y="1815532"/>
                  <a:pt x="3756661" y="1824046"/>
                </a:cubicBezTo>
                <a:cubicBezTo>
                  <a:pt x="3743891" y="1821917"/>
                  <a:pt x="3743891" y="1841073"/>
                  <a:pt x="3735378" y="1851715"/>
                </a:cubicBezTo>
                <a:cubicBezTo>
                  <a:pt x="3735378" y="1845330"/>
                  <a:pt x="3731121" y="1843202"/>
                  <a:pt x="3733250" y="1832560"/>
                </a:cubicBezTo>
                <a:cubicBezTo>
                  <a:pt x="3724737" y="1834688"/>
                  <a:pt x="3716224" y="1836816"/>
                  <a:pt x="3709839" y="1841073"/>
                </a:cubicBezTo>
                <a:cubicBezTo>
                  <a:pt x="3705582" y="1843202"/>
                  <a:pt x="3701326" y="1849587"/>
                  <a:pt x="3701326" y="1855972"/>
                </a:cubicBezTo>
                <a:cubicBezTo>
                  <a:pt x="3680043" y="1855972"/>
                  <a:pt x="3686428" y="1877256"/>
                  <a:pt x="3665145" y="1872999"/>
                </a:cubicBezTo>
                <a:cubicBezTo>
                  <a:pt x="3667273" y="1879384"/>
                  <a:pt x="3660889" y="1877256"/>
                  <a:pt x="3663017" y="1881513"/>
                </a:cubicBezTo>
                <a:cubicBezTo>
                  <a:pt x="3658760" y="1881513"/>
                  <a:pt x="3654504" y="1881513"/>
                  <a:pt x="3652376" y="1881513"/>
                </a:cubicBezTo>
                <a:cubicBezTo>
                  <a:pt x="3650247" y="1892155"/>
                  <a:pt x="3643862" y="1896412"/>
                  <a:pt x="3635349" y="1898540"/>
                </a:cubicBezTo>
                <a:cubicBezTo>
                  <a:pt x="3628965" y="1902797"/>
                  <a:pt x="3620451" y="1904925"/>
                  <a:pt x="3618323" y="1909182"/>
                </a:cubicBezTo>
                <a:cubicBezTo>
                  <a:pt x="3620451" y="1909182"/>
                  <a:pt x="3624708" y="1909182"/>
                  <a:pt x="3624708" y="1911311"/>
                </a:cubicBezTo>
                <a:cubicBezTo>
                  <a:pt x="3622580" y="1913439"/>
                  <a:pt x="3626836" y="1921953"/>
                  <a:pt x="3620451" y="1917696"/>
                </a:cubicBezTo>
                <a:cubicBezTo>
                  <a:pt x="3624708" y="1917696"/>
                  <a:pt x="3618323" y="1911311"/>
                  <a:pt x="3614067" y="1913439"/>
                </a:cubicBezTo>
                <a:cubicBezTo>
                  <a:pt x="3614067" y="1917696"/>
                  <a:pt x="3599169" y="1926209"/>
                  <a:pt x="3597041" y="1930466"/>
                </a:cubicBezTo>
                <a:cubicBezTo>
                  <a:pt x="3597041" y="1924081"/>
                  <a:pt x="3601297" y="1919824"/>
                  <a:pt x="3594912" y="1917696"/>
                </a:cubicBezTo>
                <a:cubicBezTo>
                  <a:pt x="3594912" y="1917696"/>
                  <a:pt x="3592784" y="1919824"/>
                  <a:pt x="3590656" y="1919824"/>
                </a:cubicBezTo>
                <a:cubicBezTo>
                  <a:pt x="3599169" y="1934723"/>
                  <a:pt x="3601297" y="1951750"/>
                  <a:pt x="3601297" y="1968778"/>
                </a:cubicBezTo>
                <a:cubicBezTo>
                  <a:pt x="3594912" y="1966649"/>
                  <a:pt x="3599169" y="1962392"/>
                  <a:pt x="3592784" y="1960264"/>
                </a:cubicBezTo>
                <a:cubicBezTo>
                  <a:pt x="3584271" y="1962392"/>
                  <a:pt x="3597041" y="1975163"/>
                  <a:pt x="3588527" y="1979420"/>
                </a:cubicBezTo>
                <a:cubicBezTo>
                  <a:pt x="3603425" y="1992190"/>
                  <a:pt x="3597041" y="2007089"/>
                  <a:pt x="3590656" y="2019859"/>
                </a:cubicBezTo>
                <a:cubicBezTo>
                  <a:pt x="3592784" y="2017731"/>
                  <a:pt x="3597041" y="2015603"/>
                  <a:pt x="3599169" y="2011346"/>
                </a:cubicBezTo>
                <a:cubicBezTo>
                  <a:pt x="3599169" y="2019859"/>
                  <a:pt x="3609810" y="2021988"/>
                  <a:pt x="3614067" y="2017731"/>
                </a:cubicBezTo>
                <a:cubicBezTo>
                  <a:pt x="3618323" y="2024116"/>
                  <a:pt x="3603425" y="2019859"/>
                  <a:pt x="3607682" y="2028373"/>
                </a:cubicBezTo>
                <a:cubicBezTo>
                  <a:pt x="3616195" y="2030501"/>
                  <a:pt x="3626836" y="2026245"/>
                  <a:pt x="3622580" y="2011346"/>
                </a:cubicBezTo>
                <a:cubicBezTo>
                  <a:pt x="3611938" y="2011346"/>
                  <a:pt x="3614067" y="2011346"/>
                  <a:pt x="3611938" y="2004961"/>
                </a:cubicBezTo>
                <a:cubicBezTo>
                  <a:pt x="3603425" y="2009217"/>
                  <a:pt x="3616195" y="2015603"/>
                  <a:pt x="3605554" y="2017731"/>
                </a:cubicBezTo>
                <a:cubicBezTo>
                  <a:pt x="3603425" y="2013474"/>
                  <a:pt x="3607682" y="2011346"/>
                  <a:pt x="3603425" y="2004961"/>
                </a:cubicBezTo>
                <a:cubicBezTo>
                  <a:pt x="3614067" y="1994319"/>
                  <a:pt x="3633221" y="1983676"/>
                  <a:pt x="3628965" y="1968778"/>
                </a:cubicBezTo>
                <a:cubicBezTo>
                  <a:pt x="3635349" y="1966649"/>
                  <a:pt x="3637478" y="1973034"/>
                  <a:pt x="3643862" y="1968778"/>
                </a:cubicBezTo>
                <a:cubicBezTo>
                  <a:pt x="3643862" y="1966649"/>
                  <a:pt x="3645991" y="1966649"/>
                  <a:pt x="3645991" y="1964521"/>
                </a:cubicBezTo>
                <a:cubicBezTo>
                  <a:pt x="3645991" y="1960264"/>
                  <a:pt x="3635349" y="1958136"/>
                  <a:pt x="3643862" y="1956007"/>
                </a:cubicBezTo>
                <a:cubicBezTo>
                  <a:pt x="3654504" y="1956007"/>
                  <a:pt x="3671530" y="1943237"/>
                  <a:pt x="3663017" y="1932595"/>
                </a:cubicBezTo>
                <a:cubicBezTo>
                  <a:pt x="3669402" y="1928338"/>
                  <a:pt x="3667273" y="1938980"/>
                  <a:pt x="3671530" y="1938980"/>
                </a:cubicBezTo>
                <a:cubicBezTo>
                  <a:pt x="3671530" y="1934723"/>
                  <a:pt x="3675786" y="1936852"/>
                  <a:pt x="3680043" y="1936852"/>
                </a:cubicBezTo>
                <a:cubicBezTo>
                  <a:pt x="3675786" y="1930466"/>
                  <a:pt x="3680043" y="1930466"/>
                  <a:pt x="3686428" y="1930466"/>
                </a:cubicBezTo>
                <a:cubicBezTo>
                  <a:pt x="3684300" y="1928338"/>
                  <a:pt x="3682171" y="1928338"/>
                  <a:pt x="3682171" y="1924081"/>
                </a:cubicBezTo>
                <a:cubicBezTo>
                  <a:pt x="3688556" y="1924081"/>
                  <a:pt x="3686428" y="1919824"/>
                  <a:pt x="3694941" y="1919824"/>
                </a:cubicBezTo>
                <a:cubicBezTo>
                  <a:pt x="3694941" y="1924081"/>
                  <a:pt x="3697069" y="1926209"/>
                  <a:pt x="3701326" y="1926209"/>
                </a:cubicBezTo>
                <a:cubicBezTo>
                  <a:pt x="3701326" y="1924081"/>
                  <a:pt x="3701326" y="1921953"/>
                  <a:pt x="3703454" y="1917696"/>
                </a:cubicBezTo>
                <a:cubicBezTo>
                  <a:pt x="3697069" y="1917696"/>
                  <a:pt x="3699197" y="1919824"/>
                  <a:pt x="3694941" y="1919824"/>
                </a:cubicBezTo>
                <a:cubicBezTo>
                  <a:pt x="3694941" y="1915567"/>
                  <a:pt x="3699197" y="1911311"/>
                  <a:pt x="3697069" y="1907054"/>
                </a:cubicBezTo>
                <a:cubicBezTo>
                  <a:pt x="3703454" y="1917696"/>
                  <a:pt x="3705582" y="1900669"/>
                  <a:pt x="3714095" y="1907054"/>
                </a:cubicBezTo>
                <a:cubicBezTo>
                  <a:pt x="3716224" y="1900669"/>
                  <a:pt x="3720480" y="1894283"/>
                  <a:pt x="3726865" y="1890027"/>
                </a:cubicBezTo>
                <a:cubicBezTo>
                  <a:pt x="3731121" y="1885770"/>
                  <a:pt x="3739635" y="1883641"/>
                  <a:pt x="3748148" y="1881513"/>
                </a:cubicBezTo>
                <a:cubicBezTo>
                  <a:pt x="3746019" y="1872999"/>
                  <a:pt x="3748148" y="1875128"/>
                  <a:pt x="3754532" y="1877256"/>
                </a:cubicBezTo>
                <a:cubicBezTo>
                  <a:pt x="3756661" y="1866614"/>
                  <a:pt x="3765174" y="1853844"/>
                  <a:pt x="3777943" y="1858100"/>
                </a:cubicBezTo>
                <a:cubicBezTo>
                  <a:pt x="3771559" y="1845330"/>
                  <a:pt x="3794970" y="1843202"/>
                  <a:pt x="3799226" y="1845330"/>
                </a:cubicBezTo>
                <a:cubicBezTo>
                  <a:pt x="3799226" y="1847458"/>
                  <a:pt x="3794970" y="1853844"/>
                  <a:pt x="3799226" y="1853844"/>
                </a:cubicBezTo>
                <a:cubicBezTo>
                  <a:pt x="3803483" y="1851715"/>
                  <a:pt x="3805611" y="1849587"/>
                  <a:pt x="3805611" y="1843202"/>
                </a:cubicBezTo>
                <a:cubicBezTo>
                  <a:pt x="3803483" y="1843202"/>
                  <a:pt x="3801354" y="1843202"/>
                  <a:pt x="3801354" y="1838945"/>
                </a:cubicBezTo>
                <a:cubicBezTo>
                  <a:pt x="3807739" y="1836816"/>
                  <a:pt x="3807739" y="1828303"/>
                  <a:pt x="3811996" y="1824046"/>
                </a:cubicBezTo>
                <a:cubicBezTo>
                  <a:pt x="3809867" y="1843202"/>
                  <a:pt x="3820509" y="1851715"/>
                  <a:pt x="3805611" y="1853844"/>
                </a:cubicBezTo>
                <a:cubicBezTo>
                  <a:pt x="3805611" y="1862357"/>
                  <a:pt x="3797098" y="1866614"/>
                  <a:pt x="3797098" y="1875128"/>
                </a:cubicBezTo>
                <a:cubicBezTo>
                  <a:pt x="3790713" y="1875128"/>
                  <a:pt x="3786456" y="1870871"/>
                  <a:pt x="3782200" y="1875128"/>
                </a:cubicBezTo>
                <a:cubicBezTo>
                  <a:pt x="3780072" y="1870871"/>
                  <a:pt x="3788585" y="1866614"/>
                  <a:pt x="3782200" y="1866614"/>
                </a:cubicBezTo>
                <a:cubicBezTo>
                  <a:pt x="3777943" y="1870871"/>
                  <a:pt x="3771559" y="1877256"/>
                  <a:pt x="3769430" y="1883641"/>
                </a:cubicBezTo>
                <a:cubicBezTo>
                  <a:pt x="3767302" y="1887898"/>
                  <a:pt x="3765174" y="1894283"/>
                  <a:pt x="3769430" y="1900669"/>
                </a:cubicBezTo>
                <a:cubicBezTo>
                  <a:pt x="3760917" y="1900669"/>
                  <a:pt x="3760917" y="1892155"/>
                  <a:pt x="3754532" y="1894283"/>
                </a:cubicBezTo>
                <a:cubicBezTo>
                  <a:pt x="3758789" y="1907054"/>
                  <a:pt x="3741763" y="1907054"/>
                  <a:pt x="3739635" y="1911311"/>
                </a:cubicBezTo>
                <a:cubicBezTo>
                  <a:pt x="3741763" y="1907054"/>
                  <a:pt x="3741763" y="1902797"/>
                  <a:pt x="3741763" y="1898540"/>
                </a:cubicBezTo>
                <a:cubicBezTo>
                  <a:pt x="3750276" y="1900669"/>
                  <a:pt x="3756661" y="1890027"/>
                  <a:pt x="3750276" y="1885770"/>
                </a:cubicBezTo>
                <a:cubicBezTo>
                  <a:pt x="3737506" y="1887898"/>
                  <a:pt x="3739635" y="1898540"/>
                  <a:pt x="3728993" y="1900669"/>
                </a:cubicBezTo>
                <a:cubicBezTo>
                  <a:pt x="3728993" y="1902797"/>
                  <a:pt x="3728993" y="1904925"/>
                  <a:pt x="3728993" y="1907054"/>
                </a:cubicBezTo>
                <a:cubicBezTo>
                  <a:pt x="3735378" y="1909182"/>
                  <a:pt x="3737506" y="1900669"/>
                  <a:pt x="3739635" y="1907054"/>
                </a:cubicBezTo>
                <a:cubicBezTo>
                  <a:pt x="3733250" y="1904925"/>
                  <a:pt x="3739635" y="1913439"/>
                  <a:pt x="3739635" y="1917696"/>
                </a:cubicBezTo>
                <a:cubicBezTo>
                  <a:pt x="3722608" y="1915567"/>
                  <a:pt x="3741763" y="1932595"/>
                  <a:pt x="3731121" y="1936852"/>
                </a:cubicBezTo>
                <a:cubicBezTo>
                  <a:pt x="3726865" y="1932595"/>
                  <a:pt x="3731121" y="1926209"/>
                  <a:pt x="3726865" y="1926209"/>
                </a:cubicBezTo>
                <a:cubicBezTo>
                  <a:pt x="3722608" y="1932595"/>
                  <a:pt x="3716224" y="1936852"/>
                  <a:pt x="3711967" y="1945365"/>
                </a:cubicBezTo>
                <a:cubicBezTo>
                  <a:pt x="3707711" y="1947494"/>
                  <a:pt x="3705582" y="1941108"/>
                  <a:pt x="3701326" y="1943237"/>
                </a:cubicBezTo>
                <a:cubicBezTo>
                  <a:pt x="3701326" y="1947494"/>
                  <a:pt x="3701326" y="1953879"/>
                  <a:pt x="3701326" y="1956007"/>
                </a:cubicBezTo>
                <a:cubicBezTo>
                  <a:pt x="3694941" y="1953879"/>
                  <a:pt x="3694941" y="1943237"/>
                  <a:pt x="3688556" y="1941108"/>
                </a:cubicBezTo>
                <a:cubicBezTo>
                  <a:pt x="3684300" y="1938980"/>
                  <a:pt x="3686428" y="1945365"/>
                  <a:pt x="3682171" y="1945365"/>
                </a:cubicBezTo>
                <a:cubicBezTo>
                  <a:pt x="3692813" y="1949622"/>
                  <a:pt x="3684300" y="1956007"/>
                  <a:pt x="3682171" y="1956007"/>
                </a:cubicBezTo>
                <a:cubicBezTo>
                  <a:pt x="3690684" y="1960264"/>
                  <a:pt x="3684300" y="1962392"/>
                  <a:pt x="3688556" y="1964521"/>
                </a:cubicBezTo>
                <a:cubicBezTo>
                  <a:pt x="3690684" y="1966649"/>
                  <a:pt x="3690684" y="1966649"/>
                  <a:pt x="3690684" y="1966649"/>
                </a:cubicBezTo>
                <a:cubicBezTo>
                  <a:pt x="3684300" y="1968778"/>
                  <a:pt x="3684300" y="1960264"/>
                  <a:pt x="3677915" y="1962392"/>
                </a:cubicBezTo>
                <a:cubicBezTo>
                  <a:pt x="3673658" y="1962392"/>
                  <a:pt x="3675786" y="1968778"/>
                  <a:pt x="3677915" y="1973034"/>
                </a:cubicBezTo>
                <a:cubicBezTo>
                  <a:pt x="3677915" y="1973034"/>
                  <a:pt x="3677915" y="1975163"/>
                  <a:pt x="3677915" y="1975163"/>
                </a:cubicBezTo>
                <a:cubicBezTo>
                  <a:pt x="3680043" y="1977291"/>
                  <a:pt x="3680043" y="1977291"/>
                  <a:pt x="3680043" y="1979420"/>
                </a:cubicBezTo>
                <a:cubicBezTo>
                  <a:pt x="3680043" y="1979420"/>
                  <a:pt x="3677915" y="1981548"/>
                  <a:pt x="3675786" y="1981548"/>
                </a:cubicBezTo>
                <a:cubicBezTo>
                  <a:pt x="3675786" y="1977291"/>
                  <a:pt x="3673658" y="1973034"/>
                  <a:pt x="3669402" y="1973034"/>
                </a:cubicBezTo>
                <a:cubicBezTo>
                  <a:pt x="3654504" y="1979420"/>
                  <a:pt x="3669402" y="1996447"/>
                  <a:pt x="3669402" y="2000704"/>
                </a:cubicBezTo>
                <a:cubicBezTo>
                  <a:pt x="3667273" y="1996447"/>
                  <a:pt x="3663017" y="1998575"/>
                  <a:pt x="3658760" y="1996447"/>
                </a:cubicBezTo>
                <a:cubicBezTo>
                  <a:pt x="3656632" y="1990062"/>
                  <a:pt x="3660889" y="1979420"/>
                  <a:pt x="3656632" y="1977291"/>
                </a:cubicBezTo>
                <a:cubicBezTo>
                  <a:pt x="3641734" y="1985805"/>
                  <a:pt x="3656632" y="1994319"/>
                  <a:pt x="3652376" y="2007089"/>
                </a:cubicBezTo>
                <a:cubicBezTo>
                  <a:pt x="3648119" y="2009217"/>
                  <a:pt x="3645991" y="2007089"/>
                  <a:pt x="3641734" y="2007089"/>
                </a:cubicBezTo>
                <a:cubicBezTo>
                  <a:pt x="3643862" y="2011346"/>
                  <a:pt x="3645991" y="2015603"/>
                  <a:pt x="3645991" y="2019859"/>
                </a:cubicBezTo>
                <a:cubicBezTo>
                  <a:pt x="3650247" y="2019859"/>
                  <a:pt x="3650247" y="2007089"/>
                  <a:pt x="3656632" y="2013474"/>
                </a:cubicBezTo>
                <a:cubicBezTo>
                  <a:pt x="3652376" y="2019859"/>
                  <a:pt x="3645991" y="2021988"/>
                  <a:pt x="3645991" y="2030501"/>
                </a:cubicBezTo>
                <a:cubicBezTo>
                  <a:pt x="3660889" y="2017731"/>
                  <a:pt x="3671530" y="2002832"/>
                  <a:pt x="3684300" y="1990062"/>
                </a:cubicBezTo>
                <a:cubicBezTo>
                  <a:pt x="3686428" y="2009217"/>
                  <a:pt x="3645991" y="2019859"/>
                  <a:pt x="3660889" y="2034758"/>
                </a:cubicBezTo>
                <a:cubicBezTo>
                  <a:pt x="3660889" y="2041144"/>
                  <a:pt x="3656632" y="2043272"/>
                  <a:pt x="3654504" y="2047529"/>
                </a:cubicBezTo>
                <a:cubicBezTo>
                  <a:pt x="3652376" y="2045400"/>
                  <a:pt x="3652376" y="2041144"/>
                  <a:pt x="3650247" y="2041144"/>
                </a:cubicBezTo>
                <a:cubicBezTo>
                  <a:pt x="3643862" y="2047529"/>
                  <a:pt x="3631093" y="2051786"/>
                  <a:pt x="3626836" y="2060299"/>
                </a:cubicBezTo>
                <a:cubicBezTo>
                  <a:pt x="3624708" y="2058171"/>
                  <a:pt x="3624708" y="2053914"/>
                  <a:pt x="3622580" y="2053914"/>
                </a:cubicBezTo>
                <a:cubicBezTo>
                  <a:pt x="3622580" y="2060299"/>
                  <a:pt x="3611938" y="2058171"/>
                  <a:pt x="3616195" y="2066684"/>
                </a:cubicBezTo>
                <a:cubicBezTo>
                  <a:pt x="3620451" y="2064556"/>
                  <a:pt x="3620451" y="2060299"/>
                  <a:pt x="3626836" y="2060299"/>
                </a:cubicBezTo>
                <a:cubicBezTo>
                  <a:pt x="3626836" y="2073070"/>
                  <a:pt x="3622580" y="2075198"/>
                  <a:pt x="3628965" y="2090097"/>
                </a:cubicBezTo>
                <a:cubicBezTo>
                  <a:pt x="3618323" y="2092225"/>
                  <a:pt x="3631093" y="2096482"/>
                  <a:pt x="3616195" y="2102867"/>
                </a:cubicBezTo>
                <a:cubicBezTo>
                  <a:pt x="3622580" y="2117766"/>
                  <a:pt x="3599169" y="2128408"/>
                  <a:pt x="3590656" y="2141179"/>
                </a:cubicBezTo>
                <a:cubicBezTo>
                  <a:pt x="3588527" y="2136922"/>
                  <a:pt x="3588527" y="2134793"/>
                  <a:pt x="3586399" y="2134793"/>
                </a:cubicBezTo>
                <a:cubicBezTo>
                  <a:pt x="3586399" y="2134793"/>
                  <a:pt x="3584271" y="2136922"/>
                  <a:pt x="3582143" y="2136922"/>
                </a:cubicBezTo>
                <a:cubicBezTo>
                  <a:pt x="3588527" y="2141179"/>
                  <a:pt x="3590656" y="2149692"/>
                  <a:pt x="3582143" y="2151821"/>
                </a:cubicBezTo>
                <a:cubicBezTo>
                  <a:pt x="3577886" y="2151821"/>
                  <a:pt x="3577886" y="2147564"/>
                  <a:pt x="3575758" y="2147564"/>
                </a:cubicBezTo>
                <a:cubicBezTo>
                  <a:pt x="3575758" y="2153949"/>
                  <a:pt x="3580014" y="2151821"/>
                  <a:pt x="3577886" y="2156077"/>
                </a:cubicBezTo>
                <a:cubicBezTo>
                  <a:pt x="3573630" y="2158206"/>
                  <a:pt x="3571501" y="2153949"/>
                  <a:pt x="3569373" y="2151821"/>
                </a:cubicBezTo>
                <a:cubicBezTo>
                  <a:pt x="3569373" y="2156077"/>
                  <a:pt x="3573630" y="2156077"/>
                  <a:pt x="3573630" y="2160334"/>
                </a:cubicBezTo>
                <a:cubicBezTo>
                  <a:pt x="3569373" y="2170976"/>
                  <a:pt x="3552347" y="2177362"/>
                  <a:pt x="3556603" y="2188004"/>
                </a:cubicBezTo>
                <a:cubicBezTo>
                  <a:pt x="3550219" y="2190132"/>
                  <a:pt x="3552347" y="2177362"/>
                  <a:pt x="3545962" y="2179490"/>
                </a:cubicBezTo>
                <a:cubicBezTo>
                  <a:pt x="3550219" y="2192260"/>
                  <a:pt x="3545962" y="2200774"/>
                  <a:pt x="3539577" y="2205031"/>
                </a:cubicBezTo>
                <a:cubicBezTo>
                  <a:pt x="3545962" y="2217801"/>
                  <a:pt x="3548090" y="2232700"/>
                  <a:pt x="3545962" y="2241214"/>
                </a:cubicBezTo>
                <a:cubicBezTo>
                  <a:pt x="3552347" y="2243342"/>
                  <a:pt x="3558732" y="2247599"/>
                  <a:pt x="3565116" y="2249727"/>
                </a:cubicBezTo>
                <a:cubicBezTo>
                  <a:pt x="3567245" y="2245471"/>
                  <a:pt x="3567245" y="2243342"/>
                  <a:pt x="3565116" y="2239085"/>
                </a:cubicBezTo>
                <a:cubicBezTo>
                  <a:pt x="3558732" y="2239085"/>
                  <a:pt x="3554475" y="2236957"/>
                  <a:pt x="3552347" y="2230572"/>
                </a:cubicBezTo>
                <a:cubicBezTo>
                  <a:pt x="3558732" y="2224187"/>
                  <a:pt x="3565116" y="2217801"/>
                  <a:pt x="3565116" y="2207159"/>
                </a:cubicBezTo>
                <a:cubicBezTo>
                  <a:pt x="3567245" y="2207159"/>
                  <a:pt x="3569373" y="2209288"/>
                  <a:pt x="3573630" y="2209288"/>
                </a:cubicBezTo>
                <a:cubicBezTo>
                  <a:pt x="3567245" y="2202902"/>
                  <a:pt x="3575758" y="2205031"/>
                  <a:pt x="3573630" y="2196517"/>
                </a:cubicBezTo>
                <a:cubicBezTo>
                  <a:pt x="3571501" y="2196517"/>
                  <a:pt x="3569373" y="2196517"/>
                  <a:pt x="3569373" y="2196517"/>
                </a:cubicBezTo>
                <a:cubicBezTo>
                  <a:pt x="3571501" y="2196517"/>
                  <a:pt x="3575758" y="2194389"/>
                  <a:pt x="3575758" y="2192260"/>
                </a:cubicBezTo>
                <a:cubicBezTo>
                  <a:pt x="3577886" y="2200774"/>
                  <a:pt x="3577886" y="2215673"/>
                  <a:pt x="3588527" y="2217801"/>
                </a:cubicBezTo>
                <a:cubicBezTo>
                  <a:pt x="3590656" y="2205031"/>
                  <a:pt x="3582143" y="2194389"/>
                  <a:pt x="3592784" y="2188004"/>
                </a:cubicBezTo>
                <a:cubicBezTo>
                  <a:pt x="3599169" y="2188004"/>
                  <a:pt x="3597041" y="2196517"/>
                  <a:pt x="3603425" y="2194389"/>
                </a:cubicBezTo>
                <a:cubicBezTo>
                  <a:pt x="3609810" y="2190132"/>
                  <a:pt x="3605554" y="2179490"/>
                  <a:pt x="3616195" y="2177362"/>
                </a:cubicBezTo>
                <a:cubicBezTo>
                  <a:pt x="3618323" y="2181618"/>
                  <a:pt x="3618323" y="2188004"/>
                  <a:pt x="3624708" y="2188004"/>
                </a:cubicBezTo>
                <a:cubicBezTo>
                  <a:pt x="3631093" y="2185875"/>
                  <a:pt x="3624708" y="2175233"/>
                  <a:pt x="3637478" y="2177362"/>
                </a:cubicBezTo>
                <a:cubicBezTo>
                  <a:pt x="3637478" y="2173105"/>
                  <a:pt x="3633221" y="2173105"/>
                  <a:pt x="3633221" y="2170976"/>
                </a:cubicBezTo>
                <a:cubicBezTo>
                  <a:pt x="3645991" y="2168848"/>
                  <a:pt x="3650247" y="2164591"/>
                  <a:pt x="3650247" y="2156077"/>
                </a:cubicBezTo>
                <a:cubicBezTo>
                  <a:pt x="3665145" y="2156077"/>
                  <a:pt x="3663017" y="2147564"/>
                  <a:pt x="3673658" y="2145435"/>
                </a:cubicBezTo>
                <a:cubicBezTo>
                  <a:pt x="3673658" y="2183747"/>
                  <a:pt x="3652376" y="2205031"/>
                  <a:pt x="3656632" y="2243342"/>
                </a:cubicBezTo>
                <a:cubicBezTo>
                  <a:pt x="3645991" y="2247599"/>
                  <a:pt x="3645991" y="2260369"/>
                  <a:pt x="3650247" y="2275268"/>
                </a:cubicBezTo>
                <a:cubicBezTo>
                  <a:pt x="3637478" y="2277397"/>
                  <a:pt x="3633221" y="2292296"/>
                  <a:pt x="3643862" y="2305066"/>
                </a:cubicBezTo>
                <a:cubicBezTo>
                  <a:pt x="3645991" y="2296552"/>
                  <a:pt x="3637478" y="2281654"/>
                  <a:pt x="3645991" y="2279525"/>
                </a:cubicBezTo>
                <a:cubicBezTo>
                  <a:pt x="3645991" y="2294424"/>
                  <a:pt x="3652376" y="2313580"/>
                  <a:pt x="3641734" y="2319965"/>
                </a:cubicBezTo>
                <a:cubicBezTo>
                  <a:pt x="3650247" y="2322093"/>
                  <a:pt x="3648119" y="2332735"/>
                  <a:pt x="3643862" y="2336992"/>
                </a:cubicBezTo>
                <a:cubicBezTo>
                  <a:pt x="3641734" y="2330607"/>
                  <a:pt x="3641734" y="2319965"/>
                  <a:pt x="3635349" y="2315708"/>
                </a:cubicBezTo>
                <a:cubicBezTo>
                  <a:pt x="3633221" y="2326350"/>
                  <a:pt x="3645991" y="2339121"/>
                  <a:pt x="3645991" y="2351891"/>
                </a:cubicBezTo>
                <a:cubicBezTo>
                  <a:pt x="3641734" y="2351891"/>
                  <a:pt x="3639606" y="2349763"/>
                  <a:pt x="3635349" y="2349763"/>
                </a:cubicBezTo>
                <a:cubicBezTo>
                  <a:pt x="3635349" y="2354019"/>
                  <a:pt x="3635349" y="2368918"/>
                  <a:pt x="3628965" y="2360405"/>
                </a:cubicBezTo>
                <a:cubicBezTo>
                  <a:pt x="3628965" y="2362533"/>
                  <a:pt x="3626836" y="2362533"/>
                  <a:pt x="3626836" y="2364661"/>
                </a:cubicBezTo>
                <a:cubicBezTo>
                  <a:pt x="3633221" y="2366790"/>
                  <a:pt x="3633221" y="2375304"/>
                  <a:pt x="3639606" y="2377432"/>
                </a:cubicBezTo>
                <a:cubicBezTo>
                  <a:pt x="3641734" y="2377432"/>
                  <a:pt x="3641734" y="2375304"/>
                  <a:pt x="3641734" y="2373175"/>
                </a:cubicBezTo>
                <a:cubicBezTo>
                  <a:pt x="3641734" y="2368918"/>
                  <a:pt x="3635349" y="2368918"/>
                  <a:pt x="3635349" y="2364661"/>
                </a:cubicBezTo>
                <a:cubicBezTo>
                  <a:pt x="3645991" y="2366790"/>
                  <a:pt x="3633221" y="2354019"/>
                  <a:pt x="3639606" y="2356148"/>
                </a:cubicBezTo>
                <a:cubicBezTo>
                  <a:pt x="3645991" y="2364661"/>
                  <a:pt x="3639606" y="2362533"/>
                  <a:pt x="3643862" y="2371047"/>
                </a:cubicBezTo>
                <a:cubicBezTo>
                  <a:pt x="3648119" y="2375304"/>
                  <a:pt x="3656632" y="2373175"/>
                  <a:pt x="3656632" y="2368918"/>
                </a:cubicBezTo>
                <a:cubicBezTo>
                  <a:pt x="3658760" y="2375304"/>
                  <a:pt x="3660889" y="2383817"/>
                  <a:pt x="3667273" y="2383817"/>
                </a:cubicBezTo>
                <a:cubicBezTo>
                  <a:pt x="3660889" y="2371047"/>
                  <a:pt x="3648119" y="2345506"/>
                  <a:pt x="3665145" y="2347634"/>
                </a:cubicBezTo>
                <a:cubicBezTo>
                  <a:pt x="3665145" y="2343377"/>
                  <a:pt x="3665145" y="2339121"/>
                  <a:pt x="3667273" y="2336992"/>
                </a:cubicBezTo>
                <a:cubicBezTo>
                  <a:pt x="3663017" y="2334864"/>
                  <a:pt x="3660889" y="2334864"/>
                  <a:pt x="3658760" y="2332735"/>
                </a:cubicBezTo>
                <a:cubicBezTo>
                  <a:pt x="3663017" y="2330607"/>
                  <a:pt x="3667273" y="2330607"/>
                  <a:pt x="3667273" y="2326350"/>
                </a:cubicBezTo>
                <a:cubicBezTo>
                  <a:pt x="3667273" y="2283782"/>
                  <a:pt x="3686428" y="2245471"/>
                  <a:pt x="3699197" y="2217801"/>
                </a:cubicBezTo>
                <a:cubicBezTo>
                  <a:pt x="3705582" y="2232700"/>
                  <a:pt x="3703454" y="2236957"/>
                  <a:pt x="3707711" y="2247599"/>
                </a:cubicBezTo>
                <a:cubicBezTo>
                  <a:pt x="3711967" y="2241214"/>
                  <a:pt x="3714095" y="2232700"/>
                  <a:pt x="3716224" y="2224187"/>
                </a:cubicBezTo>
                <a:cubicBezTo>
                  <a:pt x="3720480" y="2222058"/>
                  <a:pt x="3731121" y="2226315"/>
                  <a:pt x="3728993" y="2222058"/>
                </a:cubicBezTo>
                <a:cubicBezTo>
                  <a:pt x="3720480" y="2213544"/>
                  <a:pt x="3739635" y="2213544"/>
                  <a:pt x="3733250" y="2200774"/>
                </a:cubicBezTo>
                <a:cubicBezTo>
                  <a:pt x="3741763" y="2200774"/>
                  <a:pt x="3737506" y="2196517"/>
                  <a:pt x="3743891" y="2192260"/>
                </a:cubicBezTo>
                <a:cubicBezTo>
                  <a:pt x="3746019" y="2198646"/>
                  <a:pt x="3741763" y="2198646"/>
                  <a:pt x="3743891" y="2205031"/>
                </a:cubicBezTo>
                <a:cubicBezTo>
                  <a:pt x="3748148" y="2205031"/>
                  <a:pt x="3754532" y="2209288"/>
                  <a:pt x="3756661" y="2205031"/>
                </a:cubicBezTo>
                <a:cubicBezTo>
                  <a:pt x="3765174" y="2226315"/>
                  <a:pt x="3767302" y="2245471"/>
                  <a:pt x="3769430" y="2266755"/>
                </a:cubicBezTo>
                <a:cubicBezTo>
                  <a:pt x="3769430" y="2281654"/>
                  <a:pt x="3775815" y="2313580"/>
                  <a:pt x="3767302" y="2324222"/>
                </a:cubicBezTo>
                <a:cubicBezTo>
                  <a:pt x="3775815" y="2347634"/>
                  <a:pt x="3767302" y="2373175"/>
                  <a:pt x="3758789" y="2392331"/>
                </a:cubicBezTo>
                <a:cubicBezTo>
                  <a:pt x="3765174" y="2413615"/>
                  <a:pt x="3756661" y="2430642"/>
                  <a:pt x="3750276" y="2449798"/>
                </a:cubicBezTo>
                <a:cubicBezTo>
                  <a:pt x="3750276" y="2447669"/>
                  <a:pt x="3748148" y="2445541"/>
                  <a:pt x="3746019" y="2445541"/>
                </a:cubicBezTo>
                <a:cubicBezTo>
                  <a:pt x="3748148" y="2454055"/>
                  <a:pt x="3737506" y="2464697"/>
                  <a:pt x="3748148" y="2468953"/>
                </a:cubicBezTo>
                <a:cubicBezTo>
                  <a:pt x="3748148" y="2468953"/>
                  <a:pt x="3748148" y="2468953"/>
                  <a:pt x="3735378" y="2468953"/>
                </a:cubicBezTo>
                <a:cubicBezTo>
                  <a:pt x="3731121" y="2492366"/>
                  <a:pt x="3731121" y="2517907"/>
                  <a:pt x="3743891" y="2545576"/>
                </a:cubicBezTo>
                <a:cubicBezTo>
                  <a:pt x="3737506" y="2551961"/>
                  <a:pt x="3735378" y="2558347"/>
                  <a:pt x="3746019" y="2568989"/>
                </a:cubicBezTo>
                <a:cubicBezTo>
                  <a:pt x="3733250" y="2573245"/>
                  <a:pt x="3722608" y="2581759"/>
                  <a:pt x="3714095" y="2590273"/>
                </a:cubicBezTo>
                <a:cubicBezTo>
                  <a:pt x="3707711" y="2600915"/>
                  <a:pt x="3703454" y="2611557"/>
                  <a:pt x="3703454" y="2622199"/>
                </a:cubicBezTo>
                <a:cubicBezTo>
                  <a:pt x="3707711" y="2622199"/>
                  <a:pt x="3703454" y="2615814"/>
                  <a:pt x="3707711" y="2615814"/>
                </a:cubicBezTo>
                <a:cubicBezTo>
                  <a:pt x="3714095" y="2622199"/>
                  <a:pt x="3711967" y="2626456"/>
                  <a:pt x="3718352" y="2632841"/>
                </a:cubicBezTo>
                <a:cubicBezTo>
                  <a:pt x="3716224" y="2634969"/>
                  <a:pt x="3709839" y="2637098"/>
                  <a:pt x="3714095" y="2645611"/>
                </a:cubicBezTo>
                <a:cubicBezTo>
                  <a:pt x="3707711" y="2645611"/>
                  <a:pt x="3701326" y="2647740"/>
                  <a:pt x="3701326" y="2651997"/>
                </a:cubicBezTo>
                <a:cubicBezTo>
                  <a:pt x="3707711" y="2654125"/>
                  <a:pt x="3709839" y="2660510"/>
                  <a:pt x="3711967" y="2666895"/>
                </a:cubicBezTo>
                <a:cubicBezTo>
                  <a:pt x="3682171" y="2679666"/>
                  <a:pt x="3667273" y="2703078"/>
                  <a:pt x="3669402" y="2739261"/>
                </a:cubicBezTo>
                <a:cubicBezTo>
                  <a:pt x="3654504" y="2737133"/>
                  <a:pt x="3667273" y="2754160"/>
                  <a:pt x="3660889" y="2760545"/>
                </a:cubicBezTo>
                <a:cubicBezTo>
                  <a:pt x="3677915" y="2769059"/>
                  <a:pt x="3654504" y="2788215"/>
                  <a:pt x="3677915" y="2794600"/>
                </a:cubicBezTo>
                <a:cubicBezTo>
                  <a:pt x="3635349" y="2807370"/>
                  <a:pt x="3645991" y="2869094"/>
                  <a:pt x="3624708" y="2886121"/>
                </a:cubicBezTo>
                <a:cubicBezTo>
                  <a:pt x="3628965" y="2901020"/>
                  <a:pt x="3624708" y="2922304"/>
                  <a:pt x="3616195" y="2930818"/>
                </a:cubicBezTo>
                <a:cubicBezTo>
                  <a:pt x="3618323" y="2958487"/>
                  <a:pt x="3603425" y="2975515"/>
                  <a:pt x="3590656" y="2990413"/>
                </a:cubicBezTo>
                <a:cubicBezTo>
                  <a:pt x="3590656" y="3013826"/>
                  <a:pt x="3584271" y="3020211"/>
                  <a:pt x="3584271" y="3041495"/>
                </a:cubicBezTo>
                <a:cubicBezTo>
                  <a:pt x="3580014" y="3041495"/>
                  <a:pt x="3573630" y="3032982"/>
                  <a:pt x="3573630" y="3039367"/>
                </a:cubicBezTo>
                <a:cubicBezTo>
                  <a:pt x="3584271" y="3050009"/>
                  <a:pt x="3573630" y="3064908"/>
                  <a:pt x="3571501" y="3073421"/>
                </a:cubicBezTo>
                <a:cubicBezTo>
                  <a:pt x="3569373" y="3069165"/>
                  <a:pt x="3569373" y="3064908"/>
                  <a:pt x="3567245" y="3062779"/>
                </a:cubicBezTo>
                <a:cubicBezTo>
                  <a:pt x="3569373" y="3086192"/>
                  <a:pt x="3558732" y="3109604"/>
                  <a:pt x="3541706" y="3118118"/>
                </a:cubicBezTo>
                <a:cubicBezTo>
                  <a:pt x="3543834" y="3111733"/>
                  <a:pt x="3541706" y="3084063"/>
                  <a:pt x="3554475" y="3096834"/>
                </a:cubicBezTo>
                <a:cubicBezTo>
                  <a:pt x="3558732" y="3088320"/>
                  <a:pt x="3554475" y="3075550"/>
                  <a:pt x="3556603" y="3064908"/>
                </a:cubicBezTo>
                <a:cubicBezTo>
                  <a:pt x="3552347" y="3064908"/>
                  <a:pt x="3552347" y="3067036"/>
                  <a:pt x="3548090" y="3067036"/>
                </a:cubicBezTo>
                <a:cubicBezTo>
                  <a:pt x="3543834" y="3058522"/>
                  <a:pt x="3558732" y="3056394"/>
                  <a:pt x="3550219" y="3047880"/>
                </a:cubicBezTo>
                <a:cubicBezTo>
                  <a:pt x="3548090" y="3056394"/>
                  <a:pt x="3535321" y="3067036"/>
                  <a:pt x="3545962" y="3079807"/>
                </a:cubicBezTo>
                <a:cubicBezTo>
                  <a:pt x="3531064" y="3081935"/>
                  <a:pt x="3526808" y="3094705"/>
                  <a:pt x="3522551" y="3107476"/>
                </a:cubicBezTo>
                <a:cubicBezTo>
                  <a:pt x="3520423" y="3120246"/>
                  <a:pt x="3516166" y="3133017"/>
                  <a:pt x="3503397" y="3139402"/>
                </a:cubicBezTo>
                <a:cubicBezTo>
                  <a:pt x="3505525" y="3147916"/>
                  <a:pt x="3497012" y="3150044"/>
                  <a:pt x="3505525" y="3154301"/>
                </a:cubicBezTo>
                <a:cubicBezTo>
                  <a:pt x="3497012" y="3150044"/>
                  <a:pt x="3501268" y="3156429"/>
                  <a:pt x="3497012" y="3158558"/>
                </a:cubicBezTo>
                <a:cubicBezTo>
                  <a:pt x="3497012" y="3154301"/>
                  <a:pt x="3497012" y="3152172"/>
                  <a:pt x="3492755" y="3152172"/>
                </a:cubicBezTo>
                <a:cubicBezTo>
                  <a:pt x="3494884" y="3164943"/>
                  <a:pt x="3482114" y="3167071"/>
                  <a:pt x="3484242" y="3179842"/>
                </a:cubicBezTo>
                <a:cubicBezTo>
                  <a:pt x="3486371" y="3179842"/>
                  <a:pt x="3490627" y="3171328"/>
                  <a:pt x="3492755" y="3181970"/>
                </a:cubicBezTo>
                <a:cubicBezTo>
                  <a:pt x="3477857" y="3181970"/>
                  <a:pt x="3488499" y="3190484"/>
                  <a:pt x="3482114" y="3192612"/>
                </a:cubicBezTo>
                <a:cubicBezTo>
                  <a:pt x="3482114" y="3181970"/>
                  <a:pt x="3477857" y="3192612"/>
                  <a:pt x="3471473" y="3188355"/>
                </a:cubicBezTo>
                <a:cubicBezTo>
                  <a:pt x="3469344" y="3201126"/>
                  <a:pt x="3462960" y="3205383"/>
                  <a:pt x="3465088" y="3216025"/>
                </a:cubicBezTo>
                <a:cubicBezTo>
                  <a:pt x="3471473" y="3213896"/>
                  <a:pt x="3477857" y="3224538"/>
                  <a:pt x="3471473" y="3220282"/>
                </a:cubicBezTo>
                <a:cubicBezTo>
                  <a:pt x="3467216" y="3218153"/>
                  <a:pt x="3465088" y="3218153"/>
                  <a:pt x="3460831" y="3218153"/>
                </a:cubicBezTo>
                <a:cubicBezTo>
                  <a:pt x="3454446" y="3235180"/>
                  <a:pt x="3445933" y="3252208"/>
                  <a:pt x="3441677" y="3269235"/>
                </a:cubicBezTo>
                <a:cubicBezTo>
                  <a:pt x="3441677" y="3262850"/>
                  <a:pt x="3450190" y="3258593"/>
                  <a:pt x="3439549" y="3256464"/>
                </a:cubicBezTo>
                <a:cubicBezTo>
                  <a:pt x="3435292" y="3262850"/>
                  <a:pt x="3433164" y="3273492"/>
                  <a:pt x="3433164" y="3279877"/>
                </a:cubicBezTo>
                <a:cubicBezTo>
                  <a:pt x="3431036" y="3277749"/>
                  <a:pt x="3431036" y="3273492"/>
                  <a:pt x="3426779" y="3275620"/>
                </a:cubicBezTo>
                <a:cubicBezTo>
                  <a:pt x="3431036" y="3284134"/>
                  <a:pt x="3422522" y="3282005"/>
                  <a:pt x="3422522" y="3288391"/>
                </a:cubicBezTo>
                <a:cubicBezTo>
                  <a:pt x="3424651" y="3288391"/>
                  <a:pt x="3426779" y="3288391"/>
                  <a:pt x="3426779" y="3290519"/>
                </a:cubicBezTo>
                <a:cubicBezTo>
                  <a:pt x="3416138" y="3290519"/>
                  <a:pt x="3426779" y="3301161"/>
                  <a:pt x="3422522" y="3303289"/>
                </a:cubicBezTo>
                <a:cubicBezTo>
                  <a:pt x="3420394" y="3299033"/>
                  <a:pt x="3418266" y="3296904"/>
                  <a:pt x="3414009" y="3296904"/>
                </a:cubicBezTo>
                <a:cubicBezTo>
                  <a:pt x="3403368" y="3311803"/>
                  <a:pt x="3390598" y="3320317"/>
                  <a:pt x="3388470" y="3337344"/>
                </a:cubicBezTo>
                <a:cubicBezTo>
                  <a:pt x="3384214" y="3339472"/>
                  <a:pt x="3373572" y="3337344"/>
                  <a:pt x="3382085" y="3347986"/>
                </a:cubicBezTo>
                <a:cubicBezTo>
                  <a:pt x="3377829" y="3347986"/>
                  <a:pt x="3375701" y="3345858"/>
                  <a:pt x="3371444" y="3345858"/>
                </a:cubicBezTo>
                <a:cubicBezTo>
                  <a:pt x="3375701" y="3354371"/>
                  <a:pt x="3367187" y="3367142"/>
                  <a:pt x="3354418" y="3367142"/>
                </a:cubicBezTo>
                <a:cubicBezTo>
                  <a:pt x="3356546" y="3371398"/>
                  <a:pt x="3356546" y="3373527"/>
                  <a:pt x="3356546" y="3375655"/>
                </a:cubicBezTo>
                <a:cubicBezTo>
                  <a:pt x="3356546" y="3375655"/>
                  <a:pt x="3356546" y="3375655"/>
                  <a:pt x="3356546" y="3377784"/>
                </a:cubicBezTo>
                <a:cubicBezTo>
                  <a:pt x="3356546" y="3379912"/>
                  <a:pt x="3356546" y="3382041"/>
                  <a:pt x="3360803" y="3384169"/>
                </a:cubicBezTo>
                <a:cubicBezTo>
                  <a:pt x="3367187" y="3386297"/>
                  <a:pt x="3362931" y="3377784"/>
                  <a:pt x="3367187" y="3379912"/>
                </a:cubicBezTo>
                <a:cubicBezTo>
                  <a:pt x="3369316" y="3384169"/>
                  <a:pt x="3377829" y="3384169"/>
                  <a:pt x="3379957" y="3388426"/>
                </a:cubicBezTo>
                <a:cubicBezTo>
                  <a:pt x="3377829" y="3390554"/>
                  <a:pt x="3377829" y="3399068"/>
                  <a:pt x="3384214" y="3401196"/>
                </a:cubicBezTo>
                <a:cubicBezTo>
                  <a:pt x="3388470" y="3401196"/>
                  <a:pt x="3379957" y="3390554"/>
                  <a:pt x="3384214" y="3390554"/>
                </a:cubicBezTo>
                <a:cubicBezTo>
                  <a:pt x="3388470" y="3399068"/>
                  <a:pt x="3394855" y="3392683"/>
                  <a:pt x="3394855" y="3399068"/>
                </a:cubicBezTo>
                <a:cubicBezTo>
                  <a:pt x="3399111" y="3396939"/>
                  <a:pt x="3401240" y="3390554"/>
                  <a:pt x="3388470" y="3388426"/>
                </a:cubicBezTo>
                <a:cubicBezTo>
                  <a:pt x="3396983" y="3396939"/>
                  <a:pt x="3386342" y="3386297"/>
                  <a:pt x="3382085" y="3386297"/>
                </a:cubicBezTo>
                <a:cubicBezTo>
                  <a:pt x="3382085" y="3386297"/>
                  <a:pt x="3382085" y="3388426"/>
                  <a:pt x="3382085" y="3388426"/>
                </a:cubicBezTo>
                <a:cubicBezTo>
                  <a:pt x="3379957" y="3386297"/>
                  <a:pt x="3377829" y="3384169"/>
                  <a:pt x="3375701" y="3382041"/>
                </a:cubicBezTo>
                <a:cubicBezTo>
                  <a:pt x="3377829" y="3377784"/>
                  <a:pt x="3384214" y="3386297"/>
                  <a:pt x="3390598" y="3386297"/>
                </a:cubicBezTo>
                <a:cubicBezTo>
                  <a:pt x="3390598" y="3384169"/>
                  <a:pt x="3392727" y="3384169"/>
                  <a:pt x="3390598" y="3379912"/>
                </a:cubicBezTo>
                <a:cubicBezTo>
                  <a:pt x="3384214" y="3377784"/>
                  <a:pt x="3384214" y="3384169"/>
                  <a:pt x="3382085" y="3377784"/>
                </a:cubicBezTo>
                <a:cubicBezTo>
                  <a:pt x="3388470" y="3375655"/>
                  <a:pt x="3388470" y="3367142"/>
                  <a:pt x="3399111" y="3367142"/>
                </a:cubicBezTo>
                <a:cubicBezTo>
                  <a:pt x="3396983" y="3375655"/>
                  <a:pt x="3399111" y="3382041"/>
                  <a:pt x="3396983" y="3390554"/>
                </a:cubicBezTo>
                <a:cubicBezTo>
                  <a:pt x="3399111" y="3390554"/>
                  <a:pt x="3401240" y="3392683"/>
                  <a:pt x="3401240" y="3392683"/>
                </a:cubicBezTo>
                <a:cubicBezTo>
                  <a:pt x="3405496" y="3386297"/>
                  <a:pt x="3405496" y="3375655"/>
                  <a:pt x="3409753" y="3371398"/>
                </a:cubicBezTo>
                <a:cubicBezTo>
                  <a:pt x="3414009" y="3371398"/>
                  <a:pt x="3416138" y="3373527"/>
                  <a:pt x="3418266" y="3375655"/>
                </a:cubicBezTo>
                <a:cubicBezTo>
                  <a:pt x="3416138" y="3373527"/>
                  <a:pt x="3418266" y="3373527"/>
                  <a:pt x="3418266" y="3373527"/>
                </a:cubicBezTo>
                <a:cubicBezTo>
                  <a:pt x="3418266" y="3371398"/>
                  <a:pt x="3414009" y="3371398"/>
                  <a:pt x="3411881" y="3369270"/>
                </a:cubicBezTo>
                <a:cubicBezTo>
                  <a:pt x="3414009" y="3365013"/>
                  <a:pt x="3416138" y="3358628"/>
                  <a:pt x="3424651" y="3365013"/>
                </a:cubicBezTo>
                <a:cubicBezTo>
                  <a:pt x="3424651" y="3358628"/>
                  <a:pt x="3418266" y="3339472"/>
                  <a:pt x="3428907" y="3345858"/>
                </a:cubicBezTo>
                <a:cubicBezTo>
                  <a:pt x="3428907" y="3347986"/>
                  <a:pt x="3431036" y="3356500"/>
                  <a:pt x="3431036" y="3367142"/>
                </a:cubicBezTo>
                <a:cubicBezTo>
                  <a:pt x="3434228" y="3366077"/>
                  <a:pt x="3434228" y="3362353"/>
                  <a:pt x="3435026" y="3358894"/>
                </a:cubicBezTo>
                <a:lnTo>
                  <a:pt x="3443604" y="3352395"/>
                </a:lnTo>
                <a:lnTo>
                  <a:pt x="3445933" y="3354371"/>
                </a:lnTo>
                <a:cubicBezTo>
                  <a:pt x="3441677" y="3343729"/>
                  <a:pt x="3448062" y="3345858"/>
                  <a:pt x="3454446" y="3350114"/>
                </a:cubicBezTo>
                <a:cubicBezTo>
                  <a:pt x="3452318" y="3333087"/>
                  <a:pt x="3465088" y="3335216"/>
                  <a:pt x="3467216" y="3324573"/>
                </a:cubicBezTo>
                <a:cubicBezTo>
                  <a:pt x="3477857" y="3333087"/>
                  <a:pt x="3462960" y="3335216"/>
                  <a:pt x="3473601" y="3343729"/>
                </a:cubicBezTo>
                <a:cubicBezTo>
                  <a:pt x="3482114" y="3341601"/>
                  <a:pt x="3473601" y="3328830"/>
                  <a:pt x="3492755" y="3335216"/>
                </a:cubicBezTo>
                <a:cubicBezTo>
                  <a:pt x="3490627" y="3326702"/>
                  <a:pt x="3497012" y="3324573"/>
                  <a:pt x="3501268" y="3320317"/>
                </a:cubicBezTo>
                <a:cubicBezTo>
                  <a:pt x="3499140" y="3316060"/>
                  <a:pt x="3494884" y="3313931"/>
                  <a:pt x="3494884" y="3309675"/>
                </a:cubicBezTo>
                <a:cubicBezTo>
                  <a:pt x="3497012" y="3309675"/>
                  <a:pt x="3499140" y="3311803"/>
                  <a:pt x="3499140" y="3309675"/>
                </a:cubicBezTo>
                <a:cubicBezTo>
                  <a:pt x="3494884" y="3307546"/>
                  <a:pt x="3490627" y="3305418"/>
                  <a:pt x="3492755" y="3303289"/>
                </a:cubicBezTo>
                <a:cubicBezTo>
                  <a:pt x="3503397" y="3305418"/>
                  <a:pt x="3499140" y="3311803"/>
                  <a:pt x="3503397" y="3316060"/>
                </a:cubicBezTo>
                <a:cubicBezTo>
                  <a:pt x="3505525" y="3311803"/>
                  <a:pt x="3505525" y="3322445"/>
                  <a:pt x="3511910" y="3322445"/>
                </a:cubicBezTo>
                <a:cubicBezTo>
                  <a:pt x="3505525" y="3316060"/>
                  <a:pt x="3507653" y="3309675"/>
                  <a:pt x="3514038" y="3316060"/>
                </a:cubicBezTo>
                <a:cubicBezTo>
                  <a:pt x="3514038" y="3322445"/>
                  <a:pt x="3518295" y="3326702"/>
                  <a:pt x="3514038" y="3328830"/>
                </a:cubicBezTo>
                <a:cubicBezTo>
                  <a:pt x="3514038" y="3328830"/>
                  <a:pt x="3516166" y="3330959"/>
                  <a:pt x="3518295" y="3330959"/>
                </a:cubicBezTo>
                <a:cubicBezTo>
                  <a:pt x="3522551" y="3330959"/>
                  <a:pt x="3518295" y="3322445"/>
                  <a:pt x="3524679" y="3328830"/>
                </a:cubicBezTo>
                <a:cubicBezTo>
                  <a:pt x="3524679" y="3335216"/>
                  <a:pt x="3514038" y="3333087"/>
                  <a:pt x="3514038" y="3341601"/>
                </a:cubicBezTo>
                <a:cubicBezTo>
                  <a:pt x="3516166" y="3345858"/>
                  <a:pt x="3522551" y="3343729"/>
                  <a:pt x="3524679" y="3347986"/>
                </a:cubicBezTo>
                <a:cubicBezTo>
                  <a:pt x="3516166" y="3345858"/>
                  <a:pt x="3522551" y="3352243"/>
                  <a:pt x="3514038" y="3347986"/>
                </a:cubicBezTo>
                <a:cubicBezTo>
                  <a:pt x="3511910" y="3345858"/>
                  <a:pt x="3511910" y="3343729"/>
                  <a:pt x="3509781" y="3343729"/>
                </a:cubicBezTo>
                <a:cubicBezTo>
                  <a:pt x="3505525" y="3345858"/>
                  <a:pt x="3505525" y="3354371"/>
                  <a:pt x="3511910" y="3358628"/>
                </a:cubicBezTo>
                <a:cubicBezTo>
                  <a:pt x="3505525" y="3354371"/>
                  <a:pt x="3507653" y="3358628"/>
                  <a:pt x="3501268" y="3356500"/>
                </a:cubicBezTo>
                <a:cubicBezTo>
                  <a:pt x="3497012" y="3350114"/>
                  <a:pt x="3509781" y="3356500"/>
                  <a:pt x="3503397" y="3347986"/>
                </a:cubicBezTo>
                <a:cubicBezTo>
                  <a:pt x="3494884" y="3347986"/>
                  <a:pt x="3497012" y="3352243"/>
                  <a:pt x="3484242" y="3345858"/>
                </a:cubicBezTo>
                <a:cubicBezTo>
                  <a:pt x="3486371" y="3347986"/>
                  <a:pt x="3484242" y="3350114"/>
                  <a:pt x="3484242" y="3352243"/>
                </a:cubicBezTo>
                <a:cubicBezTo>
                  <a:pt x="3490627" y="3354371"/>
                  <a:pt x="3486371" y="3352243"/>
                  <a:pt x="3492755" y="3352243"/>
                </a:cubicBezTo>
                <a:cubicBezTo>
                  <a:pt x="3492755" y="3356500"/>
                  <a:pt x="3497012" y="3358628"/>
                  <a:pt x="3499140" y="3358628"/>
                </a:cubicBezTo>
                <a:cubicBezTo>
                  <a:pt x="3501268" y="3365013"/>
                  <a:pt x="3494884" y="3365013"/>
                  <a:pt x="3499140" y="3371398"/>
                </a:cubicBezTo>
                <a:cubicBezTo>
                  <a:pt x="3505525" y="3375655"/>
                  <a:pt x="3503397" y="3365013"/>
                  <a:pt x="3507653" y="3373527"/>
                </a:cubicBezTo>
                <a:cubicBezTo>
                  <a:pt x="3503397" y="3375655"/>
                  <a:pt x="3497012" y="3382041"/>
                  <a:pt x="3492755" y="3379912"/>
                </a:cubicBezTo>
                <a:cubicBezTo>
                  <a:pt x="3497012" y="3379912"/>
                  <a:pt x="3494884" y="3375655"/>
                  <a:pt x="3492755" y="3371398"/>
                </a:cubicBezTo>
                <a:cubicBezTo>
                  <a:pt x="3479986" y="3371398"/>
                  <a:pt x="3482114" y="3384169"/>
                  <a:pt x="3473601" y="3382041"/>
                </a:cubicBezTo>
                <a:cubicBezTo>
                  <a:pt x="3473601" y="3384169"/>
                  <a:pt x="3477857" y="3386297"/>
                  <a:pt x="3479986" y="3386297"/>
                </a:cubicBezTo>
                <a:cubicBezTo>
                  <a:pt x="3484242" y="3394811"/>
                  <a:pt x="3482114" y="3394811"/>
                  <a:pt x="3479986" y="3396939"/>
                </a:cubicBezTo>
                <a:cubicBezTo>
                  <a:pt x="3465088" y="3392683"/>
                  <a:pt x="3465088" y="3405453"/>
                  <a:pt x="3460831" y="3413967"/>
                </a:cubicBezTo>
                <a:cubicBezTo>
                  <a:pt x="3458703" y="3411838"/>
                  <a:pt x="3462960" y="3409710"/>
                  <a:pt x="3456575" y="3405453"/>
                </a:cubicBezTo>
                <a:cubicBezTo>
                  <a:pt x="3450190" y="3403325"/>
                  <a:pt x="3456575" y="3416095"/>
                  <a:pt x="3452318" y="3416095"/>
                </a:cubicBezTo>
                <a:cubicBezTo>
                  <a:pt x="3450190" y="3413967"/>
                  <a:pt x="3450190" y="3409710"/>
                  <a:pt x="3443805" y="3409710"/>
                </a:cubicBezTo>
                <a:cubicBezTo>
                  <a:pt x="3445933" y="3411838"/>
                  <a:pt x="3445933" y="3413967"/>
                  <a:pt x="3448062" y="3416095"/>
                </a:cubicBezTo>
                <a:cubicBezTo>
                  <a:pt x="3435292" y="3413967"/>
                  <a:pt x="3448062" y="3430994"/>
                  <a:pt x="3443805" y="3435251"/>
                </a:cubicBezTo>
                <a:cubicBezTo>
                  <a:pt x="3431036" y="3430994"/>
                  <a:pt x="3428907" y="3443764"/>
                  <a:pt x="3439549" y="3450150"/>
                </a:cubicBezTo>
                <a:cubicBezTo>
                  <a:pt x="3439549" y="3450150"/>
                  <a:pt x="3437420" y="3439508"/>
                  <a:pt x="3443805" y="3445893"/>
                </a:cubicBezTo>
                <a:cubicBezTo>
                  <a:pt x="3437420" y="3445893"/>
                  <a:pt x="3450190" y="3450150"/>
                  <a:pt x="3448062" y="3452278"/>
                </a:cubicBezTo>
                <a:cubicBezTo>
                  <a:pt x="3443805" y="3452278"/>
                  <a:pt x="3439549" y="3452278"/>
                  <a:pt x="3435292" y="3452278"/>
                </a:cubicBezTo>
                <a:cubicBezTo>
                  <a:pt x="3428907" y="3443764"/>
                  <a:pt x="3431036" y="3443764"/>
                  <a:pt x="3431036" y="3439508"/>
                </a:cubicBezTo>
                <a:cubicBezTo>
                  <a:pt x="3420394" y="3439508"/>
                  <a:pt x="3414009" y="3448021"/>
                  <a:pt x="3418266" y="3456535"/>
                </a:cubicBezTo>
                <a:cubicBezTo>
                  <a:pt x="3416138" y="3452278"/>
                  <a:pt x="3409753" y="3454406"/>
                  <a:pt x="3407625" y="3454406"/>
                </a:cubicBezTo>
                <a:cubicBezTo>
                  <a:pt x="3418266" y="3465048"/>
                  <a:pt x="3401240" y="3458663"/>
                  <a:pt x="3401240" y="3465048"/>
                </a:cubicBezTo>
                <a:cubicBezTo>
                  <a:pt x="3403368" y="3467177"/>
                  <a:pt x="3409753" y="3477819"/>
                  <a:pt x="3405496" y="3477819"/>
                </a:cubicBezTo>
                <a:cubicBezTo>
                  <a:pt x="3403368" y="3473562"/>
                  <a:pt x="3399111" y="3469305"/>
                  <a:pt x="3392727" y="3467177"/>
                </a:cubicBezTo>
                <a:cubicBezTo>
                  <a:pt x="3396983" y="3477819"/>
                  <a:pt x="3382085" y="3465048"/>
                  <a:pt x="3388470" y="3477819"/>
                </a:cubicBezTo>
                <a:cubicBezTo>
                  <a:pt x="3390598" y="3475690"/>
                  <a:pt x="3392727" y="3479947"/>
                  <a:pt x="3394855" y="3484204"/>
                </a:cubicBezTo>
                <a:cubicBezTo>
                  <a:pt x="3390598" y="3486333"/>
                  <a:pt x="3386342" y="3492718"/>
                  <a:pt x="3382085" y="3484204"/>
                </a:cubicBezTo>
                <a:cubicBezTo>
                  <a:pt x="3384214" y="3490589"/>
                  <a:pt x="3382085" y="3501231"/>
                  <a:pt x="3371444" y="3503360"/>
                </a:cubicBezTo>
                <a:cubicBezTo>
                  <a:pt x="3371444" y="3505488"/>
                  <a:pt x="3373572" y="3507617"/>
                  <a:pt x="3373572" y="3509745"/>
                </a:cubicBezTo>
                <a:cubicBezTo>
                  <a:pt x="3367187" y="3509745"/>
                  <a:pt x="3371444" y="3501231"/>
                  <a:pt x="3365059" y="3501231"/>
                </a:cubicBezTo>
                <a:cubicBezTo>
                  <a:pt x="3362931" y="3507617"/>
                  <a:pt x="3367187" y="3516130"/>
                  <a:pt x="3358674" y="3520387"/>
                </a:cubicBezTo>
                <a:cubicBezTo>
                  <a:pt x="3365059" y="3522515"/>
                  <a:pt x="3360803" y="3516130"/>
                  <a:pt x="3367187" y="3518259"/>
                </a:cubicBezTo>
                <a:cubicBezTo>
                  <a:pt x="3362931" y="3520387"/>
                  <a:pt x="3365059" y="3533157"/>
                  <a:pt x="3356546" y="3528901"/>
                </a:cubicBezTo>
                <a:cubicBezTo>
                  <a:pt x="3358674" y="3528901"/>
                  <a:pt x="3360803" y="3524644"/>
                  <a:pt x="3356546" y="3522515"/>
                </a:cubicBezTo>
                <a:cubicBezTo>
                  <a:pt x="3354418" y="3524644"/>
                  <a:pt x="3348033" y="3524644"/>
                  <a:pt x="3350161" y="3533157"/>
                </a:cubicBezTo>
                <a:cubicBezTo>
                  <a:pt x="3354418" y="3533157"/>
                  <a:pt x="3354418" y="3528901"/>
                  <a:pt x="3358674" y="3535286"/>
                </a:cubicBezTo>
                <a:cubicBezTo>
                  <a:pt x="3354418" y="3535286"/>
                  <a:pt x="3356546" y="3541671"/>
                  <a:pt x="3350161" y="3535286"/>
                </a:cubicBezTo>
                <a:cubicBezTo>
                  <a:pt x="3358674" y="3543800"/>
                  <a:pt x="3350161" y="3541671"/>
                  <a:pt x="3350161" y="3545928"/>
                </a:cubicBezTo>
                <a:cubicBezTo>
                  <a:pt x="3354418" y="3545928"/>
                  <a:pt x="3356546" y="3545928"/>
                  <a:pt x="3362931" y="3548056"/>
                </a:cubicBezTo>
                <a:cubicBezTo>
                  <a:pt x="3360803" y="3543800"/>
                  <a:pt x="3365059" y="3545928"/>
                  <a:pt x="3362931" y="3539543"/>
                </a:cubicBezTo>
                <a:cubicBezTo>
                  <a:pt x="3384214" y="3550185"/>
                  <a:pt x="3371444" y="3522515"/>
                  <a:pt x="3392727" y="3526772"/>
                </a:cubicBezTo>
                <a:cubicBezTo>
                  <a:pt x="3390598" y="3518259"/>
                  <a:pt x="3405496" y="3524644"/>
                  <a:pt x="3401240" y="3514002"/>
                </a:cubicBezTo>
                <a:cubicBezTo>
                  <a:pt x="3409753" y="3509745"/>
                  <a:pt x="3418266" y="3503360"/>
                  <a:pt x="3422522" y="3494846"/>
                </a:cubicBezTo>
                <a:cubicBezTo>
                  <a:pt x="3424651" y="3499103"/>
                  <a:pt x="3431036" y="3499103"/>
                  <a:pt x="3433164" y="3503360"/>
                </a:cubicBezTo>
                <a:cubicBezTo>
                  <a:pt x="3433164" y="3501231"/>
                  <a:pt x="3439549" y="3503360"/>
                  <a:pt x="3437420" y="3496975"/>
                </a:cubicBezTo>
                <a:cubicBezTo>
                  <a:pt x="3445933" y="3499103"/>
                  <a:pt x="3448062" y="3503360"/>
                  <a:pt x="3454446" y="3505488"/>
                </a:cubicBezTo>
                <a:cubicBezTo>
                  <a:pt x="3452318" y="3501231"/>
                  <a:pt x="3450190" y="3496975"/>
                  <a:pt x="3445933" y="3492718"/>
                </a:cubicBezTo>
                <a:cubicBezTo>
                  <a:pt x="3450190" y="3490589"/>
                  <a:pt x="3458703" y="3492718"/>
                  <a:pt x="3460831" y="3494846"/>
                </a:cubicBezTo>
                <a:cubicBezTo>
                  <a:pt x="3458703" y="3488461"/>
                  <a:pt x="3456575" y="3486333"/>
                  <a:pt x="3458703" y="3486333"/>
                </a:cubicBezTo>
                <a:cubicBezTo>
                  <a:pt x="3465088" y="3492718"/>
                  <a:pt x="3460831" y="3494846"/>
                  <a:pt x="3469344" y="3499103"/>
                </a:cubicBezTo>
                <a:cubicBezTo>
                  <a:pt x="3469344" y="3494846"/>
                  <a:pt x="3467216" y="3488461"/>
                  <a:pt x="3477857" y="3494846"/>
                </a:cubicBezTo>
                <a:cubicBezTo>
                  <a:pt x="3475729" y="3490589"/>
                  <a:pt x="3477857" y="3490589"/>
                  <a:pt x="3477857" y="3486333"/>
                </a:cubicBezTo>
                <a:cubicBezTo>
                  <a:pt x="3473601" y="3484204"/>
                  <a:pt x="3469344" y="3479947"/>
                  <a:pt x="3467216" y="3475690"/>
                </a:cubicBezTo>
                <a:cubicBezTo>
                  <a:pt x="3473601" y="3475690"/>
                  <a:pt x="3469344" y="3479947"/>
                  <a:pt x="3477857" y="3482076"/>
                </a:cubicBezTo>
                <a:cubicBezTo>
                  <a:pt x="3475729" y="3473562"/>
                  <a:pt x="3486371" y="3477819"/>
                  <a:pt x="3488499" y="3471434"/>
                </a:cubicBezTo>
                <a:cubicBezTo>
                  <a:pt x="3492755" y="3479947"/>
                  <a:pt x="3490627" y="3479947"/>
                  <a:pt x="3499140" y="3486333"/>
                </a:cubicBezTo>
                <a:cubicBezTo>
                  <a:pt x="3494884" y="3484204"/>
                  <a:pt x="3499140" y="3492718"/>
                  <a:pt x="3499140" y="3494846"/>
                </a:cubicBezTo>
                <a:cubicBezTo>
                  <a:pt x="3494884" y="3494846"/>
                  <a:pt x="3494884" y="3496975"/>
                  <a:pt x="3492755" y="3499103"/>
                </a:cubicBezTo>
                <a:cubicBezTo>
                  <a:pt x="3488499" y="3494846"/>
                  <a:pt x="3494884" y="3494846"/>
                  <a:pt x="3488499" y="3490589"/>
                </a:cubicBezTo>
                <a:cubicBezTo>
                  <a:pt x="3492755" y="3499103"/>
                  <a:pt x="3475729" y="3490589"/>
                  <a:pt x="3486371" y="3501231"/>
                </a:cubicBezTo>
                <a:cubicBezTo>
                  <a:pt x="3473601" y="3501231"/>
                  <a:pt x="3471473" y="3503360"/>
                  <a:pt x="3462960" y="3505488"/>
                </a:cubicBezTo>
                <a:cubicBezTo>
                  <a:pt x="3462960" y="3507617"/>
                  <a:pt x="3465088" y="3511873"/>
                  <a:pt x="3467216" y="3511873"/>
                </a:cubicBezTo>
                <a:cubicBezTo>
                  <a:pt x="3465088" y="3511873"/>
                  <a:pt x="3462960" y="3511873"/>
                  <a:pt x="3465088" y="3516130"/>
                </a:cubicBezTo>
                <a:cubicBezTo>
                  <a:pt x="3458703" y="3516130"/>
                  <a:pt x="3460831" y="3509745"/>
                  <a:pt x="3456575" y="3509745"/>
                </a:cubicBezTo>
                <a:cubicBezTo>
                  <a:pt x="3450190" y="3509745"/>
                  <a:pt x="3452318" y="3514002"/>
                  <a:pt x="3458703" y="3518259"/>
                </a:cubicBezTo>
                <a:cubicBezTo>
                  <a:pt x="3454446" y="3518259"/>
                  <a:pt x="3452318" y="3514002"/>
                  <a:pt x="3448062" y="3514002"/>
                </a:cubicBezTo>
                <a:cubicBezTo>
                  <a:pt x="3443805" y="3518259"/>
                  <a:pt x="3450190" y="3526772"/>
                  <a:pt x="3435292" y="3522515"/>
                </a:cubicBezTo>
                <a:cubicBezTo>
                  <a:pt x="3437420" y="3526772"/>
                  <a:pt x="3441677" y="3526772"/>
                  <a:pt x="3441677" y="3531029"/>
                </a:cubicBezTo>
                <a:cubicBezTo>
                  <a:pt x="3437420" y="3533157"/>
                  <a:pt x="3435292" y="3533157"/>
                  <a:pt x="3443805" y="3535286"/>
                </a:cubicBezTo>
                <a:cubicBezTo>
                  <a:pt x="3441677" y="3537414"/>
                  <a:pt x="3435292" y="3535286"/>
                  <a:pt x="3433164" y="3537414"/>
                </a:cubicBezTo>
                <a:cubicBezTo>
                  <a:pt x="3435292" y="3552313"/>
                  <a:pt x="3416138" y="3548056"/>
                  <a:pt x="3411881" y="3552313"/>
                </a:cubicBezTo>
                <a:cubicBezTo>
                  <a:pt x="3414009" y="3558698"/>
                  <a:pt x="3416138" y="3569340"/>
                  <a:pt x="3424651" y="3571469"/>
                </a:cubicBezTo>
                <a:cubicBezTo>
                  <a:pt x="3422522" y="3565084"/>
                  <a:pt x="3418266" y="3562955"/>
                  <a:pt x="3420394" y="3560827"/>
                </a:cubicBezTo>
                <a:cubicBezTo>
                  <a:pt x="3424651" y="3560827"/>
                  <a:pt x="3424651" y="3567212"/>
                  <a:pt x="3428907" y="3567212"/>
                </a:cubicBezTo>
                <a:cubicBezTo>
                  <a:pt x="3439549" y="3558698"/>
                  <a:pt x="3450190" y="3548056"/>
                  <a:pt x="3465088" y="3543800"/>
                </a:cubicBezTo>
                <a:cubicBezTo>
                  <a:pt x="3471473" y="3552313"/>
                  <a:pt x="3462960" y="3550185"/>
                  <a:pt x="3465088" y="3554442"/>
                </a:cubicBezTo>
                <a:cubicBezTo>
                  <a:pt x="3469344" y="3558698"/>
                  <a:pt x="3471473" y="3554442"/>
                  <a:pt x="3475729" y="3560827"/>
                </a:cubicBezTo>
                <a:cubicBezTo>
                  <a:pt x="3471473" y="3560827"/>
                  <a:pt x="3469344" y="3558698"/>
                  <a:pt x="3467216" y="3558698"/>
                </a:cubicBezTo>
                <a:cubicBezTo>
                  <a:pt x="3469344" y="3565084"/>
                  <a:pt x="3471473" y="3569340"/>
                  <a:pt x="3469344" y="3571469"/>
                </a:cubicBezTo>
                <a:cubicBezTo>
                  <a:pt x="3471473" y="3567212"/>
                  <a:pt x="3462960" y="3567212"/>
                  <a:pt x="3460831" y="3560827"/>
                </a:cubicBezTo>
                <a:cubicBezTo>
                  <a:pt x="3462960" y="3560827"/>
                  <a:pt x="3467216" y="3562955"/>
                  <a:pt x="3467216" y="3560827"/>
                </a:cubicBezTo>
                <a:cubicBezTo>
                  <a:pt x="3462960" y="3558698"/>
                  <a:pt x="3462960" y="3552313"/>
                  <a:pt x="3456575" y="3552313"/>
                </a:cubicBezTo>
                <a:cubicBezTo>
                  <a:pt x="3467216" y="3560827"/>
                  <a:pt x="3452318" y="3554442"/>
                  <a:pt x="3456575" y="3562955"/>
                </a:cubicBezTo>
                <a:cubicBezTo>
                  <a:pt x="3462960" y="3565084"/>
                  <a:pt x="3462960" y="3571469"/>
                  <a:pt x="3462960" y="3573597"/>
                </a:cubicBezTo>
                <a:cubicBezTo>
                  <a:pt x="3454446" y="3575726"/>
                  <a:pt x="3450190" y="3601267"/>
                  <a:pt x="3435292" y="3597010"/>
                </a:cubicBezTo>
                <a:cubicBezTo>
                  <a:pt x="3437420" y="3599138"/>
                  <a:pt x="3443805" y="3599138"/>
                  <a:pt x="3443805" y="3605523"/>
                </a:cubicBezTo>
                <a:cubicBezTo>
                  <a:pt x="3431036" y="3599138"/>
                  <a:pt x="3431036" y="3601267"/>
                  <a:pt x="3424651" y="3603395"/>
                </a:cubicBezTo>
                <a:cubicBezTo>
                  <a:pt x="3426779" y="3599138"/>
                  <a:pt x="3418266" y="3594881"/>
                  <a:pt x="3424651" y="3594881"/>
                </a:cubicBezTo>
                <a:cubicBezTo>
                  <a:pt x="3426779" y="3597010"/>
                  <a:pt x="3426779" y="3599138"/>
                  <a:pt x="3431036" y="3599138"/>
                </a:cubicBezTo>
                <a:cubicBezTo>
                  <a:pt x="3428907" y="3597010"/>
                  <a:pt x="3431036" y="3590625"/>
                  <a:pt x="3424651" y="3586368"/>
                </a:cubicBezTo>
                <a:cubicBezTo>
                  <a:pt x="3426779" y="3592753"/>
                  <a:pt x="3409753" y="3592753"/>
                  <a:pt x="3424651" y="3609780"/>
                </a:cubicBezTo>
                <a:cubicBezTo>
                  <a:pt x="3420394" y="3609780"/>
                  <a:pt x="3420394" y="3614037"/>
                  <a:pt x="3416138" y="3614037"/>
                </a:cubicBezTo>
                <a:cubicBezTo>
                  <a:pt x="3411881" y="3607652"/>
                  <a:pt x="3418266" y="3605523"/>
                  <a:pt x="3409753" y="3601267"/>
                </a:cubicBezTo>
                <a:cubicBezTo>
                  <a:pt x="3403368" y="3601267"/>
                  <a:pt x="3414009" y="3614037"/>
                  <a:pt x="3407625" y="3611909"/>
                </a:cubicBezTo>
                <a:cubicBezTo>
                  <a:pt x="3420394" y="3622551"/>
                  <a:pt x="3401240" y="3624679"/>
                  <a:pt x="3409753" y="3631064"/>
                </a:cubicBezTo>
                <a:cubicBezTo>
                  <a:pt x="3403368" y="3628936"/>
                  <a:pt x="3407625" y="3628936"/>
                  <a:pt x="3403368" y="3624679"/>
                </a:cubicBezTo>
                <a:cubicBezTo>
                  <a:pt x="3399111" y="3624679"/>
                  <a:pt x="3394855" y="3628936"/>
                  <a:pt x="3401240" y="3633193"/>
                </a:cubicBezTo>
                <a:cubicBezTo>
                  <a:pt x="3392727" y="3628936"/>
                  <a:pt x="3399111" y="3637449"/>
                  <a:pt x="3390598" y="3631064"/>
                </a:cubicBezTo>
                <a:cubicBezTo>
                  <a:pt x="3388470" y="3635321"/>
                  <a:pt x="3388470" y="3641706"/>
                  <a:pt x="3394855" y="3645963"/>
                </a:cubicBezTo>
                <a:cubicBezTo>
                  <a:pt x="3394855" y="3650220"/>
                  <a:pt x="3386342" y="3637449"/>
                  <a:pt x="3386342" y="3643835"/>
                </a:cubicBezTo>
                <a:cubicBezTo>
                  <a:pt x="3390598" y="3648092"/>
                  <a:pt x="3392727" y="3652348"/>
                  <a:pt x="3386342" y="3652348"/>
                </a:cubicBezTo>
                <a:cubicBezTo>
                  <a:pt x="3382085" y="3652348"/>
                  <a:pt x="3382085" y="3648092"/>
                  <a:pt x="3379957" y="3645963"/>
                </a:cubicBezTo>
                <a:cubicBezTo>
                  <a:pt x="3377829" y="3648092"/>
                  <a:pt x="3382085" y="3650220"/>
                  <a:pt x="3384214" y="3654477"/>
                </a:cubicBezTo>
                <a:cubicBezTo>
                  <a:pt x="3379957" y="3652348"/>
                  <a:pt x="3379957" y="3654477"/>
                  <a:pt x="3377829" y="3654477"/>
                </a:cubicBezTo>
                <a:cubicBezTo>
                  <a:pt x="3369316" y="3648092"/>
                  <a:pt x="3382085" y="3650220"/>
                  <a:pt x="3373572" y="3643835"/>
                </a:cubicBezTo>
                <a:cubicBezTo>
                  <a:pt x="3367187" y="3645963"/>
                  <a:pt x="3369316" y="3654477"/>
                  <a:pt x="3377829" y="3660862"/>
                </a:cubicBezTo>
                <a:cubicBezTo>
                  <a:pt x="3369316" y="3656605"/>
                  <a:pt x="3358674" y="3654477"/>
                  <a:pt x="3369316" y="3665119"/>
                </a:cubicBezTo>
                <a:cubicBezTo>
                  <a:pt x="3367187" y="3667247"/>
                  <a:pt x="3365059" y="3662990"/>
                  <a:pt x="3360803" y="3660862"/>
                </a:cubicBezTo>
                <a:cubicBezTo>
                  <a:pt x="3356546" y="3671504"/>
                  <a:pt x="3345905" y="3671504"/>
                  <a:pt x="3345905" y="3684274"/>
                </a:cubicBezTo>
                <a:cubicBezTo>
                  <a:pt x="3339520" y="3684274"/>
                  <a:pt x="3339520" y="3680018"/>
                  <a:pt x="3335263" y="3677889"/>
                </a:cubicBezTo>
                <a:cubicBezTo>
                  <a:pt x="3333135" y="3686403"/>
                  <a:pt x="3339520" y="3697045"/>
                  <a:pt x="3328879" y="3690660"/>
                </a:cubicBezTo>
                <a:cubicBezTo>
                  <a:pt x="3331007" y="3697045"/>
                  <a:pt x="3324622" y="3697045"/>
                  <a:pt x="3326750" y="3701302"/>
                </a:cubicBezTo>
                <a:cubicBezTo>
                  <a:pt x="3326750" y="3699173"/>
                  <a:pt x="3322494" y="3697045"/>
                  <a:pt x="3320366" y="3697045"/>
                </a:cubicBezTo>
                <a:cubicBezTo>
                  <a:pt x="3322494" y="3703430"/>
                  <a:pt x="3322494" y="3722586"/>
                  <a:pt x="3311852" y="3711944"/>
                </a:cubicBezTo>
                <a:cubicBezTo>
                  <a:pt x="3313981" y="3720457"/>
                  <a:pt x="3311852" y="3726843"/>
                  <a:pt x="3316109" y="3733228"/>
                </a:cubicBezTo>
                <a:cubicBezTo>
                  <a:pt x="3299083" y="3726843"/>
                  <a:pt x="3301211" y="3752384"/>
                  <a:pt x="3292698" y="3737485"/>
                </a:cubicBezTo>
                <a:cubicBezTo>
                  <a:pt x="3286313" y="3737485"/>
                  <a:pt x="3296955" y="3748127"/>
                  <a:pt x="3288442" y="3743870"/>
                </a:cubicBezTo>
                <a:cubicBezTo>
                  <a:pt x="3279928" y="3741741"/>
                  <a:pt x="3292698" y="3741741"/>
                  <a:pt x="3284185" y="3737485"/>
                </a:cubicBezTo>
                <a:cubicBezTo>
                  <a:pt x="3279928" y="3737485"/>
                  <a:pt x="3271415" y="3741741"/>
                  <a:pt x="3282057" y="3750255"/>
                </a:cubicBezTo>
                <a:cubicBezTo>
                  <a:pt x="3282057" y="3748127"/>
                  <a:pt x="3288442" y="3743870"/>
                  <a:pt x="3290570" y="3748127"/>
                </a:cubicBezTo>
                <a:cubicBezTo>
                  <a:pt x="3284185" y="3750255"/>
                  <a:pt x="3279928" y="3758769"/>
                  <a:pt x="3271415" y="3754512"/>
                </a:cubicBezTo>
                <a:cubicBezTo>
                  <a:pt x="3269287" y="3760897"/>
                  <a:pt x="3277800" y="3758769"/>
                  <a:pt x="3277800" y="3763026"/>
                </a:cubicBezTo>
                <a:cubicBezTo>
                  <a:pt x="3267159" y="3760897"/>
                  <a:pt x="3273544" y="3767282"/>
                  <a:pt x="3269287" y="3767282"/>
                </a:cubicBezTo>
                <a:cubicBezTo>
                  <a:pt x="3275672" y="3769411"/>
                  <a:pt x="3279928" y="3769411"/>
                  <a:pt x="3282057" y="3773668"/>
                </a:cubicBezTo>
                <a:cubicBezTo>
                  <a:pt x="3282057" y="3767282"/>
                  <a:pt x="3282057" y="3763026"/>
                  <a:pt x="3292698" y="3767282"/>
                </a:cubicBezTo>
                <a:cubicBezTo>
                  <a:pt x="3294826" y="3773668"/>
                  <a:pt x="3284185" y="3769411"/>
                  <a:pt x="3286313" y="3775796"/>
                </a:cubicBezTo>
                <a:cubicBezTo>
                  <a:pt x="3279928" y="3775796"/>
                  <a:pt x="3269287" y="3765154"/>
                  <a:pt x="3269287" y="3773668"/>
                </a:cubicBezTo>
                <a:cubicBezTo>
                  <a:pt x="3271415" y="3777924"/>
                  <a:pt x="3275672" y="3780053"/>
                  <a:pt x="3277800" y="3784310"/>
                </a:cubicBezTo>
                <a:cubicBezTo>
                  <a:pt x="3277800" y="3784310"/>
                  <a:pt x="3277800" y="3784310"/>
                  <a:pt x="3273544" y="3784310"/>
                </a:cubicBezTo>
                <a:cubicBezTo>
                  <a:pt x="3271415" y="3780053"/>
                  <a:pt x="3269287" y="3773668"/>
                  <a:pt x="3265031" y="3771539"/>
                </a:cubicBezTo>
                <a:cubicBezTo>
                  <a:pt x="3262902" y="3775796"/>
                  <a:pt x="3258646" y="3769411"/>
                  <a:pt x="3254389" y="3765154"/>
                </a:cubicBezTo>
                <a:cubicBezTo>
                  <a:pt x="3248004" y="3765154"/>
                  <a:pt x="3256517" y="3773668"/>
                  <a:pt x="3256517" y="3777924"/>
                </a:cubicBezTo>
                <a:cubicBezTo>
                  <a:pt x="3245876" y="3777924"/>
                  <a:pt x="3237363" y="3784310"/>
                  <a:pt x="3250133" y="3794952"/>
                </a:cubicBezTo>
                <a:cubicBezTo>
                  <a:pt x="3241620" y="3794952"/>
                  <a:pt x="3241620" y="3784310"/>
                  <a:pt x="3235235" y="3782181"/>
                </a:cubicBezTo>
                <a:cubicBezTo>
                  <a:pt x="3239491" y="3786438"/>
                  <a:pt x="3239491" y="3792823"/>
                  <a:pt x="3243748" y="3797080"/>
                </a:cubicBezTo>
                <a:cubicBezTo>
                  <a:pt x="3237363" y="3797080"/>
                  <a:pt x="3235235" y="3799208"/>
                  <a:pt x="3237363" y="3805594"/>
                </a:cubicBezTo>
                <a:cubicBezTo>
                  <a:pt x="3230978" y="3805594"/>
                  <a:pt x="3230978" y="3794952"/>
                  <a:pt x="3222465" y="3794952"/>
                </a:cubicBezTo>
                <a:cubicBezTo>
                  <a:pt x="3224593" y="3799208"/>
                  <a:pt x="3226722" y="3803465"/>
                  <a:pt x="3226722" y="3807722"/>
                </a:cubicBezTo>
                <a:cubicBezTo>
                  <a:pt x="3218209" y="3799208"/>
                  <a:pt x="3218209" y="3807722"/>
                  <a:pt x="3211824" y="3805594"/>
                </a:cubicBezTo>
                <a:cubicBezTo>
                  <a:pt x="3211824" y="3809851"/>
                  <a:pt x="3213952" y="3809851"/>
                  <a:pt x="3213952" y="3811979"/>
                </a:cubicBezTo>
                <a:cubicBezTo>
                  <a:pt x="3207567" y="3811979"/>
                  <a:pt x="3199054" y="3818364"/>
                  <a:pt x="3209696" y="3831135"/>
                </a:cubicBezTo>
                <a:cubicBezTo>
                  <a:pt x="3201182" y="3824749"/>
                  <a:pt x="3196926" y="3831135"/>
                  <a:pt x="3203311" y="3835391"/>
                </a:cubicBezTo>
                <a:cubicBezTo>
                  <a:pt x="3186285" y="3829006"/>
                  <a:pt x="3196926" y="3843905"/>
                  <a:pt x="3188413" y="3843905"/>
                </a:cubicBezTo>
                <a:cubicBezTo>
                  <a:pt x="3192669" y="3848162"/>
                  <a:pt x="3188413" y="3846033"/>
                  <a:pt x="3188413" y="3848162"/>
                </a:cubicBezTo>
                <a:cubicBezTo>
                  <a:pt x="3190541" y="3848162"/>
                  <a:pt x="3192669" y="3850290"/>
                  <a:pt x="3194798" y="3852419"/>
                </a:cubicBezTo>
                <a:cubicBezTo>
                  <a:pt x="3194798" y="3854547"/>
                  <a:pt x="3196926" y="3860932"/>
                  <a:pt x="3190541" y="3860932"/>
                </a:cubicBezTo>
                <a:cubicBezTo>
                  <a:pt x="3188413" y="3854547"/>
                  <a:pt x="3194798" y="3854547"/>
                  <a:pt x="3186285" y="3848162"/>
                </a:cubicBezTo>
                <a:cubicBezTo>
                  <a:pt x="3186285" y="3856676"/>
                  <a:pt x="3167130" y="3850290"/>
                  <a:pt x="3165002" y="3856676"/>
                </a:cubicBezTo>
                <a:cubicBezTo>
                  <a:pt x="3165002" y="3860932"/>
                  <a:pt x="3167130" y="3865189"/>
                  <a:pt x="3173515" y="3869446"/>
                </a:cubicBezTo>
                <a:cubicBezTo>
                  <a:pt x="3184156" y="3869446"/>
                  <a:pt x="3167130" y="3858804"/>
                  <a:pt x="3173515" y="3858804"/>
                </a:cubicBezTo>
                <a:cubicBezTo>
                  <a:pt x="3175643" y="3865189"/>
                  <a:pt x="3184156" y="3869446"/>
                  <a:pt x="3188413" y="3873703"/>
                </a:cubicBezTo>
                <a:cubicBezTo>
                  <a:pt x="3179900" y="3867318"/>
                  <a:pt x="3177772" y="3873703"/>
                  <a:pt x="3173515" y="3873703"/>
                </a:cubicBezTo>
                <a:cubicBezTo>
                  <a:pt x="3169258" y="3869446"/>
                  <a:pt x="3167130" y="3863061"/>
                  <a:pt x="3160745" y="3860932"/>
                </a:cubicBezTo>
                <a:cubicBezTo>
                  <a:pt x="3160745" y="3865189"/>
                  <a:pt x="3167130" y="3871574"/>
                  <a:pt x="3162874" y="3871574"/>
                </a:cubicBezTo>
                <a:cubicBezTo>
                  <a:pt x="3160745" y="3869446"/>
                  <a:pt x="3158617" y="3865189"/>
                  <a:pt x="3156489" y="3865189"/>
                </a:cubicBezTo>
                <a:cubicBezTo>
                  <a:pt x="3154361" y="3867318"/>
                  <a:pt x="3154361" y="3871574"/>
                  <a:pt x="3152232" y="3875831"/>
                </a:cubicBezTo>
                <a:cubicBezTo>
                  <a:pt x="3139463" y="3869446"/>
                  <a:pt x="3141591" y="3884345"/>
                  <a:pt x="3130950" y="3884345"/>
                </a:cubicBezTo>
                <a:cubicBezTo>
                  <a:pt x="3135206" y="3886473"/>
                  <a:pt x="3135206" y="3890730"/>
                  <a:pt x="3137334" y="3892858"/>
                </a:cubicBezTo>
                <a:cubicBezTo>
                  <a:pt x="3135206" y="3892858"/>
                  <a:pt x="3130950" y="3890730"/>
                  <a:pt x="3133078" y="3897115"/>
                </a:cubicBezTo>
                <a:cubicBezTo>
                  <a:pt x="3120308" y="3888602"/>
                  <a:pt x="3126693" y="3901372"/>
                  <a:pt x="3122437" y="3907757"/>
                </a:cubicBezTo>
                <a:cubicBezTo>
                  <a:pt x="3120308" y="3901372"/>
                  <a:pt x="3118180" y="3907757"/>
                  <a:pt x="3116052" y="3903500"/>
                </a:cubicBezTo>
                <a:cubicBezTo>
                  <a:pt x="3111795" y="3897115"/>
                  <a:pt x="3111795" y="3892858"/>
                  <a:pt x="3116052" y="3892858"/>
                </a:cubicBezTo>
                <a:cubicBezTo>
                  <a:pt x="3103282" y="3884345"/>
                  <a:pt x="3099026" y="3892858"/>
                  <a:pt x="3101154" y="3901372"/>
                </a:cubicBezTo>
                <a:cubicBezTo>
                  <a:pt x="3105410" y="3901372"/>
                  <a:pt x="3103282" y="3894987"/>
                  <a:pt x="3109667" y="3899244"/>
                </a:cubicBezTo>
                <a:cubicBezTo>
                  <a:pt x="3107539" y="3907757"/>
                  <a:pt x="3099026" y="3912014"/>
                  <a:pt x="3099026" y="3922656"/>
                </a:cubicBezTo>
                <a:cubicBezTo>
                  <a:pt x="3101154" y="3926913"/>
                  <a:pt x="3103282" y="3926913"/>
                  <a:pt x="3105410" y="3926913"/>
                </a:cubicBezTo>
                <a:cubicBezTo>
                  <a:pt x="3105410" y="3926913"/>
                  <a:pt x="3105410" y="3926913"/>
                  <a:pt x="3109667" y="3935427"/>
                </a:cubicBezTo>
                <a:cubicBezTo>
                  <a:pt x="3103282" y="3935427"/>
                  <a:pt x="3103282" y="3929041"/>
                  <a:pt x="3096897" y="3926913"/>
                </a:cubicBezTo>
                <a:cubicBezTo>
                  <a:pt x="3084128" y="3926913"/>
                  <a:pt x="3099026" y="3937555"/>
                  <a:pt x="3086256" y="3933298"/>
                </a:cubicBezTo>
                <a:cubicBezTo>
                  <a:pt x="3090512" y="3941812"/>
                  <a:pt x="3101154" y="3939683"/>
                  <a:pt x="3101154" y="3937555"/>
                </a:cubicBezTo>
                <a:cubicBezTo>
                  <a:pt x="3105410" y="3946069"/>
                  <a:pt x="3090512" y="3939683"/>
                  <a:pt x="3099026" y="3948197"/>
                </a:cubicBezTo>
                <a:cubicBezTo>
                  <a:pt x="3090512" y="3943940"/>
                  <a:pt x="3088384" y="3933298"/>
                  <a:pt x="3077743" y="3933298"/>
                </a:cubicBezTo>
                <a:cubicBezTo>
                  <a:pt x="3077743" y="3939683"/>
                  <a:pt x="3062845" y="3943940"/>
                  <a:pt x="3081999" y="3958839"/>
                </a:cubicBezTo>
                <a:cubicBezTo>
                  <a:pt x="3079871" y="3952454"/>
                  <a:pt x="3081999" y="3950325"/>
                  <a:pt x="3086256" y="3946069"/>
                </a:cubicBezTo>
                <a:cubicBezTo>
                  <a:pt x="3090512" y="3952454"/>
                  <a:pt x="3081999" y="3950325"/>
                  <a:pt x="3090512" y="3956711"/>
                </a:cubicBezTo>
                <a:cubicBezTo>
                  <a:pt x="3081999" y="3956711"/>
                  <a:pt x="3079871" y="3971610"/>
                  <a:pt x="3073486" y="3969481"/>
                </a:cubicBezTo>
                <a:cubicBezTo>
                  <a:pt x="3075615" y="3969481"/>
                  <a:pt x="3075615" y="3969481"/>
                  <a:pt x="3075615" y="3967353"/>
                </a:cubicBezTo>
                <a:cubicBezTo>
                  <a:pt x="3069230" y="3965224"/>
                  <a:pt x="3069230" y="3969481"/>
                  <a:pt x="3067102" y="3960968"/>
                </a:cubicBezTo>
                <a:cubicBezTo>
                  <a:pt x="3064973" y="3954582"/>
                  <a:pt x="3073486" y="3969481"/>
                  <a:pt x="3071358" y="3963096"/>
                </a:cubicBezTo>
                <a:cubicBezTo>
                  <a:pt x="3071358" y="3954582"/>
                  <a:pt x="3067102" y="3960968"/>
                  <a:pt x="3064973" y="3956711"/>
                </a:cubicBezTo>
                <a:cubicBezTo>
                  <a:pt x="3069230" y="3954582"/>
                  <a:pt x="3058588" y="3946069"/>
                  <a:pt x="3064973" y="3943940"/>
                </a:cubicBezTo>
                <a:cubicBezTo>
                  <a:pt x="3058588" y="3939683"/>
                  <a:pt x="3058588" y="3943940"/>
                  <a:pt x="3056460" y="3946069"/>
                </a:cubicBezTo>
                <a:cubicBezTo>
                  <a:pt x="3058588" y="3950325"/>
                  <a:pt x="3062845" y="3958839"/>
                  <a:pt x="3058588" y="3956711"/>
                </a:cubicBezTo>
                <a:cubicBezTo>
                  <a:pt x="3054332" y="3954582"/>
                  <a:pt x="3054332" y="3950325"/>
                  <a:pt x="3050075" y="3948197"/>
                </a:cubicBezTo>
                <a:cubicBezTo>
                  <a:pt x="3047947" y="3950325"/>
                  <a:pt x="3045819" y="3954582"/>
                  <a:pt x="3054332" y="3958839"/>
                </a:cubicBezTo>
                <a:cubicBezTo>
                  <a:pt x="3054332" y="3954582"/>
                  <a:pt x="3062845" y="3965224"/>
                  <a:pt x="3064973" y="3960968"/>
                </a:cubicBezTo>
                <a:cubicBezTo>
                  <a:pt x="3069230" y="3969481"/>
                  <a:pt x="3058588" y="3963096"/>
                  <a:pt x="3056460" y="3965224"/>
                </a:cubicBezTo>
                <a:cubicBezTo>
                  <a:pt x="3056460" y="3969481"/>
                  <a:pt x="3056460" y="3973738"/>
                  <a:pt x="3060717" y="3973738"/>
                </a:cubicBezTo>
                <a:cubicBezTo>
                  <a:pt x="3060717" y="3969481"/>
                  <a:pt x="3064973" y="3969481"/>
                  <a:pt x="3067102" y="3969481"/>
                </a:cubicBezTo>
                <a:cubicBezTo>
                  <a:pt x="3073486" y="3977995"/>
                  <a:pt x="3064973" y="3971610"/>
                  <a:pt x="3069230" y="3980123"/>
                </a:cubicBezTo>
                <a:cubicBezTo>
                  <a:pt x="3073486" y="3980123"/>
                  <a:pt x="3075615" y="3973738"/>
                  <a:pt x="3079871" y="3971610"/>
                </a:cubicBezTo>
                <a:cubicBezTo>
                  <a:pt x="3081999" y="3973738"/>
                  <a:pt x="3081999" y="3977995"/>
                  <a:pt x="3084128" y="3977995"/>
                </a:cubicBezTo>
                <a:cubicBezTo>
                  <a:pt x="3086256" y="3975866"/>
                  <a:pt x="3088384" y="3973738"/>
                  <a:pt x="3081999" y="3969481"/>
                </a:cubicBezTo>
                <a:cubicBezTo>
                  <a:pt x="3088384" y="3969481"/>
                  <a:pt x="3092641" y="3967353"/>
                  <a:pt x="3090512" y="3960968"/>
                </a:cubicBezTo>
                <a:cubicBezTo>
                  <a:pt x="3092641" y="3967353"/>
                  <a:pt x="3096897" y="3963096"/>
                  <a:pt x="3092641" y="3958839"/>
                </a:cubicBezTo>
                <a:cubicBezTo>
                  <a:pt x="3094769" y="3958839"/>
                  <a:pt x="3096897" y="3960968"/>
                  <a:pt x="3099026" y="3963096"/>
                </a:cubicBezTo>
                <a:cubicBezTo>
                  <a:pt x="3101154" y="3960968"/>
                  <a:pt x="3101154" y="3958839"/>
                  <a:pt x="3099026" y="3954582"/>
                </a:cubicBezTo>
                <a:cubicBezTo>
                  <a:pt x="3109667" y="3958839"/>
                  <a:pt x="3109667" y="3952454"/>
                  <a:pt x="3109667" y="3946069"/>
                </a:cubicBezTo>
                <a:cubicBezTo>
                  <a:pt x="3109667" y="3950325"/>
                  <a:pt x="3116052" y="3950325"/>
                  <a:pt x="3118180" y="3952454"/>
                </a:cubicBezTo>
                <a:cubicBezTo>
                  <a:pt x="3113923" y="3937555"/>
                  <a:pt x="3139463" y="3946069"/>
                  <a:pt x="3128821" y="3931170"/>
                </a:cubicBezTo>
                <a:cubicBezTo>
                  <a:pt x="3137334" y="3935427"/>
                  <a:pt x="3133078" y="3926913"/>
                  <a:pt x="3133078" y="3924785"/>
                </a:cubicBezTo>
                <a:cubicBezTo>
                  <a:pt x="3139463" y="3924785"/>
                  <a:pt x="3141591" y="3929041"/>
                  <a:pt x="3145847" y="3929041"/>
                </a:cubicBezTo>
                <a:cubicBezTo>
                  <a:pt x="3137334" y="3918399"/>
                  <a:pt x="3158617" y="3924785"/>
                  <a:pt x="3160745" y="3918399"/>
                </a:cubicBezTo>
                <a:cubicBezTo>
                  <a:pt x="3158617" y="3916271"/>
                  <a:pt x="3156489" y="3914143"/>
                  <a:pt x="3154361" y="3912014"/>
                </a:cubicBezTo>
                <a:cubicBezTo>
                  <a:pt x="3158617" y="3909886"/>
                  <a:pt x="3160745" y="3909886"/>
                  <a:pt x="3165002" y="3905629"/>
                </a:cubicBezTo>
                <a:cubicBezTo>
                  <a:pt x="3169258" y="3909886"/>
                  <a:pt x="3162874" y="3912014"/>
                  <a:pt x="3171387" y="3916271"/>
                </a:cubicBezTo>
                <a:cubicBezTo>
                  <a:pt x="3160745" y="3894987"/>
                  <a:pt x="3184156" y="3894987"/>
                  <a:pt x="3188413" y="3890730"/>
                </a:cubicBezTo>
                <a:cubicBezTo>
                  <a:pt x="3186285" y="3888602"/>
                  <a:pt x="3182028" y="3886473"/>
                  <a:pt x="3179900" y="3882216"/>
                </a:cubicBezTo>
                <a:cubicBezTo>
                  <a:pt x="3186285" y="3882216"/>
                  <a:pt x="3184156" y="3875831"/>
                  <a:pt x="3188413" y="3875831"/>
                </a:cubicBezTo>
                <a:cubicBezTo>
                  <a:pt x="3190541" y="3880088"/>
                  <a:pt x="3192669" y="3884345"/>
                  <a:pt x="3196926" y="3888602"/>
                </a:cubicBezTo>
                <a:cubicBezTo>
                  <a:pt x="3211824" y="3880088"/>
                  <a:pt x="3216080" y="3854547"/>
                  <a:pt x="3237363" y="3856676"/>
                </a:cubicBezTo>
                <a:cubicBezTo>
                  <a:pt x="3235235" y="3856676"/>
                  <a:pt x="3233107" y="3856676"/>
                  <a:pt x="3235235" y="3863061"/>
                </a:cubicBezTo>
                <a:cubicBezTo>
                  <a:pt x="3239491" y="3863061"/>
                  <a:pt x="3239491" y="3867318"/>
                  <a:pt x="3245876" y="3867318"/>
                </a:cubicBezTo>
                <a:cubicBezTo>
                  <a:pt x="3237363" y="3854547"/>
                  <a:pt x="3252261" y="3863061"/>
                  <a:pt x="3254389" y="3860932"/>
                </a:cubicBezTo>
                <a:cubicBezTo>
                  <a:pt x="3252261" y="3856676"/>
                  <a:pt x="3248004" y="3854547"/>
                  <a:pt x="3248004" y="3850290"/>
                </a:cubicBezTo>
                <a:cubicBezTo>
                  <a:pt x="3256517" y="3854547"/>
                  <a:pt x="3256517" y="3852419"/>
                  <a:pt x="3260774" y="3852419"/>
                </a:cubicBezTo>
                <a:cubicBezTo>
                  <a:pt x="3260774" y="3848162"/>
                  <a:pt x="3256517" y="3848162"/>
                  <a:pt x="3254389" y="3846033"/>
                </a:cubicBezTo>
                <a:cubicBezTo>
                  <a:pt x="3258646" y="3846033"/>
                  <a:pt x="3256517" y="3833263"/>
                  <a:pt x="3265031" y="3839648"/>
                </a:cubicBezTo>
                <a:cubicBezTo>
                  <a:pt x="3262902" y="3841777"/>
                  <a:pt x="3258646" y="3839648"/>
                  <a:pt x="3260774" y="3846033"/>
                </a:cubicBezTo>
                <a:cubicBezTo>
                  <a:pt x="3269287" y="3841777"/>
                  <a:pt x="3269287" y="3850290"/>
                  <a:pt x="3277800" y="3854547"/>
                </a:cubicBezTo>
                <a:cubicBezTo>
                  <a:pt x="3277800" y="3848162"/>
                  <a:pt x="3273544" y="3846033"/>
                  <a:pt x="3271415" y="3843905"/>
                </a:cubicBezTo>
                <a:cubicBezTo>
                  <a:pt x="3273544" y="3837520"/>
                  <a:pt x="3282057" y="3835391"/>
                  <a:pt x="3290570" y="3831135"/>
                </a:cubicBezTo>
                <a:cubicBezTo>
                  <a:pt x="3284185" y="3826878"/>
                  <a:pt x="3286313" y="3822621"/>
                  <a:pt x="3284185" y="3818364"/>
                </a:cubicBezTo>
                <a:cubicBezTo>
                  <a:pt x="3290570" y="3818364"/>
                  <a:pt x="3290570" y="3824749"/>
                  <a:pt x="3296955" y="3824749"/>
                </a:cubicBezTo>
                <a:cubicBezTo>
                  <a:pt x="3290570" y="3816236"/>
                  <a:pt x="3292698" y="3814107"/>
                  <a:pt x="3292698" y="3807722"/>
                </a:cubicBezTo>
                <a:cubicBezTo>
                  <a:pt x="3290570" y="3807722"/>
                  <a:pt x="3290570" y="3809851"/>
                  <a:pt x="3288442" y="3807722"/>
                </a:cubicBezTo>
                <a:cubicBezTo>
                  <a:pt x="3292698" y="3807722"/>
                  <a:pt x="3288442" y="3801337"/>
                  <a:pt x="3284185" y="3797080"/>
                </a:cubicBezTo>
                <a:cubicBezTo>
                  <a:pt x="3288442" y="3799208"/>
                  <a:pt x="3286313" y="3792823"/>
                  <a:pt x="3292698" y="3794952"/>
                </a:cubicBezTo>
                <a:cubicBezTo>
                  <a:pt x="3296955" y="3801337"/>
                  <a:pt x="3292698" y="3797080"/>
                  <a:pt x="3292698" y="3799208"/>
                </a:cubicBezTo>
                <a:cubicBezTo>
                  <a:pt x="3299083" y="3801337"/>
                  <a:pt x="3296955" y="3805594"/>
                  <a:pt x="3296955" y="3805594"/>
                </a:cubicBezTo>
                <a:cubicBezTo>
                  <a:pt x="3299083" y="3803465"/>
                  <a:pt x="3303339" y="3803465"/>
                  <a:pt x="3309724" y="3805594"/>
                </a:cubicBezTo>
                <a:cubicBezTo>
                  <a:pt x="3305468" y="3805594"/>
                  <a:pt x="3307596" y="3811979"/>
                  <a:pt x="3309724" y="3811979"/>
                </a:cubicBezTo>
                <a:cubicBezTo>
                  <a:pt x="3320366" y="3811979"/>
                  <a:pt x="3313981" y="3797080"/>
                  <a:pt x="3318237" y="3792823"/>
                </a:cubicBezTo>
                <a:cubicBezTo>
                  <a:pt x="3320366" y="3797080"/>
                  <a:pt x="3320366" y="3803465"/>
                  <a:pt x="3326750" y="3803465"/>
                </a:cubicBezTo>
                <a:cubicBezTo>
                  <a:pt x="3323558" y="3799208"/>
                  <a:pt x="3320898" y="3793887"/>
                  <a:pt x="3320366" y="3790163"/>
                </a:cubicBezTo>
                <a:lnTo>
                  <a:pt x="3324760" y="3787599"/>
                </a:lnTo>
                <a:lnTo>
                  <a:pt x="3326750" y="3790695"/>
                </a:lnTo>
                <a:cubicBezTo>
                  <a:pt x="3331007" y="3788566"/>
                  <a:pt x="3335263" y="3786438"/>
                  <a:pt x="3335263" y="3780053"/>
                </a:cubicBezTo>
                <a:cubicBezTo>
                  <a:pt x="3339520" y="3782181"/>
                  <a:pt x="3343777" y="3784310"/>
                  <a:pt x="3345905" y="3786438"/>
                </a:cubicBezTo>
                <a:cubicBezTo>
                  <a:pt x="3345905" y="3780053"/>
                  <a:pt x="3345905" y="3782181"/>
                  <a:pt x="3341648" y="3773668"/>
                </a:cubicBezTo>
                <a:cubicBezTo>
                  <a:pt x="3345905" y="3775796"/>
                  <a:pt x="3345905" y="3773668"/>
                  <a:pt x="3350161" y="3775796"/>
                </a:cubicBezTo>
                <a:cubicBezTo>
                  <a:pt x="3352290" y="3775796"/>
                  <a:pt x="3352290" y="3777924"/>
                  <a:pt x="3354418" y="3780053"/>
                </a:cubicBezTo>
                <a:cubicBezTo>
                  <a:pt x="3367187" y="3777924"/>
                  <a:pt x="3362931" y="3763026"/>
                  <a:pt x="3367187" y="3756640"/>
                </a:cubicBezTo>
                <a:cubicBezTo>
                  <a:pt x="3371444" y="3760897"/>
                  <a:pt x="3373572" y="3765154"/>
                  <a:pt x="3379957" y="3769411"/>
                </a:cubicBezTo>
                <a:cubicBezTo>
                  <a:pt x="3379957" y="3765154"/>
                  <a:pt x="3386342" y="3765154"/>
                  <a:pt x="3382085" y="3758769"/>
                </a:cubicBezTo>
                <a:cubicBezTo>
                  <a:pt x="3377829" y="3756640"/>
                  <a:pt x="3379957" y="3769411"/>
                  <a:pt x="3373572" y="3758769"/>
                </a:cubicBezTo>
                <a:cubicBezTo>
                  <a:pt x="3373572" y="3754512"/>
                  <a:pt x="3382085" y="3756640"/>
                  <a:pt x="3390598" y="3756640"/>
                </a:cubicBezTo>
                <a:cubicBezTo>
                  <a:pt x="3388470" y="3748127"/>
                  <a:pt x="3384214" y="3754512"/>
                  <a:pt x="3377829" y="3750255"/>
                </a:cubicBezTo>
                <a:cubicBezTo>
                  <a:pt x="3392727" y="3748127"/>
                  <a:pt x="3392727" y="3733228"/>
                  <a:pt x="3396983" y="3724714"/>
                </a:cubicBezTo>
                <a:cubicBezTo>
                  <a:pt x="3399111" y="3731099"/>
                  <a:pt x="3392727" y="3726843"/>
                  <a:pt x="3394855" y="3731099"/>
                </a:cubicBezTo>
                <a:cubicBezTo>
                  <a:pt x="3401240" y="3731099"/>
                  <a:pt x="3401240" y="3737485"/>
                  <a:pt x="3405496" y="3737485"/>
                </a:cubicBezTo>
                <a:cubicBezTo>
                  <a:pt x="3399111" y="3716201"/>
                  <a:pt x="3422522" y="3722586"/>
                  <a:pt x="3426779" y="3711944"/>
                </a:cubicBezTo>
                <a:cubicBezTo>
                  <a:pt x="3426779" y="3716201"/>
                  <a:pt x="3428907" y="3718329"/>
                  <a:pt x="3435292" y="3718329"/>
                </a:cubicBezTo>
                <a:cubicBezTo>
                  <a:pt x="3431036" y="3711944"/>
                  <a:pt x="3428907" y="3705559"/>
                  <a:pt x="3431036" y="3703430"/>
                </a:cubicBezTo>
                <a:cubicBezTo>
                  <a:pt x="3433164" y="3705559"/>
                  <a:pt x="3435292" y="3707687"/>
                  <a:pt x="3437420" y="3709815"/>
                </a:cubicBezTo>
                <a:cubicBezTo>
                  <a:pt x="3437420" y="3699173"/>
                  <a:pt x="3452318" y="3699173"/>
                  <a:pt x="3450190" y="3686403"/>
                </a:cubicBezTo>
                <a:cubicBezTo>
                  <a:pt x="3450190" y="3688531"/>
                  <a:pt x="3452318" y="3690660"/>
                  <a:pt x="3456575" y="3692788"/>
                </a:cubicBezTo>
                <a:cubicBezTo>
                  <a:pt x="3460831" y="3680018"/>
                  <a:pt x="3465088" y="3684274"/>
                  <a:pt x="3475729" y="3680018"/>
                </a:cubicBezTo>
                <a:cubicBezTo>
                  <a:pt x="3477857" y="3684274"/>
                  <a:pt x="3479986" y="3686403"/>
                  <a:pt x="3482114" y="3688531"/>
                </a:cubicBezTo>
                <a:cubicBezTo>
                  <a:pt x="3479986" y="3680018"/>
                  <a:pt x="3488499" y="3690660"/>
                  <a:pt x="3488499" y="3684274"/>
                </a:cubicBezTo>
                <a:cubicBezTo>
                  <a:pt x="3486371" y="3680018"/>
                  <a:pt x="3484242" y="3675761"/>
                  <a:pt x="3482114" y="3673632"/>
                </a:cubicBezTo>
                <a:cubicBezTo>
                  <a:pt x="3486371" y="3675761"/>
                  <a:pt x="3488499" y="3673632"/>
                  <a:pt x="3488499" y="3673632"/>
                </a:cubicBezTo>
                <a:cubicBezTo>
                  <a:pt x="3488499" y="3669376"/>
                  <a:pt x="3482114" y="3669376"/>
                  <a:pt x="3482114" y="3667247"/>
                </a:cubicBezTo>
                <a:cubicBezTo>
                  <a:pt x="3490627" y="3665119"/>
                  <a:pt x="3488499" y="3669376"/>
                  <a:pt x="3494884" y="3665119"/>
                </a:cubicBezTo>
                <a:cubicBezTo>
                  <a:pt x="3490627" y="3662990"/>
                  <a:pt x="3486371" y="3662990"/>
                  <a:pt x="3486371" y="3658734"/>
                </a:cubicBezTo>
                <a:cubicBezTo>
                  <a:pt x="3501268" y="3662990"/>
                  <a:pt x="3505525" y="3645963"/>
                  <a:pt x="3516166" y="3662990"/>
                </a:cubicBezTo>
                <a:cubicBezTo>
                  <a:pt x="3524679" y="3662990"/>
                  <a:pt x="3520423" y="3652348"/>
                  <a:pt x="3524679" y="3652348"/>
                </a:cubicBezTo>
                <a:cubicBezTo>
                  <a:pt x="3526808" y="3654477"/>
                  <a:pt x="3526808" y="3656605"/>
                  <a:pt x="3528936" y="3656605"/>
                </a:cubicBezTo>
                <a:cubicBezTo>
                  <a:pt x="3528936" y="3650220"/>
                  <a:pt x="3539577" y="3658734"/>
                  <a:pt x="3539577" y="3654477"/>
                </a:cubicBezTo>
                <a:cubicBezTo>
                  <a:pt x="3535321" y="3648092"/>
                  <a:pt x="3528936" y="3643835"/>
                  <a:pt x="3522551" y="3637449"/>
                </a:cubicBezTo>
                <a:cubicBezTo>
                  <a:pt x="3533192" y="3643835"/>
                  <a:pt x="3543834" y="3641706"/>
                  <a:pt x="3535321" y="3631064"/>
                </a:cubicBezTo>
                <a:cubicBezTo>
                  <a:pt x="3562988" y="3618294"/>
                  <a:pt x="3582143" y="3599138"/>
                  <a:pt x="3607682" y="3582111"/>
                </a:cubicBezTo>
                <a:cubicBezTo>
                  <a:pt x="3611938" y="3590625"/>
                  <a:pt x="3603425" y="3584239"/>
                  <a:pt x="3603425" y="3590625"/>
                </a:cubicBezTo>
                <a:cubicBezTo>
                  <a:pt x="3609810" y="3594881"/>
                  <a:pt x="3603425" y="3594881"/>
                  <a:pt x="3611938" y="3597010"/>
                </a:cubicBezTo>
                <a:cubicBezTo>
                  <a:pt x="3609810" y="3594881"/>
                  <a:pt x="3614067" y="3597010"/>
                  <a:pt x="3614067" y="3594881"/>
                </a:cubicBezTo>
                <a:cubicBezTo>
                  <a:pt x="3611938" y="3592753"/>
                  <a:pt x="3609810" y="3590625"/>
                  <a:pt x="3607682" y="3588496"/>
                </a:cubicBezTo>
                <a:cubicBezTo>
                  <a:pt x="3614067" y="3586368"/>
                  <a:pt x="3614067" y="3590625"/>
                  <a:pt x="3618323" y="3592753"/>
                </a:cubicBezTo>
                <a:cubicBezTo>
                  <a:pt x="3620451" y="3592753"/>
                  <a:pt x="3622580" y="3590625"/>
                  <a:pt x="3624708" y="3590625"/>
                </a:cubicBezTo>
                <a:cubicBezTo>
                  <a:pt x="3622580" y="3586368"/>
                  <a:pt x="3620451" y="3584239"/>
                  <a:pt x="3618323" y="3584239"/>
                </a:cubicBezTo>
                <a:cubicBezTo>
                  <a:pt x="3609810" y="3582111"/>
                  <a:pt x="3603425" y="3577854"/>
                  <a:pt x="3599169" y="3575726"/>
                </a:cubicBezTo>
                <a:cubicBezTo>
                  <a:pt x="3603425" y="3575726"/>
                  <a:pt x="3599169" y="3569340"/>
                  <a:pt x="3605554" y="3573597"/>
                </a:cubicBezTo>
                <a:cubicBezTo>
                  <a:pt x="3607682" y="3575726"/>
                  <a:pt x="3607682" y="3579982"/>
                  <a:pt x="3611938" y="3579982"/>
                </a:cubicBezTo>
                <a:cubicBezTo>
                  <a:pt x="3614067" y="3573597"/>
                  <a:pt x="3633221" y="3579982"/>
                  <a:pt x="3628965" y="3567212"/>
                </a:cubicBezTo>
                <a:cubicBezTo>
                  <a:pt x="3635349" y="3569340"/>
                  <a:pt x="3637478" y="3569340"/>
                  <a:pt x="3631093" y="3565084"/>
                </a:cubicBezTo>
                <a:cubicBezTo>
                  <a:pt x="3639606" y="3567212"/>
                  <a:pt x="3639606" y="3565084"/>
                  <a:pt x="3641734" y="3562955"/>
                </a:cubicBezTo>
                <a:cubicBezTo>
                  <a:pt x="3643862" y="3569340"/>
                  <a:pt x="3637478" y="3569340"/>
                  <a:pt x="3639606" y="3575726"/>
                </a:cubicBezTo>
                <a:cubicBezTo>
                  <a:pt x="3654504" y="3579982"/>
                  <a:pt x="3648119" y="3567212"/>
                  <a:pt x="3654504" y="3565084"/>
                </a:cubicBezTo>
                <a:cubicBezTo>
                  <a:pt x="3663017" y="3571469"/>
                  <a:pt x="3663017" y="3562955"/>
                  <a:pt x="3667273" y="3565084"/>
                </a:cubicBezTo>
                <a:cubicBezTo>
                  <a:pt x="3671530" y="3569340"/>
                  <a:pt x="3673658" y="3577854"/>
                  <a:pt x="3680043" y="3579982"/>
                </a:cubicBezTo>
                <a:cubicBezTo>
                  <a:pt x="3675786" y="3571469"/>
                  <a:pt x="3682171" y="3571469"/>
                  <a:pt x="3684300" y="3567212"/>
                </a:cubicBezTo>
                <a:cubicBezTo>
                  <a:pt x="3680043" y="3560827"/>
                  <a:pt x="3680043" y="3562955"/>
                  <a:pt x="3675786" y="3556570"/>
                </a:cubicBezTo>
                <a:cubicBezTo>
                  <a:pt x="3684300" y="3560827"/>
                  <a:pt x="3682171" y="3558698"/>
                  <a:pt x="3690684" y="3560827"/>
                </a:cubicBezTo>
                <a:cubicBezTo>
                  <a:pt x="3692813" y="3565084"/>
                  <a:pt x="3694941" y="3565084"/>
                  <a:pt x="3701326" y="3571469"/>
                </a:cubicBezTo>
                <a:cubicBezTo>
                  <a:pt x="3701326" y="3575726"/>
                  <a:pt x="3692813" y="3573597"/>
                  <a:pt x="3699197" y="3582111"/>
                </a:cubicBezTo>
                <a:cubicBezTo>
                  <a:pt x="3682171" y="3579982"/>
                  <a:pt x="3684300" y="3588496"/>
                  <a:pt x="3671530" y="3592753"/>
                </a:cubicBezTo>
                <a:cubicBezTo>
                  <a:pt x="3680043" y="3607652"/>
                  <a:pt x="3663017" y="3601267"/>
                  <a:pt x="3663017" y="3607652"/>
                </a:cubicBezTo>
                <a:cubicBezTo>
                  <a:pt x="3665145" y="3607652"/>
                  <a:pt x="3669402" y="3609780"/>
                  <a:pt x="3669402" y="3611909"/>
                </a:cubicBezTo>
                <a:cubicBezTo>
                  <a:pt x="3663017" y="3609780"/>
                  <a:pt x="3667273" y="3616165"/>
                  <a:pt x="3658760" y="3611909"/>
                </a:cubicBezTo>
                <a:cubicBezTo>
                  <a:pt x="3654504" y="3609780"/>
                  <a:pt x="3652376" y="3603395"/>
                  <a:pt x="3648119" y="3603395"/>
                </a:cubicBezTo>
                <a:cubicBezTo>
                  <a:pt x="3648119" y="3605523"/>
                  <a:pt x="3645991" y="3605523"/>
                  <a:pt x="3645991" y="3605523"/>
                </a:cubicBezTo>
                <a:cubicBezTo>
                  <a:pt x="3648119" y="3614037"/>
                  <a:pt x="3656632" y="3614037"/>
                  <a:pt x="3658760" y="3622551"/>
                </a:cubicBezTo>
                <a:cubicBezTo>
                  <a:pt x="3650247" y="3620422"/>
                  <a:pt x="3650247" y="3620422"/>
                  <a:pt x="3654504" y="3628936"/>
                </a:cubicBezTo>
                <a:cubicBezTo>
                  <a:pt x="3652376" y="3628936"/>
                  <a:pt x="3650247" y="3626807"/>
                  <a:pt x="3648119" y="3626807"/>
                </a:cubicBezTo>
                <a:cubicBezTo>
                  <a:pt x="3648119" y="3628936"/>
                  <a:pt x="3650247" y="3635321"/>
                  <a:pt x="3648119" y="3635321"/>
                </a:cubicBezTo>
                <a:cubicBezTo>
                  <a:pt x="3637478" y="3626807"/>
                  <a:pt x="3648119" y="3626807"/>
                  <a:pt x="3650247" y="3622551"/>
                </a:cubicBezTo>
                <a:cubicBezTo>
                  <a:pt x="3645991" y="3620422"/>
                  <a:pt x="3645991" y="3614037"/>
                  <a:pt x="3639606" y="3614037"/>
                </a:cubicBezTo>
                <a:cubicBezTo>
                  <a:pt x="3641734" y="3620422"/>
                  <a:pt x="3635349" y="3622551"/>
                  <a:pt x="3635349" y="3628936"/>
                </a:cubicBezTo>
                <a:cubicBezTo>
                  <a:pt x="3631093" y="3628936"/>
                  <a:pt x="3626836" y="3622551"/>
                  <a:pt x="3631093" y="3631064"/>
                </a:cubicBezTo>
                <a:cubicBezTo>
                  <a:pt x="3624708" y="3631064"/>
                  <a:pt x="3624708" y="3626807"/>
                  <a:pt x="3618323" y="3626807"/>
                </a:cubicBezTo>
                <a:cubicBezTo>
                  <a:pt x="3622580" y="3633193"/>
                  <a:pt x="3620451" y="3633193"/>
                  <a:pt x="3622580" y="3637449"/>
                </a:cubicBezTo>
                <a:cubicBezTo>
                  <a:pt x="3618323" y="3637449"/>
                  <a:pt x="3609810" y="3631064"/>
                  <a:pt x="3609810" y="3635321"/>
                </a:cubicBezTo>
                <a:cubicBezTo>
                  <a:pt x="3616195" y="3637449"/>
                  <a:pt x="3622580" y="3639578"/>
                  <a:pt x="3624708" y="3648092"/>
                </a:cubicBezTo>
                <a:cubicBezTo>
                  <a:pt x="3609810" y="3639578"/>
                  <a:pt x="3618323" y="3650220"/>
                  <a:pt x="3605554" y="3641706"/>
                </a:cubicBezTo>
                <a:cubicBezTo>
                  <a:pt x="3609810" y="3650220"/>
                  <a:pt x="3607682" y="3648092"/>
                  <a:pt x="3607682" y="3654477"/>
                </a:cubicBezTo>
                <a:cubicBezTo>
                  <a:pt x="3614067" y="3654477"/>
                  <a:pt x="3611938" y="3645963"/>
                  <a:pt x="3620451" y="3652348"/>
                </a:cubicBezTo>
                <a:cubicBezTo>
                  <a:pt x="3618323" y="3656605"/>
                  <a:pt x="3609810" y="3656605"/>
                  <a:pt x="3605554" y="3660862"/>
                </a:cubicBezTo>
                <a:cubicBezTo>
                  <a:pt x="3616195" y="3669376"/>
                  <a:pt x="3599169" y="3673632"/>
                  <a:pt x="3599169" y="3680018"/>
                </a:cubicBezTo>
                <a:cubicBezTo>
                  <a:pt x="3607682" y="3680018"/>
                  <a:pt x="3620451" y="3673632"/>
                  <a:pt x="3628965" y="3686403"/>
                </a:cubicBezTo>
                <a:cubicBezTo>
                  <a:pt x="3631093" y="3684274"/>
                  <a:pt x="3631093" y="3682146"/>
                  <a:pt x="3631093" y="3680018"/>
                </a:cubicBezTo>
                <a:cubicBezTo>
                  <a:pt x="3626836" y="3677889"/>
                  <a:pt x="3624708" y="3675761"/>
                  <a:pt x="3622580" y="3673632"/>
                </a:cubicBezTo>
                <a:cubicBezTo>
                  <a:pt x="3633221" y="3673632"/>
                  <a:pt x="3616195" y="3662990"/>
                  <a:pt x="3622580" y="3658734"/>
                </a:cubicBezTo>
                <a:cubicBezTo>
                  <a:pt x="3624708" y="3662990"/>
                  <a:pt x="3626836" y="3667247"/>
                  <a:pt x="3631093" y="3669376"/>
                </a:cubicBezTo>
                <a:cubicBezTo>
                  <a:pt x="3633221" y="3669376"/>
                  <a:pt x="3635349" y="3669376"/>
                  <a:pt x="3635349" y="3667247"/>
                </a:cubicBezTo>
                <a:cubicBezTo>
                  <a:pt x="3635349" y="3667247"/>
                  <a:pt x="3635349" y="3667247"/>
                  <a:pt x="3633221" y="3660862"/>
                </a:cubicBezTo>
                <a:cubicBezTo>
                  <a:pt x="3637478" y="3660862"/>
                  <a:pt x="3639606" y="3658734"/>
                  <a:pt x="3643862" y="3658734"/>
                </a:cubicBezTo>
                <a:cubicBezTo>
                  <a:pt x="3650247" y="3667247"/>
                  <a:pt x="3643862" y="3665119"/>
                  <a:pt x="3645991" y="3671504"/>
                </a:cubicBezTo>
                <a:cubicBezTo>
                  <a:pt x="3650247" y="3671504"/>
                  <a:pt x="3652376" y="3671504"/>
                  <a:pt x="3652376" y="3669376"/>
                </a:cubicBezTo>
                <a:cubicBezTo>
                  <a:pt x="3650247" y="3665119"/>
                  <a:pt x="3650247" y="3662990"/>
                  <a:pt x="3648119" y="3658734"/>
                </a:cubicBezTo>
                <a:cubicBezTo>
                  <a:pt x="3645991" y="3660862"/>
                  <a:pt x="3643862" y="3658734"/>
                  <a:pt x="3641734" y="3654477"/>
                </a:cubicBezTo>
                <a:cubicBezTo>
                  <a:pt x="3650247" y="3654477"/>
                  <a:pt x="3652376" y="3650220"/>
                  <a:pt x="3656632" y="3645963"/>
                </a:cubicBezTo>
                <a:cubicBezTo>
                  <a:pt x="3639606" y="3620422"/>
                  <a:pt x="3684300" y="3633193"/>
                  <a:pt x="3675786" y="3616165"/>
                </a:cubicBezTo>
                <a:cubicBezTo>
                  <a:pt x="3677915" y="3622551"/>
                  <a:pt x="3682171" y="3626807"/>
                  <a:pt x="3686428" y="3631064"/>
                </a:cubicBezTo>
                <a:cubicBezTo>
                  <a:pt x="3675786" y="3628936"/>
                  <a:pt x="3660889" y="3626807"/>
                  <a:pt x="3669402" y="3639578"/>
                </a:cubicBezTo>
                <a:cubicBezTo>
                  <a:pt x="3660889" y="3635321"/>
                  <a:pt x="3658760" y="3639578"/>
                  <a:pt x="3658760" y="3643835"/>
                </a:cubicBezTo>
                <a:cubicBezTo>
                  <a:pt x="3665145" y="3648092"/>
                  <a:pt x="3663017" y="3639578"/>
                  <a:pt x="3671530" y="3648092"/>
                </a:cubicBezTo>
                <a:cubicBezTo>
                  <a:pt x="3660889" y="3635321"/>
                  <a:pt x="3686428" y="3648092"/>
                  <a:pt x="3673658" y="3635321"/>
                </a:cubicBezTo>
                <a:cubicBezTo>
                  <a:pt x="3686428" y="3639578"/>
                  <a:pt x="3682171" y="3631064"/>
                  <a:pt x="3690684" y="3631064"/>
                </a:cubicBezTo>
                <a:cubicBezTo>
                  <a:pt x="3692813" y="3635321"/>
                  <a:pt x="3690684" y="3635321"/>
                  <a:pt x="3697069" y="3639578"/>
                </a:cubicBezTo>
                <a:cubicBezTo>
                  <a:pt x="3694941" y="3635321"/>
                  <a:pt x="3703454" y="3639578"/>
                  <a:pt x="3703454" y="3641706"/>
                </a:cubicBezTo>
                <a:cubicBezTo>
                  <a:pt x="3697069" y="3635321"/>
                  <a:pt x="3707711" y="3637449"/>
                  <a:pt x="3701326" y="3631064"/>
                </a:cubicBezTo>
                <a:cubicBezTo>
                  <a:pt x="3699197" y="3631064"/>
                  <a:pt x="3697069" y="3631064"/>
                  <a:pt x="3694941" y="3626807"/>
                </a:cubicBezTo>
                <a:cubicBezTo>
                  <a:pt x="3701326" y="3626807"/>
                  <a:pt x="3699197" y="3620422"/>
                  <a:pt x="3709839" y="3624679"/>
                </a:cubicBezTo>
                <a:cubicBezTo>
                  <a:pt x="3711967" y="3626807"/>
                  <a:pt x="3711967" y="3631064"/>
                  <a:pt x="3716224" y="3631064"/>
                </a:cubicBezTo>
                <a:cubicBezTo>
                  <a:pt x="3718352" y="3628936"/>
                  <a:pt x="3711967" y="3624679"/>
                  <a:pt x="3714095" y="3618294"/>
                </a:cubicBezTo>
                <a:cubicBezTo>
                  <a:pt x="3726865" y="3624679"/>
                  <a:pt x="3722608" y="3616165"/>
                  <a:pt x="3737506" y="3622551"/>
                </a:cubicBezTo>
                <a:cubicBezTo>
                  <a:pt x="3737506" y="3618294"/>
                  <a:pt x="3746019" y="3618294"/>
                  <a:pt x="3750276" y="3618294"/>
                </a:cubicBezTo>
                <a:cubicBezTo>
                  <a:pt x="3750276" y="3620422"/>
                  <a:pt x="3754532" y="3624679"/>
                  <a:pt x="3756661" y="3624679"/>
                </a:cubicBezTo>
                <a:cubicBezTo>
                  <a:pt x="3758789" y="3622551"/>
                  <a:pt x="3771559" y="3626807"/>
                  <a:pt x="3760917" y="3620422"/>
                </a:cubicBezTo>
                <a:cubicBezTo>
                  <a:pt x="3767302" y="3618294"/>
                  <a:pt x="3767302" y="3622551"/>
                  <a:pt x="3773687" y="3624679"/>
                </a:cubicBezTo>
                <a:cubicBezTo>
                  <a:pt x="3769430" y="3620422"/>
                  <a:pt x="3780072" y="3624679"/>
                  <a:pt x="3777943" y="3622551"/>
                </a:cubicBezTo>
                <a:cubicBezTo>
                  <a:pt x="3771559" y="3614037"/>
                  <a:pt x="3773687" y="3620422"/>
                  <a:pt x="3769430" y="3620422"/>
                </a:cubicBezTo>
                <a:cubicBezTo>
                  <a:pt x="3763045" y="3616165"/>
                  <a:pt x="3769430" y="3616165"/>
                  <a:pt x="3765174" y="3609780"/>
                </a:cubicBezTo>
                <a:cubicBezTo>
                  <a:pt x="3771559" y="3611909"/>
                  <a:pt x="3771559" y="3611909"/>
                  <a:pt x="3769430" y="3605523"/>
                </a:cubicBezTo>
                <a:cubicBezTo>
                  <a:pt x="3775815" y="3611909"/>
                  <a:pt x="3777943" y="3605523"/>
                  <a:pt x="3782200" y="3611909"/>
                </a:cubicBezTo>
                <a:cubicBezTo>
                  <a:pt x="3780072" y="3614037"/>
                  <a:pt x="3769430" y="3605523"/>
                  <a:pt x="3775815" y="3618294"/>
                </a:cubicBezTo>
                <a:cubicBezTo>
                  <a:pt x="3784328" y="3616165"/>
                  <a:pt x="3784328" y="3620422"/>
                  <a:pt x="3792841" y="3624679"/>
                </a:cubicBezTo>
                <a:cubicBezTo>
                  <a:pt x="3786456" y="3616165"/>
                  <a:pt x="3803483" y="3624679"/>
                  <a:pt x="3801354" y="3616165"/>
                </a:cubicBezTo>
                <a:cubicBezTo>
                  <a:pt x="3805611" y="3622551"/>
                  <a:pt x="3801354" y="3622551"/>
                  <a:pt x="3805611" y="3626807"/>
                </a:cubicBezTo>
                <a:cubicBezTo>
                  <a:pt x="3794970" y="3624679"/>
                  <a:pt x="3794970" y="3628936"/>
                  <a:pt x="3792841" y="3631064"/>
                </a:cubicBezTo>
                <a:cubicBezTo>
                  <a:pt x="3797098" y="3633193"/>
                  <a:pt x="3799226" y="3635321"/>
                  <a:pt x="3797098" y="3635321"/>
                </a:cubicBezTo>
                <a:cubicBezTo>
                  <a:pt x="3790713" y="3631064"/>
                  <a:pt x="3788585" y="3643835"/>
                  <a:pt x="3790713" y="3650220"/>
                </a:cubicBezTo>
                <a:cubicBezTo>
                  <a:pt x="3786456" y="3650220"/>
                  <a:pt x="3784328" y="3645963"/>
                  <a:pt x="3780072" y="3645963"/>
                </a:cubicBezTo>
                <a:cubicBezTo>
                  <a:pt x="3782200" y="3652348"/>
                  <a:pt x="3777943" y="3658734"/>
                  <a:pt x="3769430" y="3654477"/>
                </a:cubicBezTo>
                <a:cubicBezTo>
                  <a:pt x="3763045" y="3645963"/>
                  <a:pt x="3777943" y="3654477"/>
                  <a:pt x="3775815" y="3650220"/>
                </a:cubicBezTo>
                <a:cubicBezTo>
                  <a:pt x="3771559" y="3648092"/>
                  <a:pt x="3771559" y="3637449"/>
                  <a:pt x="3765174" y="3637449"/>
                </a:cubicBezTo>
                <a:cubicBezTo>
                  <a:pt x="3763045" y="3639578"/>
                  <a:pt x="3767302" y="3639578"/>
                  <a:pt x="3767302" y="3645963"/>
                </a:cubicBezTo>
                <a:cubicBezTo>
                  <a:pt x="3760917" y="3643835"/>
                  <a:pt x="3765174" y="3650220"/>
                  <a:pt x="3760917" y="3650220"/>
                </a:cubicBezTo>
                <a:cubicBezTo>
                  <a:pt x="3754532" y="3652348"/>
                  <a:pt x="3756661" y="3643835"/>
                  <a:pt x="3752404" y="3645963"/>
                </a:cubicBezTo>
                <a:cubicBezTo>
                  <a:pt x="3758789" y="3650220"/>
                  <a:pt x="3756661" y="3656605"/>
                  <a:pt x="3752404" y="3658734"/>
                </a:cubicBezTo>
                <a:cubicBezTo>
                  <a:pt x="3758789" y="3665119"/>
                  <a:pt x="3760917" y="3665119"/>
                  <a:pt x="3763045" y="3671504"/>
                </a:cubicBezTo>
                <a:cubicBezTo>
                  <a:pt x="3756661" y="3671504"/>
                  <a:pt x="3758789" y="3680018"/>
                  <a:pt x="3748148" y="3677889"/>
                </a:cubicBezTo>
                <a:cubicBezTo>
                  <a:pt x="3746019" y="3675761"/>
                  <a:pt x="3752404" y="3673632"/>
                  <a:pt x="3746019" y="3671504"/>
                </a:cubicBezTo>
                <a:cubicBezTo>
                  <a:pt x="3746019" y="3677889"/>
                  <a:pt x="3737506" y="3671504"/>
                  <a:pt x="3737506" y="3680018"/>
                </a:cubicBezTo>
                <a:cubicBezTo>
                  <a:pt x="3733250" y="3675761"/>
                  <a:pt x="3722608" y="3677889"/>
                  <a:pt x="3722608" y="3684274"/>
                </a:cubicBezTo>
                <a:cubicBezTo>
                  <a:pt x="3716224" y="3684274"/>
                  <a:pt x="3716224" y="3675761"/>
                  <a:pt x="3707711" y="3675761"/>
                </a:cubicBezTo>
                <a:cubicBezTo>
                  <a:pt x="3714095" y="3682146"/>
                  <a:pt x="3705582" y="3684274"/>
                  <a:pt x="3714095" y="3690660"/>
                </a:cubicBezTo>
                <a:cubicBezTo>
                  <a:pt x="3707711" y="3688531"/>
                  <a:pt x="3709839" y="3692788"/>
                  <a:pt x="3707711" y="3692788"/>
                </a:cubicBezTo>
                <a:cubicBezTo>
                  <a:pt x="3705582" y="3688531"/>
                  <a:pt x="3703454" y="3686403"/>
                  <a:pt x="3701326" y="3686403"/>
                </a:cubicBezTo>
                <a:cubicBezTo>
                  <a:pt x="3701326" y="3688531"/>
                  <a:pt x="3699197" y="3688531"/>
                  <a:pt x="3701326" y="3692788"/>
                </a:cubicBezTo>
                <a:cubicBezTo>
                  <a:pt x="3694941" y="3692788"/>
                  <a:pt x="3694941" y="3686403"/>
                  <a:pt x="3688556" y="3684274"/>
                </a:cubicBezTo>
                <a:cubicBezTo>
                  <a:pt x="3697069" y="3694916"/>
                  <a:pt x="3686428" y="3692788"/>
                  <a:pt x="3686428" y="3697045"/>
                </a:cubicBezTo>
                <a:cubicBezTo>
                  <a:pt x="3692813" y="3697045"/>
                  <a:pt x="3697069" y="3697045"/>
                  <a:pt x="3701326" y="3694916"/>
                </a:cubicBezTo>
                <a:cubicBezTo>
                  <a:pt x="3701326" y="3703430"/>
                  <a:pt x="3686428" y="3699173"/>
                  <a:pt x="3686428" y="3707687"/>
                </a:cubicBezTo>
                <a:cubicBezTo>
                  <a:pt x="3694941" y="3705559"/>
                  <a:pt x="3707711" y="3707687"/>
                  <a:pt x="3711967" y="3699173"/>
                </a:cubicBezTo>
                <a:cubicBezTo>
                  <a:pt x="3707711" y="3699173"/>
                  <a:pt x="3705582" y="3699173"/>
                  <a:pt x="3703454" y="3694916"/>
                </a:cubicBezTo>
                <a:cubicBezTo>
                  <a:pt x="3711967" y="3697045"/>
                  <a:pt x="3709839" y="3699173"/>
                  <a:pt x="3716224" y="3697045"/>
                </a:cubicBezTo>
                <a:cubicBezTo>
                  <a:pt x="3718352" y="3701302"/>
                  <a:pt x="3720480" y="3705559"/>
                  <a:pt x="3722608" y="3707687"/>
                </a:cubicBezTo>
                <a:cubicBezTo>
                  <a:pt x="3707711" y="3705559"/>
                  <a:pt x="3697069" y="3707687"/>
                  <a:pt x="3703454" y="3720457"/>
                </a:cubicBezTo>
                <a:cubicBezTo>
                  <a:pt x="3701326" y="3716201"/>
                  <a:pt x="3692813" y="3718329"/>
                  <a:pt x="3699197" y="3722586"/>
                </a:cubicBezTo>
                <a:cubicBezTo>
                  <a:pt x="3692813" y="3722586"/>
                  <a:pt x="3692813" y="3716201"/>
                  <a:pt x="3688556" y="3714072"/>
                </a:cubicBezTo>
                <a:cubicBezTo>
                  <a:pt x="3688556" y="3718329"/>
                  <a:pt x="3684300" y="3716201"/>
                  <a:pt x="3682171" y="3720457"/>
                </a:cubicBezTo>
                <a:cubicBezTo>
                  <a:pt x="3686428" y="3720457"/>
                  <a:pt x="3690684" y="3716201"/>
                  <a:pt x="3692813" y="3722586"/>
                </a:cubicBezTo>
                <a:cubicBezTo>
                  <a:pt x="3697069" y="3728971"/>
                  <a:pt x="3684300" y="3720457"/>
                  <a:pt x="3686428" y="3724714"/>
                </a:cubicBezTo>
                <a:cubicBezTo>
                  <a:pt x="3692813" y="3733228"/>
                  <a:pt x="3692813" y="3731099"/>
                  <a:pt x="3692813" y="3737485"/>
                </a:cubicBezTo>
                <a:cubicBezTo>
                  <a:pt x="3697069" y="3737485"/>
                  <a:pt x="3699197" y="3741741"/>
                  <a:pt x="3701326" y="3745998"/>
                </a:cubicBezTo>
                <a:cubicBezTo>
                  <a:pt x="3692813" y="3741741"/>
                  <a:pt x="3703454" y="3752384"/>
                  <a:pt x="3703454" y="3756640"/>
                </a:cubicBezTo>
                <a:cubicBezTo>
                  <a:pt x="3697069" y="3754512"/>
                  <a:pt x="3697069" y="3745998"/>
                  <a:pt x="3690684" y="3743870"/>
                </a:cubicBezTo>
                <a:cubicBezTo>
                  <a:pt x="3692813" y="3750255"/>
                  <a:pt x="3688556" y="3752384"/>
                  <a:pt x="3684300" y="3754512"/>
                </a:cubicBezTo>
                <a:cubicBezTo>
                  <a:pt x="3682171" y="3750255"/>
                  <a:pt x="3686428" y="3750255"/>
                  <a:pt x="3680043" y="3745998"/>
                </a:cubicBezTo>
                <a:cubicBezTo>
                  <a:pt x="3675786" y="3750255"/>
                  <a:pt x="3673658" y="3743870"/>
                  <a:pt x="3667273" y="3743870"/>
                </a:cubicBezTo>
                <a:cubicBezTo>
                  <a:pt x="3675786" y="3750255"/>
                  <a:pt x="3665145" y="3748127"/>
                  <a:pt x="3656632" y="3745998"/>
                </a:cubicBezTo>
                <a:cubicBezTo>
                  <a:pt x="3658760" y="3752384"/>
                  <a:pt x="3658760" y="3756640"/>
                  <a:pt x="3665145" y="3760897"/>
                </a:cubicBezTo>
                <a:cubicBezTo>
                  <a:pt x="3656632" y="3760897"/>
                  <a:pt x="3652376" y="3756640"/>
                  <a:pt x="3648119" y="3752384"/>
                </a:cubicBezTo>
                <a:cubicBezTo>
                  <a:pt x="3654504" y="3760897"/>
                  <a:pt x="3641734" y="3758769"/>
                  <a:pt x="3650247" y="3767282"/>
                </a:cubicBezTo>
                <a:cubicBezTo>
                  <a:pt x="3645991" y="3767282"/>
                  <a:pt x="3637478" y="3763026"/>
                  <a:pt x="3639606" y="3767282"/>
                </a:cubicBezTo>
                <a:cubicBezTo>
                  <a:pt x="3654504" y="3780053"/>
                  <a:pt x="3658760" y="3760897"/>
                  <a:pt x="3669402" y="3771539"/>
                </a:cubicBezTo>
                <a:cubicBezTo>
                  <a:pt x="3665145" y="3773668"/>
                  <a:pt x="3658760" y="3773668"/>
                  <a:pt x="3654504" y="3775796"/>
                </a:cubicBezTo>
                <a:cubicBezTo>
                  <a:pt x="3669402" y="3784310"/>
                  <a:pt x="3669402" y="3792823"/>
                  <a:pt x="3680043" y="3803465"/>
                </a:cubicBezTo>
                <a:cubicBezTo>
                  <a:pt x="3669402" y="3799208"/>
                  <a:pt x="3671530" y="3814107"/>
                  <a:pt x="3665145" y="3820493"/>
                </a:cubicBezTo>
                <a:cubicBezTo>
                  <a:pt x="3665145" y="3814107"/>
                  <a:pt x="3663017" y="3811979"/>
                  <a:pt x="3660889" y="3805594"/>
                </a:cubicBezTo>
                <a:cubicBezTo>
                  <a:pt x="3648119" y="3803465"/>
                  <a:pt x="3635349" y="3805594"/>
                  <a:pt x="3637478" y="3816236"/>
                </a:cubicBezTo>
                <a:cubicBezTo>
                  <a:pt x="3618323" y="3809851"/>
                  <a:pt x="3626836" y="3829006"/>
                  <a:pt x="3607682" y="3822621"/>
                </a:cubicBezTo>
                <a:cubicBezTo>
                  <a:pt x="3609810" y="3826878"/>
                  <a:pt x="3603425" y="3824749"/>
                  <a:pt x="3605554" y="3829006"/>
                </a:cubicBezTo>
                <a:cubicBezTo>
                  <a:pt x="3601297" y="3826878"/>
                  <a:pt x="3599169" y="3826878"/>
                  <a:pt x="3594912" y="3824749"/>
                </a:cubicBezTo>
                <a:cubicBezTo>
                  <a:pt x="3594912" y="3839648"/>
                  <a:pt x="3571501" y="3833263"/>
                  <a:pt x="3567245" y="3839648"/>
                </a:cubicBezTo>
                <a:cubicBezTo>
                  <a:pt x="3569373" y="3839648"/>
                  <a:pt x="3571501" y="3839648"/>
                  <a:pt x="3573630" y="3841777"/>
                </a:cubicBezTo>
                <a:cubicBezTo>
                  <a:pt x="3571501" y="3843905"/>
                  <a:pt x="3575758" y="3852419"/>
                  <a:pt x="3569373" y="3846033"/>
                </a:cubicBezTo>
                <a:cubicBezTo>
                  <a:pt x="3573630" y="3848162"/>
                  <a:pt x="3567245" y="3841777"/>
                  <a:pt x="3562988" y="3841777"/>
                </a:cubicBezTo>
                <a:cubicBezTo>
                  <a:pt x="3565116" y="3846033"/>
                  <a:pt x="3550219" y="3848162"/>
                  <a:pt x="3550219" y="3850290"/>
                </a:cubicBezTo>
                <a:cubicBezTo>
                  <a:pt x="3548090" y="3846033"/>
                  <a:pt x="3552347" y="3843905"/>
                  <a:pt x="3548090" y="3841777"/>
                </a:cubicBezTo>
                <a:cubicBezTo>
                  <a:pt x="3541706" y="3841777"/>
                  <a:pt x="3539577" y="3843905"/>
                  <a:pt x="3535321" y="3846033"/>
                </a:cubicBezTo>
                <a:cubicBezTo>
                  <a:pt x="3539577" y="3852419"/>
                  <a:pt x="3545962" y="3854547"/>
                  <a:pt x="3550219" y="3860932"/>
                </a:cubicBezTo>
                <a:cubicBezTo>
                  <a:pt x="3537449" y="3852419"/>
                  <a:pt x="3520423" y="3841777"/>
                  <a:pt x="3522551" y="3854547"/>
                </a:cubicBezTo>
                <a:cubicBezTo>
                  <a:pt x="3528936" y="3856676"/>
                  <a:pt x="3526808" y="3858804"/>
                  <a:pt x="3531064" y="3856676"/>
                </a:cubicBezTo>
                <a:cubicBezTo>
                  <a:pt x="3535321" y="3871574"/>
                  <a:pt x="3524679" y="3867318"/>
                  <a:pt x="3524679" y="3880088"/>
                </a:cubicBezTo>
                <a:cubicBezTo>
                  <a:pt x="3511910" y="3873703"/>
                  <a:pt x="3516166" y="3890730"/>
                  <a:pt x="3499140" y="3884345"/>
                </a:cubicBezTo>
                <a:cubicBezTo>
                  <a:pt x="3501268" y="3890730"/>
                  <a:pt x="3494884" y="3886473"/>
                  <a:pt x="3499140" y="3892858"/>
                </a:cubicBezTo>
                <a:cubicBezTo>
                  <a:pt x="3501268" y="3894987"/>
                  <a:pt x="3505525" y="3894987"/>
                  <a:pt x="3505525" y="3897115"/>
                </a:cubicBezTo>
                <a:cubicBezTo>
                  <a:pt x="3492755" y="3892858"/>
                  <a:pt x="3503397" y="3909886"/>
                  <a:pt x="3490627" y="3909886"/>
                </a:cubicBezTo>
                <a:cubicBezTo>
                  <a:pt x="3486371" y="3899244"/>
                  <a:pt x="3499140" y="3901372"/>
                  <a:pt x="3492755" y="3894987"/>
                </a:cubicBezTo>
                <a:cubicBezTo>
                  <a:pt x="3484242" y="3894987"/>
                  <a:pt x="3473601" y="3914143"/>
                  <a:pt x="3467216" y="3901372"/>
                </a:cubicBezTo>
                <a:cubicBezTo>
                  <a:pt x="3465088" y="3905629"/>
                  <a:pt x="3465088" y="3918399"/>
                  <a:pt x="3454446" y="3920528"/>
                </a:cubicBezTo>
                <a:cubicBezTo>
                  <a:pt x="3443805" y="3918399"/>
                  <a:pt x="3441677" y="3914143"/>
                  <a:pt x="3437420" y="3918399"/>
                </a:cubicBezTo>
                <a:cubicBezTo>
                  <a:pt x="3431036" y="3912014"/>
                  <a:pt x="3435292" y="3909886"/>
                  <a:pt x="3431036" y="3905629"/>
                </a:cubicBezTo>
                <a:cubicBezTo>
                  <a:pt x="3428907" y="3905629"/>
                  <a:pt x="3428907" y="3905629"/>
                  <a:pt x="3428907" y="3907757"/>
                </a:cubicBezTo>
                <a:cubicBezTo>
                  <a:pt x="3428907" y="3912014"/>
                  <a:pt x="3433164" y="3914143"/>
                  <a:pt x="3433164" y="3918399"/>
                </a:cubicBezTo>
                <a:cubicBezTo>
                  <a:pt x="3426779" y="3918399"/>
                  <a:pt x="3426779" y="3909886"/>
                  <a:pt x="3422522" y="3907757"/>
                </a:cubicBezTo>
                <a:cubicBezTo>
                  <a:pt x="3414009" y="3905629"/>
                  <a:pt x="3431036" y="3920528"/>
                  <a:pt x="3420394" y="3918399"/>
                </a:cubicBezTo>
                <a:cubicBezTo>
                  <a:pt x="3420394" y="3914143"/>
                  <a:pt x="3418266" y="3912014"/>
                  <a:pt x="3414009" y="3912014"/>
                </a:cubicBezTo>
                <a:cubicBezTo>
                  <a:pt x="3411881" y="3916271"/>
                  <a:pt x="3416138" y="3916271"/>
                  <a:pt x="3418266" y="3922656"/>
                </a:cubicBezTo>
                <a:cubicBezTo>
                  <a:pt x="3411881" y="3918399"/>
                  <a:pt x="3420394" y="3929041"/>
                  <a:pt x="3411881" y="3924785"/>
                </a:cubicBezTo>
                <a:cubicBezTo>
                  <a:pt x="3407625" y="3920528"/>
                  <a:pt x="3414009" y="3920528"/>
                  <a:pt x="3407625" y="3916271"/>
                </a:cubicBezTo>
                <a:cubicBezTo>
                  <a:pt x="3399111" y="3914143"/>
                  <a:pt x="3409753" y="3926913"/>
                  <a:pt x="3409753" y="3931170"/>
                </a:cubicBezTo>
                <a:cubicBezTo>
                  <a:pt x="3411881" y="3929041"/>
                  <a:pt x="3420394" y="3931170"/>
                  <a:pt x="3424651" y="3937555"/>
                </a:cubicBezTo>
                <a:cubicBezTo>
                  <a:pt x="3418266" y="3941812"/>
                  <a:pt x="3407625" y="3941812"/>
                  <a:pt x="3407625" y="3950325"/>
                </a:cubicBezTo>
                <a:cubicBezTo>
                  <a:pt x="3409753" y="3952454"/>
                  <a:pt x="3411881" y="3952454"/>
                  <a:pt x="3411881" y="3954582"/>
                </a:cubicBezTo>
                <a:cubicBezTo>
                  <a:pt x="3403368" y="3952454"/>
                  <a:pt x="3403368" y="3941812"/>
                  <a:pt x="3394855" y="3941812"/>
                </a:cubicBezTo>
                <a:cubicBezTo>
                  <a:pt x="3401240" y="3950325"/>
                  <a:pt x="3384214" y="3939683"/>
                  <a:pt x="3386342" y="3946069"/>
                </a:cubicBezTo>
                <a:cubicBezTo>
                  <a:pt x="3392727" y="3950325"/>
                  <a:pt x="3396983" y="3946069"/>
                  <a:pt x="3403368" y="3956711"/>
                </a:cubicBezTo>
                <a:cubicBezTo>
                  <a:pt x="3396983" y="3954582"/>
                  <a:pt x="3392727" y="3952454"/>
                  <a:pt x="3388470" y="3950325"/>
                </a:cubicBezTo>
                <a:cubicBezTo>
                  <a:pt x="3388470" y="3950325"/>
                  <a:pt x="3388470" y="3950325"/>
                  <a:pt x="3392727" y="3963096"/>
                </a:cubicBezTo>
                <a:cubicBezTo>
                  <a:pt x="3384214" y="3963096"/>
                  <a:pt x="3384214" y="3969481"/>
                  <a:pt x="3375701" y="3969481"/>
                </a:cubicBezTo>
                <a:cubicBezTo>
                  <a:pt x="3371444" y="3960968"/>
                  <a:pt x="3379957" y="3971610"/>
                  <a:pt x="3377829" y="3967353"/>
                </a:cubicBezTo>
                <a:cubicBezTo>
                  <a:pt x="3377829" y="3965224"/>
                  <a:pt x="3373572" y="3963096"/>
                  <a:pt x="3371444" y="3960968"/>
                </a:cubicBezTo>
                <a:cubicBezTo>
                  <a:pt x="3373572" y="3969481"/>
                  <a:pt x="3373572" y="3980123"/>
                  <a:pt x="3365059" y="3982252"/>
                </a:cubicBezTo>
                <a:cubicBezTo>
                  <a:pt x="3360803" y="3980123"/>
                  <a:pt x="3360803" y="3975866"/>
                  <a:pt x="3354418" y="3975866"/>
                </a:cubicBezTo>
                <a:cubicBezTo>
                  <a:pt x="3350161" y="3975866"/>
                  <a:pt x="3348033" y="3975866"/>
                  <a:pt x="3352290" y="3984380"/>
                </a:cubicBezTo>
                <a:cubicBezTo>
                  <a:pt x="3345905" y="3984380"/>
                  <a:pt x="3345905" y="3977995"/>
                  <a:pt x="3341648" y="3975866"/>
                </a:cubicBezTo>
                <a:cubicBezTo>
                  <a:pt x="3339520" y="3977995"/>
                  <a:pt x="3337392" y="3982252"/>
                  <a:pt x="3337392" y="3984380"/>
                </a:cubicBezTo>
                <a:cubicBezTo>
                  <a:pt x="3335264" y="3980123"/>
                  <a:pt x="3334199" y="3979059"/>
                  <a:pt x="3332869" y="3978793"/>
                </a:cubicBezTo>
                <a:lnTo>
                  <a:pt x="3327688" y="3978118"/>
                </a:lnTo>
                <a:lnTo>
                  <a:pt x="3335530" y="3971876"/>
                </a:lnTo>
                <a:cubicBezTo>
                  <a:pt x="3340584" y="3968949"/>
                  <a:pt x="3345905" y="3966289"/>
                  <a:pt x="3350161" y="3963096"/>
                </a:cubicBezTo>
                <a:cubicBezTo>
                  <a:pt x="3345905" y="3960968"/>
                  <a:pt x="3345905" y="3956711"/>
                  <a:pt x="3341648" y="3952454"/>
                </a:cubicBezTo>
                <a:cubicBezTo>
                  <a:pt x="3335263" y="3960968"/>
                  <a:pt x="3305468" y="3963096"/>
                  <a:pt x="3320366" y="3984380"/>
                </a:cubicBezTo>
                <a:cubicBezTo>
                  <a:pt x="3318237" y="3988637"/>
                  <a:pt x="3316109" y="3980123"/>
                  <a:pt x="3309724" y="3980123"/>
                </a:cubicBezTo>
                <a:cubicBezTo>
                  <a:pt x="3311852" y="3986508"/>
                  <a:pt x="3307596" y="3986508"/>
                  <a:pt x="3305468" y="3988637"/>
                </a:cubicBezTo>
                <a:cubicBezTo>
                  <a:pt x="3305468" y="3990765"/>
                  <a:pt x="3305468" y="3990765"/>
                  <a:pt x="3305468" y="3990765"/>
                </a:cubicBezTo>
                <a:cubicBezTo>
                  <a:pt x="3305468" y="3990765"/>
                  <a:pt x="3305468" y="3990765"/>
                  <a:pt x="3307596" y="3990765"/>
                </a:cubicBezTo>
                <a:cubicBezTo>
                  <a:pt x="3307596" y="3990765"/>
                  <a:pt x="3307596" y="3990765"/>
                  <a:pt x="3307596" y="3997150"/>
                </a:cubicBezTo>
                <a:cubicBezTo>
                  <a:pt x="3309724" y="3997150"/>
                  <a:pt x="3309724" y="3999279"/>
                  <a:pt x="3309724" y="3999279"/>
                </a:cubicBezTo>
                <a:cubicBezTo>
                  <a:pt x="3313981" y="3999279"/>
                  <a:pt x="3320366" y="3999279"/>
                  <a:pt x="3316109" y="3992894"/>
                </a:cubicBezTo>
                <a:cubicBezTo>
                  <a:pt x="3313981" y="3992894"/>
                  <a:pt x="3311852" y="3990765"/>
                  <a:pt x="3309724" y="3988637"/>
                </a:cubicBezTo>
                <a:cubicBezTo>
                  <a:pt x="3316109" y="3990765"/>
                  <a:pt x="3311852" y="3984380"/>
                  <a:pt x="3318237" y="3986508"/>
                </a:cubicBezTo>
                <a:cubicBezTo>
                  <a:pt x="3322494" y="3992894"/>
                  <a:pt x="3328879" y="3997150"/>
                  <a:pt x="3333135" y="4003536"/>
                </a:cubicBezTo>
                <a:cubicBezTo>
                  <a:pt x="3328879" y="4005664"/>
                  <a:pt x="3328879" y="3999279"/>
                  <a:pt x="3322494" y="3997150"/>
                </a:cubicBezTo>
                <a:cubicBezTo>
                  <a:pt x="3328879" y="4009921"/>
                  <a:pt x="3303339" y="3997150"/>
                  <a:pt x="3318237" y="4014178"/>
                </a:cubicBezTo>
                <a:cubicBezTo>
                  <a:pt x="3316109" y="4014178"/>
                  <a:pt x="3316109" y="4014178"/>
                  <a:pt x="3316109" y="4018435"/>
                </a:cubicBezTo>
                <a:cubicBezTo>
                  <a:pt x="3313981" y="4018435"/>
                  <a:pt x="3309724" y="4014178"/>
                  <a:pt x="3307596" y="4014178"/>
                </a:cubicBezTo>
                <a:cubicBezTo>
                  <a:pt x="3307596" y="4014178"/>
                  <a:pt x="3307596" y="4014178"/>
                  <a:pt x="3307596" y="4016306"/>
                </a:cubicBezTo>
                <a:cubicBezTo>
                  <a:pt x="3309724" y="4018435"/>
                  <a:pt x="3311852" y="4018435"/>
                  <a:pt x="3311852" y="4018435"/>
                </a:cubicBezTo>
                <a:cubicBezTo>
                  <a:pt x="3309724" y="4020563"/>
                  <a:pt x="3309724" y="4020563"/>
                  <a:pt x="3307596" y="4020563"/>
                </a:cubicBezTo>
                <a:cubicBezTo>
                  <a:pt x="3307596" y="4020563"/>
                  <a:pt x="3307596" y="4020563"/>
                  <a:pt x="3307596" y="4026948"/>
                </a:cubicBezTo>
                <a:cubicBezTo>
                  <a:pt x="3311852" y="4026948"/>
                  <a:pt x="3313981" y="4026948"/>
                  <a:pt x="3316109" y="4026948"/>
                </a:cubicBezTo>
                <a:cubicBezTo>
                  <a:pt x="3309724" y="4029077"/>
                  <a:pt x="3311852" y="4035462"/>
                  <a:pt x="3309724" y="4039719"/>
                </a:cubicBezTo>
                <a:cubicBezTo>
                  <a:pt x="3309724" y="4039719"/>
                  <a:pt x="3309724" y="4039719"/>
                  <a:pt x="3307596" y="4037590"/>
                </a:cubicBezTo>
                <a:cubicBezTo>
                  <a:pt x="3307596" y="4037590"/>
                  <a:pt x="3307596" y="4037590"/>
                  <a:pt x="3307596" y="4043975"/>
                </a:cubicBezTo>
                <a:cubicBezTo>
                  <a:pt x="3309724" y="4046104"/>
                  <a:pt x="3311852" y="4046104"/>
                  <a:pt x="3311852" y="4048232"/>
                </a:cubicBezTo>
                <a:cubicBezTo>
                  <a:pt x="3311852" y="4041847"/>
                  <a:pt x="3320366" y="4043975"/>
                  <a:pt x="3318237" y="4035462"/>
                </a:cubicBezTo>
                <a:cubicBezTo>
                  <a:pt x="3322494" y="4035462"/>
                  <a:pt x="3324622" y="4039719"/>
                  <a:pt x="3328879" y="4041847"/>
                </a:cubicBezTo>
                <a:cubicBezTo>
                  <a:pt x="3333135" y="4033333"/>
                  <a:pt x="3322494" y="4020563"/>
                  <a:pt x="3337392" y="4024820"/>
                </a:cubicBezTo>
                <a:cubicBezTo>
                  <a:pt x="3343777" y="4026948"/>
                  <a:pt x="3335263" y="4031205"/>
                  <a:pt x="3343777" y="4033333"/>
                </a:cubicBezTo>
                <a:cubicBezTo>
                  <a:pt x="3339520" y="4024820"/>
                  <a:pt x="3341648" y="4024820"/>
                  <a:pt x="3343777" y="4020563"/>
                </a:cubicBezTo>
                <a:cubicBezTo>
                  <a:pt x="3350161" y="4024820"/>
                  <a:pt x="3341648" y="4031205"/>
                  <a:pt x="3352290" y="4033333"/>
                </a:cubicBezTo>
                <a:cubicBezTo>
                  <a:pt x="3348033" y="4026948"/>
                  <a:pt x="3352290" y="4026948"/>
                  <a:pt x="3343777" y="4016306"/>
                </a:cubicBezTo>
                <a:cubicBezTo>
                  <a:pt x="3356546" y="4018435"/>
                  <a:pt x="3345905" y="4024820"/>
                  <a:pt x="3356546" y="4029077"/>
                </a:cubicBezTo>
                <a:cubicBezTo>
                  <a:pt x="3352290" y="4018435"/>
                  <a:pt x="3360803" y="4020563"/>
                  <a:pt x="3350161" y="4014178"/>
                </a:cubicBezTo>
                <a:cubicBezTo>
                  <a:pt x="3362931" y="4018435"/>
                  <a:pt x="3365059" y="4016306"/>
                  <a:pt x="3356546" y="4007792"/>
                </a:cubicBezTo>
                <a:cubicBezTo>
                  <a:pt x="3360803" y="4009921"/>
                  <a:pt x="3362931" y="4009921"/>
                  <a:pt x="3360803" y="4005664"/>
                </a:cubicBezTo>
                <a:cubicBezTo>
                  <a:pt x="3362931" y="4007792"/>
                  <a:pt x="3371444" y="4016306"/>
                  <a:pt x="3373572" y="4012049"/>
                </a:cubicBezTo>
                <a:cubicBezTo>
                  <a:pt x="3369316" y="4007792"/>
                  <a:pt x="3367187" y="4003536"/>
                  <a:pt x="3362931" y="4001407"/>
                </a:cubicBezTo>
                <a:cubicBezTo>
                  <a:pt x="3365059" y="3999279"/>
                  <a:pt x="3369316" y="3990765"/>
                  <a:pt x="3375701" y="3997150"/>
                </a:cubicBezTo>
                <a:cubicBezTo>
                  <a:pt x="3369316" y="3997150"/>
                  <a:pt x="3371444" y="4001407"/>
                  <a:pt x="3367187" y="4001407"/>
                </a:cubicBezTo>
                <a:cubicBezTo>
                  <a:pt x="3379957" y="4003536"/>
                  <a:pt x="3377829" y="3988637"/>
                  <a:pt x="3394855" y="4003536"/>
                </a:cubicBezTo>
                <a:cubicBezTo>
                  <a:pt x="3392727" y="3995022"/>
                  <a:pt x="3403368" y="3999279"/>
                  <a:pt x="3401240" y="3992894"/>
                </a:cubicBezTo>
                <a:cubicBezTo>
                  <a:pt x="3399111" y="3995022"/>
                  <a:pt x="3388470" y="3988637"/>
                  <a:pt x="3392727" y="3997150"/>
                </a:cubicBezTo>
                <a:cubicBezTo>
                  <a:pt x="3392727" y="3997150"/>
                  <a:pt x="3392727" y="3997150"/>
                  <a:pt x="3384214" y="3995022"/>
                </a:cubicBezTo>
                <a:cubicBezTo>
                  <a:pt x="3384214" y="3992894"/>
                  <a:pt x="3382085" y="3990765"/>
                  <a:pt x="3382085" y="3988637"/>
                </a:cubicBezTo>
                <a:cubicBezTo>
                  <a:pt x="3388470" y="3990765"/>
                  <a:pt x="3392727" y="3986508"/>
                  <a:pt x="3399111" y="3986508"/>
                </a:cubicBezTo>
                <a:cubicBezTo>
                  <a:pt x="3401240" y="3990765"/>
                  <a:pt x="3403368" y="3995022"/>
                  <a:pt x="3409753" y="3995022"/>
                </a:cubicBezTo>
                <a:cubicBezTo>
                  <a:pt x="3405496" y="3986508"/>
                  <a:pt x="3418266" y="3986508"/>
                  <a:pt x="3422522" y="3986508"/>
                </a:cubicBezTo>
                <a:cubicBezTo>
                  <a:pt x="3416138" y="3980123"/>
                  <a:pt x="3420394" y="3975866"/>
                  <a:pt x="3414009" y="3971610"/>
                </a:cubicBezTo>
                <a:cubicBezTo>
                  <a:pt x="3414009" y="3971610"/>
                  <a:pt x="3414009" y="3969481"/>
                  <a:pt x="3414009" y="3967353"/>
                </a:cubicBezTo>
                <a:cubicBezTo>
                  <a:pt x="3422522" y="3973738"/>
                  <a:pt x="3424651" y="3971610"/>
                  <a:pt x="3431036" y="3977995"/>
                </a:cubicBezTo>
                <a:cubicBezTo>
                  <a:pt x="3433164" y="3975866"/>
                  <a:pt x="3426779" y="3969481"/>
                  <a:pt x="3422522" y="3965224"/>
                </a:cubicBezTo>
                <a:cubicBezTo>
                  <a:pt x="3428907" y="3965224"/>
                  <a:pt x="3431036" y="3948197"/>
                  <a:pt x="3437420" y="3963096"/>
                </a:cubicBezTo>
                <a:cubicBezTo>
                  <a:pt x="3439549" y="3963096"/>
                  <a:pt x="3441677" y="3954582"/>
                  <a:pt x="3448062" y="3963096"/>
                </a:cubicBezTo>
                <a:cubicBezTo>
                  <a:pt x="3445933" y="3965224"/>
                  <a:pt x="3441677" y="3963096"/>
                  <a:pt x="3443805" y="3967353"/>
                </a:cubicBezTo>
                <a:cubicBezTo>
                  <a:pt x="3454446" y="3973738"/>
                  <a:pt x="3450190" y="3963096"/>
                  <a:pt x="3454446" y="3965224"/>
                </a:cubicBezTo>
                <a:cubicBezTo>
                  <a:pt x="3454446" y="3965224"/>
                  <a:pt x="3454446" y="3965224"/>
                  <a:pt x="3456575" y="3969481"/>
                </a:cubicBezTo>
                <a:cubicBezTo>
                  <a:pt x="3458703" y="3969481"/>
                  <a:pt x="3458703" y="3971610"/>
                  <a:pt x="3458703" y="3971610"/>
                </a:cubicBezTo>
                <a:cubicBezTo>
                  <a:pt x="3456575" y="3971610"/>
                  <a:pt x="3452318" y="3969481"/>
                  <a:pt x="3452318" y="3971610"/>
                </a:cubicBezTo>
                <a:cubicBezTo>
                  <a:pt x="3454446" y="3973738"/>
                  <a:pt x="3454446" y="3977995"/>
                  <a:pt x="3456575" y="3977995"/>
                </a:cubicBezTo>
                <a:cubicBezTo>
                  <a:pt x="3460831" y="3975866"/>
                  <a:pt x="3469344" y="3975866"/>
                  <a:pt x="3460831" y="3965224"/>
                </a:cubicBezTo>
                <a:cubicBezTo>
                  <a:pt x="3467216" y="3963096"/>
                  <a:pt x="3473601" y="3960968"/>
                  <a:pt x="3475729" y="3952454"/>
                </a:cubicBezTo>
                <a:cubicBezTo>
                  <a:pt x="3469344" y="3950325"/>
                  <a:pt x="3465088" y="3946069"/>
                  <a:pt x="3462960" y="3939683"/>
                </a:cubicBezTo>
                <a:cubicBezTo>
                  <a:pt x="3475729" y="3950325"/>
                  <a:pt x="3462960" y="3937555"/>
                  <a:pt x="3471473" y="3937555"/>
                </a:cubicBezTo>
                <a:cubicBezTo>
                  <a:pt x="3479986" y="3946069"/>
                  <a:pt x="3473601" y="3950325"/>
                  <a:pt x="3482114" y="3954582"/>
                </a:cubicBezTo>
                <a:cubicBezTo>
                  <a:pt x="3486371" y="3950325"/>
                  <a:pt x="3497012" y="3950325"/>
                  <a:pt x="3494884" y="3937555"/>
                </a:cubicBezTo>
                <a:cubicBezTo>
                  <a:pt x="3509781" y="3941812"/>
                  <a:pt x="3511910" y="3926913"/>
                  <a:pt x="3524679" y="3931170"/>
                </a:cubicBezTo>
                <a:cubicBezTo>
                  <a:pt x="3526808" y="3935427"/>
                  <a:pt x="3524679" y="3935427"/>
                  <a:pt x="3526808" y="3937555"/>
                </a:cubicBezTo>
                <a:cubicBezTo>
                  <a:pt x="3533192" y="3937555"/>
                  <a:pt x="3537449" y="3948197"/>
                  <a:pt x="3539577" y="3941812"/>
                </a:cubicBezTo>
                <a:cubicBezTo>
                  <a:pt x="3537449" y="3939683"/>
                  <a:pt x="3533192" y="3937555"/>
                  <a:pt x="3528936" y="3933298"/>
                </a:cubicBezTo>
                <a:cubicBezTo>
                  <a:pt x="3526808" y="3924785"/>
                  <a:pt x="3535321" y="3924785"/>
                  <a:pt x="3537449" y="3918399"/>
                </a:cubicBezTo>
                <a:cubicBezTo>
                  <a:pt x="3531064" y="3918399"/>
                  <a:pt x="3524679" y="3916271"/>
                  <a:pt x="3522551" y="3912014"/>
                </a:cubicBezTo>
                <a:cubicBezTo>
                  <a:pt x="3524679" y="3909886"/>
                  <a:pt x="3531064" y="3909886"/>
                  <a:pt x="3531064" y="3905629"/>
                </a:cubicBezTo>
                <a:cubicBezTo>
                  <a:pt x="3533192" y="3909886"/>
                  <a:pt x="3539577" y="3909886"/>
                  <a:pt x="3539577" y="3912014"/>
                </a:cubicBezTo>
                <a:cubicBezTo>
                  <a:pt x="3533192" y="3909886"/>
                  <a:pt x="3528936" y="3912014"/>
                  <a:pt x="3528936" y="3914143"/>
                </a:cubicBezTo>
                <a:cubicBezTo>
                  <a:pt x="3535321" y="3914143"/>
                  <a:pt x="3533192" y="3912014"/>
                  <a:pt x="3539577" y="3918399"/>
                </a:cubicBezTo>
                <a:cubicBezTo>
                  <a:pt x="3543834" y="3916271"/>
                  <a:pt x="3550219" y="3914143"/>
                  <a:pt x="3554475" y="3909886"/>
                </a:cubicBezTo>
                <a:cubicBezTo>
                  <a:pt x="3556603" y="3916271"/>
                  <a:pt x="3565116" y="3922656"/>
                  <a:pt x="3569373" y="3918399"/>
                </a:cubicBezTo>
                <a:cubicBezTo>
                  <a:pt x="3573630" y="3926913"/>
                  <a:pt x="3560860" y="3918399"/>
                  <a:pt x="3562988" y="3924785"/>
                </a:cubicBezTo>
                <a:cubicBezTo>
                  <a:pt x="3571501" y="3929041"/>
                  <a:pt x="3580014" y="3929041"/>
                  <a:pt x="3575758" y="3918399"/>
                </a:cubicBezTo>
                <a:cubicBezTo>
                  <a:pt x="3567245" y="3914143"/>
                  <a:pt x="3567245" y="3916271"/>
                  <a:pt x="3565116" y="3909886"/>
                </a:cubicBezTo>
                <a:cubicBezTo>
                  <a:pt x="3558732" y="3909886"/>
                  <a:pt x="3569373" y="3918399"/>
                  <a:pt x="3560860" y="3916271"/>
                </a:cubicBezTo>
                <a:cubicBezTo>
                  <a:pt x="3558732" y="3912014"/>
                  <a:pt x="3562988" y="3912014"/>
                  <a:pt x="3558732" y="3905629"/>
                </a:cubicBezTo>
                <a:cubicBezTo>
                  <a:pt x="3567245" y="3903500"/>
                  <a:pt x="3584271" y="3901372"/>
                  <a:pt x="3580014" y="3888602"/>
                </a:cubicBezTo>
                <a:cubicBezTo>
                  <a:pt x="3584271" y="3888602"/>
                  <a:pt x="3586399" y="3892858"/>
                  <a:pt x="3592784" y="3892858"/>
                </a:cubicBezTo>
                <a:cubicBezTo>
                  <a:pt x="3590656" y="3892858"/>
                  <a:pt x="3592784" y="3892858"/>
                  <a:pt x="3592784" y="3890730"/>
                </a:cubicBezTo>
                <a:cubicBezTo>
                  <a:pt x="3592784" y="3888602"/>
                  <a:pt x="3584271" y="3882216"/>
                  <a:pt x="3590656" y="3884345"/>
                </a:cubicBezTo>
                <a:cubicBezTo>
                  <a:pt x="3599169" y="3886473"/>
                  <a:pt x="3616195" y="3880088"/>
                  <a:pt x="3607682" y="3867318"/>
                </a:cubicBezTo>
                <a:cubicBezTo>
                  <a:pt x="3614067" y="3867318"/>
                  <a:pt x="3611938" y="3873703"/>
                  <a:pt x="3616195" y="3875831"/>
                </a:cubicBezTo>
                <a:cubicBezTo>
                  <a:pt x="3614067" y="3873703"/>
                  <a:pt x="3620451" y="3875831"/>
                  <a:pt x="3622580" y="3875831"/>
                </a:cubicBezTo>
                <a:cubicBezTo>
                  <a:pt x="3618323" y="3869446"/>
                  <a:pt x="3622580" y="3869446"/>
                  <a:pt x="3628965" y="3871574"/>
                </a:cubicBezTo>
                <a:cubicBezTo>
                  <a:pt x="3628965" y="3869446"/>
                  <a:pt x="3624708" y="3869446"/>
                  <a:pt x="3624708" y="3865189"/>
                </a:cubicBezTo>
                <a:cubicBezTo>
                  <a:pt x="3631093" y="3867318"/>
                  <a:pt x="3628965" y="3863061"/>
                  <a:pt x="3635349" y="3865189"/>
                </a:cubicBezTo>
                <a:cubicBezTo>
                  <a:pt x="3637478" y="3869446"/>
                  <a:pt x="3639606" y="3871574"/>
                  <a:pt x="3641734" y="3871574"/>
                </a:cubicBezTo>
                <a:cubicBezTo>
                  <a:pt x="3641734" y="3869446"/>
                  <a:pt x="3643862" y="3867318"/>
                  <a:pt x="3643862" y="3865189"/>
                </a:cubicBezTo>
                <a:cubicBezTo>
                  <a:pt x="3639606" y="3865189"/>
                  <a:pt x="3639606" y="3867318"/>
                  <a:pt x="3635349" y="3865189"/>
                </a:cubicBezTo>
                <a:cubicBezTo>
                  <a:pt x="3637478" y="3860932"/>
                  <a:pt x="3639606" y="3858804"/>
                  <a:pt x="3637478" y="3856676"/>
                </a:cubicBezTo>
                <a:cubicBezTo>
                  <a:pt x="3643862" y="3865189"/>
                  <a:pt x="3643862" y="3852419"/>
                  <a:pt x="3652376" y="3860932"/>
                </a:cubicBezTo>
                <a:cubicBezTo>
                  <a:pt x="3656632" y="3850290"/>
                  <a:pt x="3665145" y="3843905"/>
                  <a:pt x="3680043" y="3846033"/>
                </a:cubicBezTo>
                <a:cubicBezTo>
                  <a:pt x="3677915" y="3837520"/>
                  <a:pt x="3680043" y="3841777"/>
                  <a:pt x="3684300" y="3843905"/>
                </a:cubicBezTo>
                <a:cubicBezTo>
                  <a:pt x="3686428" y="3835391"/>
                  <a:pt x="3692813" y="3829006"/>
                  <a:pt x="3703454" y="3833263"/>
                </a:cubicBezTo>
                <a:cubicBezTo>
                  <a:pt x="3697069" y="3822621"/>
                  <a:pt x="3716224" y="3826878"/>
                  <a:pt x="3722608" y="3829006"/>
                </a:cubicBezTo>
                <a:cubicBezTo>
                  <a:pt x="3720480" y="3829006"/>
                  <a:pt x="3718352" y="3833263"/>
                  <a:pt x="3722608" y="3835391"/>
                </a:cubicBezTo>
                <a:cubicBezTo>
                  <a:pt x="3724737" y="3835391"/>
                  <a:pt x="3726865" y="3833263"/>
                  <a:pt x="3726865" y="3829006"/>
                </a:cubicBezTo>
                <a:cubicBezTo>
                  <a:pt x="3724737" y="3829006"/>
                  <a:pt x="3722608" y="3826878"/>
                  <a:pt x="3722608" y="3824749"/>
                </a:cubicBezTo>
                <a:cubicBezTo>
                  <a:pt x="3726865" y="3824749"/>
                  <a:pt x="3726865" y="3818364"/>
                  <a:pt x="3728993" y="3814107"/>
                </a:cubicBezTo>
                <a:cubicBezTo>
                  <a:pt x="3731121" y="3829006"/>
                  <a:pt x="3741763" y="3837520"/>
                  <a:pt x="3726865" y="3835391"/>
                </a:cubicBezTo>
                <a:cubicBezTo>
                  <a:pt x="3728993" y="3843905"/>
                  <a:pt x="3722608" y="3843905"/>
                  <a:pt x="3722608" y="3850290"/>
                </a:cubicBezTo>
                <a:cubicBezTo>
                  <a:pt x="3716224" y="3850290"/>
                  <a:pt x="3714095" y="3846033"/>
                  <a:pt x="3709839" y="3848162"/>
                </a:cubicBezTo>
                <a:cubicBezTo>
                  <a:pt x="3707711" y="3843905"/>
                  <a:pt x="3714095" y="3843905"/>
                  <a:pt x="3707711" y="3841777"/>
                </a:cubicBezTo>
                <a:cubicBezTo>
                  <a:pt x="3701326" y="3848162"/>
                  <a:pt x="3692813" y="3854547"/>
                  <a:pt x="3701326" y="3865189"/>
                </a:cubicBezTo>
                <a:cubicBezTo>
                  <a:pt x="3694941" y="3865189"/>
                  <a:pt x="3692813" y="3858804"/>
                  <a:pt x="3686428" y="3856676"/>
                </a:cubicBezTo>
                <a:cubicBezTo>
                  <a:pt x="3692813" y="3869446"/>
                  <a:pt x="3677915" y="3865189"/>
                  <a:pt x="3675786" y="3867318"/>
                </a:cubicBezTo>
                <a:cubicBezTo>
                  <a:pt x="3677915" y="3865189"/>
                  <a:pt x="3677915" y="3863061"/>
                  <a:pt x="3675786" y="3856676"/>
                </a:cubicBezTo>
                <a:cubicBezTo>
                  <a:pt x="3684300" y="3860932"/>
                  <a:pt x="3688556" y="3854547"/>
                  <a:pt x="3682171" y="3850290"/>
                </a:cubicBezTo>
                <a:cubicBezTo>
                  <a:pt x="3671530" y="3848162"/>
                  <a:pt x="3673658" y="3856676"/>
                  <a:pt x="3665145" y="3856676"/>
                </a:cubicBezTo>
                <a:cubicBezTo>
                  <a:pt x="3665145" y="3858804"/>
                  <a:pt x="3665145" y="3860932"/>
                  <a:pt x="3667273" y="3860932"/>
                </a:cubicBezTo>
                <a:cubicBezTo>
                  <a:pt x="3671530" y="3865189"/>
                  <a:pt x="3671530" y="3858804"/>
                  <a:pt x="3673658" y="3863061"/>
                </a:cubicBezTo>
                <a:cubicBezTo>
                  <a:pt x="3669402" y="3863061"/>
                  <a:pt x="3675786" y="3869446"/>
                  <a:pt x="3675786" y="3871574"/>
                </a:cubicBezTo>
                <a:cubicBezTo>
                  <a:pt x="3660889" y="3869446"/>
                  <a:pt x="3677915" y="3886473"/>
                  <a:pt x="3669402" y="3886473"/>
                </a:cubicBezTo>
                <a:cubicBezTo>
                  <a:pt x="3665145" y="3882216"/>
                  <a:pt x="3669402" y="3880088"/>
                  <a:pt x="3665145" y="3877960"/>
                </a:cubicBezTo>
                <a:cubicBezTo>
                  <a:pt x="3660889" y="3882216"/>
                  <a:pt x="3656632" y="3884345"/>
                  <a:pt x="3654504" y="3890730"/>
                </a:cubicBezTo>
                <a:cubicBezTo>
                  <a:pt x="3648119" y="3890730"/>
                  <a:pt x="3648119" y="3886473"/>
                  <a:pt x="3643862" y="3886473"/>
                </a:cubicBezTo>
                <a:cubicBezTo>
                  <a:pt x="3643862" y="3890730"/>
                  <a:pt x="3643862" y="3894987"/>
                  <a:pt x="3643862" y="3897115"/>
                </a:cubicBezTo>
                <a:cubicBezTo>
                  <a:pt x="3637478" y="3894987"/>
                  <a:pt x="3637478" y="3884345"/>
                  <a:pt x="3633221" y="3882216"/>
                </a:cubicBezTo>
                <a:cubicBezTo>
                  <a:pt x="3626836" y="3880088"/>
                  <a:pt x="3628965" y="3884345"/>
                  <a:pt x="3626836" y="3884345"/>
                </a:cubicBezTo>
                <a:cubicBezTo>
                  <a:pt x="3633221" y="3890730"/>
                  <a:pt x="3628965" y="3892858"/>
                  <a:pt x="3624708" y="3892858"/>
                </a:cubicBezTo>
                <a:cubicBezTo>
                  <a:pt x="3633221" y="3899244"/>
                  <a:pt x="3626836" y="3899244"/>
                  <a:pt x="3631093" y="3901372"/>
                </a:cubicBezTo>
                <a:cubicBezTo>
                  <a:pt x="3633221" y="3903500"/>
                  <a:pt x="3633221" y="3903500"/>
                  <a:pt x="3633221" y="3905629"/>
                </a:cubicBezTo>
                <a:cubicBezTo>
                  <a:pt x="3626836" y="3905629"/>
                  <a:pt x="3628965" y="3897115"/>
                  <a:pt x="3622580" y="3897115"/>
                </a:cubicBezTo>
                <a:cubicBezTo>
                  <a:pt x="3614067" y="3897115"/>
                  <a:pt x="3628965" y="3914143"/>
                  <a:pt x="3620451" y="3912014"/>
                </a:cubicBezTo>
                <a:cubicBezTo>
                  <a:pt x="3620451" y="3909886"/>
                  <a:pt x="3618323" y="3905629"/>
                  <a:pt x="3614067" y="3903500"/>
                </a:cubicBezTo>
                <a:cubicBezTo>
                  <a:pt x="3601297" y="3903500"/>
                  <a:pt x="3616195" y="3922656"/>
                  <a:pt x="3616195" y="3924785"/>
                </a:cubicBezTo>
                <a:cubicBezTo>
                  <a:pt x="3614067" y="3920528"/>
                  <a:pt x="3609810" y="3920528"/>
                  <a:pt x="3605554" y="3918399"/>
                </a:cubicBezTo>
                <a:cubicBezTo>
                  <a:pt x="3603425" y="3912014"/>
                  <a:pt x="3607682" y="3907757"/>
                  <a:pt x="3603425" y="3903500"/>
                </a:cubicBezTo>
                <a:cubicBezTo>
                  <a:pt x="3590656" y="3905629"/>
                  <a:pt x="3603425" y="3916271"/>
                  <a:pt x="3601297" y="3924785"/>
                </a:cubicBezTo>
                <a:cubicBezTo>
                  <a:pt x="3597041" y="3924785"/>
                  <a:pt x="3597041" y="3920528"/>
                  <a:pt x="3592784" y="3920528"/>
                </a:cubicBezTo>
                <a:cubicBezTo>
                  <a:pt x="3594912" y="3924785"/>
                  <a:pt x="3594912" y="3926913"/>
                  <a:pt x="3597041" y="3931170"/>
                </a:cubicBezTo>
                <a:cubicBezTo>
                  <a:pt x="3601297" y="3933298"/>
                  <a:pt x="3599169" y="3924785"/>
                  <a:pt x="3605554" y="3931170"/>
                </a:cubicBezTo>
                <a:cubicBezTo>
                  <a:pt x="3601297" y="3933298"/>
                  <a:pt x="3597041" y="3933298"/>
                  <a:pt x="3597041" y="3937555"/>
                </a:cubicBezTo>
                <a:cubicBezTo>
                  <a:pt x="3607682" y="3933298"/>
                  <a:pt x="3618323" y="3926913"/>
                  <a:pt x="3626836" y="3920528"/>
                </a:cubicBezTo>
                <a:cubicBezTo>
                  <a:pt x="3631093" y="3935427"/>
                  <a:pt x="3597041" y="3931170"/>
                  <a:pt x="3609810" y="3946069"/>
                </a:cubicBezTo>
                <a:cubicBezTo>
                  <a:pt x="3611938" y="3952454"/>
                  <a:pt x="3607682" y="3952454"/>
                  <a:pt x="3605554" y="3954582"/>
                </a:cubicBezTo>
                <a:cubicBezTo>
                  <a:pt x="3603425" y="3950325"/>
                  <a:pt x="3603425" y="3948197"/>
                  <a:pt x="3601297" y="3948197"/>
                </a:cubicBezTo>
                <a:cubicBezTo>
                  <a:pt x="3594912" y="3950325"/>
                  <a:pt x="3586399" y="3950325"/>
                  <a:pt x="3582143" y="3954582"/>
                </a:cubicBezTo>
                <a:cubicBezTo>
                  <a:pt x="3580014" y="3952454"/>
                  <a:pt x="3580014" y="3948197"/>
                  <a:pt x="3577886" y="3948197"/>
                </a:cubicBezTo>
                <a:cubicBezTo>
                  <a:pt x="3580014" y="3952454"/>
                  <a:pt x="3569373" y="3948197"/>
                  <a:pt x="3573630" y="3954582"/>
                </a:cubicBezTo>
                <a:cubicBezTo>
                  <a:pt x="3575758" y="3954582"/>
                  <a:pt x="3575758" y="3952454"/>
                  <a:pt x="3582143" y="3954582"/>
                </a:cubicBezTo>
                <a:cubicBezTo>
                  <a:pt x="3582143" y="3963096"/>
                  <a:pt x="3580014" y="3963096"/>
                  <a:pt x="3586399" y="3975866"/>
                </a:cubicBezTo>
                <a:cubicBezTo>
                  <a:pt x="3577886" y="3975866"/>
                  <a:pt x="3588527" y="3982252"/>
                  <a:pt x="3575758" y="3982252"/>
                </a:cubicBezTo>
                <a:cubicBezTo>
                  <a:pt x="3582143" y="3995022"/>
                  <a:pt x="3560860" y="3995022"/>
                  <a:pt x="3554475" y="4001407"/>
                </a:cubicBezTo>
                <a:cubicBezTo>
                  <a:pt x="3554475" y="3999279"/>
                  <a:pt x="3554475" y="3997150"/>
                  <a:pt x="3552347" y="3995022"/>
                </a:cubicBezTo>
                <a:cubicBezTo>
                  <a:pt x="3552347" y="3997150"/>
                  <a:pt x="3550219" y="3997150"/>
                  <a:pt x="3548090" y="3995022"/>
                </a:cubicBezTo>
                <a:cubicBezTo>
                  <a:pt x="3554475" y="4001407"/>
                  <a:pt x="3556603" y="4007792"/>
                  <a:pt x="3548090" y="4005664"/>
                </a:cubicBezTo>
                <a:cubicBezTo>
                  <a:pt x="3545962" y="4005664"/>
                  <a:pt x="3543834" y="4001407"/>
                  <a:pt x="3541706" y="4001407"/>
                </a:cubicBezTo>
                <a:cubicBezTo>
                  <a:pt x="3543834" y="4005664"/>
                  <a:pt x="3548090" y="4005664"/>
                  <a:pt x="3545962" y="4007792"/>
                </a:cubicBezTo>
                <a:cubicBezTo>
                  <a:pt x="3541706" y="4007792"/>
                  <a:pt x="3539577" y="4005664"/>
                  <a:pt x="3537449" y="4003536"/>
                </a:cubicBezTo>
                <a:cubicBezTo>
                  <a:pt x="3539577" y="4005664"/>
                  <a:pt x="3541706" y="4007792"/>
                  <a:pt x="3541706" y="4009921"/>
                </a:cubicBezTo>
                <a:cubicBezTo>
                  <a:pt x="3539577" y="4016306"/>
                  <a:pt x="3524679" y="4014178"/>
                  <a:pt x="3528936" y="4022691"/>
                </a:cubicBezTo>
                <a:cubicBezTo>
                  <a:pt x="3522551" y="4022691"/>
                  <a:pt x="3524679" y="4014178"/>
                  <a:pt x="3518295" y="4014178"/>
                </a:cubicBezTo>
                <a:cubicBezTo>
                  <a:pt x="3526808" y="4033333"/>
                  <a:pt x="3511910" y="4033333"/>
                  <a:pt x="3499140" y="4029077"/>
                </a:cubicBezTo>
                <a:cubicBezTo>
                  <a:pt x="3501268" y="4031205"/>
                  <a:pt x="3499140" y="4029077"/>
                  <a:pt x="3497012" y="4026948"/>
                </a:cubicBezTo>
                <a:cubicBezTo>
                  <a:pt x="3499140" y="4024820"/>
                  <a:pt x="3494884" y="4012049"/>
                  <a:pt x="3486371" y="4007792"/>
                </a:cubicBezTo>
                <a:cubicBezTo>
                  <a:pt x="3486371" y="4014178"/>
                  <a:pt x="3490627" y="4016306"/>
                  <a:pt x="3486371" y="4018435"/>
                </a:cubicBezTo>
                <a:cubicBezTo>
                  <a:pt x="3490627" y="4020563"/>
                  <a:pt x="3494884" y="4022691"/>
                  <a:pt x="3494884" y="4029077"/>
                </a:cubicBezTo>
                <a:cubicBezTo>
                  <a:pt x="3488499" y="4026948"/>
                  <a:pt x="3488499" y="4020563"/>
                  <a:pt x="3482114" y="4018435"/>
                </a:cubicBezTo>
                <a:cubicBezTo>
                  <a:pt x="3479986" y="4020563"/>
                  <a:pt x="3475729" y="4016306"/>
                  <a:pt x="3475729" y="4020563"/>
                </a:cubicBezTo>
                <a:cubicBezTo>
                  <a:pt x="3486371" y="4039719"/>
                  <a:pt x="3469344" y="4043975"/>
                  <a:pt x="3471473" y="4056746"/>
                </a:cubicBezTo>
                <a:cubicBezTo>
                  <a:pt x="3469344" y="4052489"/>
                  <a:pt x="3469344" y="4048232"/>
                  <a:pt x="3462960" y="4046104"/>
                </a:cubicBezTo>
                <a:cubicBezTo>
                  <a:pt x="3460831" y="4050361"/>
                  <a:pt x="3456575" y="4048232"/>
                  <a:pt x="3465088" y="4058874"/>
                </a:cubicBezTo>
                <a:cubicBezTo>
                  <a:pt x="3452318" y="4054617"/>
                  <a:pt x="3471473" y="4067388"/>
                  <a:pt x="3460831" y="4065259"/>
                </a:cubicBezTo>
                <a:cubicBezTo>
                  <a:pt x="3460831" y="4058874"/>
                  <a:pt x="3456575" y="4056746"/>
                  <a:pt x="3452318" y="4052489"/>
                </a:cubicBezTo>
                <a:cubicBezTo>
                  <a:pt x="3450190" y="4052489"/>
                  <a:pt x="3450190" y="4054617"/>
                  <a:pt x="3450190" y="4054617"/>
                </a:cubicBezTo>
                <a:cubicBezTo>
                  <a:pt x="3452318" y="4058874"/>
                  <a:pt x="3456575" y="4061003"/>
                  <a:pt x="3456575" y="4065259"/>
                </a:cubicBezTo>
                <a:cubicBezTo>
                  <a:pt x="3448062" y="4058874"/>
                  <a:pt x="3448062" y="4067388"/>
                  <a:pt x="3454446" y="4071645"/>
                </a:cubicBezTo>
                <a:cubicBezTo>
                  <a:pt x="3433164" y="4075902"/>
                  <a:pt x="3435292" y="4099314"/>
                  <a:pt x="3409753" y="4090800"/>
                </a:cubicBezTo>
                <a:cubicBezTo>
                  <a:pt x="3414009" y="4097186"/>
                  <a:pt x="3407625" y="4095057"/>
                  <a:pt x="3411881" y="4103571"/>
                </a:cubicBezTo>
                <a:cubicBezTo>
                  <a:pt x="3399111" y="4099314"/>
                  <a:pt x="3401240" y="4105699"/>
                  <a:pt x="3405496" y="4114213"/>
                </a:cubicBezTo>
                <a:cubicBezTo>
                  <a:pt x="3399111" y="4116341"/>
                  <a:pt x="3392727" y="4112084"/>
                  <a:pt x="3396983" y="4122727"/>
                </a:cubicBezTo>
                <a:cubicBezTo>
                  <a:pt x="3390598" y="4122727"/>
                  <a:pt x="3394855" y="4114213"/>
                  <a:pt x="3388470" y="4114213"/>
                </a:cubicBezTo>
                <a:cubicBezTo>
                  <a:pt x="3382085" y="4112084"/>
                  <a:pt x="3388470" y="4120598"/>
                  <a:pt x="3379957" y="4114213"/>
                </a:cubicBezTo>
                <a:cubicBezTo>
                  <a:pt x="3382085" y="4120598"/>
                  <a:pt x="3379957" y="4120598"/>
                  <a:pt x="3375701" y="4120598"/>
                </a:cubicBezTo>
                <a:cubicBezTo>
                  <a:pt x="3375701" y="4118470"/>
                  <a:pt x="3375701" y="4116341"/>
                  <a:pt x="3371444" y="4114213"/>
                </a:cubicBezTo>
                <a:cubicBezTo>
                  <a:pt x="3365059" y="4131240"/>
                  <a:pt x="3341648" y="4141882"/>
                  <a:pt x="3339520" y="4158909"/>
                </a:cubicBezTo>
                <a:cubicBezTo>
                  <a:pt x="3345905" y="4158909"/>
                  <a:pt x="3348033" y="4148267"/>
                  <a:pt x="3354418" y="4152524"/>
                </a:cubicBezTo>
                <a:cubicBezTo>
                  <a:pt x="3352290" y="4152524"/>
                  <a:pt x="3350161" y="4154653"/>
                  <a:pt x="3354418" y="4154653"/>
                </a:cubicBezTo>
                <a:cubicBezTo>
                  <a:pt x="3358674" y="4154653"/>
                  <a:pt x="3362931" y="4154653"/>
                  <a:pt x="3356546" y="4150396"/>
                </a:cubicBezTo>
                <a:cubicBezTo>
                  <a:pt x="3360803" y="4146139"/>
                  <a:pt x="3367187" y="4156781"/>
                  <a:pt x="3369316" y="4163166"/>
                </a:cubicBezTo>
                <a:cubicBezTo>
                  <a:pt x="3358674" y="4161038"/>
                  <a:pt x="3343777" y="4158909"/>
                  <a:pt x="3354418" y="4171680"/>
                </a:cubicBezTo>
                <a:cubicBezTo>
                  <a:pt x="3345905" y="4167423"/>
                  <a:pt x="3354418" y="4178065"/>
                  <a:pt x="3345905" y="4173808"/>
                </a:cubicBezTo>
                <a:cubicBezTo>
                  <a:pt x="3341648" y="4169551"/>
                  <a:pt x="3348033" y="4169551"/>
                  <a:pt x="3343777" y="4167423"/>
                </a:cubicBezTo>
                <a:cubicBezTo>
                  <a:pt x="3340584" y="4166359"/>
                  <a:pt x="3339520" y="4166891"/>
                  <a:pt x="3339254" y="4168221"/>
                </a:cubicBezTo>
                <a:lnTo>
                  <a:pt x="3339433" y="4171984"/>
                </a:lnTo>
                <a:lnTo>
                  <a:pt x="3333135" y="4163166"/>
                </a:lnTo>
                <a:cubicBezTo>
                  <a:pt x="3335263" y="4163166"/>
                  <a:pt x="3339520" y="4167423"/>
                  <a:pt x="3337392" y="4158909"/>
                </a:cubicBezTo>
                <a:cubicBezTo>
                  <a:pt x="3328879" y="4158909"/>
                  <a:pt x="3331007" y="4150396"/>
                  <a:pt x="3322494" y="4148267"/>
                </a:cubicBezTo>
                <a:cubicBezTo>
                  <a:pt x="3324622" y="4150396"/>
                  <a:pt x="3320366" y="4152524"/>
                  <a:pt x="3320366" y="4152524"/>
                </a:cubicBezTo>
                <a:cubicBezTo>
                  <a:pt x="3333135" y="4169551"/>
                  <a:pt x="3333135" y="4184450"/>
                  <a:pt x="3328879" y="4190836"/>
                </a:cubicBezTo>
                <a:cubicBezTo>
                  <a:pt x="3328879" y="4184450"/>
                  <a:pt x="3320366" y="4186579"/>
                  <a:pt x="3320366" y="4188707"/>
                </a:cubicBezTo>
                <a:cubicBezTo>
                  <a:pt x="3326750" y="4197221"/>
                  <a:pt x="3313981" y="4195093"/>
                  <a:pt x="3309724" y="4199349"/>
                </a:cubicBezTo>
                <a:cubicBezTo>
                  <a:pt x="3309724" y="4195093"/>
                  <a:pt x="3307596" y="4190836"/>
                  <a:pt x="3305468" y="4190836"/>
                </a:cubicBezTo>
                <a:cubicBezTo>
                  <a:pt x="3299083" y="4190836"/>
                  <a:pt x="3311852" y="4203606"/>
                  <a:pt x="3307596" y="4203606"/>
                </a:cubicBezTo>
                <a:cubicBezTo>
                  <a:pt x="3299083" y="4195093"/>
                  <a:pt x="3303339" y="4205735"/>
                  <a:pt x="3301211" y="4207863"/>
                </a:cubicBezTo>
                <a:cubicBezTo>
                  <a:pt x="3299083" y="4203606"/>
                  <a:pt x="3292698" y="4203606"/>
                  <a:pt x="3288442" y="4201478"/>
                </a:cubicBezTo>
                <a:cubicBezTo>
                  <a:pt x="3290570" y="4205735"/>
                  <a:pt x="3288442" y="4205735"/>
                  <a:pt x="3288442" y="4207863"/>
                </a:cubicBezTo>
                <a:cubicBezTo>
                  <a:pt x="3290570" y="4205735"/>
                  <a:pt x="3292698" y="4203606"/>
                  <a:pt x="3296955" y="4209991"/>
                </a:cubicBezTo>
                <a:cubicBezTo>
                  <a:pt x="3290570" y="4209991"/>
                  <a:pt x="3286313" y="4212120"/>
                  <a:pt x="3294826" y="4220633"/>
                </a:cubicBezTo>
                <a:cubicBezTo>
                  <a:pt x="3288442" y="4220633"/>
                  <a:pt x="3290570" y="4214248"/>
                  <a:pt x="3286313" y="4214248"/>
                </a:cubicBezTo>
                <a:cubicBezTo>
                  <a:pt x="3290570" y="4224890"/>
                  <a:pt x="3284185" y="4216377"/>
                  <a:pt x="3282057" y="4218505"/>
                </a:cubicBezTo>
                <a:cubicBezTo>
                  <a:pt x="3282057" y="4222762"/>
                  <a:pt x="3286313" y="4224890"/>
                  <a:pt x="3290570" y="4229147"/>
                </a:cubicBezTo>
                <a:cubicBezTo>
                  <a:pt x="3284185" y="4222762"/>
                  <a:pt x="3296955" y="4224890"/>
                  <a:pt x="3299083" y="4220633"/>
                </a:cubicBezTo>
                <a:cubicBezTo>
                  <a:pt x="3299083" y="4224890"/>
                  <a:pt x="3303339" y="4227019"/>
                  <a:pt x="3305468" y="4229147"/>
                </a:cubicBezTo>
                <a:cubicBezTo>
                  <a:pt x="3301211" y="4231275"/>
                  <a:pt x="3296955" y="4231275"/>
                  <a:pt x="3299083" y="4235532"/>
                </a:cubicBezTo>
                <a:cubicBezTo>
                  <a:pt x="3305468" y="4241917"/>
                  <a:pt x="3307596" y="4239789"/>
                  <a:pt x="3311852" y="4239789"/>
                </a:cubicBezTo>
                <a:cubicBezTo>
                  <a:pt x="3303339" y="4244046"/>
                  <a:pt x="3299083" y="4241917"/>
                  <a:pt x="3288442" y="4235532"/>
                </a:cubicBezTo>
                <a:cubicBezTo>
                  <a:pt x="3290570" y="4244046"/>
                  <a:pt x="3277800" y="4235532"/>
                  <a:pt x="3271415" y="4237661"/>
                </a:cubicBezTo>
                <a:cubicBezTo>
                  <a:pt x="3267159" y="4233404"/>
                  <a:pt x="3267159" y="4227019"/>
                  <a:pt x="3262902" y="4224890"/>
                </a:cubicBezTo>
                <a:cubicBezTo>
                  <a:pt x="3260774" y="4229147"/>
                  <a:pt x="3254389" y="4229147"/>
                  <a:pt x="3252261" y="4233404"/>
                </a:cubicBezTo>
                <a:cubicBezTo>
                  <a:pt x="3254389" y="4237661"/>
                  <a:pt x="3262902" y="4241917"/>
                  <a:pt x="3256517" y="4241917"/>
                </a:cubicBezTo>
                <a:cubicBezTo>
                  <a:pt x="3252261" y="4237661"/>
                  <a:pt x="3256517" y="4235532"/>
                  <a:pt x="3248004" y="4233404"/>
                </a:cubicBezTo>
                <a:cubicBezTo>
                  <a:pt x="3252261" y="4239789"/>
                  <a:pt x="3248004" y="4235532"/>
                  <a:pt x="3245876" y="4239789"/>
                </a:cubicBezTo>
                <a:cubicBezTo>
                  <a:pt x="3248004" y="4241917"/>
                  <a:pt x="3250133" y="4246174"/>
                  <a:pt x="3254389" y="4248303"/>
                </a:cubicBezTo>
                <a:cubicBezTo>
                  <a:pt x="3254389" y="4246174"/>
                  <a:pt x="3258646" y="4244046"/>
                  <a:pt x="3260774" y="4248303"/>
                </a:cubicBezTo>
                <a:cubicBezTo>
                  <a:pt x="3258646" y="4250431"/>
                  <a:pt x="3254389" y="4248303"/>
                  <a:pt x="3256517" y="4254688"/>
                </a:cubicBezTo>
                <a:cubicBezTo>
                  <a:pt x="3260774" y="4256816"/>
                  <a:pt x="3262902" y="4250431"/>
                  <a:pt x="3262902" y="4256816"/>
                </a:cubicBezTo>
                <a:cubicBezTo>
                  <a:pt x="3260774" y="4256816"/>
                  <a:pt x="3262902" y="4258945"/>
                  <a:pt x="3265031" y="4261073"/>
                </a:cubicBezTo>
                <a:cubicBezTo>
                  <a:pt x="3260774" y="4261073"/>
                  <a:pt x="3256517" y="4258945"/>
                  <a:pt x="3252261" y="4254688"/>
                </a:cubicBezTo>
                <a:cubicBezTo>
                  <a:pt x="3252261" y="4256816"/>
                  <a:pt x="3245876" y="4254688"/>
                  <a:pt x="3248004" y="4258945"/>
                </a:cubicBezTo>
                <a:cubicBezTo>
                  <a:pt x="3241620" y="4256816"/>
                  <a:pt x="3230978" y="4248303"/>
                  <a:pt x="3230978" y="4254688"/>
                </a:cubicBezTo>
                <a:cubicBezTo>
                  <a:pt x="3233107" y="4261073"/>
                  <a:pt x="3241620" y="4258945"/>
                  <a:pt x="3241620" y="4267458"/>
                </a:cubicBezTo>
                <a:cubicBezTo>
                  <a:pt x="3235235" y="4265330"/>
                  <a:pt x="3235235" y="4256816"/>
                  <a:pt x="3228850" y="4256816"/>
                </a:cubicBezTo>
                <a:cubicBezTo>
                  <a:pt x="3222465" y="4258945"/>
                  <a:pt x="3216080" y="4263202"/>
                  <a:pt x="3218209" y="4273844"/>
                </a:cubicBezTo>
                <a:cubicBezTo>
                  <a:pt x="3209696" y="4265330"/>
                  <a:pt x="3211824" y="4278100"/>
                  <a:pt x="3209696" y="4278100"/>
                </a:cubicBezTo>
                <a:cubicBezTo>
                  <a:pt x="3205439" y="4278100"/>
                  <a:pt x="3196926" y="4269587"/>
                  <a:pt x="3196926" y="4273844"/>
                </a:cubicBezTo>
                <a:cubicBezTo>
                  <a:pt x="3199054" y="4280229"/>
                  <a:pt x="3203311" y="4290871"/>
                  <a:pt x="3205439" y="4295128"/>
                </a:cubicBezTo>
                <a:cubicBezTo>
                  <a:pt x="3201182" y="4292999"/>
                  <a:pt x="3196926" y="4290871"/>
                  <a:pt x="3192669" y="4290871"/>
                </a:cubicBezTo>
                <a:cubicBezTo>
                  <a:pt x="3186285" y="4286614"/>
                  <a:pt x="3196926" y="4286614"/>
                  <a:pt x="3190541" y="4282357"/>
                </a:cubicBezTo>
                <a:cubicBezTo>
                  <a:pt x="3186285" y="4284486"/>
                  <a:pt x="3177772" y="4288742"/>
                  <a:pt x="3184156" y="4297256"/>
                </a:cubicBezTo>
                <a:cubicBezTo>
                  <a:pt x="3188413" y="4297256"/>
                  <a:pt x="3186285" y="4290871"/>
                  <a:pt x="3192669" y="4295128"/>
                </a:cubicBezTo>
                <a:cubicBezTo>
                  <a:pt x="3192669" y="4303641"/>
                  <a:pt x="3182028" y="4305770"/>
                  <a:pt x="3177772" y="4307898"/>
                </a:cubicBezTo>
                <a:cubicBezTo>
                  <a:pt x="3177772" y="4310027"/>
                  <a:pt x="3177772" y="4312155"/>
                  <a:pt x="3177772" y="4312155"/>
                </a:cubicBezTo>
                <a:cubicBezTo>
                  <a:pt x="3182028" y="4318540"/>
                  <a:pt x="3186285" y="4324925"/>
                  <a:pt x="3190541" y="4329182"/>
                </a:cubicBezTo>
                <a:cubicBezTo>
                  <a:pt x="3190541" y="4329182"/>
                  <a:pt x="3190541" y="4327054"/>
                  <a:pt x="3190541" y="4322797"/>
                </a:cubicBezTo>
                <a:cubicBezTo>
                  <a:pt x="3186285" y="4318540"/>
                  <a:pt x="3184156" y="4314283"/>
                  <a:pt x="3182028" y="4310027"/>
                </a:cubicBezTo>
                <a:cubicBezTo>
                  <a:pt x="3186285" y="4310027"/>
                  <a:pt x="3190541" y="4310027"/>
                  <a:pt x="3190541" y="4303641"/>
                </a:cubicBezTo>
                <a:cubicBezTo>
                  <a:pt x="3192669" y="4305770"/>
                  <a:pt x="3192669" y="4307898"/>
                  <a:pt x="3194798" y="4310027"/>
                </a:cubicBezTo>
                <a:cubicBezTo>
                  <a:pt x="3190541" y="4301513"/>
                  <a:pt x="3196926" y="4307898"/>
                  <a:pt x="3196926" y="4301513"/>
                </a:cubicBezTo>
                <a:cubicBezTo>
                  <a:pt x="3199054" y="4307898"/>
                  <a:pt x="3199054" y="4316412"/>
                  <a:pt x="3205439" y="4322797"/>
                </a:cubicBezTo>
                <a:cubicBezTo>
                  <a:pt x="3205439" y="4322797"/>
                  <a:pt x="3205439" y="4320669"/>
                  <a:pt x="3205439" y="4318540"/>
                </a:cubicBezTo>
                <a:cubicBezTo>
                  <a:pt x="3205439" y="4312155"/>
                  <a:pt x="3203311" y="4307898"/>
                  <a:pt x="3207567" y="4307898"/>
                </a:cubicBezTo>
                <a:cubicBezTo>
                  <a:pt x="3207567" y="4307898"/>
                  <a:pt x="3207567" y="4307898"/>
                  <a:pt x="3209696" y="4307898"/>
                </a:cubicBezTo>
                <a:cubicBezTo>
                  <a:pt x="3209696" y="4307898"/>
                  <a:pt x="3209696" y="4307898"/>
                  <a:pt x="3209696" y="4310027"/>
                </a:cubicBezTo>
                <a:cubicBezTo>
                  <a:pt x="3211824" y="4312155"/>
                  <a:pt x="3211824" y="4316412"/>
                  <a:pt x="3216080" y="4318540"/>
                </a:cubicBezTo>
                <a:cubicBezTo>
                  <a:pt x="3218209" y="4318540"/>
                  <a:pt x="3216080" y="4310027"/>
                  <a:pt x="3222465" y="4316412"/>
                </a:cubicBezTo>
                <a:cubicBezTo>
                  <a:pt x="3224593" y="4320669"/>
                  <a:pt x="3224593" y="4322797"/>
                  <a:pt x="3228850" y="4327054"/>
                </a:cubicBezTo>
                <a:cubicBezTo>
                  <a:pt x="3233107" y="4331311"/>
                  <a:pt x="3228850" y="4320669"/>
                  <a:pt x="3237363" y="4329182"/>
                </a:cubicBezTo>
                <a:cubicBezTo>
                  <a:pt x="3235235" y="4327054"/>
                  <a:pt x="3235235" y="4324925"/>
                  <a:pt x="3233107" y="4322797"/>
                </a:cubicBezTo>
                <a:cubicBezTo>
                  <a:pt x="3241620" y="4329182"/>
                  <a:pt x="3243748" y="4327054"/>
                  <a:pt x="3245876" y="4322797"/>
                </a:cubicBezTo>
                <a:cubicBezTo>
                  <a:pt x="3254389" y="4333439"/>
                  <a:pt x="3252261" y="4327054"/>
                  <a:pt x="3260774" y="4333439"/>
                </a:cubicBezTo>
                <a:cubicBezTo>
                  <a:pt x="3258646" y="4354723"/>
                  <a:pt x="3245876" y="4354723"/>
                  <a:pt x="3248004" y="4380264"/>
                </a:cubicBezTo>
                <a:cubicBezTo>
                  <a:pt x="3241620" y="4378136"/>
                  <a:pt x="3241620" y="4386649"/>
                  <a:pt x="3243748" y="4395163"/>
                </a:cubicBezTo>
                <a:cubicBezTo>
                  <a:pt x="3237363" y="4388778"/>
                  <a:pt x="3235235" y="4397291"/>
                  <a:pt x="3243748" y="4412190"/>
                </a:cubicBezTo>
                <a:cubicBezTo>
                  <a:pt x="3241620" y="4405805"/>
                  <a:pt x="3237363" y="4393034"/>
                  <a:pt x="3243748" y="4397291"/>
                </a:cubicBezTo>
                <a:cubicBezTo>
                  <a:pt x="3243748" y="4405805"/>
                  <a:pt x="3248004" y="4420704"/>
                  <a:pt x="3241620" y="4418575"/>
                </a:cubicBezTo>
                <a:cubicBezTo>
                  <a:pt x="3245876" y="4424961"/>
                  <a:pt x="3245876" y="4429217"/>
                  <a:pt x="3243748" y="4429217"/>
                </a:cubicBezTo>
                <a:cubicBezTo>
                  <a:pt x="3241620" y="4424961"/>
                  <a:pt x="3241620" y="4416447"/>
                  <a:pt x="3237363" y="4412190"/>
                </a:cubicBezTo>
                <a:cubicBezTo>
                  <a:pt x="3235235" y="4416447"/>
                  <a:pt x="3245876" y="4433474"/>
                  <a:pt x="3245876" y="4439859"/>
                </a:cubicBezTo>
                <a:cubicBezTo>
                  <a:pt x="3243748" y="4437731"/>
                  <a:pt x="3241620" y="4433474"/>
                  <a:pt x="3239491" y="4431346"/>
                </a:cubicBezTo>
                <a:cubicBezTo>
                  <a:pt x="3239491" y="4435603"/>
                  <a:pt x="3239491" y="4444116"/>
                  <a:pt x="3235235" y="4433474"/>
                </a:cubicBezTo>
                <a:cubicBezTo>
                  <a:pt x="3235235" y="4435603"/>
                  <a:pt x="3235235" y="4435603"/>
                  <a:pt x="3235235" y="4435603"/>
                </a:cubicBezTo>
                <a:cubicBezTo>
                  <a:pt x="3237363" y="4441988"/>
                  <a:pt x="3239491" y="4446245"/>
                  <a:pt x="3243748" y="4450501"/>
                </a:cubicBezTo>
                <a:cubicBezTo>
                  <a:pt x="3243748" y="4448373"/>
                  <a:pt x="3241620" y="4444116"/>
                  <a:pt x="3239491" y="4441988"/>
                </a:cubicBezTo>
                <a:cubicBezTo>
                  <a:pt x="3248004" y="4448373"/>
                  <a:pt x="3239491" y="4435603"/>
                  <a:pt x="3241620" y="4437731"/>
                </a:cubicBezTo>
                <a:cubicBezTo>
                  <a:pt x="3248004" y="4448373"/>
                  <a:pt x="3243748" y="4441988"/>
                  <a:pt x="3245876" y="4450501"/>
                </a:cubicBezTo>
                <a:cubicBezTo>
                  <a:pt x="3250133" y="4454758"/>
                  <a:pt x="3254389" y="4459015"/>
                  <a:pt x="3254389" y="4456887"/>
                </a:cubicBezTo>
                <a:cubicBezTo>
                  <a:pt x="3256517" y="4461144"/>
                  <a:pt x="3256517" y="4467529"/>
                  <a:pt x="3260774" y="4471786"/>
                </a:cubicBezTo>
                <a:cubicBezTo>
                  <a:pt x="3256517" y="4461144"/>
                  <a:pt x="3245876" y="4435603"/>
                  <a:pt x="3256517" y="4448373"/>
                </a:cubicBezTo>
                <a:cubicBezTo>
                  <a:pt x="3256517" y="4446245"/>
                  <a:pt x="3256517" y="4444116"/>
                  <a:pt x="3258646" y="4441988"/>
                </a:cubicBezTo>
                <a:cubicBezTo>
                  <a:pt x="3256517" y="4439859"/>
                  <a:pt x="3254389" y="4437731"/>
                  <a:pt x="3252261" y="4435603"/>
                </a:cubicBezTo>
                <a:cubicBezTo>
                  <a:pt x="3256517" y="4437731"/>
                  <a:pt x="3258646" y="4439859"/>
                  <a:pt x="3258646" y="4437731"/>
                </a:cubicBezTo>
                <a:cubicBezTo>
                  <a:pt x="3254389" y="4410062"/>
                  <a:pt x="3267159" y="4401548"/>
                  <a:pt x="3273544" y="4390906"/>
                </a:cubicBezTo>
                <a:cubicBezTo>
                  <a:pt x="3277800" y="4405805"/>
                  <a:pt x="3277800" y="4405805"/>
                  <a:pt x="3279928" y="4414319"/>
                </a:cubicBezTo>
                <a:cubicBezTo>
                  <a:pt x="3282057" y="4414319"/>
                  <a:pt x="3284185" y="4412190"/>
                  <a:pt x="3284185" y="4407933"/>
                </a:cubicBezTo>
                <a:cubicBezTo>
                  <a:pt x="3286313" y="4407933"/>
                  <a:pt x="3292698" y="4416447"/>
                  <a:pt x="3292698" y="4414319"/>
                </a:cubicBezTo>
                <a:cubicBezTo>
                  <a:pt x="3286313" y="4401548"/>
                  <a:pt x="3299083" y="4416447"/>
                  <a:pt x="3294826" y="4403677"/>
                </a:cubicBezTo>
                <a:cubicBezTo>
                  <a:pt x="3299083" y="4410062"/>
                  <a:pt x="3296955" y="4403677"/>
                  <a:pt x="3301211" y="4405805"/>
                </a:cubicBezTo>
                <a:cubicBezTo>
                  <a:pt x="3301211" y="4410062"/>
                  <a:pt x="3299083" y="4407933"/>
                  <a:pt x="3301211" y="4412190"/>
                </a:cubicBezTo>
                <a:cubicBezTo>
                  <a:pt x="3303339" y="4416447"/>
                  <a:pt x="3307596" y="4422832"/>
                  <a:pt x="3307596" y="4420704"/>
                </a:cubicBezTo>
                <a:cubicBezTo>
                  <a:pt x="3313981" y="4439859"/>
                  <a:pt x="3313981" y="4450501"/>
                  <a:pt x="3318237" y="4465400"/>
                </a:cubicBezTo>
                <a:cubicBezTo>
                  <a:pt x="3318237" y="4473914"/>
                  <a:pt x="3322494" y="4497326"/>
                  <a:pt x="3318237" y="4497326"/>
                </a:cubicBezTo>
                <a:cubicBezTo>
                  <a:pt x="3326750" y="4516482"/>
                  <a:pt x="3322494" y="4524996"/>
                  <a:pt x="3320366" y="4531381"/>
                </a:cubicBezTo>
                <a:cubicBezTo>
                  <a:pt x="3324622" y="4548408"/>
                  <a:pt x="3322494" y="4552665"/>
                  <a:pt x="3320366" y="4561179"/>
                </a:cubicBezTo>
                <a:cubicBezTo>
                  <a:pt x="3318237" y="4559050"/>
                  <a:pt x="3318237" y="4556922"/>
                  <a:pt x="3316109" y="4554793"/>
                </a:cubicBezTo>
                <a:cubicBezTo>
                  <a:pt x="3318237" y="4561179"/>
                  <a:pt x="3311852" y="4561179"/>
                  <a:pt x="3320366" y="4569692"/>
                </a:cubicBezTo>
                <a:cubicBezTo>
                  <a:pt x="3320366" y="4569692"/>
                  <a:pt x="3320366" y="4569692"/>
                  <a:pt x="3311852" y="4561179"/>
                </a:cubicBezTo>
                <a:cubicBezTo>
                  <a:pt x="3311852" y="4571821"/>
                  <a:pt x="3313981" y="4588848"/>
                  <a:pt x="3326750" y="4612260"/>
                </a:cubicBezTo>
                <a:cubicBezTo>
                  <a:pt x="3322494" y="4612260"/>
                  <a:pt x="3322494" y="4614389"/>
                  <a:pt x="3328879" y="4625031"/>
                </a:cubicBezTo>
                <a:cubicBezTo>
                  <a:pt x="3313981" y="4614389"/>
                  <a:pt x="3307596" y="4620774"/>
                  <a:pt x="3309724" y="4633545"/>
                </a:cubicBezTo>
                <a:cubicBezTo>
                  <a:pt x="3311852" y="4635673"/>
                  <a:pt x="3307596" y="4629288"/>
                  <a:pt x="3311852" y="4631416"/>
                </a:cubicBezTo>
                <a:cubicBezTo>
                  <a:pt x="3316109" y="4639930"/>
                  <a:pt x="3316109" y="4639930"/>
                  <a:pt x="3320366" y="4646315"/>
                </a:cubicBezTo>
                <a:cubicBezTo>
                  <a:pt x="3320366" y="4648443"/>
                  <a:pt x="3316109" y="4646315"/>
                  <a:pt x="3320366" y="4652700"/>
                </a:cubicBezTo>
                <a:cubicBezTo>
                  <a:pt x="3316109" y="4648443"/>
                  <a:pt x="3311852" y="4646315"/>
                  <a:pt x="3311852" y="4648443"/>
                </a:cubicBezTo>
                <a:cubicBezTo>
                  <a:pt x="3316109" y="4652700"/>
                  <a:pt x="3318237" y="4659085"/>
                  <a:pt x="3322494" y="4663342"/>
                </a:cubicBezTo>
                <a:cubicBezTo>
                  <a:pt x="3305468" y="4654829"/>
                  <a:pt x="3299083" y="4661214"/>
                  <a:pt x="3303339" y="4682498"/>
                </a:cubicBezTo>
                <a:cubicBezTo>
                  <a:pt x="3294826" y="4673984"/>
                  <a:pt x="3305468" y="4691012"/>
                  <a:pt x="3303339" y="4691012"/>
                </a:cubicBezTo>
                <a:cubicBezTo>
                  <a:pt x="3316109" y="4705910"/>
                  <a:pt x="3303339" y="4703782"/>
                  <a:pt x="3318237" y="4718681"/>
                </a:cubicBezTo>
                <a:cubicBezTo>
                  <a:pt x="3294826" y="4705910"/>
                  <a:pt x="3311852" y="4748479"/>
                  <a:pt x="3301211" y="4748479"/>
                </a:cubicBezTo>
                <a:cubicBezTo>
                  <a:pt x="3307596" y="4759121"/>
                  <a:pt x="3307596" y="4767634"/>
                  <a:pt x="3303339" y="4769763"/>
                </a:cubicBezTo>
                <a:cubicBezTo>
                  <a:pt x="3309724" y="4786790"/>
                  <a:pt x="3303339" y="4791047"/>
                  <a:pt x="3299083" y="4795304"/>
                </a:cubicBezTo>
                <a:cubicBezTo>
                  <a:pt x="3303339" y="4808074"/>
                  <a:pt x="3301211" y="4810202"/>
                  <a:pt x="3305468" y="4820844"/>
                </a:cubicBezTo>
                <a:cubicBezTo>
                  <a:pt x="3301211" y="4820844"/>
                  <a:pt x="3296955" y="4812331"/>
                  <a:pt x="3296955" y="4814459"/>
                </a:cubicBezTo>
                <a:cubicBezTo>
                  <a:pt x="3307596" y="4827230"/>
                  <a:pt x="3303339" y="4831487"/>
                  <a:pt x="3301211" y="4833615"/>
                </a:cubicBezTo>
                <a:cubicBezTo>
                  <a:pt x="3301211" y="4831487"/>
                  <a:pt x="3299083" y="4829358"/>
                  <a:pt x="3296955" y="4827230"/>
                </a:cubicBezTo>
                <a:cubicBezTo>
                  <a:pt x="3303339" y="4842129"/>
                  <a:pt x="3301211" y="4850642"/>
                  <a:pt x="3292698" y="4848514"/>
                </a:cubicBezTo>
                <a:cubicBezTo>
                  <a:pt x="3292698" y="4844257"/>
                  <a:pt x="3286313" y="4827230"/>
                  <a:pt x="3296955" y="4842129"/>
                </a:cubicBezTo>
                <a:cubicBezTo>
                  <a:pt x="3296955" y="4837872"/>
                  <a:pt x="3292698" y="4827230"/>
                  <a:pt x="3290570" y="4822973"/>
                </a:cubicBezTo>
                <a:cubicBezTo>
                  <a:pt x="3288442" y="4820844"/>
                  <a:pt x="3288442" y="4820844"/>
                  <a:pt x="3286313" y="4818716"/>
                </a:cubicBezTo>
                <a:cubicBezTo>
                  <a:pt x="3282057" y="4814459"/>
                  <a:pt x="3290570" y="4818716"/>
                  <a:pt x="3284185" y="4808074"/>
                </a:cubicBezTo>
                <a:cubicBezTo>
                  <a:pt x="3284185" y="4812331"/>
                  <a:pt x="3277800" y="4814459"/>
                  <a:pt x="3286313" y="4827230"/>
                </a:cubicBezTo>
                <a:cubicBezTo>
                  <a:pt x="3269287" y="4814459"/>
                  <a:pt x="3286313" y="4848514"/>
                  <a:pt x="3271415" y="4842129"/>
                </a:cubicBezTo>
                <a:cubicBezTo>
                  <a:pt x="3275672" y="4850642"/>
                  <a:pt x="3269287" y="4846385"/>
                  <a:pt x="3277800" y="4854899"/>
                </a:cubicBezTo>
                <a:cubicBezTo>
                  <a:pt x="3271415" y="4848514"/>
                  <a:pt x="3275672" y="4852771"/>
                  <a:pt x="3273544" y="4852771"/>
                </a:cubicBezTo>
                <a:cubicBezTo>
                  <a:pt x="3271415" y="4850642"/>
                  <a:pt x="3271415" y="4848514"/>
                  <a:pt x="3269287" y="4846385"/>
                </a:cubicBezTo>
                <a:cubicBezTo>
                  <a:pt x="3273544" y="4857027"/>
                  <a:pt x="3265031" y="4852771"/>
                  <a:pt x="3269287" y="4861284"/>
                </a:cubicBezTo>
                <a:cubicBezTo>
                  <a:pt x="3271415" y="4861284"/>
                  <a:pt x="3271415" y="4859156"/>
                  <a:pt x="3275672" y="4865541"/>
                </a:cubicBezTo>
                <a:cubicBezTo>
                  <a:pt x="3265031" y="4859156"/>
                  <a:pt x="3273544" y="4869798"/>
                  <a:pt x="3271415" y="4867669"/>
                </a:cubicBezTo>
                <a:cubicBezTo>
                  <a:pt x="3269287" y="4861284"/>
                  <a:pt x="3267159" y="4865541"/>
                  <a:pt x="3262902" y="4861284"/>
                </a:cubicBezTo>
                <a:cubicBezTo>
                  <a:pt x="3265031" y="4867669"/>
                  <a:pt x="3260774" y="4867669"/>
                  <a:pt x="3265031" y="4874055"/>
                </a:cubicBezTo>
                <a:cubicBezTo>
                  <a:pt x="3269287" y="4876183"/>
                  <a:pt x="3275672" y="4886825"/>
                  <a:pt x="3269287" y="4880440"/>
                </a:cubicBezTo>
                <a:cubicBezTo>
                  <a:pt x="3269287" y="4880440"/>
                  <a:pt x="3269287" y="4880440"/>
                  <a:pt x="3262902" y="4874055"/>
                </a:cubicBezTo>
                <a:cubicBezTo>
                  <a:pt x="3262902" y="4882568"/>
                  <a:pt x="3260774" y="4888954"/>
                  <a:pt x="3262902" y="4899596"/>
                </a:cubicBezTo>
                <a:cubicBezTo>
                  <a:pt x="3258646" y="4893210"/>
                  <a:pt x="3265031" y="4895339"/>
                  <a:pt x="3258646" y="4888954"/>
                </a:cubicBezTo>
                <a:cubicBezTo>
                  <a:pt x="3254389" y="4891082"/>
                  <a:pt x="3256517" y="4895339"/>
                  <a:pt x="3258646" y="4901724"/>
                </a:cubicBezTo>
                <a:cubicBezTo>
                  <a:pt x="3256517" y="4899596"/>
                  <a:pt x="3256517" y="4897467"/>
                  <a:pt x="3254389" y="4895339"/>
                </a:cubicBezTo>
                <a:cubicBezTo>
                  <a:pt x="3258646" y="4901724"/>
                  <a:pt x="3252261" y="4897467"/>
                  <a:pt x="3254389" y="4901724"/>
                </a:cubicBezTo>
                <a:cubicBezTo>
                  <a:pt x="3254389" y="4901724"/>
                  <a:pt x="3256517" y="4903852"/>
                  <a:pt x="3256517" y="4905981"/>
                </a:cubicBezTo>
                <a:cubicBezTo>
                  <a:pt x="3250133" y="4901724"/>
                  <a:pt x="3258646" y="4912366"/>
                  <a:pt x="3256517" y="4912366"/>
                </a:cubicBezTo>
                <a:cubicBezTo>
                  <a:pt x="3256517" y="4908109"/>
                  <a:pt x="3254389" y="4905981"/>
                  <a:pt x="3250133" y="4903852"/>
                </a:cubicBezTo>
                <a:cubicBezTo>
                  <a:pt x="3245876" y="4908109"/>
                  <a:pt x="3241620" y="4910238"/>
                  <a:pt x="3243748" y="4920880"/>
                </a:cubicBezTo>
                <a:cubicBezTo>
                  <a:pt x="3241620" y="4918751"/>
                  <a:pt x="3235235" y="4912366"/>
                  <a:pt x="3241620" y="4923008"/>
                </a:cubicBezTo>
                <a:cubicBezTo>
                  <a:pt x="3239491" y="4923008"/>
                  <a:pt x="3237363" y="4918751"/>
                  <a:pt x="3235235" y="4918751"/>
                </a:cubicBezTo>
                <a:cubicBezTo>
                  <a:pt x="3239491" y="4925136"/>
                  <a:pt x="3237363" y="4929393"/>
                  <a:pt x="3228850" y="4925136"/>
                </a:cubicBezTo>
                <a:cubicBezTo>
                  <a:pt x="3228850" y="4925136"/>
                  <a:pt x="3228850" y="4925136"/>
                  <a:pt x="3233107" y="4931522"/>
                </a:cubicBezTo>
                <a:cubicBezTo>
                  <a:pt x="3207567" y="4929393"/>
                  <a:pt x="3209696" y="4957063"/>
                  <a:pt x="3190541" y="4961319"/>
                </a:cubicBezTo>
                <a:cubicBezTo>
                  <a:pt x="3192669" y="4969833"/>
                  <a:pt x="3186285" y="4969833"/>
                  <a:pt x="3184156" y="4971961"/>
                </a:cubicBezTo>
                <a:cubicBezTo>
                  <a:pt x="3184156" y="4971961"/>
                  <a:pt x="3184156" y="4971961"/>
                  <a:pt x="3186285" y="4978347"/>
                </a:cubicBezTo>
                <a:cubicBezTo>
                  <a:pt x="3179900" y="4974090"/>
                  <a:pt x="3179900" y="4980475"/>
                  <a:pt x="3182028" y="4984732"/>
                </a:cubicBezTo>
                <a:cubicBezTo>
                  <a:pt x="3173515" y="4976218"/>
                  <a:pt x="3179900" y="4986860"/>
                  <a:pt x="3179900" y="4988989"/>
                </a:cubicBezTo>
                <a:cubicBezTo>
                  <a:pt x="3165002" y="4988989"/>
                  <a:pt x="3167130" y="5010273"/>
                  <a:pt x="3156489" y="5012401"/>
                </a:cubicBezTo>
                <a:cubicBezTo>
                  <a:pt x="3156489" y="5014530"/>
                  <a:pt x="3156489" y="5014530"/>
                  <a:pt x="3156489" y="5016658"/>
                </a:cubicBezTo>
                <a:cubicBezTo>
                  <a:pt x="3154361" y="5020915"/>
                  <a:pt x="3150104" y="5025172"/>
                  <a:pt x="3147976" y="5027300"/>
                </a:cubicBezTo>
                <a:cubicBezTo>
                  <a:pt x="3147976" y="5027300"/>
                  <a:pt x="3147976" y="5027300"/>
                  <a:pt x="3135206" y="5040071"/>
                </a:cubicBezTo>
                <a:cubicBezTo>
                  <a:pt x="3128821" y="5048584"/>
                  <a:pt x="3122437" y="5057098"/>
                  <a:pt x="3113923" y="5065611"/>
                </a:cubicBezTo>
                <a:cubicBezTo>
                  <a:pt x="3113923" y="5065611"/>
                  <a:pt x="3113923" y="5065611"/>
                  <a:pt x="3086256" y="5095409"/>
                </a:cubicBezTo>
                <a:cubicBezTo>
                  <a:pt x="3086256" y="5095409"/>
                  <a:pt x="3086256" y="5095409"/>
                  <a:pt x="3077743" y="5101794"/>
                </a:cubicBezTo>
                <a:cubicBezTo>
                  <a:pt x="3077743" y="5101794"/>
                  <a:pt x="3077743" y="5101794"/>
                  <a:pt x="3075615" y="5106051"/>
                </a:cubicBezTo>
                <a:cubicBezTo>
                  <a:pt x="3075615" y="5106051"/>
                  <a:pt x="3075615" y="5106051"/>
                  <a:pt x="3073486" y="5108180"/>
                </a:cubicBezTo>
                <a:cubicBezTo>
                  <a:pt x="3073486" y="5108180"/>
                  <a:pt x="3073486" y="5108180"/>
                  <a:pt x="3064973" y="5118822"/>
                </a:cubicBezTo>
                <a:cubicBezTo>
                  <a:pt x="3058588" y="5125207"/>
                  <a:pt x="3052204" y="5131592"/>
                  <a:pt x="3045819" y="5137977"/>
                </a:cubicBezTo>
                <a:cubicBezTo>
                  <a:pt x="3045819" y="5137977"/>
                  <a:pt x="3045819" y="5137977"/>
                  <a:pt x="3037306" y="5148619"/>
                </a:cubicBezTo>
                <a:cubicBezTo>
                  <a:pt x="3033049" y="5150748"/>
                  <a:pt x="3030921" y="5152876"/>
                  <a:pt x="3028793" y="5157133"/>
                </a:cubicBezTo>
                <a:cubicBezTo>
                  <a:pt x="3024536" y="5161390"/>
                  <a:pt x="3018151" y="5165647"/>
                  <a:pt x="3013895" y="5172032"/>
                </a:cubicBezTo>
                <a:cubicBezTo>
                  <a:pt x="3007510" y="5176289"/>
                  <a:pt x="3001125" y="5180545"/>
                  <a:pt x="2996869" y="5184802"/>
                </a:cubicBezTo>
                <a:cubicBezTo>
                  <a:pt x="2998997" y="5189059"/>
                  <a:pt x="2998997" y="5191187"/>
                  <a:pt x="2996869" y="5189059"/>
                </a:cubicBezTo>
                <a:cubicBezTo>
                  <a:pt x="2994740" y="5186931"/>
                  <a:pt x="2996869" y="5186931"/>
                  <a:pt x="2994740" y="5184802"/>
                </a:cubicBezTo>
                <a:cubicBezTo>
                  <a:pt x="2988356" y="5180545"/>
                  <a:pt x="2996869" y="5189059"/>
                  <a:pt x="2996869" y="5191187"/>
                </a:cubicBezTo>
                <a:cubicBezTo>
                  <a:pt x="2994740" y="5189059"/>
                  <a:pt x="2992612" y="5186931"/>
                  <a:pt x="2990484" y="5186931"/>
                </a:cubicBezTo>
                <a:cubicBezTo>
                  <a:pt x="2988356" y="5195444"/>
                  <a:pt x="2981971" y="5197573"/>
                  <a:pt x="2979843" y="5206086"/>
                </a:cubicBezTo>
                <a:cubicBezTo>
                  <a:pt x="2977714" y="5203958"/>
                  <a:pt x="2975586" y="5199701"/>
                  <a:pt x="2975586" y="5201830"/>
                </a:cubicBezTo>
                <a:cubicBezTo>
                  <a:pt x="2975586" y="5201830"/>
                  <a:pt x="2975586" y="5201830"/>
                  <a:pt x="2979843" y="5208215"/>
                </a:cubicBezTo>
                <a:cubicBezTo>
                  <a:pt x="2975586" y="5208215"/>
                  <a:pt x="2973458" y="5210343"/>
                  <a:pt x="2969201" y="5212472"/>
                </a:cubicBezTo>
                <a:cubicBezTo>
                  <a:pt x="2967073" y="5214600"/>
                  <a:pt x="2964945" y="5218857"/>
                  <a:pt x="2962816" y="5220985"/>
                </a:cubicBezTo>
                <a:cubicBezTo>
                  <a:pt x="2958560" y="5225242"/>
                  <a:pt x="2954303" y="5231627"/>
                  <a:pt x="2947918" y="5233756"/>
                </a:cubicBezTo>
                <a:cubicBezTo>
                  <a:pt x="2945790" y="5240141"/>
                  <a:pt x="2943662" y="5246526"/>
                  <a:pt x="2933021" y="5242269"/>
                </a:cubicBezTo>
                <a:cubicBezTo>
                  <a:pt x="2937277" y="5250783"/>
                  <a:pt x="2928764" y="5242269"/>
                  <a:pt x="2933021" y="5250783"/>
                </a:cubicBezTo>
                <a:cubicBezTo>
                  <a:pt x="2922379" y="5244398"/>
                  <a:pt x="2930892" y="5259297"/>
                  <a:pt x="2920251" y="5252911"/>
                </a:cubicBezTo>
                <a:cubicBezTo>
                  <a:pt x="2922379" y="5267810"/>
                  <a:pt x="2905353" y="5259297"/>
                  <a:pt x="2907481" y="5272067"/>
                </a:cubicBezTo>
                <a:cubicBezTo>
                  <a:pt x="2905353" y="5272067"/>
                  <a:pt x="2903225" y="5269939"/>
                  <a:pt x="2903225" y="5267810"/>
                </a:cubicBezTo>
                <a:cubicBezTo>
                  <a:pt x="2905353" y="5278452"/>
                  <a:pt x="2888327" y="5272067"/>
                  <a:pt x="2892583" y="5282709"/>
                </a:cubicBezTo>
                <a:cubicBezTo>
                  <a:pt x="2881942" y="5274195"/>
                  <a:pt x="2892583" y="5289094"/>
                  <a:pt x="2881942" y="5280581"/>
                </a:cubicBezTo>
                <a:cubicBezTo>
                  <a:pt x="2881942" y="5280581"/>
                  <a:pt x="2881942" y="5280581"/>
                  <a:pt x="2886199" y="5284837"/>
                </a:cubicBezTo>
                <a:cubicBezTo>
                  <a:pt x="2877686" y="5280581"/>
                  <a:pt x="2881942" y="5286966"/>
                  <a:pt x="2879814" y="5286966"/>
                </a:cubicBezTo>
                <a:cubicBezTo>
                  <a:pt x="2875557" y="5289094"/>
                  <a:pt x="2862788" y="5286966"/>
                  <a:pt x="2871301" y="5295479"/>
                </a:cubicBezTo>
                <a:cubicBezTo>
                  <a:pt x="2864916" y="5295479"/>
                  <a:pt x="2860659" y="5297608"/>
                  <a:pt x="2856403" y="5301865"/>
                </a:cubicBezTo>
                <a:cubicBezTo>
                  <a:pt x="2856403" y="5301865"/>
                  <a:pt x="2854275" y="5303993"/>
                  <a:pt x="2850018" y="5303993"/>
                </a:cubicBezTo>
                <a:cubicBezTo>
                  <a:pt x="2847890" y="5306122"/>
                  <a:pt x="2845762" y="5306122"/>
                  <a:pt x="2843633" y="5306122"/>
                </a:cubicBezTo>
                <a:cubicBezTo>
                  <a:pt x="2843633" y="5308250"/>
                  <a:pt x="2845762" y="5308250"/>
                  <a:pt x="2845762" y="5310378"/>
                </a:cubicBezTo>
                <a:cubicBezTo>
                  <a:pt x="2837248" y="5310378"/>
                  <a:pt x="2828735" y="5308250"/>
                  <a:pt x="2830864" y="5316764"/>
                </a:cubicBezTo>
                <a:cubicBezTo>
                  <a:pt x="2828735" y="5316764"/>
                  <a:pt x="2824479" y="5314635"/>
                  <a:pt x="2822351" y="5312507"/>
                </a:cubicBezTo>
                <a:cubicBezTo>
                  <a:pt x="2826607" y="5318892"/>
                  <a:pt x="2820222" y="5316764"/>
                  <a:pt x="2815966" y="5314635"/>
                </a:cubicBezTo>
                <a:cubicBezTo>
                  <a:pt x="2818094" y="5316764"/>
                  <a:pt x="2820222" y="5318892"/>
                  <a:pt x="2822351" y="5318892"/>
                </a:cubicBezTo>
                <a:cubicBezTo>
                  <a:pt x="2822351" y="5321020"/>
                  <a:pt x="2809581" y="5314635"/>
                  <a:pt x="2813838" y="5316764"/>
                </a:cubicBezTo>
                <a:cubicBezTo>
                  <a:pt x="2813838" y="5325277"/>
                  <a:pt x="2805324" y="5325277"/>
                  <a:pt x="2796811" y="5325277"/>
                </a:cubicBezTo>
                <a:cubicBezTo>
                  <a:pt x="2796811" y="5325277"/>
                  <a:pt x="2798940" y="5327406"/>
                  <a:pt x="2803196" y="5331662"/>
                </a:cubicBezTo>
                <a:cubicBezTo>
                  <a:pt x="2788298" y="5327406"/>
                  <a:pt x="2786170" y="5335919"/>
                  <a:pt x="2779785" y="5340176"/>
                </a:cubicBezTo>
                <a:cubicBezTo>
                  <a:pt x="2777657" y="5338048"/>
                  <a:pt x="2775529" y="5335919"/>
                  <a:pt x="2771272" y="5335919"/>
                </a:cubicBezTo>
                <a:cubicBezTo>
                  <a:pt x="2779785" y="5342304"/>
                  <a:pt x="2771272" y="5338048"/>
                  <a:pt x="2777657" y="5344433"/>
                </a:cubicBezTo>
                <a:cubicBezTo>
                  <a:pt x="2764887" y="5338048"/>
                  <a:pt x="2771272" y="5346561"/>
                  <a:pt x="2762759" y="5342304"/>
                </a:cubicBezTo>
                <a:cubicBezTo>
                  <a:pt x="2769144" y="5350818"/>
                  <a:pt x="2754246" y="5348690"/>
                  <a:pt x="2752118" y="5352946"/>
                </a:cubicBezTo>
                <a:cubicBezTo>
                  <a:pt x="2739348" y="5344433"/>
                  <a:pt x="2749989" y="5361460"/>
                  <a:pt x="2737220" y="5355075"/>
                </a:cubicBezTo>
                <a:cubicBezTo>
                  <a:pt x="2739348" y="5359332"/>
                  <a:pt x="2743605" y="5359332"/>
                  <a:pt x="2745733" y="5363589"/>
                </a:cubicBezTo>
                <a:cubicBezTo>
                  <a:pt x="2743605" y="5361460"/>
                  <a:pt x="2735092" y="5357203"/>
                  <a:pt x="2741476" y="5365717"/>
                </a:cubicBezTo>
                <a:cubicBezTo>
                  <a:pt x="2737220" y="5365717"/>
                  <a:pt x="2732963" y="5365717"/>
                  <a:pt x="2730835" y="5365717"/>
                </a:cubicBezTo>
                <a:cubicBezTo>
                  <a:pt x="2728707" y="5367845"/>
                  <a:pt x="2728707" y="5369974"/>
                  <a:pt x="2726579" y="5372102"/>
                </a:cubicBezTo>
                <a:cubicBezTo>
                  <a:pt x="2720194" y="5369974"/>
                  <a:pt x="2720194" y="5363589"/>
                  <a:pt x="2713809" y="5363589"/>
                </a:cubicBezTo>
                <a:cubicBezTo>
                  <a:pt x="2718065" y="5372102"/>
                  <a:pt x="2720194" y="5378487"/>
                  <a:pt x="2715937" y="5380616"/>
                </a:cubicBezTo>
                <a:cubicBezTo>
                  <a:pt x="2709552" y="5376359"/>
                  <a:pt x="2713809" y="5378487"/>
                  <a:pt x="2709552" y="5374231"/>
                </a:cubicBezTo>
                <a:cubicBezTo>
                  <a:pt x="2705296" y="5372102"/>
                  <a:pt x="2703168" y="5369974"/>
                  <a:pt x="2698911" y="5367845"/>
                </a:cubicBezTo>
                <a:cubicBezTo>
                  <a:pt x="2703168" y="5374231"/>
                  <a:pt x="2705296" y="5378487"/>
                  <a:pt x="2698911" y="5376359"/>
                </a:cubicBezTo>
                <a:cubicBezTo>
                  <a:pt x="2696783" y="5376359"/>
                  <a:pt x="2701039" y="5374231"/>
                  <a:pt x="2696783" y="5372102"/>
                </a:cubicBezTo>
                <a:cubicBezTo>
                  <a:pt x="2692526" y="5372102"/>
                  <a:pt x="2690398" y="5374231"/>
                  <a:pt x="2694654" y="5380616"/>
                </a:cubicBezTo>
                <a:cubicBezTo>
                  <a:pt x="2690398" y="5380616"/>
                  <a:pt x="2688270" y="5376359"/>
                  <a:pt x="2684013" y="5376359"/>
                </a:cubicBezTo>
                <a:cubicBezTo>
                  <a:pt x="2686141" y="5380616"/>
                  <a:pt x="2679757" y="5378487"/>
                  <a:pt x="2688270" y="5387001"/>
                </a:cubicBezTo>
                <a:cubicBezTo>
                  <a:pt x="2675500" y="5382744"/>
                  <a:pt x="2681885" y="5391258"/>
                  <a:pt x="2679757" y="5393386"/>
                </a:cubicBezTo>
                <a:cubicBezTo>
                  <a:pt x="2681885" y="5397643"/>
                  <a:pt x="2688270" y="5395515"/>
                  <a:pt x="2690398" y="5399771"/>
                </a:cubicBezTo>
                <a:cubicBezTo>
                  <a:pt x="2684013" y="5399771"/>
                  <a:pt x="2675500" y="5391258"/>
                  <a:pt x="2675500" y="5395515"/>
                </a:cubicBezTo>
                <a:cubicBezTo>
                  <a:pt x="2679757" y="5397643"/>
                  <a:pt x="2688270" y="5406157"/>
                  <a:pt x="2679757" y="5401900"/>
                </a:cubicBezTo>
                <a:cubicBezTo>
                  <a:pt x="2677628" y="5399771"/>
                  <a:pt x="2677628" y="5397643"/>
                  <a:pt x="2673372" y="5395515"/>
                </a:cubicBezTo>
                <a:cubicBezTo>
                  <a:pt x="2666987" y="5397643"/>
                  <a:pt x="2662730" y="5401900"/>
                  <a:pt x="2660602" y="5406157"/>
                </a:cubicBezTo>
                <a:cubicBezTo>
                  <a:pt x="2658474" y="5406157"/>
                  <a:pt x="2658474" y="5406157"/>
                  <a:pt x="2658474" y="5406157"/>
                </a:cubicBezTo>
                <a:cubicBezTo>
                  <a:pt x="2652089" y="5406157"/>
                  <a:pt x="2639319" y="5410414"/>
                  <a:pt x="2649961" y="5416799"/>
                </a:cubicBezTo>
                <a:cubicBezTo>
                  <a:pt x="2645704" y="5414670"/>
                  <a:pt x="2647833" y="5418927"/>
                  <a:pt x="2645704" y="5418927"/>
                </a:cubicBezTo>
                <a:cubicBezTo>
                  <a:pt x="2643576" y="5416799"/>
                  <a:pt x="2641448" y="5412542"/>
                  <a:pt x="2639319" y="5412542"/>
                </a:cubicBezTo>
                <a:cubicBezTo>
                  <a:pt x="2645704" y="5418927"/>
                  <a:pt x="2635063" y="5412542"/>
                  <a:pt x="2641448" y="5418927"/>
                </a:cubicBezTo>
                <a:lnTo>
                  <a:pt x="2645704" y="5418927"/>
                </a:lnTo>
                <a:lnTo>
                  <a:pt x="2647833" y="5418927"/>
                </a:lnTo>
                <a:cubicBezTo>
                  <a:pt x="2652089" y="5427441"/>
                  <a:pt x="2632935" y="5412542"/>
                  <a:pt x="2637191" y="5421056"/>
                </a:cubicBezTo>
                <a:cubicBezTo>
                  <a:pt x="2630806" y="5416799"/>
                  <a:pt x="2635063" y="5423184"/>
                  <a:pt x="2630806" y="5421056"/>
                </a:cubicBezTo>
                <a:cubicBezTo>
                  <a:pt x="2624422" y="5416799"/>
                  <a:pt x="2630806" y="5418927"/>
                  <a:pt x="2626550" y="5416799"/>
                </a:cubicBezTo>
                <a:cubicBezTo>
                  <a:pt x="2620165" y="5416799"/>
                  <a:pt x="2615909" y="5421056"/>
                  <a:pt x="2618037" y="5429569"/>
                </a:cubicBezTo>
                <a:cubicBezTo>
                  <a:pt x="2615909" y="5427441"/>
                  <a:pt x="2613780" y="5425312"/>
                  <a:pt x="2611652" y="5423184"/>
                </a:cubicBezTo>
                <a:cubicBezTo>
                  <a:pt x="2613780" y="5425312"/>
                  <a:pt x="2609524" y="5423184"/>
                  <a:pt x="2611652" y="5427441"/>
                </a:cubicBezTo>
                <a:cubicBezTo>
                  <a:pt x="2611652" y="5429569"/>
                  <a:pt x="2615909" y="5429569"/>
                  <a:pt x="2618037" y="5431698"/>
                </a:cubicBezTo>
                <a:cubicBezTo>
                  <a:pt x="2611652" y="5431698"/>
                  <a:pt x="2609524" y="5431698"/>
                  <a:pt x="2609524" y="5433826"/>
                </a:cubicBezTo>
                <a:cubicBezTo>
                  <a:pt x="2611652" y="5433826"/>
                  <a:pt x="2618037" y="5440211"/>
                  <a:pt x="2613780" y="5438083"/>
                </a:cubicBezTo>
                <a:cubicBezTo>
                  <a:pt x="2603139" y="5427441"/>
                  <a:pt x="2609524" y="5440211"/>
                  <a:pt x="2603139" y="5438083"/>
                </a:cubicBezTo>
                <a:cubicBezTo>
                  <a:pt x="2598882" y="5435954"/>
                  <a:pt x="2596754" y="5431698"/>
                  <a:pt x="2594626" y="5429569"/>
                </a:cubicBezTo>
                <a:cubicBezTo>
                  <a:pt x="2601011" y="5438083"/>
                  <a:pt x="2592498" y="5433826"/>
                  <a:pt x="2592498" y="5438083"/>
                </a:cubicBezTo>
                <a:cubicBezTo>
                  <a:pt x="2601011" y="5440211"/>
                  <a:pt x="2596754" y="5446596"/>
                  <a:pt x="2594626" y="5444468"/>
                </a:cubicBezTo>
                <a:cubicBezTo>
                  <a:pt x="2594626" y="5442340"/>
                  <a:pt x="2590369" y="5438083"/>
                  <a:pt x="2583984" y="5433826"/>
                </a:cubicBezTo>
                <a:cubicBezTo>
                  <a:pt x="2583984" y="5435954"/>
                  <a:pt x="2590369" y="5442340"/>
                  <a:pt x="2586113" y="5440211"/>
                </a:cubicBezTo>
                <a:cubicBezTo>
                  <a:pt x="2573343" y="5429569"/>
                  <a:pt x="2569087" y="5438083"/>
                  <a:pt x="2566958" y="5440211"/>
                </a:cubicBezTo>
                <a:cubicBezTo>
                  <a:pt x="2569087" y="5442340"/>
                  <a:pt x="2571215" y="5442340"/>
                  <a:pt x="2571215" y="5446596"/>
                </a:cubicBezTo>
                <a:cubicBezTo>
                  <a:pt x="2562702" y="5442340"/>
                  <a:pt x="2571215" y="5446596"/>
                  <a:pt x="2569087" y="5448725"/>
                </a:cubicBezTo>
                <a:cubicBezTo>
                  <a:pt x="2569087" y="5448725"/>
                  <a:pt x="2569087" y="5448725"/>
                  <a:pt x="2560574" y="5444468"/>
                </a:cubicBezTo>
                <a:cubicBezTo>
                  <a:pt x="2558445" y="5440211"/>
                  <a:pt x="2554189" y="5438083"/>
                  <a:pt x="2549932" y="5435954"/>
                </a:cubicBezTo>
                <a:cubicBezTo>
                  <a:pt x="2556317" y="5435954"/>
                  <a:pt x="2558445" y="5435954"/>
                  <a:pt x="2556317" y="5429569"/>
                </a:cubicBezTo>
                <a:cubicBezTo>
                  <a:pt x="2569087" y="5435954"/>
                  <a:pt x="2560574" y="5429569"/>
                  <a:pt x="2571215" y="5433826"/>
                </a:cubicBezTo>
                <a:cubicBezTo>
                  <a:pt x="2566958" y="5429569"/>
                  <a:pt x="2564830" y="5425312"/>
                  <a:pt x="2566958" y="5425312"/>
                </a:cubicBezTo>
                <a:cubicBezTo>
                  <a:pt x="2569087" y="5427441"/>
                  <a:pt x="2571215" y="5429569"/>
                  <a:pt x="2573343" y="5431698"/>
                </a:cubicBezTo>
                <a:cubicBezTo>
                  <a:pt x="2571215" y="5429569"/>
                  <a:pt x="2581856" y="5435954"/>
                  <a:pt x="2579728" y="5431698"/>
                </a:cubicBezTo>
                <a:cubicBezTo>
                  <a:pt x="2573343" y="5427441"/>
                  <a:pt x="2569087" y="5423184"/>
                  <a:pt x="2564830" y="5418927"/>
                </a:cubicBezTo>
                <a:cubicBezTo>
                  <a:pt x="2571215" y="5421056"/>
                  <a:pt x="2573343" y="5427441"/>
                  <a:pt x="2579728" y="5429569"/>
                </a:cubicBezTo>
                <a:cubicBezTo>
                  <a:pt x="2573343" y="5421056"/>
                  <a:pt x="2594626" y="5431698"/>
                  <a:pt x="2583984" y="5421056"/>
                </a:cubicBezTo>
                <a:cubicBezTo>
                  <a:pt x="2579728" y="5418927"/>
                  <a:pt x="2573343" y="5416799"/>
                  <a:pt x="2571215" y="5412542"/>
                </a:cubicBezTo>
                <a:cubicBezTo>
                  <a:pt x="2579728" y="5416799"/>
                  <a:pt x="2577600" y="5416799"/>
                  <a:pt x="2586113" y="5421056"/>
                </a:cubicBezTo>
                <a:cubicBezTo>
                  <a:pt x="2577600" y="5410414"/>
                  <a:pt x="2590369" y="5412542"/>
                  <a:pt x="2594626" y="5408285"/>
                </a:cubicBezTo>
                <a:cubicBezTo>
                  <a:pt x="2592498" y="5408285"/>
                  <a:pt x="2592498" y="5406157"/>
                  <a:pt x="2590369" y="5404028"/>
                </a:cubicBezTo>
                <a:cubicBezTo>
                  <a:pt x="2586113" y="5404028"/>
                  <a:pt x="2590369" y="5408285"/>
                  <a:pt x="2586113" y="5404028"/>
                </a:cubicBezTo>
                <a:cubicBezTo>
                  <a:pt x="2581856" y="5397643"/>
                  <a:pt x="2596754" y="5408285"/>
                  <a:pt x="2596754" y="5406157"/>
                </a:cubicBezTo>
                <a:cubicBezTo>
                  <a:pt x="2592498" y="5401900"/>
                  <a:pt x="2588241" y="5399771"/>
                  <a:pt x="2592498" y="5397643"/>
                </a:cubicBezTo>
                <a:cubicBezTo>
                  <a:pt x="2594626" y="5406157"/>
                  <a:pt x="2596754" y="5401900"/>
                  <a:pt x="2605267" y="5406157"/>
                </a:cubicBezTo>
                <a:cubicBezTo>
                  <a:pt x="2601011" y="5397643"/>
                  <a:pt x="2618037" y="5397643"/>
                  <a:pt x="2605267" y="5384873"/>
                </a:cubicBezTo>
                <a:cubicBezTo>
                  <a:pt x="2609524" y="5384873"/>
                  <a:pt x="2611652" y="5389129"/>
                  <a:pt x="2613780" y="5391258"/>
                </a:cubicBezTo>
                <a:cubicBezTo>
                  <a:pt x="2615909" y="5387001"/>
                  <a:pt x="2624422" y="5389129"/>
                  <a:pt x="2620165" y="5380616"/>
                </a:cubicBezTo>
                <a:cubicBezTo>
                  <a:pt x="2622293" y="5384873"/>
                  <a:pt x="2624422" y="5387001"/>
                  <a:pt x="2628678" y="5389129"/>
                </a:cubicBezTo>
                <a:cubicBezTo>
                  <a:pt x="2628678" y="5387001"/>
                  <a:pt x="2630806" y="5387001"/>
                  <a:pt x="2624422" y="5380616"/>
                </a:cubicBezTo>
                <a:cubicBezTo>
                  <a:pt x="2622293" y="5380616"/>
                  <a:pt x="2620165" y="5378487"/>
                  <a:pt x="2618037" y="5378487"/>
                </a:cubicBezTo>
                <a:cubicBezTo>
                  <a:pt x="2620165" y="5378487"/>
                  <a:pt x="2615909" y="5374231"/>
                  <a:pt x="2622293" y="5376359"/>
                </a:cubicBezTo>
                <a:cubicBezTo>
                  <a:pt x="2624422" y="5380616"/>
                  <a:pt x="2628678" y="5382744"/>
                  <a:pt x="2635063" y="5384873"/>
                </a:cubicBezTo>
                <a:cubicBezTo>
                  <a:pt x="2626550" y="5374231"/>
                  <a:pt x="2652089" y="5384873"/>
                  <a:pt x="2637191" y="5372102"/>
                </a:cubicBezTo>
                <a:cubicBezTo>
                  <a:pt x="2637191" y="5372102"/>
                  <a:pt x="2639319" y="5372102"/>
                  <a:pt x="2643576" y="5374231"/>
                </a:cubicBezTo>
                <a:cubicBezTo>
                  <a:pt x="2637191" y="5369974"/>
                  <a:pt x="2645704" y="5372102"/>
                  <a:pt x="2639319" y="5367845"/>
                </a:cubicBezTo>
                <a:cubicBezTo>
                  <a:pt x="2637191" y="5367845"/>
                  <a:pt x="2637191" y="5369974"/>
                  <a:pt x="2635063" y="5365717"/>
                </a:cubicBezTo>
                <a:cubicBezTo>
                  <a:pt x="2637191" y="5365717"/>
                  <a:pt x="2645704" y="5367845"/>
                  <a:pt x="2649961" y="5365717"/>
                </a:cubicBezTo>
                <a:cubicBezTo>
                  <a:pt x="2647833" y="5365717"/>
                  <a:pt x="2645704" y="5363589"/>
                  <a:pt x="2643576" y="5361460"/>
                </a:cubicBezTo>
                <a:cubicBezTo>
                  <a:pt x="2639319" y="5361460"/>
                  <a:pt x="2641448" y="5361460"/>
                  <a:pt x="2637191" y="5361460"/>
                </a:cubicBezTo>
                <a:cubicBezTo>
                  <a:pt x="2635063" y="5350818"/>
                  <a:pt x="2656346" y="5359332"/>
                  <a:pt x="2647833" y="5344433"/>
                </a:cubicBezTo>
                <a:cubicBezTo>
                  <a:pt x="2654217" y="5346561"/>
                  <a:pt x="2647833" y="5346561"/>
                  <a:pt x="2654217" y="5348690"/>
                </a:cubicBezTo>
                <a:cubicBezTo>
                  <a:pt x="2662730" y="5350818"/>
                  <a:pt x="2660602" y="5344433"/>
                  <a:pt x="2666987" y="5344433"/>
                </a:cubicBezTo>
                <a:cubicBezTo>
                  <a:pt x="2654217" y="5331662"/>
                  <a:pt x="2686141" y="5346561"/>
                  <a:pt x="2669115" y="5331662"/>
                </a:cubicBezTo>
                <a:cubicBezTo>
                  <a:pt x="2681885" y="5340176"/>
                  <a:pt x="2671244" y="5327406"/>
                  <a:pt x="2684013" y="5333791"/>
                </a:cubicBezTo>
                <a:cubicBezTo>
                  <a:pt x="2675500" y="5327406"/>
                  <a:pt x="2684013" y="5329534"/>
                  <a:pt x="2684013" y="5327406"/>
                </a:cubicBezTo>
                <a:cubicBezTo>
                  <a:pt x="2694654" y="5333791"/>
                  <a:pt x="2696783" y="5327406"/>
                  <a:pt x="2686141" y="5318892"/>
                </a:cubicBezTo>
                <a:cubicBezTo>
                  <a:pt x="2690398" y="5318892"/>
                  <a:pt x="2692526" y="5323149"/>
                  <a:pt x="2696783" y="5325277"/>
                </a:cubicBezTo>
                <a:cubicBezTo>
                  <a:pt x="2692526" y="5321020"/>
                  <a:pt x="2703168" y="5327406"/>
                  <a:pt x="2698911" y="5323149"/>
                </a:cubicBezTo>
                <a:cubicBezTo>
                  <a:pt x="2694654" y="5321020"/>
                  <a:pt x="2688270" y="5314635"/>
                  <a:pt x="2694654" y="5316764"/>
                </a:cubicBezTo>
                <a:cubicBezTo>
                  <a:pt x="2696783" y="5318892"/>
                  <a:pt x="2698911" y="5323149"/>
                  <a:pt x="2701039" y="5323149"/>
                </a:cubicBezTo>
                <a:cubicBezTo>
                  <a:pt x="2707424" y="5325277"/>
                  <a:pt x="2696783" y="5316764"/>
                  <a:pt x="2698911" y="5314635"/>
                </a:cubicBezTo>
                <a:cubicBezTo>
                  <a:pt x="2703168" y="5318892"/>
                  <a:pt x="2703168" y="5318892"/>
                  <a:pt x="2707424" y="5318892"/>
                </a:cubicBezTo>
                <a:cubicBezTo>
                  <a:pt x="2701039" y="5312507"/>
                  <a:pt x="2705296" y="5314635"/>
                  <a:pt x="2698911" y="5306122"/>
                </a:cubicBezTo>
                <a:cubicBezTo>
                  <a:pt x="2698911" y="5308250"/>
                  <a:pt x="2696783" y="5306122"/>
                  <a:pt x="2692526" y="5303993"/>
                </a:cubicBezTo>
                <a:cubicBezTo>
                  <a:pt x="2694654" y="5303993"/>
                  <a:pt x="2696783" y="5303993"/>
                  <a:pt x="2694654" y="5303993"/>
                </a:cubicBezTo>
                <a:cubicBezTo>
                  <a:pt x="2692526" y="5301865"/>
                  <a:pt x="2688270" y="5299736"/>
                  <a:pt x="2686141" y="5297608"/>
                </a:cubicBezTo>
                <a:cubicBezTo>
                  <a:pt x="2696783" y="5299736"/>
                  <a:pt x="2684013" y="5293351"/>
                  <a:pt x="2696783" y="5297608"/>
                </a:cubicBezTo>
                <a:cubicBezTo>
                  <a:pt x="2698911" y="5299736"/>
                  <a:pt x="2690398" y="5297608"/>
                  <a:pt x="2703168" y="5303993"/>
                </a:cubicBezTo>
                <a:cubicBezTo>
                  <a:pt x="2707424" y="5308250"/>
                  <a:pt x="2696783" y="5303993"/>
                  <a:pt x="2705296" y="5308250"/>
                </a:cubicBezTo>
                <a:cubicBezTo>
                  <a:pt x="2707424" y="5308250"/>
                  <a:pt x="2703168" y="5306122"/>
                  <a:pt x="2713809" y="5310378"/>
                </a:cubicBezTo>
                <a:cubicBezTo>
                  <a:pt x="2705296" y="5303993"/>
                  <a:pt x="2715937" y="5308250"/>
                  <a:pt x="2709552" y="5303993"/>
                </a:cubicBezTo>
                <a:cubicBezTo>
                  <a:pt x="2705296" y="5299736"/>
                  <a:pt x="2709552" y="5303993"/>
                  <a:pt x="2705296" y="5303993"/>
                </a:cubicBezTo>
                <a:cubicBezTo>
                  <a:pt x="2703168" y="5299736"/>
                  <a:pt x="2698911" y="5299736"/>
                  <a:pt x="2696783" y="5297608"/>
                </a:cubicBezTo>
                <a:cubicBezTo>
                  <a:pt x="2692526" y="5293351"/>
                  <a:pt x="2692526" y="5291223"/>
                  <a:pt x="2696783" y="5293351"/>
                </a:cubicBezTo>
                <a:cubicBezTo>
                  <a:pt x="2698911" y="5295479"/>
                  <a:pt x="2701039" y="5297608"/>
                  <a:pt x="2703168" y="5299736"/>
                </a:cubicBezTo>
                <a:cubicBezTo>
                  <a:pt x="2703168" y="5297608"/>
                  <a:pt x="2705296" y="5299736"/>
                  <a:pt x="2705296" y="5297608"/>
                </a:cubicBezTo>
                <a:cubicBezTo>
                  <a:pt x="2703168" y="5295479"/>
                  <a:pt x="2698911" y="5293351"/>
                  <a:pt x="2696783" y="5291223"/>
                </a:cubicBezTo>
                <a:cubicBezTo>
                  <a:pt x="2705296" y="5293351"/>
                  <a:pt x="2698911" y="5282709"/>
                  <a:pt x="2718065" y="5293351"/>
                </a:cubicBezTo>
                <a:cubicBezTo>
                  <a:pt x="2718065" y="5293351"/>
                  <a:pt x="2720194" y="5291223"/>
                  <a:pt x="2713809" y="5289094"/>
                </a:cubicBezTo>
                <a:cubicBezTo>
                  <a:pt x="2709552" y="5284837"/>
                  <a:pt x="2713809" y="5291223"/>
                  <a:pt x="2707424" y="5284837"/>
                </a:cubicBezTo>
                <a:cubicBezTo>
                  <a:pt x="2713809" y="5286966"/>
                  <a:pt x="2709552" y="5276324"/>
                  <a:pt x="2724450" y="5289094"/>
                </a:cubicBezTo>
                <a:cubicBezTo>
                  <a:pt x="2722322" y="5284837"/>
                  <a:pt x="2718065" y="5284837"/>
                  <a:pt x="2715937" y="5280581"/>
                </a:cubicBezTo>
                <a:cubicBezTo>
                  <a:pt x="2720194" y="5278452"/>
                  <a:pt x="2730835" y="5278452"/>
                  <a:pt x="2728707" y="5269939"/>
                </a:cubicBezTo>
                <a:cubicBezTo>
                  <a:pt x="2741476" y="5272067"/>
                  <a:pt x="2741476" y="5265682"/>
                  <a:pt x="2747861" y="5263553"/>
                </a:cubicBezTo>
                <a:cubicBezTo>
                  <a:pt x="2745733" y="5263553"/>
                  <a:pt x="2745733" y="5261425"/>
                  <a:pt x="2743605" y="5261425"/>
                </a:cubicBezTo>
                <a:cubicBezTo>
                  <a:pt x="2760631" y="5267810"/>
                  <a:pt x="2756374" y="5257168"/>
                  <a:pt x="2764887" y="5257168"/>
                </a:cubicBezTo>
                <a:cubicBezTo>
                  <a:pt x="2762759" y="5255040"/>
                  <a:pt x="2758503" y="5252911"/>
                  <a:pt x="2756374" y="5250783"/>
                </a:cubicBezTo>
                <a:cubicBezTo>
                  <a:pt x="2764887" y="5252911"/>
                  <a:pt x="2764887" y="5248654"/>
                  <a:pt x="2771272" y="5248654"/>
                </a:cubicBezTo>
                <a:cubicBezTo>
                  <a:pt x="2769144" y="5248654"/>
                  <a:pt x="2767016" y="5246526"/>
                  <a:pt x="2767016" y="5244398"/>
                </a:cubicBezTo>
                <a:cubicBezTo>
                  <a:pt x="2775529" y="5250783"/>
                  <a:pt x="2779785" y="5250783"/>
                  <a:pt x="2771272" y="5242269"/>
                </a:cubicBezTo>
                <a:cubicBezTo>
                  <a:pt x="2786170" y="5248654"/>
                  <a:pt x="2773400" y="5233756"/>
                  <a:pt x="2786170" y="5240141"/>
                </a:cubicBezTo>
                <a:cubicBezTo>
                  <a:pt x="2779785" y="5235884"/>
                  <a:pt x="2786170" y="5235884"/>
                  <a:pt x="2790427" y="5242269"/>
                </a:cubicBezTo>
                <a:cubicBezTo>
                  <a:pt x="2786170" y="5238012"/>
                  <a:pt x="2788298" y="5244398"/>
                  <a:pt x="2792555" y="5246526"/>
                </a:cubicBezTo>
                <a:cubicBezTo>
                  <a:pt x="2796811" y="5248654"/>
                  <a:pt x="2798940" y="5250783"/>
                  <a:pt x="2805324" y="5255040"/>
                </a:cubicBezTo>
                <a:cubicBezTo>
                  <a:pt x="2805324" y="5250783"/>
                  <a:pt x="2792555" y="5242269"/>
                  <a:pt x="2788298" y="5238012"/>
                </a:cubicBezTo>
                <a:cubicBezTo>
                  <a:pt x="2794683" y="5240141"/>
                  <a:pt x="2792555" y="5233756"/>
                  <a:pt x="2794683" y="5231627"/>
                </a:cubicBezTo>
                <a:cubicBezTo>
                  <a:pt x="2796811" y="5233756"/>
                  <a:pt x="2798940" y="5235884"/>
                  <a:pt x="2801068" y="5235884"/>
                </a:cubicBezTo>
                <a:cubicBezTo>
                  <a:pt x="2794683" y="5220985"/>
                  <a:pt x="2815966" y="5229499"/>
                  <a:pt x="2813838" y="5216728"/>
                </a:cubicBezTo>
                <a:cubicBezTo>
                  <a:pt x="2818094" y="5220985"/>
                  <a:pt x="2818094" y="5218857"/>
                  <a:pt x="2822351" y="5223114"/>
                </a:cubicBezTo>
                <a:cubicBezTo>
                  <a:pt x="2820222" y="5220985"/>
                  <a:pt x="2818094" y="5218857"/>
                  <a:pt x="2818094" y="5216728"/>
                </a:cubicBezTo>
                <a:cubicBezTo>
                  <a:pt x="2830864" y="5214600"/>
                  <a:pt x="2832992" y="5199701"/>
                  <a:pt x="2847890" y="5197573"/>
                </a:cubicBezTo>
                <a:cubicBezTo>
                  <a:pt x="2841505" y="5191187"/>
                  <a:pt x="2847890" y="5193316"/>
                  <a:pt x="2856403" y="5197573"/>
                </a:cubicBezTo>
                <a:cubicBezTo>
                  <a:pt x="2847890" y="5186931"/>
                  <a:pt x="2858531" y="5195444"/>
                  <a:pt x="2858531" y="5193316"/>
                </a:cubicBezTo>
                <a:cubicBezTo>
                  <a:pt x="2854275" y="5184802"/>
                  <a:pt x="2864916" y="5182674"/>
                  <a:pt x="2864916" y="5178417"/>
                </a:cubicBezTo>
                <a:cubicBezTo>
                  <a:pt x="2867044" y="5180545"/>
                  <a:pt x="2869173" y="5182674"/>
                  <a:pt x="2871301" y="5184802"/>
                </a:cubicBezTo>
                <a:cubicBezTo>
                  <a:pt x="2862788" y="5172032"/>
                  <a:pt x="2877686" y="5184802"/>
                  <a:pt x="2871301" y="5172032"/>
                </a:cubicBezTo>
                <a:cubicBezTo>
                  <a:pt x="2873429" y="5174160"/>
                  <a:pt x="2875557" y="5176289"/>
                  <a:pt x="2877686" y="5178417"/>
                </a:cubicBezTo>
                <a:cubicBezTo>
                  <a:pt x="2877686" y="5178417"/>
                  <a:pt x="2875557" y="5174160"/>
                  <a:pt x="2873429" y="5172032"/>
                </a:cubicBezTo>
                <a:cubicBezTo>
                  <a:pt x="2879814" y="5174160"/>
                  <a:pt x="2871301" y="5165647"/>
                  <a:pt x="2879814" y="5176289"/>
                </a:cubicBezTo>
                <a:cubicBezTo>
                  <a:pt x="2877686" y="5169903"/>
                  <a:pt x="2884070" y="5174160"/>
                  <a:pt x="2879814" y="5165647"/>
                </a:cubicBezTo>
                <a:cubicBezTo>
                  <a:pt x="2881942" y="5167775"/>
                  <a:pt x="2881942" y="5169903"/>
                  <a:pt x="2886199" y="5172032"/>
                </a:cubicBezTo>
                <a:cubicBezTo>
                  <a:pt x="2884070" y="5165647"/>
                  <a:pt x="2890455" y="5172032"/>
                  <a:pt x="2886199" y="5163518"/>
                </a:cubicBezTo>
                <a:cubicBezTo>
                  <a:pt x="2886199" y="5165647"/>
                  <a:pt x="2894712" y="5172032"/>
                  <a:pt x="2892583" y="5167775"/>
                </a:cubicBezTo>
                <a:cubicBezTo>
                  <a:pt x="2890455" y="5165647"/>
                  <a:pt x="2886199" y="5163518"/>
                  <a:pt x="2886199" y="5159261"/>
                </a:cubicBezTo>
                <a:cubicBezTo>
                  <a:pt x="2894712" y="5165647"/>
                  <a:pt x="2894712" y="5163518"/>
                  <a:pt x="2892583" y="5157133"/>
                </a:cubicBezTo>
                <a:cubicBezTo>
                  <a:pt x="2901097" y="5163518"/>
                  <a:pt x="2894712" y="5152876"/>
                  <a:pt x="2896840" y="5150748"/>
                </a:cubicBezTo>
                <a:cubicBezTo>
                  <a:pt x="2898968" y="5148619"/>
                  <a:pt x="2909610" y="5155005"/>
                  <a:pt x="2903225" y="5146491"/>
                </a:cubicBezTo>
                <a:cubicBezTo>
                  <a:pt x="2918123" y="5152876"/>
                  <a:pt x="2909610" y="5131592"/>
                  <a:pt x="2924508" y="5135849"/>
                </a:cubicBezTo>
                <a:cubicBezTo>
                  <a:pt x="2920251" y="5123078"/>
                  <a:pt x="2935149" y="5127335"/>
                  <a:pt x="2935149" y="5116693"/>
                </a:cubicBezTo>
                <a:cubicBezTo>
                  <a:pt x="2935149" y="5118822"/>
                  <a:pt x="2935149" y="5118822"/>
                  <a:pt x="2937277" y="5120950"/>
                </a:cubicBezTo>
                <a:cubicBezTo>
                  <a:pt x="2935149" y="5110308"/>
                  <a:pt x="2941534" y="5112436"/>
                  <a:pt x="2947918" y="5112436"/>
                </a:cubicBezTo>
                <a:cubicBezTo>
                  <a:pt x="2945790" y="5101794"/>
                  <a:pt x="2947918" y="5095409"/>
                  <a:pt x="2960688" y="5106051"/>
                </a:cubicBezTo>
                <a:cubicBezTo>
                  <a:pt x="2960688" y="5101794"/>
                  <a:pt x="2956432" y="5099666"/>
                  <a:pt x="2954303" y="5095409"/>
                </a:cubicBezTo>
                <a:cubicBezTo>
                  <a:pt x="2960688" y="5101794"/>
                  <a:pt x="2954303" y="5091152"/>
                  <a:pt x="2958560" y="5093281"/>
                </a:cubicBezTo>
                <a:cubicBezTo>
                  <a:pt x="2960688" y="5095409"/>
                  <a:pt x="2958560" y="5095409"/>
                  <a:pt x="2960688" y="5097538"/>
                </a:cubicBezTo>
                <a:cubicBezTo>
                  <a:pt x="2960688" y="5095409"/>
                  <a:pt x="2960688" y="5095409"/>
                  <a:pt x="2958560" y="5089024"/>
                </a:cubicBezTo>
                <a:cubicBezTo>
                  <a:pt x="2971329" y="5093281"/>
                  <a:pt x="2967073" y="5069868"/>
                  <a:pt x="2981971" y="5074125"/>
                </a:cubicBezTo>
                <a:cubicBezTo>
                  <a:pt x="2981971" y="5071997"/>
                  <a:pt x="2979843" y="5067740"/>
                  <a:pt x="2975586" y="5065611"/>
                </a:cubicBezTo>
                <a:cubicBezTo>
                  <a:pt x="2926636" y="5106051"/>
                  <a:pt x="2881942" y="5148619"/>
                  <a:pt x="2837248" y="5182674"/>
                </a:cubicBezTo>
                <a:cubicBezTo>
                  <a:pt x="2826607" y="5191187"/>
                  <a:pt x="2815966" y="5199701"/>
                  <a:pt x="2803196" y="5206086"/>
                </a:cubicBezTo>
                <a:cubicBezTo>
                  <a:pt x="2792555" y="5214600"/>
                  <a:pt x="2781913" y="5220985"/>
                  <a:pt x="2769144" y="5227370"/>
                </a:cubicBezTo>
                <a:cubicBezTo>
                  <a:pt x="2758503" y="5235884"/>
                  <a:pt x="2745733" y="5242269"/>
                  <a:pt x="2732963" y="5248654"/>
                </a:cubicBezTo>
                <a:cubicBezTo>
                  <a:pt x="2726579" y="5250783"/>
                  <a:pt x="2718065" y="5255040"/>
                  <a:pt x="2711681" y="5259297"/>
                </a:cubicBezTo>
                <a:cubicBezTo>
                  <a:pt x="2705296" y="5261425"/>
                  <a:pt x="2696783" y="5265682"/>
                  <a:pt x="2690398" y="5267810"/>
                </a:cubicBezTo>
                <a:cubicBezTo>
                  <a:pt x="2686141" y="5272067"/>
                  <a:pt x="2681885" y="5276324"/>
                  <a:pt x="2675500" y="5276324"/>
                </a:cubicBezTo>
                <a:cubicBezTo>
                  <a:pt x="2679757" y="5280581"/>
                  <a:pt x="2671244" y="5280581"/>
                  <a:pt x="2675500" y="5286966"/>
                </a:cubicBezTo>
                <a:cubicBezTo>
                  <a:pt x="2673372" y="5284837"/>
                  <a:pt x="2664859" y="5280581"/>
                  <a:pt x="2669115" y="5282709"/>
                </a:cubicBezTo>
                <a:cubicBezTo>
                  <a:pt x="2677628" y="5289094"/>
                  <a:pt x="2664859" y="5286966"/>
                  <a:pt x="2662730" y="5286966"/>
                </a:cubicBezTo>
                <a:cubicBezTo>
                  <a:pt x="2656346" y="5286966"/>
                  <a:pt x="2664859" y="5297608"/>
                  <a:pt x="2656346" y="5291223"/>
                </a:cubicBezTo>
                <a:cubicBezTo>
                  <a:pt x="2656346" y="5291223"/>
                  <a:pt x="2656346" y="5289094"/>
                  <a:pt x="2658474" y="5289094"/>
                </a:cubicBezTo>
                <a:cubicBezTo>
                  <a:pt x="2639319" y="5278452"/>
                  <a:pt x="2660602" y="5301865"/>
                  <a:pt x="2641448" y="5293351"/>
                </a:cubicBezTo>
                <a:cubicBezTo>
                  <a:pt x="2652089" y="5306122"/>
                  <a:pt x="2624422" y="5297608"/>
                  <a:pt x="2639319" y="5310378"/>
                </a:cubicBezTo>
                <a:cubicBezTo>
                  <a:pt x="2632935" y="5308250"/>
                  <a:pt x="2637191" y="5310378"/>
                  <a:pt x="2630806" y="5308250"/>
                </a:cubicBezTo>
                <a:cubicBezTo>
                  <a:pt x="2637191" y="5314635"/>
                  <a:pt x="2632935" y="5316764"/>
                  <a:pt x="2622293" y="5308250"/>
                </a:cubicBezTo>
                <a:cubicBezTo>
                  <a:pt x="2620165" y="5312507"/>
                  <a:pt x="2626550" y="5321020"/>
                  <a:pt x="2615909" y="5321020"/>
                </a:cubicBezTo>
                <a:lnTo>
                  <a:pt x="2613780" y="5318892"/>
                </a:lnTo>
                <a:lnTo>
                  <a:pt x="2613780" y="5318892"/>
                </a:lnTo>
                <a:cubicBezTo>
                  <a:pt x="2609524" y="5316764"/>
                  <a:pt x="2609524" y="5314635"/>
                  <a:pt x="2607395" y="5312507"/>
                </a:cubicBezTo>
                <a:lnTo>
                  <a:pt x="2613780" y="5318892"/>
                </a:lnTo>
                <a:lnTo>
                  <a:pt x="2608726" y="5324479"/>
                </a:lnTo>
                <a:cubicBezTo>
                  <a:pt x="2605799" y="5325277"/>
                  <a:pt x="2603139" y="5326341"/>
                  <a:pt x="2605267" y="5331662"/>
                </a:cubicBezTo>
                <a:cubicBezTo>
                  <a:pt x="2598882" y="5327406"/>
                  <a:pt x="2596754" y="5329534"/>
                  <a:pt x="2605267" y="5335919"/>
                </a:cubicBezTo>
                <a:cubicBezTo>
                  <a:pt x="2601011" y="5333791"/>
                  <a:pt x="2598882" y="5331662"/>
                  <a:pt x="2596754" y="5329534"/>
                </a:cubicBezTo>
                <a:cubicBezTo>
                  <a:pt x="2598882" y="5333791"/>
                  <a:pt x="2588241" y="5331662"/>
                  <a:pt x="2598882" y="5338048"/>
                </a:cubicBezTo>
                <a:cubicBezTo>
                  <a:pt x="2594626" y="5340176"/>
                  <a:pt x="2594626" y="5340176"/>
                  <a:pt x="2590369" y="5342304"/>
                </a:cubicBezTo>
                <a:cubicBezTo>
                  <a:pt x="2573343" y="5333791"/>
                  <a:pt x="2581856" y="5350818"/>
                  <a:pt x="2562702" y="5346561"/>
                </a:cubicBezTo>
                <a:cubicBezTo>
                  <a:pt x="2571215" y="5359332"/>
                  <a:pt x="2541419" y="5346561"/>
                  <a:pt x="2552060" y="5363589"/>
                </a:cubicBezTo>
                <a:cubicBezTo>
                  <a:pt x="2545676" y="5359332"/>
                  <a:pt x="2552060" y="5365717"/>
                  <a:pt x="2545676" y="5361460"/>
                </a:cubicBezTo>
                <a:cubicBezTo>
                  <a:pt x="2541419" y="5355075"/>
                  <a:pt x="2549932" y="5355075"/>
                  <a:pt x="2549932" y="5348690"/>
                </a:cubicBezTo>
                <a:cubicBezTo>
                  <a:pt x="2547804" y="5346561"/>
                  <a:pt x="2543547" y="5342304"/>
                  <a:pt x="2541419" y="5340176"/>
                </a:cubicBezTo>
                <a:cubicBezTo>
                  <a:pt x="2537163" y="5340176"/>
                  <a:pt x="2537163" y="5342304"/>
                  <a:pt x="2541419" y="5346561"/>
                </a:cubicBezTo>
                <a:cubicBezTo>
                  <a:pt x="2535034" y="5346561"/>
                  <a:pt x="2535034" y="5338048"/>
                  <a:pt x="2528649" y="5338048"/>
                </a:cubicBezTo>
                <a:cubicBezTo>
                  <a:pt x="2535034" y="5342304"/>
                  <a:pt x="2526521" y="5342304"/>
                  <a:pt x="2537163" y="5348690"/>
                </a:cubicBezTo>
                <a:cubicBezTo>
                  <a:pt x="2528649" y="5346561"/>
                  <a:pt x="2537163" y="5355075"/>
                  <a:pt x="2530778" y="5350818"/>
                </a:cubicBezTo>
                <a:cubicBezTo>
                  <a:pt x="2539291" y="5357203"/>
                  <a:pt x="2537163" y="5357203"/>
                  <a:pt x="2543547" y="5363589"/>
                </a:cubicBezTo>
                <a:cubicBezTo>
                  <a:pt x="2532906" y="5359332"/>
                  <a:pt x="2537163" y="5363589"/>
                  <a:pt x="2539291" y="5369974"/>
                </a:cubicBezTo>
                <a:cubicBezTo>
                  <a:pt x="2535034" y="5367845"/>
                  <a:pt x="2532906" y="5365717"/>
                  <a:pt x="2530778" y="5363589"/>
                </a:cubicBezTo>
                <a:cubicBezTo>
                  <a:pt x="2530778" y="5367845"/>
                  <a:pt x="2526521" y="5372102"/>
                  <a:pt x="2518008" y="5367845"/>
                </a:cubicBezTo>
                <a:cubicBezTo>
                  <a:pt x="2522265" y="5367845"/>
                  <a:pt x="2520136" y="5361460"/>
                  <a:pt x="2522265" y="5361460"/>
                </a:cubicBezTo>
                <a:cubicBezTo>
                  <a:pt x="2515880" y="5359332"/>
                  <a:pt x="2513752" y="5355075"/>
                  <a:pt x="2507367" y="5352946"/>
                </a:cubicBezTo>
                <a:cubicBezTo>
                  <a:pt x="2513752" y="5359332"/>
                  <a:pt x="2509495" y="5357203"/>
                  <a:pt x="2513752" y="5361460"/>
                </a:cubicBezTo>
                <a:cubicBezTo>
                  <a:pt x="2503110" y="5352946"/>
                  <a:pt x="2488212" y="5357203"/>
                  <a:pt x="2496725" y="5365717"/>
                </a:cubicBezTo>
                <a:cubicBezTo>
                  <a:pt x="2492469" y="5365717"/>
                  <a:pt x="2490341" y="5359332"/>
                  <a:pt x="2486084" y="5359332"/>
                </a:cubicBezTo>
                <a:cubicBezTo>
                  <a:pt x="2488212" y="5361460"/>
                  <a:pt x="2486084" y="5361460"/>
                  <a:pt x="2486084" y="5361460"/>
                </a:cubicBezTo>
                <a:cubicBezTo>
                  <a:pt x="2492469" y="5367845"/>
                  <a:pt x="2494597" y="5369974"/>
                  <a:pt x="2503110" y="5374231"/>
                </a:cubicBezTo>
                <a:cubicBezTo>
                  <a:pt x="2498854" y="5372102"/>
                  <a:pt x="2498854" y="5374231"/>
                  <a:pt x="2498854" y="5376359"/>
                </a:cubicBezTo>
                <a:cubicBezTo>
                  <a:pt x="2505239" y="5380616"/>
                  <a:pt x="2505239" y="5374231"/>
                  <a:pt x="2509495" y="5380616"/>
                </a:cubicBezTo>
                <a:cubicBezTo>
                  <a:pt x="2500982" y="5376359"/>
                  <a:pt x="2509495" y="5384873"/>
                  <a:pt x="2500982" y="5380616"/>
                </a:cubicBezTo>
                <a:cubicBezTo>
                  <a:pt x="2494597" y="5374231"/>
                  <a:pt x="2496725" y="5374231"/>
                  <a:pt x="2492469" y="5369974"/>
                </a:cubicBezTo>
                <a:cubicBezTo>
                  <a:pt x="2486084" y="5367845"/>
                  <a:pt x="2490341" y="5374231"/>
                  <a:pt x="2486084" y="5372102"/>
                </a:cubicBezTo>
                <a:cubicBezTo>
                  <a:pt x="2483956" y="5369974"/>
                  <a:pt x="2477571" y="5367845"/>
                  <a:pt x="2475443" y="5363589"/>
                </a:cubicBezTo>
                <a:cubicBezTo>
                  <a:pt x="2475443" y="5361460"/>
                  <a:pt x="2473314" y="5357203"/>
                  <a:pt x="2466930" y="5355075"/>
                </a:cubicBezTo>
                <a:cubicBezTo>
                  <a:pt x="2464801" y="5352946"/>
                  <a:pt x="2473314" y="5361460"/>
                  <a:pt x="2469058" y="5361460"/>
                </a:cubicBezTo>
                <a:cubicBezTo>
                  <a:pt x="2464801" y="5355075"/>
                  <a:pt x="2460545" y="5359332"/>
                  <a:pt x="2458417" y="5352946"/>
                </a:cubicBezTo>
                <a:cubicBezTo>
                  <a:pt x="2456288" y="5352946"/>
                  <a:pt x="2456288" y="5359332"/>
                  <a:pt x="2466930" y="5363589"/>
                </a:cubicBezTo>
                <a:cubicBezTo>
                  <a:pt x="2458417" y="5355075"/>
                  <a:pt x="2469058" y="5363589"/>
                  <a:pt x="2473314" y="5365717"/>
                </a:cubicBezTo>
                <a:cubicBezTo>
                  <a:pt x="2473314" y="5363589"/>
                  <a:pt x="2471186" y="5363589"/>
                  <a:pt x="2473314" y="5363589"/>
                </a:cubicBezTo>
                <a:cubicBezTo>
                  <a:pt x="2475443" y="5365717"/>
                  <a:pt x="2477571" y="5367845"/>
                  <a:pt x="2479699" y="5369974"/>
                </a:cubicBezTo>
                <a:cubicBezTo>
                  <a:pt x="2477571" y="5372102"/>
                  <a:pt x="2471186" y="5365717"/>
                  <a:pt x="2464801" y="5363589"/>
                </a:cubicBezTo>
                <a:cubicBezTo>
                  <a:pt x="2466930" y="5365717"/>
                  <a:pt x="2464801" y="5365717"/>
                  <a:pt x="2466930" y="5367845"/>
                </a:cubicBezTo>
                <a:cubicBezTo>
                  <a:pt x="2471186" y="5372102"/>
                  <a:pt x="2471186" y="5365717"/>
                  <a:pt x="2475443" y="5372102"/>
                </a:cubicBezTo>
                <a:cubicBezTo>
                  <a:pt x="2469058" y="5369974"/>
                  <a:pt x="2471186" y="5378487"/>
                  <a:pt x="2462673" y="5376359"/>
                </a:cubicBezTo>
                <a:cubicBezTo>
                  <a:pt x="2462673" y="5369974"/>
                  <a:pt x="2458417" y="5365717"/>
                  <a:pt x="2458417" y="5359332"/>
                </a:cubicBezTo>
                <a:cubicBezTo>
                  <a:pt x="2456288" y="5359332"/>
                  <a:pt x="2456288" y="5357203"/>
                  <a:pt x="2454160" y="5357203"/>
                </a:cubicBezTo>
                <a:cubicBezTo>
                  <a:pt x="2452032" y="5361460"/>
                  <a:pt x="2456288" y="5367845"/>
                  <a:pt x="2452032" y="5369974"/>
                </a:cubicBezTo>
                <a:cubicBezTo>
                  <a:pt x="2447775" y="5369974"/>
                  <a:pt x="2447775" y="5367845"/>
                  <a:pt x="2445647" y="5365717"/>
                </a:cubicBezTo>
                <a:cubicBezTo>
                  <a:pt x="2445647" y="5367845"/>
                  <a:pt x="2443519" y="5367845"/>
                  <a:pt x="2445647" y="5367845"/>
                </a:cubicBezTo>
                <a:cubicBezTo>
                  <a:pt x="2445647" y="5369974"/>
                  <a:pt x="2447775" y="5369974"/>
                  <a:pt x="2449904" y="5372102"/>
                </a:cubicBezTo>
                <a:cubicBezTo>
                  <a:pt x="2449904" y="5374231"/>
                  <a:pt x="2449904" y="5378487"/>
                  <a:pt x="2441390" y="5372102"/>
                </a:cubicBezTo>
                <a:cubicBezTo>
                  <a:pt x="2441390" y="5376359"/>
                  <a:pt x="2452032" y="5393386"/>
                  <a:pt x="2441390" y="5384873"/>
                </a:cubicBezTo>
                <a:cubicBezTo>
                  <a:pt x="2441390" y="5384873"/>
                  <a:pt x="2437134" y="5378487"/>
                  <a:pt x="2435006" y="5369974"/>
                </a:cubicBezTo>
                <a:cubicBezTo>
                  <a:pt x="2430749" y="5369974"/>
                  <a:pt x="2437134" y="5380616"/>
                  <a:pt x="2428621" y="5378487"/>
                </a:cubicBezTo>
                <a:cubicBezTo>
                  <a:pt x="2435006" y="5380616"/>
                  <a:pt x="2437134" y="5387001"/>
                  <a:pt x="2441390" y="5389129"/>
                </a:cubicBezTo>
                <a:cubicBezTo>
                  <a:pt x="2439262" y="5389129"/>
                  <a:pt x="2443519" y="5393386"/>
                  <a:pt x="2439262" y="5389129"/>
                </a:cubicBezTo>
                <a:cubicBezTo>
                  <a:pt x="2437134" y="5387001"/>
                  <a:pt x="2430749" y="5380616"/>
                  <a:pt x="2424364" y="5376359"/>
                </a:cubicBezTo>
                <a:cubicBezTo>
                  <a:pt x="2430749" y="5384873"/>
                  <a:pt x="2424364" y="5380616"/>
                  <a:pt x="2417979" y="5378487"/>
                </a:cubicBezTo>
                <a:cubicBezTo>
                  <a:pt x="2424364" y="5391258"/>
                  <a:pt x="2411595" y="5384873"/>
                  <a:pt x="2411595" y="5391258"/>
                </a:cubicBezTo>
                <a:cubicBezTo>
                  <a:pt x="2403082" y="5382744"/>
                  <a:pt x="2413723" y="5387001"/>
                  <a:pt x="2403082" y="5376359"/>
                </a:cubicBezTo>
                <a:cubicBezTo>
                  <a:pt x="2396697" y="5376359"/>
                  <a:pt x="2405210" y="5389129"/>
                  <a:pt x="2388184" y="5378487"/>
                </a:cubicBezTo>
                <a:cubicBezTo>
                  <a:pt x="2392440" y="5384873"/>
                  <a:pt x="2386055" y="5384873"/>
                  <a:pt x="2383927" y="5387001"/>
                </a:cubicBezTo>
                <a:cubicBezTo>
                  <a:pt x="2386055" y="5391258"/>
                  <a:pt x="2390312" y="5393386"/>
                  <a:pt x="2390312" y="5397643"/>
                </a:cubicBezTo>
                <a:cubicBezTo>
                  <a:pt x="2388184" y="5395515"/>
                  <a:pt x="2386055" y="5393386"/>
                  <a:pt x="2386055" y="5395515"/>
                </a:cubicBezTo>
                <a:cubicBezTo>
                  <a:pt x="2390312" y="5397643"/>
                  <a:pt x="2394569" y="5401900"/>
                  <a:pt x="2392440" y="5401900"/>
                </a:cubicBezTo>
                <a:cubicBezTo>
                  <a:pt x="2383927" y="5397643"/>
                  <a:pt x="2386055" y="5395515"/>
                  <a:pt x="2383927" y="5389129"/>
                </a:cubicBezTo>
                <a:cubicBezTo>
                  <a:pt x="2381799" y="5391258"/>
                  <a:pt x="2379671" y="5384873"/>
                  <a:pt x="2375414" y="5382744"/>
                </a:cubicBezTo>
                <a:cubicBezTo>
                  <a:pt x="2379671" y="5389129"/>
                  <a:pt x="2379671" y="5393386"/>
                  <a:pt x="2373286" y="5387001"/>
                </a:cubicBezTo>
                <a:cubicBezTo>
                  <a:pt x="2373286" y="5382744"/>
                  <a:pt x="2369029" y="5376359"/>
                  <a:pt x="2373286" y="5378487"/>
                </a:cubicBezTo>
                <a:cubicBezTo>
                  <a:pt x="2371158" y="5376359"/>
                  <a:pt x="2371158" y="5376359"/>
                  <a:pt x="2369029" y="5374231"/>
                </a:cubicBezTo>
                <a:cubicBezTo>
                  <a:pt x="2364773" y="5372102"/>
                  <a:pt x="2369029" y="5380616"/>
                  <a:pt x="2362645" y="5374231"/>
                </a:cubicBezTo>
                <a:cubicBezTo>
                  <a:pt x="2362645" y="5369974"/>
                  <a:pt x="2371158" y="5374231"/>
                  <a:pt x="2369029" y="5367845"/>
                </a:cubicBezTo>
                <a:cubicBezTo>
                  <a:pt x="2366901" y="5363589"/>
                  <a:pt x="2362645" y="5363589"/>
                  <a:pt x="2360516" y="5359332"/>
                </a:cubicBezTo>
                <a:cubicBezTo>
                  <a:pt x="2366901" y="5363589"/>
                  <a:pt x="2362645" y="5357203"/>
                  <a:pt x="2369029" y="5363589"/>
                </a:cubicBezTo>
                <a:cubicBezTo>
                  <a:pt x="2371158" y="5363589"/>
                  <a:pt x="2371158" y="5367845"/>
                  <a:pt x="2373286" y="5367845"/>
                </a:cubicBezTo>
                <a:cubicBezTo>
                  <a:pt x="2375414" y="5367845"/>
                  <a:pt x="2375414" y="5361460"/>
                  <a:pt x="2369029" y="5357203"/>
                </a:cubicBezTo>
                <a:cubicBezTo>
                  <a:pt x="2375414" y="5359332"/>
                  <a:pt x="2373286" y="5357203"/>
                  <a:pt x="2379671" y="5359332"/>
                </a:cubicBezTo>
                <a:cubicBezTo>
                  <a:pt x="2383927" y="5367845"/>
                  <a:pt x="2373286" y="5359332"/>
                  <a:pt x="2377542" y="5365717"/>
                </a:cubicBezTo>
                <a:cubicBezTo>
                  <a:pt x="2383927" y="5367845"/>
                  <a:pt x="2381799" y="5365717"/>
                  <a:pt x="2394569" y="5372102"/>
                </a:cubicBezTo>
                <a:cubicBezTo>
                  <a:pt x="2392440" y="5369974"/>
                  <a:pt x="2392440" y="5369974"/>
                  <a:pt x="2392440" y="5367845"/>
                </a:cubicBezTo>
                <a:cubicBezTo>
                  <a:pt x="2388184" y="5363589"/>
                  <a:pt x="2390312" y="5367845"/>
                  <a:pt x="2386055" y="5365717"/>
                </a:cubicBezTo>
                <a:cubicBezTo>
                  <a:pt x="2383927" y="5363589"/>
                  <a:pt x="2381799" y="5361460"/>
                  <a:pt x="2379671" y="5359332"/>
                </a:cubicBezTo>
                <a:cubicBezTo>
                  <a:pt x="2375414" y="5352946"/>
                  <a:pt x="2381799" y="5355075"/>
                  <a:pt x="2379671" y="5350818"/>
                </a:cubicBezTo>
                <a:cubicBezTo>
                  <a:pt x="2371158" y="5346561"/>
                  <a:pt x="2375414" y="5355075"/>
                  <a:pt x="2371158" y="5346561"/>
                </a:cubicBezTo>
                <a:cubicBezTo>
                  <a:pt x="2373286" y="5346561"/>
                  <a:pt x="2377542" y="5342304"/>
                  <a:pt x="2381799" y="5346561"/>
                </a:cubicBezTo>
                <a:cubicBezTo>
                  <a:pt x="2377542" y="5344433"/>
                  <a:pt x="2381799" y="5348690"/>
                  <a:pt x="2383927" y="5350818"/>
                </a:cubicBezTo>
                <a:cubicBezTo>
                  <a:pt x="2394569" y="5355075"/>
                  <a:pt x="2388184" y="5344433"/>
                  <a:pt x="2396697" y="5348690"/>
                </a:cubicBezTo>
                <a:cubicBezTo>
                  <a:pt x="2396697" y="5346561"/>
                  <a:pt x="2392440" y="5344433"/>
                  <a:pt x="2390312" y="5344433"/>
                </a:cubicBezTo>
                <a:cubicBezTo>
                  <a:pt x="2386055" y="5338048"/>
                  <a:pt x="2388184" y="5338048"/>
                  <a:pt x="2388184" y="5335919"/>
                </a:cubicBezTo>
                <a:cubicBezTo>
                  <a:pt x="2400953" y="5342304"/>
                  <a:pt x="2400953" y="5333791"/>
                  <a:pt x="2400953" y="5327406"/>
                </a:cubicBezTo>
                <a:cubicBezTo>
                  <a:pt x="2403082" y="5331662"/>
                  <a:pt x="2398825" y="5331662"/>
                  <a:pt x="2405210" y="5335919"/>
                </a:cubicBezTo>
                <a:cubicBezTo>
                  <a:pt x="2413723" y="5338048"/>
                  <a:pt x="2403082" y="5329534"/>
                  <a:pt x="2407338" y="5329534"/>
                </a:cubicBezTo>
                <a:cubicBezTo>
                  <a:pt x="2409466" y="5331662"/>
                  <a:pt x="2411595" y="5333791"/>
                  <a:pt x="2415851" y="5335919"/>
                </a:cubicBezTo>
                <a:cubicBezTo>
                  <a:pt x="2413723" y="5333791"/>
                  <a:pt x="2411595" y="5331662"/>
                  <a:pt x="2411595" y="5329534"/>
                </a:cubicBezTo>
                <a:cubicBezTo>
                  <a:pt x="2422236" y="5335919"/>
                  <a:pt x="2407338" y="5318892"/>
                  <a:pt x="2409466" y="5316764"/>
                </a:cubicBezTo>
                <a:cubicBezTo>
                  <a:pt x="2422236" y="5323149"/>
                  <a:pt x="2420108" y="5314635"/>
                  <a:pt x="2409466" y="5308250"/>
                </a:cubicBezTo>
                <a:cubicBezTo>
                  <a:pt x="2409466" y="5308250"/>
                  <a:pt x="2413723" y="5314635"/>
                  <a:pt x="2407338" y="5310378"/>
                </a:cubicBezTo>
                <a:cubicBezTo>
                  <a:pt x="2411595" y="5310378"/>
                  <a:pt x="2400953" y="5306122"/>
                  <a:pt x="2400953" y="5303993"/>
                </a:cubicBezTo>
                <a:cubicBezTo>
                  <a:pt x="2405210" y="5303993"/>
                  <a:pt x="2409466" y="5306122"/>
                  <a:pt x="2413723" y="5306122"/>
                </a:cubicBezTo>
                <a:cubicBezTo>
                  <a:pt x="2420108" y="5314635"/>
                  <a:pt x="2417979" y="5312507"/>
                  <a:pt x="2420108" y="5316764"/>
                </a:cubicBezTo>
                <a:cubicBezTo>
                  <a:pt x="2428621" y="5318892"/>
                  <a:pt x="2430749" y="5314635"/>
                  <a:pt x="2424364" y="5308250"/>
                </a:cubicBezTo>
                <a:cubicBezTo>
                  <a:pt x="2428621" y="5310378"/>
                  <a:pt x="2435006" y="5310378"/>
                  <a:pt x="2435006" y="5310378"/>
                </a:cubicBezTo>
                <a:cubicBezTo>
                  <a:pt x="2424364" y="5301865"/>
                  <a:pt x="2439262" y="5308250"/>
                  <a:pt x="2437134" y="5303993"/>
                </a:cubicBezTo>
                <a:cubicBezTo>
                  <a:pt x="2435006" y="5303993"/>
                  <a:pt x="2426493" y="5295479"/>
                  <a:pt x="2430749" y="5295479"/>
                </a:cubicBezTo>
                <a:cubicBezTo>
                  <a:pt x="2435006" y="5297608"/>
                  <a:pt x="2439262" y="5301865"/>
                  <a:pt x="2443519" y="5303993"/>
                </a:cubicBezTo>
                <a:cubicBezTo>
                  <a:pt x="2437134" y="5295479"/>
                  <a:pt x="2454160" y="5308250"/>
                  <a:pt x="2445647" y="5297608"/>
                </a:cubicBezTo>
                <a:cubicBezTo>
                  <a:pt x="2443519" y="5299736"/>
                  <a:pt x="2441390" y="5295479"/>
                  <a:pt x="2437134" y="5293351"/>
                </a:cubicBezTo>
                <a:cubicBezTo>
                  <a:pt x="2441390" y="5291223"/>
                  <a:pt x="2441390" y="5286966"/>
                  <a:pt x="2447775" y="5295479"/>
                </a:cubicBezTo>
                <a:cubicBezTo>
                  <a:pt x="2445647" y="5289094"/>
                  <a:pt x="2443519" y="5282709"/>
                  <a:pt x="2452032" y="5282709"/>
                </a:cubicBezTo>
                <a:cubicBezTo>
                  <a:pt x="2452032" y="5282709"/>
                  <a:pt x="2452032" y="5282709"/>
                  <a:pt x="2447775" y="5278452"/>
                </a:cubicBezTo>
                <a:cubicBezTo>
                  <a:pt x="2452032" y="5278452"/>
                  <a:pt x="2454160" y="5284837"/>
                  <a:pt x="2458417" y="5284837"/>
                </a:cubicBezTo>
                <a:cubicBezTo>
                  <a:pt x="2458417" y="5280581"/>
                  <a:pt x="2452032" y="5276324"/>
                  <a:pt x="2456288" y="5274195"/>
                </a:cubicBezTo>
                <a:cubicBezTo>
                  <a:pt x="2449904" y="5269939"/>
                  <a:pt x="2456288" y="5276324"/>
                  <a:pt x="2449904" y="5272067"/>
                </a:cubicBezTo>
                <a:cubicBezTo>
                  <a:pt x="2454160" y="5272067"/>
                  <a:pt x="2449904" y="5263553"/>
                  <a:pt x="2458417" y="5267810"/>
                </a:cubicBezTo>
                <a:cubicBezTo>
                  <a:pt x="2456288" y="5267810"/>
                  <a:pt x="2454160" y="5269939"/>
                  <a:pt x="2458417" y="5272067"/>
                </a:cubicBezTo>
                <a:cubicBezTo>
                  <a:pt x="2460545" y="5269939"/>
                  <a:pt x="2464801" y="5272067"/>
                  <a:pt x="2460545" y="5265682"/>
                </a:cubicBezTo>
                <a:cubicBezTo>
                  <a:pt x="2452032" y="5257168"/>
                  <a:pt x="2458417" y="5261425"/>
                  <a:pt x="2456288" y="5257168"/>
                </a:cubicBezTo>
                <a:cubicBezTo>
                  <a:pt x="2452032" y="5255040"/>
                  <a:pt x="2452032" y="5257168"/>
                  <a:pt x="2445647" y="5252911"/>
                </a:cubicBezTo>
                <a:cubicBezTo>
                  <a:pt x="2447775" y="5257168"/>
                  <a:pt x="2443519" y="5255040"/>
                  <a:pt x="2449904" y="5259297"/>
                </a:cubicBezTo>
                <a:cubicBezTo>
                  <a:pt x="2428621" y="5248654"/>
                  <a:pt x="2445647" y="5269939"/>
                  <a:pt x="2428621" y="5263553"/>
                </a:cubicBezTo>
                <a:cubicBezTo>
                  <a:pt x="2432877" y="5269939"/>
                  <a:pt x="2417979" y="5263553"/>
                  <a:pt x="2424364" y="5272067"/>
                </a:cubicBezTo>
                <a:cubicBezTo>
                  <a:pt x="2417979" y="5272067"/>
                  <a:pt x="2411595" y="5274195"/>
                  <a:pt x="2411595" y="5278452"/>
                </a:cubicBezTo>
                <a:cubicBezTo>
                  <a:pt x="2409466" y="5276324"/>
                  <a:pt x="2405210" y="5274195"/>
                  <a:pt x="2400953" y="5272067"/>
                </a:cubicBezTo>
                <a:cubicBezTo>
                  <a:pt x="2400953" y="5274195"/>
                  <a:pt x="2394569" y="5269939"/>
                  <a:pt x="2398825" y="5274195"/>
                </a:cubicBezTo>
                <a:cubicBezTo>
                  <a:pt x="2392440" y="5272067"/>
                  <a:pt x="2388184" y="5267810"/>
                  <a:pt x="2383927" y="5265682"/>
                </a:cubicBezTo>
                <a:cubicBezTo>
                  <a:pt x="2386055" y="5269939"/>
                  <a:pt x="2388184" y="5274195"/>
                  <a:pt x="2392440" y="5276324"/>
                </a:cubicBezTo>
                <a:cubicBezTo>
                  <a:pt x="2390312" y="5276324"/>
                  <a:pt x="2383927" y="5274195"/>
                  <a:pt x="2379671" y="5272067"/>
                </a:cubicBezTo>
                <a:cubicBezTo>
                  <a:pt x="2383927" y="5276324"/>
                  <a:pt x="2386055" y="5278452"/>
                  <a:pt x="2383927" y="5278452"/>
                </a:cubicBezTo>
                <a:cubicBezTo>
                  <a:pt x="2377542" y="5272067"/>
                  <a:pt x="2379671" y="5272067"/>
                  <a:pt x="2373286" y="5267810"/>
                </a:cubicBezTo>
                <a:cubicBezTo>
                  <a:pt x="2373286" y="5269939"/>
                  <a:pt x="2377542" y="5276324"/>
                  <a:pt x="2366901" y="5267810"/>
                </a:cubicBezTo>
                <a:cubicBezTo>
                  <a:pt x="2369029" y="5272067"/>
                  <a:pt x="2366901" y="5272067"/>
                  <a:pt x="2369029" y="5274195"/>
                </a:cubicBezTo>
                <a:cubicBezTo>
                  <a:pt x="2373286" y="5276324"/>
                  <a:pt x="2377542" y="5280581"/>
                  <a:pt x="2379671" y="5284837"/>
                </a:cubicBezTo>
                <a:cubicBezTo>
                  <a:pt x="2375414" y="5282709"/>
                  <a:pt x="2377542" y="5280581"/>
                  <a:pt x="2371158" y="5276324"/>
                </a:cubicBezTo>
                <a:cubicBezTo>
                  <a:pt x="2373286" y="5282709"/>
                  <a:pt x="2364773" y="5278452"/>
                  <a:pt x="2362645" y="5280581"/>
                </a:cubicBezTo>
                <a:cubicBezTo>
                  <a:pt x="2358388" y="5274195"/>
                  <a:pt x="2360516" y="5276324"/>
                  <a:pt x="2352003" y="5269939"/>
                </a:cubicBezTo>
                <a:cubicBezTo>
                  <a:pt x="2356260" y="5272067"/>
                  <a:pt x="2349875" y="5265682"/>
                  <a:pt x="2347747" y="5263553"/>
                </a:cubicBezTo>
                <a:cubicBezTo>
                  <a:pt x="2354131" y="5265682"/>
                  <a:pt x="2352003" y="5263553"/>
                  <a:pt x="2354131" y="5261425"/>
                </a:cubicBezTo>
                <a:cubicBezTo>
                  <a:pt x="2358388" y="5265682"/>
                  <a:pt x="2354131" y="5265682"/>
                  <a:pt x="2358388" y="5267810"/>
                </a:cubicBezTo>
                <a:cubicBezTo>
                  <a:pt x="2354131" y="5261425"/>
                  <a:pt x="2371158" y="5272067"/>
                  <a:pt x="2358388" y="5261425"/>
                </a:cubicBezTo>
                <a:cubicBezTo>
                  <a:pt x="2366901" y="5265682"/>
                  <a:pt x="2371158" y="5265682"/>
                  <a:pt x="2377542" y="5265682"/>
                </a:cubicBezTo>
                <a:cubicBezTo>
                  <a:pt x="2375414" y="5261425"/>
                  <a:pt x="2373286" y="5259297"/>
                  <a:pt x="2371158" y="5259297"/>
                </a:cubicBezTo>
                <a:cubicBezTo>
                  <a:pt x="2373286" y="5259297"/>
                  <a:pt x="2373286" y="5259297"/>
                  <a:pt x="2371158" y="5257168"/>
                </a:cubicBezTo>
                <a:cubicBezTo>
                  <a:pt x="2375414" y="5257168"/>
                  <a:pt x="2375414" y="5261425"/>
                  <a:pt x="2379671" y="5263553"/>
                </a:cubicBezTo>
                <a:cubicBezTo>
                  <a:pt x="2383927" y="5265682"/>
                  <a:pt x="2381799" y="5261425"/>
                  <a:pt x="2375414" y="5257168"/>
                </a:cubicBezTo>
                <a:cubicBezTo>
                  <a:pt x="2379671" y="5257168"/>
                  <a:pt x="2381799" y="5259297"/>
                  <a:pt x="2386055" y="5261425"/>
                </a:cubicBezTo>
                <a:cubicBezTo>
                  <a:pt x="2388184" y="5259297"/>
                  <a:pt x="2379671" y="5252911"/>
                  <a:pt x="2392440" y="5259297"/>
                </a:cubicBezTo>
                <a:cubicBezTo>
                  <a:pt x="2390312" y="5255040"/>
                  <a:pt x="2388184" y="5255040"/>
                  <a:pt x="2386055" y="5250783"/>
                </a:cubicBezTo>
                <a:cubicBezTo>
                  <a:pt x="2390312" y="5250783"/>
                  <a:pt x="2390312" y="5252911"/>
                  <a:pt x="2383927" y="5248654"/>
                </a:cubicBezTo>
                <a:cubicBezTo>
                  <a:pt x="2383927" y="5246526"/>
                  <a:pt x="2390312" y="5248654"/>
                  <a:pt x="2390312" y="5248654"/>
                </a:cubicBezTo>
                <a:cubicBezTo>
                  <a:pt x="2386055" y="5238012"/>
                  <a:pt x="2400953" y="5244398"/>
                  <a:pt x="2405210" y="5242269"/>
                </a:cubicBezTo>
                <a:cubicBezTo>
                  <a:pt x="2400953" y="5238012"/>
                  <a:pt x="2396697" y="5231627"/>
                  <a:pt x="2388184" y="5227370"/>
                </a:cubicBezTo>
                <a:cubicBezTo>
                  <a:pt x="2392440" y="5231627"/>
                  <a:pt x="2396697" y="5233756"/>
                  <a:pt x="2394569" y="5235884"/>
                </a:cubicBezTo>
                <a:cubicBezTo>
                  <a:pt x="2390312" y="5233756"/>
                  <a:pt x="2390312" y="5229499"/>
                  <a:pt x="2386055" y="5229499"/>
                </a:cubicBezTo>
                <a:cubicBezTo>
                  <a:pt x="2379671" y="5233756"/>
                  <a:pt x="2373286" y="5238012"/>
                  <a:pt x="2362645" y="5238012"/>
                </a:cubicBezTo>
                <a:cubicBezTo>
                  <a:pt x="2356260" y="5231627"/>
                  <a:pt x="2362645" y="5233756"/>
                  <a:pt x="2360516" y="5231627"/>
                </a:cubicBezTo>
                <a:cubicBezTo>
                  <a:pt x="2354131" y="5227370"/>
                  <a:pt x="2354131" y="5229499"/>
                  <a:pt x="2349875" y="5225242"/>
                </a:cubicBezTo>
                <a:cubicBezTo>
                  <a:pt x="2352003" y="5225242"/>
                  <a:pt x="2354131" y="5227370"/>
                  <a:pt x="2356260" y="5227370"/>
                </a:cubicBezTo>
                <a:cubicBezTo>
                  <a:pt x="2354131" y="5223114"/>
                  <a:pt x="2349875" y="5218857"/>
                  <a:pt x="2352003" y="5218857"/>
                </a:cubicBezTo>
                <a:cubicBezTo>
                  <a:pt x="2352003" y="5223114"/>
                  <a:pt x="2358388" y="5223114"/>
                  <a:pt x="2362645" y="5227370"/>
                </a:cubicBezTo>
                <a:cubicBezTo>
                  <a:pt x="2360516" y="5227370"/>
                  <a:pt x="2356260" y="5225242"/>
                  <a:pt x="2356260" y="5225242"/>
                </a:cubicBezTo>
                <a:cubicBezTo>
                  <a:pt x="2360516" y="5229499"/>
                  <a:pt x="2362645" y="5233756"/>
                  <a:pt x="2366901" y="5233756"/>
                </a:cubicBezTo>
                <a:cubicBezTo>
                  <a:pt x="2356260" y="5225242"/>
                  <a:pt x="2369029" y="5233756"/>
                  <a:pt x="2364773" y="5227370"/>
                </a:cubicBezTo>
                <a:cubicBezTo>
                  <a:pt x="2360516" y="5225242"/>
                  <a:pt x="2356260" y="5218857"/>
                  <a:pt x="2356260" y="5218857"/>
                </a:cubicBezTo>
                <a:cubicBezTo>
                  <a:pt x="2362645" y="5218857"/>
                  <a:pt x="2358388" y="5203958"/>
                  <a:pt x="2371158" y="5208215"/>
                </a:cubicBezTo>
                <a:cubicBezTo>
                  <a:pt x="2369029" y="5206086"/>
                  <a:pt x="2364773" y="5206086"/>
                  <a:pt x="2362645" y="5201830"/>
                </a:cubicBezTo>
                <a:cubicBezTo>
                  <a:pt x="2375414" y="5208215"/>
                  <a:pt x="2373286" y="5206086"/>
                  <a:pt x="2377542" y="5206086"/>
                </a:cubicBezTo>
                <a:cubicBezTo>
                  <a:pt x="2377542" y="5208215"/>
                  <a:pt x="2386055" y="5212472"/>
                  <a:pt x="2381799" y="5212472"/>
                </a:cubicBezTo>
                <a:cubicBezTo>
                  <a:pt x="2379671" y="5210343"/>
                  <a:pt x="2377542" y="5208215"/>
                  <a:pt x="2375414" y="5208215"/>
                </a:cubicBezTo>
                <a:cubicBezTo>
                  <a:pt x="2377542" y="5210343"/>
                  <a:pt x="2377542" y="5212472"/>
                  <a:pt x="2383927" y="5216728"/>
                </a:cubicBezTo>
                <a:cubicBezTo>
                  <a:pt x="2381799" y="5212472"/>
                  <a:pt x="2394569" y="5214600"/>
                  <a:pt x="2375414" y="5201830"/>
                </a:cubicBezTo>
                <a:cubicBezTo>
                  <a:pt x="2379671" y="5201830"/>
                  <a:pt x="2377542" y="5199701"/>
                  <a:pt x="2381799" y="5199701"/>
                </a:cubicBezTo>
                <a:cubicBezTo>
                  <a:pt x="2388184" y="5206086"/>
                  <a:pt x="2383927" y="5206086"/>
                  <a:pt x="2390312" y="5210343"/>
                </a:cubicBezTo>
                <a:cubicBezTo>
                  <a:pt x="2396697" y="5212472"/>
                  <a:pt x="2383927" y="5201830"/>
                  <a:pt x="2390312" y="5203958"/>
                </a:cubicBezTo>
                <a:cubicBezTo>
                  <a:pt x="2375414" y="5193316"/>
                  <a:pt x="2390312" y="5195444"/>
                  <a:pt x="2381799" y="5189059"/>
                </a:cubicBezTo>
                <a:cubicBezTo>
                  <a:pt x="2388184" y="5193316"/>
                  <a:pt x="2383927" y="5193316"/>
                  <a:pt x="2388184" y="5195444"/>
                </a:cubicBezTo>
                <a:cubicBezTo>
                  <a:pt x="2392440" y="5195444"/>
                  <a:pt x="2394569" y="5193316"/>
                  <a:pt x="2388184" y="5189059"/>
                </a:cubicBezTo>
                <a:cubicBezTo>
                  <a:pt x="2396697" y="5193316"/>
                  <a:pt x="2388184" y="5186931"/>
                  <a:pt x="2396697" y="5193316"/>
                </a:cubicBezTo>
                <a:cubicBezTo>
                  <a:pt x="2396697" y="5189059"/>
                  <a:pt x="2396697" y="5186931"/>
                  <a:pt x="2388184" y="5182674"/>
                </a:cubicBezTo>
                <a:cubicBezTo>
                  <a:pt x="2388184" y="5178417"/>
                  <a:pt x="2398825" y="5189059"/>
                  <a:pt x="2396697" y="5184802"/>
                </a:cubicBezTo>
                <a:cubicBezTo>
                  <a:pt x="2392440" y="5182674"/>
                  <a:pt x="2388184" y="5178417"/>
                  <a:pt x="2394569" y="5178417"/>
                </a:cubicBezTo>
                <a:cubicBezTo>
                  <a:pt x="2396697" y="5180545"/>
                  <a:pt x="2398825" y="5182674"/>
                  <a:pt x="2400953" y="5184802"/>
                </a:cubicBezTo>
                <a:cubicBezTo>
                  <a:pt x="2403082" y="5182674"/>
                  <a:pt x="2398825" y="5180545"/>
                  <a:pt x="2394569" y="5178417"/>
                </a:cubicBezTo>
                <a:cubicBezTo>
                  <a:pt x="2398825" y="5180545"/>
                  <a:pt x="2396697" y="5178417"/>
                  <a:pt x="2400953" y="5180545"/>
                </a:cubicBezTo>
                <a:cubicBezTo>
                  <a:pt x="2407338" y="5184802"/>
                  <a:pt x="2398825" y="5182674"/>
                  <a:pt x="2405210" y="5186931"/>
                </a:cubicBezTo>
                <a:cubicBezTo>
                  <a:pt x="2411595" y="5186931"/>
                  <a:pt x="2407338" y="5180545"/>
                  <a:pt x="2396697" y="5176289"/>
                </a:cubicBezTo>
                <a:cubicBezTo>
                  <a:pt x="2407338" y="5180545"/>
                  <a:pt x="2415851" y="5182674"/>
                  <a:pt x="2403082" y="5174160"/>
                </a:cubicBezTo>
                <a:cubicBezTo>
                  <a:pt x="2405210" y="5172032"/>
                  <a:pt x="2407338" y="5176289"/>
                  <a:pt x="2411595" y="5178417"/>
                </a:cubicBezTo>
                <a:cubicBezTo>
                  <a:pt x="2411595" y="5169903"/>
                  <a:pt x="2420108" y="5172032"/>
                  <a:pt x="2415851" y="5163518"/>
                </a:cubicBezTo>
                <a:cubicBezTo>
                  <a:pt x="2420108" y="5165647"/>
                  <a:pt x="2424364" y="5167775"/>
                  <a:pt x="2426493" y="5169903"/>
                </a:cubicBezTo>
                <a:cubicBezTo>
                  <a:pt x="2426493" y="5165647"/>
                  <a:pt x="2417979" y="5157133"/>
                  <a:pt x="2428621" y="5163518"/>
                </a:cubicBezTo>
                <a:cubicBezTo>
                  <a:pt x="2424364" y="5157133"/>
                  <a:pt x="2430749" y="5159261"/>
                  <a:pt x="2426493" y="5155005"/>
                </a:cubicBezTo>
                <a:cubicBezTo>
                  <a:pt x="2428621" y="5157133"/>
                  <a:pt x="2430749" y="5159261"/>
                  <a:pt x="2432877" y="5159261"/>
                </a:cubicBezTo>
                <a:cubicBezTo>
                  <a:pt x="2428621" y="5155005"/>
                  <a:pt x="2422236" y="5142234"/>
                  <a:pt x="2435006" y="5150748"/>
                </a:cubicBezTo>
                <a:cubicBezTo>
                  <a:pt x="2430749" y="5144363"/>
                  <a:pt x="2428621" y="5140106"/>
                  <a:pt x="2424364" y="5135849"/>
                </a:cubicBezTo>
                <a:cubicBezTo>
                  <a:pt x="2439262" y="5142234"/>
                  <a:pt x="2430749" y="5125207"/>
                  <a:pt x="2443519" y="5135849"/>
                </a:cubicBezTo>
                <a:cubicBezTo>
                  <a:pt x="2447775" y="5137977"/>
                  <a:pt x="2435006" y="5129464"/>
                  <a:pt x="2443519" y="5133720"/>
                </a:cubicBezTo>
                <a:cubicBezTo>
                  <a:pt x="2449904" y="5135849"/>
                  <a:pt x="2441390" y="5133720"/>
                  <a:pt x="2449904" y="5137977"/>
                </a:cubicBezTo>
                <a:cubicBezTo>
                  <a:pt x="2452032" y="5137977"/>
                  <a:pt x="2458417" y="5135849"/>
                  <a:pt x="2445647" y="5129464"/>
                </a:cubicBezTo>
                <a:cubicBezTo>
                  <a:pt x="2447775" y="5131592"/>
                  <a:pt x="2443519" y="5131592"/>
                  <a:pt x="2439262" y="5129464"/>
                </a:cubicBezTo>
                <a:cubicBezTo>
                  <a:pt x="2443519" y="5129464"/>
                  <a:pt x="2445647" y="5125207"/>
                  <a:pt x="2454160" y="5127335"/>
                </a:cubicBezTo>
                <a:cubicBezTo>
                  <a:pt x="2452032" y="5125207"/>
                  <a:pt x="2447775" y="5125207"/>
                  <a:pt x="2445647" y="5120950"/>
                </a:cubicBezTo>
                <a:cubicBezTo>
                  <a:pt x="2454160" y="5123078"/>
                  <a:pt x="2447775" y="5118822"/>
                  <a:pt x="2449904" y="5118822"/>
                </a:cubicBezTo>
                <a:cubicBezTo>
                  <a:pt x="2445647" y="5116693"/>
                  <a:pt x="2441390" y="5116693"/>
                  <a:pt x="2439262" y="5114565"/>
                </a:cubicBezTo>
                <a:cubicBezTo>
                  <a:pt x="2441390" y="5116693"/>
                  <a:pt x="2441390" y="5120950"/>
                  <a:pt x="2432877" y="5114565"/>
                </a:cubicBezTo>
                <a:cubicBezTo>
                  <a:pt x="2428621" y="5112436"/>
                  <a:pt x="2439262" y="5116693"/>
                  <a:pt x="2435006" y="5110308"/>
                </a:cubicBezTo>
                <a:cubicBezTo>
                  <a:pt x="2439262" y="5112436"/>
                  <a:pt x="2452032" y="5120950"/>
                  <a:pt x="2449904" y="5116693"/>
                </a:cubicBezTo>
                <a:lnTo>
                  <a:pt x="2441390" y="5108180"/>
                </a:lnTo>
                <a:lnTo>
                  <a:pt x="2443519" y="5108180"/>
                </a:lnTo>
                <a:cubicBezTo>
                  <a:pt x="2445647" y="5110308"/>
                  <a:pt x="2449904" y="5114565"/>
                  <a:pt x="2454160" y="5118822"/>
                </a:cubicBezTo>
                <a:cubicBezTo>
                  <a:pt x="2454160" y="5114565"/>
                  <a:pt x="2458417" y="5118822"/>
                  <a:pt x="2462673" y="5123078"/>
                </a:cubicBezTo>
                <a:cubicBezTo>
                  <a:pt x="2469058" y="5123078"/>
                  <a:pt x="2458417" y="5118822"/>
                  <a:pt x="2458417" y="5114565"/>
                </a:cubicBezTo>
                <a:cubicBezTo>
                  <a:pt x="2466930" y="5116693"/>
                  <a:pt x="2471186" y="5112436"/>
                  <a:pt x="2456288" y="5103923"/>
                </a:cubicBezTo>
                <a:cubicBezTo>
                  <a:pt x="2464801" y="5106051"/>
                  <a:pt x="2466930" y="5112436"/>
                  <a:pt x="2475443" y="5114565"/>
                </a:cubicBezTo>
                <a:cubicBezTo>
                  <a:pt x="2469058" y="5112436"/>
                  <a:pt x="2466930" y="5106051"/>
                  <a:pt x="2462673" y="5103923"/>
                </a:cubicBezTo>
                <a:cubicBezTo>
                  <a:pt x="2466930" y="5103923"/>
                  <a:pt x="2469058" y="5103923"/>
                  <a:pt x="2464801" y="5097538"/>
                </a:cubicBezTo>
                <a:cubicBezTo>
                  <a:pt x="2471186" y="5099666"/>
                  <a:pt x="2473314" y="5106051"/>
                  <a:pt x="2479699" y="5108180"/>
                </a:cubicBezTo>
                <a:cubicBezTo>
                  <a:pt x="2477571" y="5103923"/>
                  <a:pt x="2475443" y="5101794"/>
                  <a:pt x="2473314" y="5097538"/>
                </a:cubicBezTo>
                <a:cubicBezTo>
                  <a:pt x="2481828" y="5106051"/>
                  <a:pt x="2479699" y="5099666"/>
                  <a:pt x="2486084" y="5101794"/>
                </a:cubicBezTo>
                <a:cubicBezTo>
                  <a:pt x="2483956" y="5099666"/>
                  <a:pt x="2481828" y="5099666"/>
                  <a:pt x="2481828" y="5097538"/>
                </a:cubicBezTo>
                <a:cubicBezTo>
                  <a:pt x="2488212" y="5099666"/>
                  <a:pt x="2490341" y="5097538"/>
                  <a:pt x="2479699" y="5086895"/>
                </a:cubicBezTo>
                <a:cubicBezTo>
                  <a:pt x="2488212" y="5091152"/>
                  <a:pt x="2490341" y="5089024"/>
                  <a:pt x="2483956" y="5082639"/>
                </a:cubicBezTo>
                <a:cubicBezTo>
                  <a:pt x="2498854" y="5091152"/>
                  <a:pt x="2486084" y="5078382"/>
                  <a:pt x="2492469" y="5080510"/>
                </a:cubicBezTo>
                <a:cubicBezTo>
                  <a:pt x="2488212" y="5076253"/>
                  <a:pt x="2492469" y="5080510"/>
                  <a:pt x="2492469" y="5078382"/>
                </a:cubicBezTo>
                <a:cubicBezTo>
                  <a:pt x="2490341" y="5071997"/>
                  <a:pt x="2507367" y="5080510"/>
                  <a:pt x="2507367" y="5076253"/>
                </a:cubicBezTo>
                <a:cubicBezTo>
                  <a:pt x="2507367" y="5071997"/>
                  <a:pt x="2503110" y="5069868"/>
                  <a:pt x="2498854" y="5065611"/>
                </a:cubicBezTo>
                <a:cubicBezTo>
                  <a:pt x="2488212" y="5063483"/>
                  <a:pt x="2505239" y="5074125"/>
                  <a:pt x="2498854" y="5074125"/>
                </a:cubicBezTo>
                <a:cubicBezTo>
                  <a:pt x="2496725" y="5067740"/>
                  <a:pt x="2488212" y="5063483"/>
                  <a:pt x="2483956" y="5059226"/>
                </a:cubicBezTo>
                <a:cubicBezTo>
                  <a:pt x="2492469" y="5065611"/>
                  <a:pt x="2492469" y="5061355"/>
                  <a:pt x="2496725" y="5063483"/>
                </a:cubicBezTo>
                <a:cubicBezTo>
                  <a:pt x="2500982" y="5067740"/>
                  <a:pt x="2505239" y="5071997"/>
                  <a:pt x="2509495" y="5074125"/>
                </a:cubicBezTo>
                <a:cubicBezTo>
                  <a:pt x="2509495" y="5071997"/>
                  <a:pt x="2500982" y="5065611"/>
                  <a:pt x="2505239" y="5065611"/>
                </a:cubicBezTo>
                <a:cubicBezTo>
                  <a:pt x="2507367" y="5067740"/>
                  <a:pt x="2509495" y="5069868"/>
                  <a:pt x="2511623" y="5071997"/>
                </a:cubicBezTo>
                <a:cubicBezTo>
                  <a:pt x="2511623" y="5069868"/>
                  <a:pt x="2511623" y="5067740"/>
                  <a:pt x="2511623" y="5065611"/>
                </a:cubicBezTo>
                <a:cubicBezTo>
                  <a:pt x="2524393" y="5071997"/>
                  <a:pt x="2518008" y="5061355"/>
                  <a:pt x="2526521" y="5063483"/>
                </a:cubicBezTo>
                <a:cubicBezTo>
                  <a:pt x="2522265" y="5061355"/>
                  <a:pt x="2522265" y="5059226"/>
                  <a:pt x="2520136" y="5057098"/>
                </a:cubicBezTo>
                <a:cubicBezTo>
                  <a:pt x="2520136" y="5057098"/>
                  <a:pt x="2524393" y="5059226"/>
                  <a:pt x="2520136" y="5052841"/>
                </a:cubicBezTo>
                <a:cubicBezTo>
                  <a:pt x="2535034" y="5063483"/>
                  <a:pt x="2524393" y="5052841"/>
                  <a:pt x="2526521" y="5048584"/>
                </a:cubicBezTo>
                <a:cubicBezTo>
                  <a:pt x="2530778" y="5054969"/>
                  <a:pt x="2528649" y="5048584"/>
                  <a:pt x="2532906" y="5054969"/>
                </a:cubicBezTo>
                <a:cubicBezTo>
                  <a:pt x="2537163" y="5059226"/>
                  <a:pt x="2539291" y="5061355"/>
                  <a:pt x="2537163" y="5061355"/>
                </a:cubicBezTo>
                <a:cubicBezTo>
                  <a:pt x="2547804" y="5069868"/>
                  <a:pt x="2547804" y="5063483"/>
                  <a:pt x="2545676" y="5059226"/>
                </a:cubicBezTo>
                <a:cubicBezTo>
                  <a:pt x="2541419" y="5057098"/>
                  <a:pt x="2545676" y="5061355"/>
                  <a:pt x="2537163" y="5057098"/>
                </a:cubicBezTo>
                <a:cubicBezTo>
                  <a:pt x="2537163" y="5050713"/>
                  <a:pt x="2543547" y="5050713"/>
                  <a:pt x="2539291" y="5042199"/>
                </a:cubicBezTo>
                <a:cubicBezTo>
                  <a:pt x="2539291" y="5040071"/>
                  <a:pt x="2535034" y="5040071"/>
                  <a:pt x="2532906" y="5037942"/>
                </a:cubicBezTo>
                <a:cubicBezTo>
                  <a:pt x="2532906" y="5037942"/>
                  <a:pt x="2532906" y="5037942"/>
                  <a:pt x="2528649" y="5031557"/>
                </a:cubicBezTo>
                <a:cubicBezTo>
                  <a:pt x="2535034" y="5033685"/>
                  <a:pt x="2537163" y="5037942"/>
                  <a:pt x="2541419" y="5040071"/>
                </a:cubicBezTo>
                <a:cubicBezTo>
                  <a:pt x="2549932" y="5044327"/>
                  <a:pt x="2537163" y="5031557"/>
                  <a:pt x="2547804" y="5037942"/>
                </a:cubicBezTo>
                <a:cubicBezTo>
                  <a:pt x="2541419" y="5031557"/>
                  <a:pt x="2535034" y="5029428"/>
                  <a:pt x="2535034" y="5031557"/>
                </a:cubicBezTo>
                <a:cubicBezTo>
                  <a:pt x="2528649" y="5025172"/>
                  <a:pt x="2541419" y="5033685"/>
                  <a:pt x="2532906" y="5025172"/>
                </a:cubicBezTo>
                <a:cubicBezTo>
                  <a:pt x="2541419" y="5029428"/>
                  <a:pt x="2545676" y="5037942"/>
                  <a:pt x="2554189" y="5042199"/>
                </a:cubicBezTo>
                <a:cubicBezTo>
                  <a:pt x="2552060" y="5035814"/>
                  <a:pt x="2562702" y="5035814"/>
                  <a:pt x="2545676" y="5020915"/>
                </a:cubicBezTo>
                <a:cubicBezTo>
                  <a:pt x="2547804" y="5025172"/>
                  <a:pt x="2545676" y="5027300"/>
                  <a:pt x="2545676" y="5029428"/>
                </a:cubicBezTo>
                <a:cubicBezTo>
                  <a:pt x="2539291" y="5023043"/>
                  <a:pt x="2547804" y="5027300"/>
                  <a:pt x="2539291" y="5020915"/>
                </a:cubicBezTo>
                <a:cubicBezTo>
                  <a:pt x="2542483" y="5021979"/>
                  <a:pt x="2543547" y="5019851"/>
                  <a:pt x="2544612" y="5017988"/>
                </a:cubicBezTo>
                <a:lnTo>
                  <a:pt x="2548539" y="5017006"/>
                </a:lnTo>
                <a:lnTo>
                  <a:pt x="2552858" y="5019053"/>
                </a:lnTo>
                <a:cubicBezTo>
                  <a:pt x="2553657" y="5019319"/>
                  <a:pt x="2554189" y="5019851"/>
                  <a:pt x="2556317" y="5023043"/>
                </a:cubicBezTo>
                <a:cubicBezTo>
                  <a:pt x="2558445" y="5027300"/>
                  <a:pt x="2547804" y="5016658"/>
                  <a:pt x="2552060" y="5020915"/>
                </a:cubicBezTo>
                <a:cubicBezTo>
                  <a:pt x="2554189" y="5027300"/>
                  <a:pt x="2554189" y="5023043"/>
                  <a:pt x="2558445" y="5027300"/>
                </a:cubicBezTo>
                <a:cubicBezTo>
                  <a:pt x="2554189" y="5027300"/>
                  <a:pt x="2564830" y="5035814"/>
                  <a:pt x="2560574" y="5035814"/>
                </a:cubicBezTo>
                <a:cubicBezTo>
                  <a:pt x="2566958" y="5040071"/>
                  <a:pt x="2566958" y="5037942"/>
                  <a:pt x="2566958" y="5035814"/>
                </a:cubicBezTo>
                <a:cubicBezTo>
                  <a:pt x="2564830" y="5033685"/>
                  <a:pt x="2558445" y="5027300"/>
                  <a:pt x="2562702" y="5029428"/>
                </a:cubicBezTo>
                <a:cubicBezTo>
                  <a:pt x="2566958" y="5031557"/>
                  <a:pt x="2569087" y="5035814"/>
                  <a:pt x="2573343" y="5037942"/>
                </a:cubicBezTo>
                <a:cubicBezTo>
                  <a:pt x="2573343" y="5035814"/>
                  <a:pt x="2573343" y="5033685"/>
                  <a:pt x="2566958" y="5029428"/>
                </a:cubicBezTo>
                <a:cubicBezTo>
                  <a:pt x="2566958" y="5031557"/>
                  <a:pt x="2558445" y="5020915"/>
                  <a:pt x="2558445" y="5025172"/>
                </a:cubicBezTo>
                <a:cubicBezTo>
                  <a:pt x="2552060" y="5016658"/>
                  <a:pt x="2562702" y="5023043"/>
                  <a:pt x="2562702" y="5023043"/>
                </a:cubicBezTo>
                <a:cubicBezTo>
                  <a:pt x="2560574" y="5020915"/>
                  <a:pt x="2560574" y="5016658"/>
                  <a:pt x="2558445" y="5016658"/>
                </a:cubicBezTo>
                <a:cubicBezTo>
                  <a:pt x="2558445" y="5018786"/>
                  <a:pt x="2556317" y="5016658"/>
                  <a:pt x="2552060" y="5016658"/>
                </a:cubicBezTo>
                <a:cubicBezTo>
                  <a:pt x="2545676" y="5010273"/>
                  <a:pt x="2554189" y="5016658"/>
                  <a:pt x="2549932" y="5008144"/>
                </a:cubicBezTo>
                <a:lnTo>
                  <a:pt x="2541485" y="5012368"/>
                </a:lnTo>
                <a:lnTo>
                  <a:pt x="2541195" y="5012065"/>
                </a:lnTo>
                <a:lnTo>
                  <a:pt x="2537163" y="5006016"/>
                </a:lnTo>
                <a:cubicBezTo>
                  <a:pt x="2537163" y="5007080"/>
                  <a:pt x="2537163" y="5007612"/>
                  <a:pt x="2537961" y="5008676"/>
                </a:cubicBezTo>
                <a:lnTo>
                  <a:pt x="2541195" y="5012065"/>
                </a:lnTo>
                <a:lnTo>
                  <a:pt x="2541419" y="5012401"/>
                </a:lnTo>
                <a:lnTo>
                  <a:pt x="2541485" y="5012368"/>
                </a:lnTo>
                <a:lnTo>
                  <a:pt x="2543547" y="5014530"/>
                </a:lnTo>
                <a:cubicBezTo>
                  <a:pt x="2537163" y="5012401"/>
                  <a:pt x="2535034" y="5012401"/>
                  <a:pt x="2537163" y="5016658"/>
                </a:cubicBezTo>
                <a:cubicBezTo>
                  <a:pt x="2535034" y="5012401"/>
                  <a:pt x="2532906" y="5014530"/>
                  <a:pt x="2535034" y="5018786"/>
                </a:cubicBezTo>
                <a:cubicBezTo>
                  <a:pt x="2532906" y="5016658"/>
                  <a:pt x="2530778" y="5016658"/>
                  <a:pt x="2530778" y="5014530"/>
                </a:cubicBezTo>
                <a:cubicBezTo>
                  <a:pt x="2528649" y="5014530"/>
                  <a:pt x="2530778" y="5016658"/>
                  <a:pt x="2532906" y="5020915"/>
                </a:cubicBezTo>
                <a:cubicBezTo>
                  <a:pt x="2522265" y="5014530"/>
                  <a:pt x="2524393" y="5020915"/>
                  <a:pt x="2526521" y="5023043"/>
                </a:cubicBezTo>
                <a:cubicBezTo>
                  <a:pt x="2524393" y="5020915"/>
                  <a:pt x="2520136" y="5020915"/>
                  <a:pt x="2518008" y="5016658"/>
                </a:cubicBezTo>
                <a:cubicBezTo>
                  <a:pt x="2524393" y="5029428"/>
                  <a:pt x="2503110" y="5016658"/>
                  <a:pt x="2515880" y="5031557"/>
                </a:cubicBezTo>
                <a:cubicBezTo>
                  <a:pt x="2507367" y="5025172"/>
                  <a:pt x="2513752" y="5031557"/>
                  <a:pt x="2513752" y="5033685"/>
                </a:cubicBezTo>
                <a:cubicBezTo>
                  <a:pt x="2509495" y="5033685"/>
                  <a:pt x="2507367" y="5029428"/>
                  <a:pt x="2503110" y="5027300"/>
                </a:cubicBezTo>
                <a:cubicBezTo>
                  <a:pt x="2513752" y="5037942"/>
                  <a:pt x="2492469" y="5029428"/>
                  <a:pt x="2494597" y="5033685"/>
                </a:cubicBezTo>
                <a:cubicBezTo>
                  <a:pt x="2494597" y="5035814"/>
                  <a:pt x="2498854" y="5037942"/>
                  <a:pt x="2500982" y="5040071"/>
                </a:cubicBezTo>
                <a:cubicBezTo>
                  <a:pt x="2496725" y="5040071"/>
                  <a:pt x="2496725" y="5040071"/>
                  <a:pt x="2494597" y="5042199"/>
                </a:cubicBezTo>
                <a:cubicBezTo>
                  <a:pt x="2488212" y="5037942"/>
                  <a:pt x="2492469" y="5037942"/>
                  <a:pt x="2486084" y="5033685"/>
                </a:cubicBezTo>
                <a:cubicBezTo>
                  <a:pt x="2500982" y="5050713"/>
                  <a:pt x="2481828" y="5044327"/>
                  <a:pt x="2479699" y="5048584"/>
                </a:cubicBezTo>
                <a:cubicBezTo>
                  <a:pt x="2481828" y="5050713"/>
                  <a:pt x="2486084" y="5052841"/>
                  <a:pt x="2488212" y="5054969"/>
                </a:cubicBezTo>
                <a:cubicBezTo>
                  <a:pt x="2481828" y="5052841"/>
                  <a:pt x="2486084" y="5059226"/>
                  <a:pt x="2483956" y="5057098"/>
                </a:cubicBezTo>
                <a:cubicBezTo>
                  <a:pt x="2479699" y="5054969"/>
                  <a:pt x="2477571" y="5050713"/>
                  <a:pt x="2473314" y="5048584"/>
                </a:cubicBezTo>
                <a:cubicBezTo>
                  <a:pt x="2462673" y="5050713"/>
                  <a:pt x="2469058" y="5067740"/>
                  <a:pt x="2449904" y="5063483"/>
                </a:cubicBezTo>
                <a:cubicBezTo>
                  <a:pt x="2449904" y="5063483"/>
                  <a:pt x="2454160" y="5063483"/>
                  <a:pt x="2449904" y="5059226"/>
                </a:cubicBezTo>
                <a:cubicBezTo>
                  <a:pt x="2445647" y="5059226"/>
                  <a:pt x="2443519" y="5054969"/>
                  <a:pt x="2441390" y="5054969"/>
                </a:cubicBezTo>
                <a:cubicBezTo>
                  <a:pt x="2449904" y="5063483"/>
                  <a:pt x="2435006" y="5054969"/>
                  <a:pt x="2435006" y="5057098"/>
                </a:cubicBezTo>
                <a:cubicBezTo>
                  <a:pt x="2437134" y="5061355"/>
                  <a:pt x="2441390" y="5061355"/>
                  <a:pt x="2443519" y="5065611"/>
                </a:cubicBezTo>
                <a:cubicBezTo>
                  <a:pt x="2435006" y="5061355"/>
                  <a:pt x="2437134" y="5063483"/>
                  <a:pt x="2432877" y="5061355"/>
                </a:cubicBezTo>
                <a:cubicBezTo>
                  <a:pt x="2432877" y="5063483"/>
                  <a:pt x="2437134" y="5065611"/>
                  <a:pt x="2439262" y="5067740"/>
                </a:cubicBezTo>
                <a:cubicBezTo>
                  <a:pt x="2435006" y="5067740"/>
                  <a:pt x="2441390" y="5076253"/>
                  <a:pt x="2432877" y="5069868"/>
                </a:cubicBezTo>
                <a:cubicBezTo>
                  <a:pt x="2432877" y="5069868"/>
                  <a:pt x="2437134" y="5071997"/>
                  <a:pt x="2432877" y="5065611"/>
                </a:cubicBezTo>
                <a:cubicBezTo>
                  <a:pt x="2428621" y="5067740"/>
                  <a:pt x="2426493" y="5063483"/>
                  <a:pt x="2415851" y="5057098"/>
                </a:cubicBezTo>
                <a:cubicBezTo>
                  <a:pt x="2417979" y="5061355"/>
                  <a:pt x="2422236" y="5063483"/>
                  <a:pt x="2426493" y="5065611"/>
                </a:cubicBezTo>
                <a:cubicBezTo>
                  <a:pt x="2426493" y="5069868"/>
                  <a:pt x="2417979" y="5069868"/>
                  <a:pt x="2413723" y="5071997"/>
                </a:cubicBezTo>
                <a:cubicBezTo>
                  <a:pt x="2420108" y="5076253"/>
                  <a:pt x="2420108" y="5078382"/>
                  <a:pt x="2422236" y="5082639"/>
                </a:cubicBezTo>
                <a:cubicBezTo>
                  <a:pt x="2417979" y="5080510"/>
                  <a:pt x="2415851" y="5076253"/>
                  <a:pt x="2411595" y="5074125"/>
                </a:cubicBezTo>
                <a:cubicBezTo>
                  <a:pt x="2417979" y="5082639"/>
                  <a:pt x="2417979" y="5084767"/>
                  <a:pt x="2417979" y="5086895"/>
                </a:cubicBezTo>
                <a:cubicBezTo>
                  <a:pt x="2422236" y="5089024"/>
                  <a:pt x="2422236" y="5086895"/>
                  <a:pt x="2424364" y="5089024"/>
                </a:cubicBezTo>
                <a:cubicBezTo>
                  <a:pt x="2417979" y="5086895"/>
                  <a:pt x="2424364" y="5093281"/>
                  <a:pt x="2428621" y="5095409"/>
                </a:cubicBezTo>
                <a:cubicBezTo>
                  <a:pt x="2424364" y="5095409"/>
                  <a:pt x="2428621" y="5099666"/>
                  <a:pt x="2422236" y="5097538"/>
                </a:cubicBezTo>
                <a:cubicBezTo>
                  <a:pt x="2417979" y="5093281"/>
                  <a:pt x="2422236" y="5095409"/>
                  <a:pt x="2422236" y="5093281"/>
                </a:cubicBezTo>
                <a:cubicBezTo>
                  <a:pt x="2417979" y="5091152"/>
                  <a:pt x="2417979" y="5089024"/>
                  <a:pt x="2417979" y="5089024"/>
                </a:cubicBezTo>
                <a:cubicBezTo>
                  <a:pt x="2415851" y="5089024"/>
                  <a:pt x="2411595" y="5089024"/>
                  <a:pt x="2407338" y="5086895"/>
                </a:cubicBezTo>
                <a:cubicBezTo>
                  <a:pt x="2409466" y="5086895"/>
                  <a:pt x="2405210" y="5082639"/>
                  <a:pt x="2403082" y="5082639"/>
                </a:cubicBezTo>
                <a:cubicBezTo>
                  <a:pt x="2396697" y="5080510"/>
                  <a:pt x="2405210" y="5091152"/>
                  <a:pt x="2403082" y="5095409"/>
                </a:cubicBezTo>
                <a:cubicBezTo>
                  <a:pt x="2400953" y="5091152"/>
                  <a:pt x="2398825" y="5086895"/>
                  <a:pt x="2392440" y="5084767"/>
                </a:cubicBezTo>
                <a:cubicBezTo>
                  <a:pt x="2396697" y="5089024"/>
                  <a:pt x="2400421" y="5093281"/>
                  <a:pt x="2402018" y="5095941"/>
                </a:cubicBezTo>
                <a:lnTo>
                  <a:pt x="2399771" y="5097065"/>
                </a:lnTo>
                <a:lnTo>
                  <a:pt x="2396697" y="5095409"/>
                </a:lnTo>
                <a:cubicBezTo>
                  <a:pt x="2394569" y="5095409"/>
                  <a:pt x="2392440" y="5097538"/>
                  <a:pt x="2392440" y="5099666"/>
                </a:cubicBezTo>
                <a:cubicBezTo>
                  <a:pt x="2388184" y="5099666"/>
                  <a:pt x="2386055" y="5097538"/>
                  <a:pt x="2383927" y="5095409"/>
                </a:cubicBezTo>
                <a:cubicBezTo>
                  <a:pt x="2383927" y="5099666"/>
                  <a:pt x="2386055" y="5099666"/>
                  <a:pt x="2390312" y="5103923"/>
                </a:cubicBezTo>
                <a:cubicBezTo>
                  <a:pt x="2386055" y="5101794"/>
                  <a:pt x="2386055" y="5103923"/>
                  <a:pt x="2383927" y="5101794"/>
                </a:cubicBezTo>
                <a:cubicBezTo>
                  <a:pt x="2381799" y="5101794"/>
                  <a:pt x="2379671" y="5099666"/>
                  <a:pt x="2377542" y="5097538"/>
                </a:cubicBezTo>
                <a:cubicBezTo>
                  <a:pt x="2369029" y="5097538"/>
                  <a:pt x="2377542" y="5108180"/>
                  <a:pt x="2375414" y="5112436"/>
                </a:cubicBezTo>
                <a:cubicBezTo>
                  <a:pt x="2371158" y="5108180"/>
                  <a:pt x="2366901" y="5106051"/>
                  <a:pt x="2362645" y="5101794"/>
                </a:cubicBezTo>
                <a:cubicBezTo>
                  <a:pt x="2362645" y="5103923"/>
                  <a:pt x="2356260" y="5103923"/>
                  <a:pt x="2362645" y="5108180"/>
                </a:cubicBezTo>
                <a:cubicBezTo>
                  <a:pt x="2366901" y="5110308"/>
                  <a:pt x="2360516" y="5101794"/>
                  <a:pt x="2369029" y="5110308"/>
                </a:cubicBezTo>
                <a:cubicBezTo>
                  <a:pt x="2369029" y="5112436"/>
                  <a:pt x="2364773" y="5110308"/>
                  <a:pt x="2356260" y="5108180"/>
                </a:cubicBezTo>
                <a:cubicBezTo>
                  <a:pt x="2360516" y="5114565"/>
                  <a:pt x="2362645" y="5110308"/>
                  <a:pt x="2369029" y="5114565"/>
                </a:cubicBezTo>
                <a:cubicBezTo>
                  <a:pt x="2358388" y="5114565"/>
                  <a:pt x="2362645" y="5125207"/>
                  <a:pt x="2362645" y="5129464"/>
                </a:cubicBezTo>
                <a:cubicBezTo>
                  <a:pt x="2358388" y="5125207"/>
                  <a:pt x="2362645" y="5127335"/>
                  <a:pt x="2360516" y="5125207"/>
                </a:cubicBezTo>
                <a:cubicBezTo>
                  <a:pt x="2356260" y="5125207"/>
                  <a:pt x="2354131" y="5120950"/>
                  <a:pt x="2349875" y="5118822"/>
                </a:cubicBezTo>
                <a:cubicBezTo>
                  <a:pt x="2358388" y="5131592"/>
                  <a:pt x="2347747" y="5129464"/>
                  <a:pt x="2343490" y="5131592"/>
                </a:cubicBezTo>
                <a:cubicBezTo>
                  <a:pt x="2343490" y="5131592"/>
                  <a:pt x="2341362" y="5131592"/>
                  <a:pt x="2341362" y="5131592"/>
                </a:cubicBezTo>
                <a:cubicBezTo>
                  <a:pt x="2341362" y="5131592"/>
                  <a:pt x="2341362" y="5131592"/>
                  <a:pt x="2341362" y="5133720"/>
                </a:cubicBezTo>
                <a:cubicBezTo>
                  <a:pt x="2339234" y="5129464"/>
                  <a:pt x="2337105" y="5129464"/>
                  <a:pt x="2332849" y="5127335"/>
                </a:cubicBezTo>
                <a:cubicBezTo>
                  <a:pt x="2337105" y="5133720"/>
                  <a:pt x="2341362" y="5135849"/>
                  <a:pt x="2339234" y="5137977"/>
                </a:cubicBezTo>
                <a:cubicBezTo>
                  <a:pt x="2337105" y="5135849"/>
                  <a:pt x="2334977" y="5133720"/>
                  <a:pt x="2332849" y="5133720"/>
                </a:cubicBezTo>
                <a:cubicBezTo>
                  <a:pt x="2337105" y="5140106"/>
                  <a:pt x="2324336" y="5137977"/>
                  <a:pt x="2330720" y="5146491"/>
                </a:cubicBezTo>
                <a:cubicBezTo>
                  <a:pt x="2328592" y="5144363"/>
                  <a:pt x="2326464" y="5142234"/>
                  <a:pt x="2324336" y="5142234"/>
                </a:cubicBezTo>
                <a:cubicBezTo>
                  <a:pt x="2324336" y="5142234"/>
                  <a:pt x="2324336" y="5144363"/>
                  <a:pt x="2322207" y="5144363"/>
                </a:cubicBezTo>
                <a:cubicBezTo>
                  <a:pt x="2322207" y="5144363"/>
                  <a:pt x="2322207" y="5144363"/>
                  <a:pt x="2322207" y="5146491"/>
                </a:cubicBezTo>
                <a:cubicBezTo>
                  <a:pt x="2317951" y="5148619"/>
                  <a:pt x="2315823" y="5152876"/>
                  <a:pt x="2309438" y="5157133"/>
                </a:cubicBezTo>
                <a:cubicBezTo>
                  <a:pt x="2309438" y="5157133"/>
                  <a:pt x="2311566" y="5157133"/>
                  <a:pt x="2311566" y="5157133"/>
                </a:cubicBezTo>
                <a:cubicBezTo>
                  <a:pt x="2313694" y="5159261"/>
                  <a:pt x="2315823" y="5159261"/>
                  <a:pt x="2315823" y="5161390"/>
                </a:cubicBezTo>
                <a:cubicBezTo>
                  <a:pt x="2307310" y="5159261"/>
                  <a:pt x="2311566" y="5165647"/>
                  <a:pt x="2309438" y="5165647"/>
                </a:cubicBezTo>
                <a:cubicBezTo>
                  <a:pt x="2307310" y="5163518"/>
                  <a:pt x="2305181" y="5161390"/>
                  <a:pt x="2303053" y="5159261"/>
                </a:cubicBezTo>
                <a:cubicBezTo>
                  <a:pt x="2303053" y="5161390"/>
                  <a:pt x="2300925" y="5163518"/>
                  <a:pt x="2298796" y="5163518"/>
                </a:cubicBezTo>
                <a:cubicBezTo>
                  <a:pt x="2300925" y="5165647"/>
                  <a:pt x="2303053" y="5167775"/>
                  <a:pt x="2303053" y="5167775"/>
                </a:cubicBezTo>
                <a:cubicBezTo>
                  <a:pt x="2300925" y="5167775"/>
                  <a:pt x="2298796" y="5165647"/>
                  <a:pt x="2298796" y="5165647"/>
                </a:cubicBezTo>
                <a:cubicBezTo>
                  <a:pt x="2296668" y="5167775"/>
                  <a:pt x="2296668" y="5167775"/>
                  <a:pt x="2298796" y="5172032"/>
                </a:cubicBezTo>
                <a:cubicBezTo>
                  <a:pt x="2294540" y="5172032"/>
                  <a:pt x="2292412" y="5169903"/>
                  <a:pt x="2290283" y="5167775"/>
                </a:cubicBezTo>
                <a:cubicBezTo>
                  <a:pt x="2290283" y="5167775"/>
                  <a:pt x="2290283" y="5169903"/>
                  <a:pt x="2290283" y="5169903"/>
                </a:cubicBezTo>
                <a:cubicBezTo>
                  <a:pt x="2290283" y="5172032"/>
                  <a:pt x="2292412" y="5172032"/>
                  <a:pt x="2294540" y="5172032"/>
                </a:cubicBezTo>
                <a:cubicBezTo>
                  <a:pt x="2292412" y="5174160"/>
                  <a:pt x="2292412" y="5174160"/>
                  <a:pt x="2290283" y="5172032"/>
                </a:cubicBezTo>
                <a:cubicBezTo>
                  <a:pt x="2290283" y="5178417"/>
                  <a:pt x="2281770" y="5176289"/>
                  <a:pt x="2281770" y="5182674"/>
                </a:cubicBezTo>
                <a:cubicBezTo>
                  <a:pt x="2283899" y="5184802"/>
                  <a:pt x="2286027" y="5184802"/>
                  <a:pt x="2286027" y="5186931"/>
                </a:cubicBezTo>
                <a:cubicBezTo>
                  <a:pt x="2288155" y="5182674"/>
                  <a:pt x="2290283" y="5182674"/>
                  <a:pt x="2294540" y="5182674"/>
                </a:cubicBezTo>
                <a:cubicBezTo>
                  <a:pt x="2292412" y="5186931"/>
                  <a:pt x="2292412" y="5191187"/>
                  <a:pt x="2298796" y="5199701"/>
                </a:cubicBezTo>
                <a:cubicBezTo>
                  <a:pt x="2290283" y="5199701"/>
                  <a:pt x="2294540" y="5191187"/>
                  <a:pt x="2290283" y="5189059"/>
                </a:cubicBezTo>
                <a:cubicBezTo>
                  <a:pt x="2283899" y="5199701"/>
                  <a:pt x="2288155" y="5233756"/>
                  <a:pt x="2273257" y="5235884"/>
                </a:cubicBezTo>
                <a:cubicBezTo>
                  <a:pt x="2279642" y="5242269"/>
                  <a:pt x="2275385" y="5240141"/>
                  <a:pt x="2273257" y="5242269"/>
                </a:cubicBezTo>
                <a:cubicBezTo>
                  <a:pt x="2262616" y="5233756"/>
                  <a:pt x="2275385" y="5227370"/>
                  <a:pt x="2264744" y="5220985"/>
                </a:cubicBezTo>
                <a:cubicBezTo>
                  <a:pt x="2258359" y="5227370"/>
                  <a:pt x="2256231" y="5235884"/>
                  <a:pt x="2254103" y="5248654"/>
                </a:cubicBezTo>
                <a:cubicBezTo>
                  <a:pt x="2247718" y="5248654"/>
                  <a:pt x="2247718" y="5244398"/>
                  <a:pt x="2254103" y="5246526"/>
                </a:cubicBezTo>
                <a:cubicBezTo>
                  <a:pt x="2249846" y="5244398"/>
                  <a:pt x="2254103" y="5233756"/>
                  <a:pt x="2245590" y="5229499"/>
                </a:cubicBezTo>
                <a:cubicBezTo>
                  <a:pt x="2243461" y="5233756"/>
                  <a:pt x="2243461" y="5246526"/>
                  <a:pt x="2247718" y="5250783"/>
                </a:cubicBezTo>
                <a:cubicBezTo>
                  <a:pt x="2245590" y="5248654"/>
                  <a:pt x="2243461" y="5248654"/>
                  <a:pt x="2241333" y="5246526"/>
                </a:cubicBezTo>
                <a:cubicBezTo>
                  <a:pt x="2241333" y="5265682"/>
                  <a:pt x="2232820" y="5272067"/>
                  <a:pt x="2245590" y="5299736"/>
                </a:cubicBezTo>
                <a:cubicBezTo>
                  <a:pt x="2239205" y="5297608"/>
                  <a:pt x="2237077" y="5293351"/>
                  <a:pt x="2232820" y="5289094"/>
                </a:cubicBezTo>
                <a:cubicBezTo>
                  <a:pt x="2234948" y="5289094"/>
                  <a:pt x="2239205" y="5293351"/>
                  <a:pt x="2239205" y="5291223"/>
                </a:cubicBezTo>
                <a:cubicBezTo>
                  <a:pt x="2239205" y="5289094"/>
                  <a:pt x="2239205" y="5286966"/>
                  <a:pt x="2234948" y="5284837"/>
                </a:cubicBezTo>
                <a:cubicBezTo>
                  <a:pt x="2232820" y="5286966"/>
                  <a:pt x="2228564" y="5286966"/>
                  <a:pt x="2228564" y="5291223"/>
                </a:cubicBezTo>
                <a:cubicBezTo>
                  <a:pt x="2230692" y="5293351"/>
                  <a:pt x="2230692" y="5295479"/>
                  <a:pt x="2232820" y="5297608"/>
                </a:cubicBezTo>
                <a:cubicBezTo>
                  <a:pt x="2232820" y="5301865"/>
                  <a:pt x="2222179" y="5293351"/>
                  <a:pt x="2224307" y="5297608"/>
                </a:cubicBezTo>
                <a:cubicBezTo>
                  <a:pt x="2224307" y="5299736"/>
                  <a:pt x="2224307" y="5301865"/>
                  <a:pt x="2226435" y="5303993"/>
                </a:cubicBezTo>
                <a:cubicBezTo>
                  <a:pt x="2230692" y="5299736"/>
                  <a:pt x="2228564" y="5299736"/>
                  <a:pt x="2237077" y="5306122"/>
                </a:cubicBezTo>
                <a:cubicBezTo>
                  <a:pt x="2234948" y="5301865"/>
                  <a:pt x="2239205" y="5299736"/>
                  <a:pt x="2241333" y="5299736"/>
                </a:cubicBezTo>
                <a:cubicBezTo>
                  <a:pt x="2243461" y="5306122"/>
                  <a:pt x="2245590" y="5297608"/>
                  <a:pt x="2249846" y="5303993"/>
                </a:cubicBezTo>
                <a:cubicBezTo>
                  <a:pt x="2247718" y="5306122"/>
                  <a:pt x="2247718" y="5303993"/>
                  <a:pt x="2239205" y="5301865"/>
                </a:cubicBezTo>
                <a:cubicBezTo>
                  <a:pt x="2232820" y="5306122"/>
                  <a:pt x="2241333" y="5318892"/>
                  <a:pt x="2237077" y="5323149"/>
                </a:cubicBezTo>
                <a:cubicBezTo>
                  <a:pt x="2232820" y="5314635"/>
                  <a:pt x="2228564" y="5303993"/>
                  <a:pt x="2217922" y="5299736"/>
                </a:cubicBezTo>
                <a:cubicBezTo>
                  <a:pt x="2211537" y="5299736"/>
                  <a:pt x="2220050" y="5314635"/>
                  <a:pt x="2215794" y="5316764"/>
                </a:cubicBezTo>
                <a:cubicBezTo>
                  <a:pt x="2207281" y="5312507"/>
                  <a:pt x="2209409" y="5321020"/>
                  <a:pt x="2207281" y="5323149"/>
                </a:cubicBezTo>
                <a:cubicBezTo>
                  <a:pt x="2211537" y="5327406"/>
                  <a:pt x="2211537" y="5342304"/>
                  <a:pt x="2205153" y="5335919"/>
                </a:cubicBezTo>
                <a:cubicBezTo>
                  <a:pt x="2207281" y="5335919"/>
                  <a:pt x="2209409" y="5329534"/>
                  <a:pt x="2200896" y="5327406"/>
                </a:cubicBezTo>
                <a:cubicBezTo>
                  <a:pt x="2203024" y="5333791"/>
                  <a:pt x="2200896" y="5333791"/>
                  <a:pt x="2200896" y="5335919"/>
                </a:cubicBezTo>
                <a:cubicBezTo>
                  <a:pt x="2203024" y="5338048"/>
                  <a:pt x="2203024" y="5342304"/>
                  <a:pt x="2207281" y="5342304"/>
                </a:cubicBezTo>
                <a:cubicBezTo>
                  <a:pt x="2207281" y="5350818"/>
                  <a:pt x="2207281" y="5346561"/>
                  <a:pt x="2207281" y="5359332"/>
                </a:cubicBezTo>
                <a:cubicBezTo>
                  <a:pt x="2190255" y="5352946"/>
                  <a:pt x="2209409" y="5376359"/>
                  <a:pt x="2190255" y="5367845"/>
                </a:cubicBezTo>
                <a:cubicBezTo>
                  <a:pt x="2192383" y="5374231"/>
                  <a:pt x="2188126" y="5372102"/>
                  <a:pt x="2192383" y="5378487"/>
                </a:cubicBezTo>
                <a:cubicBezTo>
                  <a:pt x="2183870" y="5369974"/>
                  <a:pt x="2177485" y="5363589"/>
                  <a:pt x="2173229" y="5352946"/>
                </a:cubicBezTo>
                <a:cubicBezTo>
                  <a:pt x="2166844" y="5363589"/>
                  <a:pt x="2156202" y="5369974"/>
                  <a:pt x="2171100" y="5391258"/>
                </a:cubicBezTo>
                <a:cubicBezTo>
                  <a:pt x="2162587" y="5395515"/>
                  <a:pt x="2154074" y="5406157"/>
                  <a:pt x="2164715" y="5425312"/>
                </a:cubicBezTo>
                <a:cubicBezTo>
                  <a:pt x="2185998" y="5431698"/>
                  <a:pt x="2164715" y="5391258"/>
                  <a:pt x="2179613" y="5395515"/>
                </a:cubicBezTo>
                <a:cubicBezTo>
                  <a:pt x="2177485" y="5395515"/>
                  <a:pt x="2171100" y="5387001"/>
                  <a:pt x="2175357" y="5387001"/>
                </a:cubicBezTo>
                <a:cubicBezTo>
                  <a:pt x="2177485" y="5389129"/>
                  <a:pt x="2179613" y="5391258"/>
                  <a:pt x="2181742" y="5391258"/>
                </a:cubicBezTo>
                <a:cubicBezTo>
                  <a:pt x="2183870" y="5384873"/>
                  <a:pt x="2166844" y="5367845"/>
                  <a:pt x="2177485" y="5363589"/>
                </a:cubicBezTo>
                <a:cubicBezTo>
                  <a:pt x="2183870" y="5376359"/>
                  <a:pt x="2194511" y="5397643"/>
                  <a:pt x="2190255" y="5404028"/>
                </a:cubicBezTo>
                <a:cubicBezTo>
                  <a:pt x="2185998" y="5401900"/>
                  <a:pt x="2188126" y="5393386"/>
                  <a:pt x="2181742" y="5393386"/>
                </a:cubicBezTo>
                <a:cubicBezTo>
                  <a:pt x="2183870" y="5404028"/>
                  <a:pt x="2181742" y="5410414"/>
                  <a:pt x="2192383" y="5423184"/>
                </a:cubicBezTo>
                <a:cubicBezTo>
                  <a:pt x="2183870" y="5425312"/>
                  <a:pt x="2181742" y="5427441"/>
                  <a:pt x="2175357" y="5429569"/>
                </a:cubicBezTo>
                <a:cubicBezTo>
                  <a:pt x="2181742" y="5442340"/>
                  <a:pt x="2173229" y="5442340"/>
                  <a:pt x="2185998" y="5455110"/>
                </a:cubicBezTo>
                <a:cubicBezTo>
                  <a:pt x="2179613" y="5455110"/>
                  <a:pt x="2181742" y="5446596"/>
                  <a:pt x="2173229" y="5446596"/>
                </a:cubicBezTo>
                <a:cubicBezTo>
                  <a:pt x="2168972" y="5450853"/>
                  <a:pt x="2173229" y="5448725"/>
                  <a:pt x="2164715" y="5444468"/>
                </a:cubicBezTo>
                <a:cubicBezTo>
                  <a:pt x="2164715" y="5444468"/>
                  <a:pt x="2164715" y="5444468"/>
                  <a:pt x="2171100" y="5459367"/>
                </a:cubicBezTo>
                <a:cubicBezTo>
                  <a:pt x="2164715" y="5459367"/>
                  <a:pt x="2162587" y="5461495"/>
                  <a:pt x="2164715" y="5465752"/>
                </a:cubicBezTo>
                <a:cubicBezTo>
                  <a:pt x="2171100" y="5470009"/>
                  <a:pt x="2166844" y="5463624"/>
                  <a:pt x="2171100" y="5463624"/>
                </a:cubicBezTo>
                <a:cubicBezTo>
                  <a:pt x="2171100" y="5470009"/>
                  <a:pt x="2173229" y="5474266"/>
                  <a:pt x="2177485" y="5476394"/>
                </a:cubicBezTo>
                <a:cubicBezTo>
                  <a:pt x="2175357" y="5478523"/>
                  <a:pt x="2177485" y="5484908"/>
                  <a:pt x="2168972" y="5480651"/>
                </a:cubicBezTo>
                <a:cubicBezTo>
                  <a:pt x="2166844" y="5476394"/>
                  <a:pt x="2164715" y="5470009"/>
                  <a:pt x="2158331" y="5470009"/>
                </a:cubicBezTo>
                <a:cubicBezTo>
                  <a:pt x="2162587" y="5478523"/>
                  <a:pt x="2166844" y="5489165"/>
                  <a:pt x="2173229" y="5497678"/>
                </a:cubicBezTo>
                <a:cubicBezTo>
                  <a:pt x="2158331" y="5491293"/>
                  <a:pt x="2179613" y="5514706"/>
                  <a:pt x="2166844" y="5508320"/>
                </a:cubicBezTo>
                <a:cubicBezTo>
                  <a:pt x="2160459" y="5504063"/>
                  <a:pt x="2164715" y="5504063"/>
                  <a:pt x="2158331" y="5497678"/>
                </a:cubicBezTo>
                <a:cubicBezTo>
                  <a:pt x="2164715" y="5499807"/>
                  <a:pt x="2160459" y="5493421"/>
                  <a:pt x="2160459" y="5491293"/>
                </a:cubicBezTo>
                <a:cubicBezTo>
                  <a:pt x="2158331" y="5489165"/>
                  <a:pt x="2156202" y="5487036"/>
                  <a:pt x="2154074" y="5487036"/>
                </a:cubicBezTo>
                <a:cubicBezTo>
                  <a:pt x="2154074" y="5487036"/>
                  <a:pt x="2154074" y="5487036"/>
                  <a:pt x="2156202" y="5497678"/>
                </a:cubicBezTo>
                <a:cubicBezTo>
                  <a:pt x="2147689" y="5489165"/>
                  <a:pt x="2151946" y="5501935"/>
                  <a:pt x="2145561" y="5499807"/>
                </a:cubicBezTo>
                <a:cubicBezTo>
                  <a:pt x="2143433" y="5489165"/>
                  <a:pt x="2154074" y="5487036"/>
                  <a:pt x="2137048" y="5467881"/>
                </a:cubicBezTo>
                <a:cubicBezTo>
                  <a:pt x="2128535" y="5470009"/>
                  <a:pt x="2145561" y="5504063"/>
                  <a:pt x="2122150" y="5487036"/>
                </a:cubicBezTo>
                <a:cubicBezTo>
                  <a:pt x="2120022" y="5487036"/>
                  <a:pt x="2122150" y="5491293"/>
                  <a:pt x="2124278" y="5495550"/>
                </a:cubicBezTo>
                <a:cubicBezTo>
                  <a:pt x="2126407" y="5497678"/>
                  <a:pt x="2130663" y="5497678"/>
                  <a:pt x="2130663" y="5499807"/>
                </a:cubicBezTo>
                <a:cubicBezTo>
                  <a:pt x="2117894" y="5506192"/>
                  <a:pt x="2122150" y="5525348"/>
                  <a:pt x="2107252" y="5529604"/>
                </a:cubicBezTo>
                <a:cubicBezTo>
                  <a:pt x="2111509" y="5531733"/>
                  <a:pt x="2111509" y="5535990"/>
                  <a:pt x="2113637" y="5535990"/>
                </a:cubicBezTo>
                <a:cubicBezTo>
                  <a:pt x="2105124" y="5533861"/>
                  <a:pt x="2111509" y="5542375"/>
                  <a:pt x="2107252" y="5540246"/>
                </a:cubicBezTo>
                <a:cubicBezTo>
                  <a:pt x="2102996" y="5533861"/>
                  <a:pt x="2107252" y="5533861"/>
                  <a:pt x="2100867" y="5529604"/>
                </a:cubicBezTo>
                <a:cubicBezTo>
                  <a:pt x="2096611" y="5533861"/>
                  <a:pt x="2092354" y="5535990"/>
                  <a:pt x="2092354" y="5542375"/>
                </a:cubicBezTo>
                <a:cubicBezTo>
                  <a:pt x="2085970" y="5542375"/>
                  <a:pt x="2085970" y="5538118"/>
                  <a:pt x="2081713" y="5538118"/>
                </a:cubicBezTo>
                <a:cubicBezTo>
                  <a:pt x="2083841" y="5540246"/>
                  <a:pt x="2085970" y="5542375"/>
                  <a:pt x="2085970" y="5544503"/>
                </a:cubicBezTo>
                <a:cubicBezTo>
                  <a:pt x="2081713" y="5544503"/>
                  <a:pt x="2079585" y="5540246"/>
                  <a:pt x="2073200" y="5540246"/>
                </a:cubicBezTo>
                <a:cubicBezTo>
                  <a:pt x="2075328" y="5546632"/>
                  <a:pt x="2073200" y="5544503"/>
                  <a:pt x="2077457" y="5550888"/>
                </a:cubicBezTo>
                <a:cubicBezTo>
                  <a:pt x="2071072" y="5546632"/>
                  <a:pt x="2066815" y="5540246"/>
                  <a:pt x="2060430" y="5535990"/>
                </a:cubicBezTo>
                <a:cubicBezTo>
                  <a:pt x="2060430" y="5542375"/>
                  <a:pt x="2062559" y="5548760"/>
                  <a:pt x="2056174" y="5546632"/>
                </a:cubicBezTo>
                <a:cubicBezTo>
                  <a:pt x="2056174" y="5544503"/>
                  <a:pt x="2054046" y="5544503"/>
                  <a:pt x="2054046" y="5542375"/>
                </a:cubicBezTo>
                <a:lnTo>
                  <a:pt x="2052214" y="5540543"/>
                </a:lnTo>
                <a:lnTo>
                  <a:pt x="2052452" y="5540270"/>
                </a:lnTo>
                <a:lnTo>
                  <a:pt x="2058036" y="5540512"/>
                </a:lnTo>
                <a:cubicBezTo>
                  <a:pt x="2058834" y="5539182"/>
                  <a:pt x="2058302" y="5537054"/>
                  <a:pt x="2056174" y="5535990"/>
                </a:cubicBezTo>
                <a:lnTo>
                  <a:pt x="2052452" y="5540270"/>
                </a:lnTo>
                <a:lnTo>
                  <a:pt x="2051917" y="5540246"/>
                </a:lnTo>
                <a:lnTo>
                  <a:pt x="2052214" y="5540543"/>
                </a:lnTo>
                <a:lnTo>
                  <a:pt x="2050853" y="5542109"/>
                </a:lnTo>
                <a:cubicBezTo>
                  <a:pt x="2049789" y="5544503"/>
                  <a:pt x="2049789" y="5547696"/>
                  <a:pt x="2051917" y="5553017"/>
                </a:cubicBezTo>
                <a:cubicBezTo>
                  <a:pt x="2043404" y="5546632"/>
                  <a:pt x="2045532" y="5555145"/>
                  <a:pt x="2039148" y="5548760"/>
                </a:cubicBezTo>
                <a:cubicBezTo>
                  <a:pt x="2043404" y="5553017"/>
                  <a:pt x="2045532" y="5557274"/>
                  <a:pt x="2041276" y="5555145"/>
                </a:cubicBezTo>
                <a:cubicBezTo>
                  <a:pt x="2037019" y="5548760"/>
                  <a:pt x="2032763" y="5544503"/>
                  <a:pt x="2024250" y="5540246"/>
                </a:cubicBezTo>
                <a:cubicBezTo>
                  <a:pt x="2026378" y="5535990"/>
                  <a:pt x="2026378" y="5533861"/>
                  <a:pt x="2028506" y="5529604"/>
                </a:cubicBezTo>
                <a:cubicBezTo>
                  <a:pt x="2022122" y="5527476"/>
                  <a:pt x="2022122" y="5521091"/>
                  <a:pt x="2015737" y="5521091"/>
                </a:cubicBezTo>
                <a:cubicBezTo>
                  <a:pt x="2024250" y="5533861"/>
                  <a:pt x="2019993" y="5538118"/>
                  <a:pt x="2017865" y="5542375"/>
                </a:cubicBezTo>
                <a:cubicBezTo>
                  <a:pt x="2022122" y="5548760"/>
                  <a:pt x="2030635" y="5557274"/>
                  <a:pt x="2022122" y="5557274"/>
                </a:cubicBezTo>
                <a:cubicBezTo>
                  <a:pt x="2022122" y="5553017"/>
                  <a:pt x="2024250" y="5553017"/>
                  <a:pt x="2019993" y="5546632"/>
                </a:cubicBezTo>
                <a:cubicBezTo>
                  <a:pt x="2015737" y="5544503"/>
                  <a:pt x="2009352" y="5542375"/>
                  <a:pt x="2009352" y="5544503"/>
                </a:cubicBezTo>
                <a:cubicBezTo>
                  <a:pt x="2011480" y="5546632"/>
                  <a:pt x="2019993" y="5553017"/>
                  <a:pt x="2013608" y="5553017"/>
                </a:cubicBezTo>
                <a:cubicBezTo>
                  <a:pt x="2013608" y="5550888"/>
                  <a:pt x="2007224" y="5544503"/>
                  <a:pt x="2007224" y="5548760"/>
                </a:cubicBezTo>
                <a:cubicBezTo>
                  <a:pt x="2009352" y="5555145"/>
                  <a:pt x="2015737" y="5557274"/>
                  <a:pt x="2015737" y="5563659"/>
                </a:cubicBezTo>
                <a:cubicBezTo>
                  <a:pt x="2011480" y="5563659"/>
                  <a:pt x="2002967" y="5555145"/>
                  <a:pt x="2005095" y="5557274"/>
                </a:cubicBezTo>
                <a:cubicBezTo>
                  <a:pt x="2009352" y="5559402"/>
                  <a:pt x="2015737" y="5572173"/>
                  <a:pt x="2013608" y="5574301"/>
                </a:cubicBezTo>
                <a:cubicBezTo>
                  <a:pt x="2007224" y="5570044"/>
                  <a:pt x="2009352" y="5567916"/>
                  <a:pt x="2007224" y="5565787"/>
                </a:cubicBezTo>
                <a:cubicBezTo>
                  <a:pt x="2009352" y="5572173"/>
                  <a:pt x="1996582" y="5559402"/>
                  <a:pt x="2000839" y="5563659"/>
                </a:cubicBezTo>
                <a:cubicBezTo>
                  <a:pt x="2011480" y="5572173"/>
                  <a:pt x="2009352" y="5584943"/>
                  <a:pt x="2002967" y="5584943"/>
                </a:cubicBezTo>
                <a:cubicBezTo>
                  <a:pt x="2005095" y="5589200"/>
                  <a:pt x="2009352" y="5593457"/>
                  <a:pt x="2013608" y="5595585"/>
                </a:cubicBezTo>
                <a:cubicBezTo>
                  <a:pt x="2007224" y="5595585"/>
                  <a:pt x="2007224" y="5597713"/>
                  <a:pt x="2013608" y="5601970"/>
                </a:cubicBezTo>
                <a:cubicBezTo>
                  <a:pt x="2009352" y="5599842"/>
                  <a:pt x="2011480" y="5606227"/>
                  <a:pt x="2007224" y="5604099"/>
                </a:cubicBezTo>
                <a:cubicBezTo>
                  <a:pt x="2000839" y="5595585"/>
                  <a:pt x="2000839" y="5584943"/>
                  <a:pt x="2002967" y="5578558"/>
                </a:cubicBezTo>
                <a:cubicBezTo>
                  <a:pt x="2000839" y="5578558"/>
                  <a:pt x="1998711" y="5576429"/>
                  <a:pt x="1996582" y="5576429"/>
                </a:cubicBezTo>
                <a:cubicBezTo>
                  <a:pt x="1996582" y="5595585"/>
                  <a:pt x="1985941" y="5597713"/>
                  <a:pt x="1990197" y="5621126"/>
                </a:cubicBezTo>
                <a:cubicBezTo>
                  <a:pt x="1983813" y="5616869"/>
                  <a:pt x="1985941" y="5621126"/>
                  <a:pt x="1981684" y="5618997"/>
                </a:cubicBezTo>
                <a:cubicBezTo>
                  <a:pt x="1975300" y="5608355"/>
                  <a:pt x="1981684" y="5599842"/>
                  <a:pt x="1971043" y="5584943"/>
                </a:cubicBezTo>
                <a:cubicBezTo>
                  <a:pt x="1968915" y="5584943"/>
                  <a:pt x="1966787" y="5584943"/>
                  <a:pt x="1966787" y="5582815"/>
                </a:cubicBezTo>
                <a:cubicBezTo>
                  <a:pt x="1968915" y="5599842"/>
                  <a:pt x="1979556" y="5621126"/>
                  <a:pt x="1960402" y="5616869"/>
                </a:cubicBezTo>
                <a:cubicBezTo>
                  <a:pt x="1960402" y="5627511"/>
                  <a:pt x="1960402" y="5644538"/>
                  <a:pt x="1947632" y="5640282"/>
                </a:cubicBezTo>
                <a:cubicBezTo>
                  <a:pt x="1949760" y="5642410"/>
                  <a:pt x="1949760" y="5646667"/>
                  <a:pt x="1947632" y="5646667"/>
                </a:cubicBezTo>
                <a:cubicBezTo>
                  <a:pt x="1947632" y="5642410"/>
                  <a:pt x="1943376" y="5638153"/>
                  <a:pt x="1939119" y="5638153"/>
                </a:cubicBezTo>
                <a:cubicBezTo>
                  <a:pt x="1939119" y="5640282"/>
                  <a:pt x="1934863" y="5640282"/>
                  <a:pt x="1928478" y="5638153"/>
                </a:cubicBezTo>
                <a:cubicBezTo>
                  <a:pt x="1930606" y="5642410"/>
                  <a:pt x="1928478" y="5642410"/>
                  <a:pt x="1932734" y="5644538"/>
                </a:cubicBezTo>
                <a:cubicBezTo>
                  <a:pt x="1932734" y="5642410"/>
                  <a:pt x="1930606" y="5640282"/>
                  <a:pt x="1932734" y="5640282"/>
                </a:cubicBezTo>
                <a:cubicBezTo>
                  <a:pt x="1941247" y="5648795"/>
                  <a:pt x="1934863" y="5650924"/>
                  <a:pt x="1939119" y="5659437"/>
                </a:cubicBezTo>
                <a:cubicBezTo>
                  <a:pt x="1919965" y="5646667"/>
                  <a:pt x="1915708" y="5657309"/>
                  <a:pt x="1902938" y="5657309"/>
                </a:cubicBezTo>
                <a:cubicBezTo>
                  <a:pt x="1898682" y="5648795"/>
                  <a:pt x="1890169" y="5650924"/>
                  <a:pt x="1883784" y="5648795"/>
                </a:cubicBezTo>
                <a:cubicBezTo>
                  <a:pt x="1866758" y="5631768"/>
                  <a:pt x="1862501" y="5610484"/>
                  <a:pt x="1862501" y="5591328"/>
                </a:cubicBezTo>
                <a:cubicBezTo>
                  <a:pt x="1868886" y="5597713"/>
                  <a:pt x="1864630" y="5597713"/>
                  <a:pt x="1868886" y="5601970"/>
                </a:cubicBezTo>
                <a:cubicBezTo>
                  <a:pt x="1877399" y="5601970"/>
                  <a:pt x="1866758" y="5589200"/>
                  <a:pt x="1873143" y="5587071"/>
                </a:cubicBezTo>
                <a:cubicBezTo>
                  <a:pt x="1851860" y="5565787"/>
                  <a:pt x="1879528" y="5557274"/>
                  <a:pt x="1873143" y="5542375"/>
                </a:cubicBezTo>
                <a:cubicBezTo>
                  <a:pt x="1890169" y="5542375"/>
                  <a:pt x="1890169" y="5523219"/>
                  <a:pt x="1888041" y="5512577"/>
                </a:cubicBezTo>
                <a:cubicBezTo>
                  <a:pt x="1885912" y="5514706"/>
                  <a:pt x="1888041" y="5525348"/>
                  <a:pt x="1879528" y="5516834"/>
                </a:cubicBezTo>
                <a:cubicBezTo>
                  <a:pt x="1881656" y="5508320"/>
                  <a:pt x="1888041" y="5506192"/>
                  <a:pt x="1883784" y="5495550"/>
                </a:cubicBezTo>
                <a:cubicBezTo>
                  <a:pt x="1890169" y="5493421"/>
                  <a:pt x="1898682" y="5484908"/>
                  <a:pt x="1890169" y="5476394"/>
                </a:cubicBezTo>
                <a:cubicBezTo>
                  <a:pt x="1894425" y="5472137"/>
                  <a:pt x="1892297" y="5478523"/>
                  <a:pt x="1898682" y="5480651"/>
                </a:cubicBezTo>
                <a:cubicBezTo>
                  <a:pt x="1900810" y="5474266"/>
                  <a:pt x="1892297" y="5461495"/>
                  <a:pt x="1900810" y="5463624"/>
                </a:cubicBezTo>
                <a:cubicBezTo>
                  <a:pt x="1905067" y="5467881"/>
                  <a:pt x="1894425" y="5465752"/>
                  <a:pt x="1900810" y="5470009"/>
                </a:cubicBezTo>
                <a:cubicBezTo>
                  <a:pt x="1905067" y="5467881"/>
                  <a:pt x="1913580" y="5465752"/>
                  <a:pt x="1900810" y="5457238"/>
                </a:cubicBezTo>
                <a:cubicBezTo>
                  <a:pt x="1913580" y="5455110"/>
                  <a:pt x="1915708" y="5442340"/>
                  <a:pt x="1919965" y="5431698"/>
                </a:cubicBezTo>
                <a:cubicBezTo>
                  <a:pt x="1911452" y="5421056"/>
                  <a:pt x="1909323" y="5404028"/>
                  <a:pt x="1911452" y="5397643"/>
                </a:cubicBezTo>
                <a:cubicBezTo>
                  <a:pt x="1907195" y="5393386"/>
                  <a:pt x="1900810" y="5389129"/>
                  <a:pt x="1894425" y="5384873"/>
                </a:cubicBezTo>
                <a:cubicBezTo>
                  <a:pt x="1892297" y="5387001"/>
                  <a:pt x="1892297" y="5389129"/>
                  <a:pt x="1894425" y="5393386"/>
                </a:cubicBezTo>
                <a:cubicBezTo>
                  <a:pt x="1900810" y="5395515"/>
                  <a:pt x="1902938" y="5399771"/>
                  <a:pt x="1905067" y="5404028"/>
                </a:cubicBezTo>
                <a:cubicBezTo>
                  <a:pt x="1900810" y="5406157"/>
                  <a:pt x="1894425" y="5410414"/>
                  <a:pt x="1894425" y="5418927"/>
                </a:cubicBezTo>
                <a:cubicBezTo>
                  <a:pt x="1892297" y="5416799"/>
                  <a:pt x="1890169" y="5414670"/>
                  <a:pt x="1885912" y="5414670"/>
                </a:cubicBezTo>
                <a:cubicBezTo>
                  <a:pt x="1892297" y="5421056"/>
                  <a:pt x="1885912" y="5416799"/>
                  <a:pt x="1885912" y="5423184"/>
                </a:cubicBezTo>
                <a:cubicBezTo>
                  <a:pt x="1888041" y="5425312"/>
                  <a:pt x="1890169" y="5425312"/>
                  <a:pt x="1892297" y="5427441"/>
                </a:cubicBezTo>
                <a:cubicBezTo>
                  <a:pt x="1888041" y="5425312"/>
                  <a:pt x="1885912" y="5425312"/>
                  <a:pt x="1883784" y="5425312"/>
                </a:cubicBezTo>
                <a:cubicBezTo>
                  <a:pt x="1881656" y="5421056"/>
                  <a:pt x="1883784" y="5408285"/>
                  <a:pt x="1875271" y="5404028"/>
                </a:cubicBezTo>
                <a:cubicBezTo>
                  <a:pt x="1871014" y="5410414"/>
                  <a:pt x="1879528" y="5423184"/>
                  <a:pt x="1871014" y="5425312"/>
                </a:cubicBezTo>
                <a:cubicBezTo>
                  <a:pt x="1864630" y="5423184"/>
                  <a:pt x="1866758" y="5416799"/>
                  <a:pt x="1860373" y="5416799"/>
                </a:cubicBezTo>
                <a:cubicBezTo>
                  <a:pt x="1856117" y="5418927"/>
                  <a:pt x="1858245" y="5427441"/>
                  <a:pt x="1849732" y="5425312"/>
                </a:cubicBezTo>
                <a:cubicBezTo>
                  <a:pt x="1849732" y="5421056"/>
                  <a:pt x="1847603" y="5416799"/>
                  <a:pt x="1843347" y="5416799"/>
                </a:cubicBezTo>
                <a:cubicBezTo>
                  <a:pt x="1836962" y="5414670"/>
                  <a:pt x="1841219" y="5425312"/>
                  <a:pt x="1830577" y="5421056"/>
                </a:cubicBezTo>
                <a:cubicBezTo>
                  <a:pt x="1832706" y="5423184"/>
                  <a:pt x="1834834" y="5423184"/>
                  <a:pt x="1834834" y="5425312"/>
                </a:cubicBezTo>
                <a:cubicBezTo>
                  <a:pt x="1824193" y="5423184"/>
                  <a:pt x="1819936" y="5427441"/>
                  <a:pt x="1819936" y="5433826"/>
                </a:cubicBezTo>
                <a:cubicBezTo>
                  <a:pt x="1807166" y="5427441"/>
                  <a:pt x="1809295" y="5435954"/>
                  <a:pt x="1798653" y="5433826"/>
                </a:cubicBezTo>
                <a:cubicBezTo>
                  <a:pt x="1798653" y="5404028"/>
                  <a:pt x="1817808" y="5393386"/>
                  <a:pt x="1815679" y="5361460"/>
                </a:cubicBezTo>
                <a:cubicBezTo>
                  <a:pt x="1824193" y="5361460"/>
                  <a:pt x="1822064" y="5350818"/>
                  <a:pt x="1819936" y="5340176"/>
                </a:cubicBezTo>
                <a:cubicBezTo>
                  <a:pt x="1832706" y="5342304"/>
                  <a:pt x="1834834" y="5331662"/>
                  <a:pt x="1824193" y="5316764"/>
                </a:cubicBezTo>
                <a:cubicBezTo>
                  <a:pt x="1824193" y="5325277"/>
                  <a:pt x="1830577" y="5338048"/>
                  <a:pt x="1824193" y="5338048"/>
                </a:cubicBezTo>
                <a:cubicBezTo>
                  <a:pt x="1824193" y="5325277"/>
                  <a:pt x="1817808" y="5308250"/>
                  <a:pt x="1828449" y="5306122"/>
                </a:cubicBezTo>
                <a:cubicBezTo>
                  <a:pt x="1822064" y="5301865"/>
                  <a:pt x="1822064" y="5295479"/>
                  <a:pt x="1826321" y="5293351"/>
                </a:cubicBezTo>
                <a:cubicBezTo>
                  <a:pt x="1828449" y="5299736"/>
                  <a:pt x="1828449" y="5308250"/>
                  <a:pt x="1832706" y="5312507"/>
                </a:cubicBezTo>
                <a:cubicBezTo>
                  <a:pt x="1834834" y="5303993"/>
                  <a:pt x="1824193" y="5291223"/>
                  <a:pt x="1824193" y="5280581"/>
                </a:cubicBezTo>
                <a:cubicBezTo>
                  <a:pt x="1828449" y="5282709"/>
                  <a:pt x="1830577" y="5284837"/>
                  <a:pt x="1832706" y="5284837"/>
                </a:cubicBezTo>
                <a:cubicBezTo>
                  <a:pt x="1834834" y="5282709"/>
                  <a:pt x="1832706" y="5272067"/>
                  <a:pt x="1839090" y="5280581"/>
                </a:cubicBezTo>
                <a:cubicBezTo>
                  <a:pt x="1839090" y="5278452"/>
                  <a:pt x="1841219" y="5278452"/>
                  <a:pt x="1841219" y="5276324"/>
                </a:cubicBezTo>
                <a:cubicBezTo>
                  <a:pt x="1836962" y="5272067"/>
                  <a:pt x="1834834" y="5265682"/>
                  <a:pt x="1830577" y="5261425"/>
                </a:cubicBezTo>
                <a:cubicBezTo>
                  <a:pt x="1828449" y="5261425"/>
                  <a:pt x="1828449" y="5263553"/>
                  <a:pt x="1828449" y="5265682"/>
                </a:cubicBezTo>
                <a:cubicBezTo>
                  <a:pt x="1828449" y="5267810"/>
                  <a:pt x="1832706" y="5269939"/>
                  <a:pt x="1832706" y="5274195"/>
                </a:cubicBezTo>
                <a:cubicBezTo>
                  <a:pt x="1824193" y="5269939"/>
                  <a:pt x="1834834" y="5282709"/>
                  <a:pt x="1828449" y="5280581"/>
                </a:cubicBezTo>
                <a:cubicBezTo>
                  <a:pt x="1824193" y="5269939"/>
                  <a:pt x="1828449" y="5274195"/>
                  <a:pt x="1826321" y="5265682"/>
                </a:cubicBezTo>
                <a:cubicBezTo>
                  <a:pt x="1822064" y="5261425"/>
                  <a:pt x="1815679" y="5261425"/>
                  <a:pt x="1815679" y="5263553"/>
                </a:cubicBezTo>
                <a:cubicBezTo>
                  <a:pt x="1813551" y="5259297"/>
                  <a:pt x="1811423" y="5250783"/>
                  <a:pt x="1805038" y="5248654"/>
                </a:cubicBezTo>
                <a:cubicBezTo>
                  <a:pt x="1809295" y="5261425"/>
                  <a:pt x="1822064" y="5286966"/>
                  <a:pt x="1807166" y="5278452"/>
                </a:cubicBezTo>
                <a:cubicBezTo>
                  <a:pt x="1807166" y="5280581"/>
                  <a:pt x="1807166" y="5284837"/>
                  <a:pt x="1805038" y="5286966"/>
                </a:cubicBezTo>
                <a:cubicBezTo>
                  <a:pt x="1809295" y="5289094"/>
                  <a:pt x="1811423" y="5291223"/>
                  <a:pt x="1813551" y="5293351"/>
                </a:cubicBezTo>
                <a:cubicBezTo>
                  <a:pt x="1809295" y="5291223"/>
                  <a:pt x="1805038" y="5291223"/>
                  <a:pt x="1805038" y="5295479"/>
                </a:cubicBezTo>
                <a:cubicBezTo>
                  <a:pt x="1805038" y="5327406"/>
                  <a:pt x="1788012" y="5350818"/>
                  <a:pt x="1777371" y="5369974"/>
                </a:cubicBezTo>
                <a:cubicBezTo>
                  <a:pt x="1773114" y="5355075"/>
                  <a:pt x="1773114" y="5352946"/>
                  <a:pt x="1770986" y="5344433"/>
                </a:cubicBezTo>
                <a:cubicBezTo>
                  <a:pt x="1766729" y="5348690"/>
                  <a:pt x="1764601" y="5352946"/>
                  <a:pt x="1762473" y="5359332"/>
                </a:cubicBezTo>
                <a:cubicBezTo>
                  <a:pt x="1758216" y="5359332"/>
                  <a:pt x="1749703" y="5352946"/>
                  <a:pt x="1751831" y="5357203"/>
                </a:cubicBezTo>
                <a:cubicBezTo>
                  <a:pt x="1760344" y="5365717"/>
                  <a:pt x="1741190" y="5361460"/>
                  <a:pt x="1747575" y="5372102"/>
                </a:cubicBezTo>
                <a:cubicBezTo>
                  <a:pt x="1741190" y="5369974"/>
                  <a:pt x="1743318" y="5374231"/>
                  <a:pt x="1739062" y="5376359"/>
                </a:cubicBezTo>
                <a:cubicBezTo>
                  <a:pt x="1736933" y="5369974"/>
                  <a:pt x="1741190" y="5372102"/>
                  <a:pt x="1739062" y="5365717"/>
                </a:cubicBezTo>
                <a:cubicBezTo>
                  <a:pt x="1734805" y="5363589"/>
                  <a:pt x="1728420" y="5359332"/>
                  <a:pt x="1726292" y="5361460"/>
                </a:cubicBezTo>
                <a:cubicBezTo>
                  <a:pt x="1719907" y="5342304"/>
                  <a:pt x="1717779" y="5327406"/>
                  <a:pt x="1715651" y="5308250"/>
                </a:cubicBezTo>
                <a:cubicBezTo>
                  <a:pt x="1715651" y="5297608"/>
                  <a:pt x="1711394" y="5272067"/>
                  <a:pt x="1717779" y="5265682"/>
                </a:cubicBezTo>
                <a:cubicBezTo>
                  <a:pt x="1715651" y="5255040"/>
                  <a:pt x="1715651" y="5244398"/>
                  <a:pt x="1715651" y="5235884"/>
                </a:cubicBezTo>
                <a:cubicBezTo>
                  <a:pt x="1713523" y="5240141"/>
                  <a:pt x="1709266" y="5244398"/>
                  <a:pt x="1705009" y="5248654"/>
                </a:cubicBezTo>
                <a:cubicBezTo>
                  <a:pt x="1702881" y="5235884"/>
                  <a:pt x="1724164" y="5235884"/>
                  <a:pt x="1715651" y="5223114"/>
                </a:cubicBezTo>
                <a:cubicBezTo>
                  <a:pt x="1717779" y="5223114"/>
                  <a:pt x="1719907" y="5223114"/>
                  <a:pt x="1722036" y="5223114"/>
                </a:cubicBezTo>
                <a:cubicBezTo>
                  <a:pt x="1722036" y="5218857"/>
                  <a:pt x="1724164" y="5216728"/>
                  <a:pt x="1726292" y="5214600"/>
                </a:cubicBezTo>
                <a:cubicBezTo>
                  <a:pt x="1726292" y="5214600"/>
                  <a:pt x="1726292" y="5212472"/>
                  <a:pt x="1724164" y="5212472"/>
                </a:cubicBezTo>
                <a:cubicBezTo>
                  <a:pt x="1717779" y="5212472"/>
                  <a:pt x="1722036" y="5218857"/>
                  <a:pt x="1715651" y="5218857"/>
                </a:cubicBezTo>
                <a:cubicBezTo>
                  <a:pt x="1711394" y="5214600"/>
                  <a:pt x="1717779" y="5212472"/>
                  <a:pt x="1713523" y="5210343"/>
                </a:cubicBezTo>
                <a:cubicBezTo>
                  <a:pt x="1702881" y="5218857"/>
                  <a:pt x="1696496" y="5227370"/>
                  <a:pt x="1696496" y="5240141"/>
                </a:cubicBezTo>
                <a:cubicBezTo>
                  <a:pt x="1694368" y="5238012"/>
                  <a:pt x="1692240" y="5235884"/>
                  <a:pt x="1690112" y="5233756"/>
                </a:cubicBezTo>
                <a:cubicBezTo>
                  <a:pt x="1690112" y="5238012"/>
                  <a:pt x="1683727" y="5238012"/>
                  <a:pt x="1685855" y="5242269"/>
                </a:cubicBezTo>
                <a:cubicBezTo>
                  <a:pt x="1685855" y="5246526"/>
                  <a:pt x="1690112" y="5246526"/>
                  <a:pt x="1692240" y="5248654"/>
                </a:cubicBezTo>
                <a:cubicBezTo>
                  <a:pt x="1683727" y="5250783"/>
                  <a:pt x="1681598" y="5252911"/>
                  <a:pt x="1679470" y="5257168"/>
                </a:cubicBezTo>
                <a:cubicBezTo>
                  <a:pt x="1681598" y="5257168"/>
                  <a:pt x="1687983" y="5263553"/>
                  <a:pt x="1683727" y="5263553"/>
                </a:cubicBezTo>
                <a:cubicBezTo>
                  <a:pt x="1673085" y="5252911"/>
                  <a:pt x="1675214" y="5269939"/>
                  <a:pt x="1666701" y="5269939"/>
                </a:cubicBezTo>
                <a:cubicBezTo>
                  <a:pt x="1662444" y="5269939"/>
                  <a:pt x="1664572" y="5261425"/>
                  <a:pt x="1660316" y="5259297"/>
                </a:cubicBezTo>
                <a:cubicBezTo>
                  <a:pt x="1664572" y="5269939"/>
                  <a:pt x="1653931" y="5269939"/>
                  <a:pt x="1653931" y="5276324"/>
                </a:cubicBezTo>
                <a:cubicBezTo>
                  <a:pt x="1664572" y="5276324"/>
                  <a:pt x="1656059" y="5289094"/>
                  <a:pt x="1653931" y="5289094"/>
                </a:cubicBezTo>
                <a:cubicBezTo>
                  <a:pt x="1653931" y="5282709"/>
                  <a:pt x="1651803" y="5278452"/>
                  <a:pt x="1643290" y="5276324"/>
                </a:cubicBezTo>
                <a:cubicBezTo>
                  <a:pt x="1641161" y="5280581"/>
                  <a:pt x="1647546" y="5286966"/>
                  <a:pt x="1643290" y="5286966"/>
                </a:cubicBezTo>
                <a:cubicBezTo>
                  <a:pt x="1632648" y="5274195"/>
                  <a:pt x="1619879" y="5295479"/>
                  <a:pt x="1615622" y="5301865"/>
                </a:cubicBezTo>
                <a:cubicBezTo>
                  <a:pt x="1617750" y="5301865"/>
                  <a:pt x="1619879" y="5303993"/>
                  <a:pt x="1619879" y="5306122"/>
                </a:cubicBezTo>
                <a:cubicBezTo>
                  <a:pt x="1609237" y="5306122"/>
                  <a:pt x="1619879" y="5308250"/>
                  <a:pt x="1615622" y="5312507"/>
                </a:cubicBezTo>
                <a:cubicBezTo>
                  <a:pt x="1615622" y="5312507"/>
                  <a:pt x="1615622" y="5312507"/>
                  <a:pt x="1604981" y="5312507"/>
                </a:cubicBezTo>
                <a:cubicBezTo>
                  <a:pt x="1604981" y="5306122"/>
                  <a:pt x="1598596" y="5306122"/>
                  <a:pt x="1594339" y="5301865"/>
                </a:cubicBezTo>
                <a:cubicBezTo>
                  <a:pt x="1602853" y="5297608"/>
                  <a:pt x="1607109" y="5299736"/>
                  <a:pt x="1604981" y="5289094"/>
                </a:cubicBezTo>
                <a:cubicBezTo>
                  <a:pt x="1619879" y="5289094"/>
                  <a:pt x="1611366" y="5284837"/>
                  <a:pt x="1626263" y="5282709"/>
                </a:cubicBezTo>
                <a:cubicBezTo>
                  <a:pt x="1619879" y="5282709"/>
                  <a:pt x="1619879" y="5274195"/>
                  <a:pt x="1624135" y="5272067"/>
                </a:cubicBezTo>
                <a:cubicBezTo>
                  <a:pt x="1626263" y="5274195"/>
                  <a:pt x="1626263" y="5278452"/>
                  <a:pt x="1630520" y="5278452"/>
                </a:cubicBezTo>
                <a:cubicBezTo>
                  <a:pt x="1628392" y="5276324"/>
                  <a:pt x="1639033" y="5282709"/>
                  <a:pt x="1636905" y="5274195"/>
                </a:cubicBezTo>
                <a:cubicBezTo>
                  <a:pt x="1632648" y="5269939"/>
                  <a:pt x="1626263" y="5267810"/>
                  <a:pt x="1624135" y="5261425"/>
                </a:cubicBezTo>
                <a:cubicBezTo>
                  <a:pt x="1632648" y="5261425"/>
                  <a:pt x="1630520" y="5274195"/>
                  <a:pt x="1641161" y="5269939"/>
                </a:cubicBezTo>
                <a:cubicBezTo>
                  <a:pt x="1634777" y="5257168"/>
                  <a:pt x="1658188" y="5265682"/>
                  <a:pt x="1649674" y="5250783"/>
                </a:cubicBezTo>
                <a:cubicBezTo>
                  <a:pt x="1643290" y="5250783"/>
                  <a:pt x="1636905" y="5252911"/>
                  <a:pt x="1634777" y="5246526"/>
                </a:cubicBezTo>
                <a:cubicBezTo>
                  <a:pt x="1645418" y="5246526"/>
                  <a:pt x="1643290" y="5246526"/>
                  <a:pt x="1651803" y="5250783"/>
                </a:cubicBezTo>
                <a:cubicBezTo>
                  <a:pt x="1647546" y="5233756"/>
                  <a:pt x="1664572" y="5227370"/>
                  <a:pt x="1673085" y="5218857"/>
                </a:cubicBezTo>
                <a:cubicBezTo>
                  <a:pt x="1670957" y="5218857"/>
                  <a:pt x="1668829" y="5216728"/>
                  <a:pt x="1668829" y="5214600"/>
                </a:cubicBezTo>
                <a:cubicBezTo>
                  <a:pt x="1664572" y="5214600"/>
                  <a:pt x="1668829" y="5218857"/>
                  <a:pt x="1660316" y="5218857"/>
                </a:cubicBezTo>
                <a:cubicBezTo>
                  <a:pt x="1658188" y="5208215"/>
                  <a:pt x="1675214" y="5216728"/>
                  <a:pt x="1677342" y="5212472"/>
                </a:cubicBezTo>
                <a:cubicBezTo>
                  <a:pt x="1673085" y="5208215"/>
                  <a:pt x="1668829" y="5206086"/>
                  <a:pt x="1673085" y="5201830"/>
                </a:cubicBezTo>
                <a:cubicBezTo>
                  <a:pt x="1675214" y="5212472"/>
                  <a:pt x="1679470" y="5203958"/>
                  <a:pt x="1687983" y="5206086"/>
                </a:cubicBezTo>
                <a:cubicBezTo>
                  <a:pt x="1685855" y="5193316"/>
                  <a:pt x="1713523" y="5178417"/>
                  <a:pt x="1700753" y="5163518"/>
                </a:cubicBezTo>
                <a:cubicBezTo>
                  <a:pt x="1707138" y="5161390"/>
                  <a:pt x="1707138" y="5167775"/>
                  <a:pt x="1711394" y="5167775"/>
                </a:cubicBezTo>
                <a:cubicBezTo>
                  <a:pt x="1715651" y="5159261"/>
                  <a:pt x="1726292" y="5157133"/>
                  <a:pt x="1726292" y="5144363"/>
                </a:cubicBezTo>
                <a:cubicBezTo>
                  <a:pt x="1726292" y="5148619"/>
                  <a:pt x="1730549" y="5152876"/>
                  <a:pt x="1732677" y="5152876"/>
                </a:cubicBezTo>
                <a:cubicBezTo>
                  <a:pt x="1734805" y="5148619"/>
                  <a:pt x="1739062" y="5148619"/>
                  <a:pt x="1734805" y="5140106"/>
                </a:cubicBezTo>
                <a:cubicBezTo>
                  <a:pt x="1730549" y="5140106"/>
                  <a:pt x="1726292" y="5142234"/>
                  <a:pt x="1724164" y="5137977"/>
                </a:cubicBezTo>
                <a:cubicBezTo>
                  <a:pt x="1728420" y="5137977"/>
                  <a:pt x="1726292" y="5131592"/>
                  <a:pt x="1732677" y="5131592"/>
                </a:cubicBezTo>
                <a:cubicBezTo>
                  <a:pt x="1734805" y="5137977"/>
                  <a:pt x="1739062" y="5142234"/>
                  <a:pt x="1745447" y="5140106"/>
                </a:cubicBezTo>
                <a:cubicBezTo>
                  <a:pt x="1743318" y="5135849"/>
                  <a:pt x="1745447" y="5133720"/>
                  <a:pt x="1747575" y="5131592"/>
                </a:cubicBezTo>
                <a:cubicBezTo>
                  <a:pt x="1745447" y="5120950"/>
                  <a:pt x="1743318" y="5110308"/>
                  <a:pt x="1736933" y="5099666"/>
                </a:cubicBezTo>
                <a:cubicBezTo>
                  <a:pt x="1743318" y="5097538"/>
                  <a:pt x="1745447" y="5091152"/>
                  <a:pt x="1736933" y="5080510"/>
                </a:cubicBezTo>
                <a:cubicBezTo>
                  <a:pt x="1747575" y="5081575"/>
                  <a:pt x="1756620" y="5078382"/>
                  <a:pt x="1762739" y="5072795"/>
                </a:cubicBezTo>
                <a:lnTo>
                  <a:pt x="1769806" y="5053870"/>
                </a:lnTo>
                <a:lnTo>
                  <a:pt x="1770454" y="5053639"/>
                </a:lnTo>
                <a:cubicBezTo>
                  <a:pt x="1770454" y="5052309"/>
                  <a:pt x="1769922" y="5050713"/>
                  <a:pt x="1770986" y="5050713"/>
                </a:cubicBezTo>
                <a:lnTo>
                  <a:pt x="1769806" y="5053870"/>
                </a:lnTo>
                <a:lnTo>
                  <a:pt x="1766729" y="5054969"/>
                </a:lnTo>
                <a:cubicBezTo>
                  <a:pt x="1766729" y="5052841"/>
                  <a:pt x="1764601" y="5050713"/>
                  <a:pt x="1764601" y="5050713"/>
                </a:cubicBezTo>
                <a:cubicBezTo>
                  <a:pt x="1764601" y="5050713"/>
                  <a:pt x="1764601" y="5050713"/>
                  <a:pt x="1741190" y="5050713"/>
                </a:cubicBezTo>
                <a:cubicBezTo>
                  <a:pt x="1741190" y="5050713"/>
                  <a:pt x="1741190" y="5050713"/>
                  <a:pt x="1741190" y="5048584"/>
                </a:cubicBezTo>
                <a:cubicBezTo>
                  <a:pt x="1734805" y="5042199"/>
                  <a:pt x="1728420" y="5050713"/>
                  <a:pt x="1736933" y="5057098"/>
                </a:cubicBezTo>
                <a:cubicBezTo>
                  <a:pt x="1732677" y="5057098"/>
                  <a:pt x="1730549" y="5052841"/>
                  <a:pt x="1728420" y="5052841"/>
                </a:cubicBezTo>
                <a:cubicBezTo>
                  <a:pt x="1728420" y="5059226"/>
                  <a:pt x="1713523" y="5061355"/>
                  <a:pt x="1724164" y="5069868"/>
                </a:cubicBezTo>
                <a:cubicBezTo>
                  <a:pt x="1719907" y="5074125"/>
                  <a:pt x="1715651" y="5078382"/>
                  <a:pt x="1711394" y="5080510"/>
                </a:cubicBezTo>
                <a:cubicBezTo>
                  <a:pt x="1692240" y="5076253"/>
                  <a:pt x="1690112" y="5112436"/>
                  <a:pt x="1664572" y="5114565"/>
                </a:cubicBezTo>
                <a:cubicBezTo>
                  <a:pt x="1668829" y="5137977"/>
                  <a:pt x="1632648" y="5133720"/>
                  <a:pt x="1639033" y="5159261"/>
                </a:cubicBezTo>
                <a:cubicBezTo>
                  <a:pt x="1630520" y="5157133"/>
                  <a:pt x="1636905" y="5165647"/>
                  <a:pt x="1628392" y="5163518"/>
                </a:cubicBezTo>
                <a:cubicBezTo>
                  <a:pt x="1628392" y="5150748"/>
                  <a:pt x="1641161" y="5142234"/>
                  <a:pt x="1645418" y="5129464"/>
                </a:cubicBezTo>
                <a:cubicBezTo>
                  <a:pt x="1641161" y="5127335"/>
                  <a:pt x="1639033" y="5123078"/>
                  <a:pt x="1634777" y="5120950"/>
                </a:cubicBezTo>
                <a:cubicBezTo>
                  <a:pt x="1630520" y="5123078"/>
                  <a:pt x="1630520" y="5127335"/>
                  <a:pt x="1632648" y="5133720"/>
                </a:cubicBezTo>
                <a:cubicBezTo>
                  <a:pt x="1624135" y="5135849"/>
                  <a:pt x="1628392" y="5120950"/>
                  <a:pt x="1619879" y="5125207"/>
                </a:cubicBezTo>
                <a:cubicBezTo>
                  <a:pt x="1626263" y="5131592"/>
                  <a:pt x="1611366" y="5137977"/>
                  <a:pt x="1624135" y="5142234"/>
                </a:cubicBezTo>
                <a:cubicBezTo>
                  <a:pt x="1615622" y="5144363"/>
                  <a:pt x="1622007" y="5155005"/>
                  <a:pt x="1613494" y="5152876"/>
                </a:cubicBezTo>
                <a:cubicBezTo>
                  <a:pt x="1622007" y="5155005"/>
                  <a:pt x="1617750" y="5159261"/>
                  <a:pt x="1626263" y="5165647"/>
                </a:cubicBezTo>
                <a:cubicBezTo>
                  <a:pt x="1613494" y="5165647"/>
                  <a:pt x="1613494" y="5174160"/>
                  <a:pt x="1615622" y="5182674"/>
                </a:cubicBezTo>
                <a:cubicBezTo>
                  <a:pt x="1609237" y="5184802"/>
                  <a:pt x="1609237" y="5178417"/>
                  <a:pt x="1604981" y="5178417"/>
                </a:cubicBezTo>
                <a:cubicBezTo>
                  <a:pt x="1602853" y="5186931"/>
                  <a:pt x="1594339" y="5197573"/>
                  <a:pt x="1583698" y="5197573"/>
                </a:cubicBezTo>
                <a:cubicBezTo>
                  <a:pt x="1592211" y="5193316"/>
                  <a:pt x="1590083" y="5184802"/>
                  <a:pt x="1594339" y="5180545"/>
                </a:cubicBezTo>
                <a:cubicBezTo>
                  <a:pt x="1587955" y="5180545"/>
                  <a:pt x="1585826" y="5174160"/>
                  <a:pt x="1577313" y="5176289"/>
                </a:cubicBezTo>
                <a:cubicBezTo>
                  <a:pt x="1583698" y="5180545"/>
                  <a:pt x="1579442" y="5182674"/>
                  <a:pt x="1581570" y="5189059"/>
                </a:cubicBezTo>
                <a:cubicBezTo>
                  <a:pt x="1570929" y="5178417"/>
                  <a:pt x="1547518" y="5199701"/>
                  <a:pt x="1553902" y="5210343"/>
                </a:cubicBezTo>
                <a:cubicBezTo>
                  <a:pt x="1547518" y="5212472"/>
                  <a:pt x="1549646" y="5203958"/>
                  <a:pt x="1543261" y="5206086"/>
                </a:cubicBezTo>
                <a:cubicBezTo>
                  <a:pt x="1543261" y="5208215"/>
                  <a:pt x="1541133" y="5208215"/>
                  <a:pt x="1541133" y="5210343"/>
                </a:cubicBezTo>
                <a:cubicBezTo>
                  <a:pt x="1547518" y="5216728"/>
                  <a:pt x="1549646" y="5220985"/>
                  <a:pt x="1558159" y="5220985"/>
                </a:cubicBezTo>
                <a:cubicBezTo>
                  <a:pt x="1553902" y="5220985"/>
                  <a:pt x="1551774" y="5225242"/>
                  <a:pt x="1549646" y="5229499"/>
                </a:cubicBezTo>
                <a:cubicBezTo>
                  <a:pt x="1558159" y="5231627"/>
                  <a:pt x="1560287" y="5223114"/>
                  <a:pt x="1564544" y="5229499"/>
                </a:cubicBezTo>
                <a:cubicBezTo>
                  <a:pt x="1553902" y="5227370"/>
                  <a:pt x="1562415" y="5240141"/>
                  <a:pt x="1549646" y="5238012"/>
                </a:cubicBezTo>
                <a:cubicBezTo>
                  <a:pt x="1545389" y="5229499"/>
                  <a:pt x="1549646" y="5227370"/>
                  <a:pt x="1543261" y="5223114"/>
                </a:cubicBezTo>
                <a:cubicBezTo>
                  <a:pt x="1536876" y="5223114"/>
                  <a:pt x="1541133" y="5231627"/>
                  <a:pt x="1534748" y="5233756"/>
                </a:cubicBezTo>
                <a:cubicBezTo>
                  <a:pt x="1532620" y="5227370"/>
                  <a:pt x="1524107" y="5231627"/>
                  <a:pt x="1521978" y="5225242"/>
                </a:cubicBezTo>
                <a:cubicBezTo>
                  <a:pt x="1524107" y="5220985"/>
                  <a:pt x="1524107" y="5212472"/>
                  <a:pt x="1517722" y="5210343"/>
                </a:cubicBezTo>
                <a:cubicBezTo>
                  <a:pt x="1513465" y="5212472"/>
                  <a:pt x="1521978" y="5223114"/>
                  <a:pt x="1517722" y="5223114"/>
                </a:cubicBezTo>
                <a:cubicBezTo>
                  <a:pt x="1513465" y="5214600"/>
                  <a:pt x="1504952" y="5225242"/>
                  <a:pt x="1502824" y="5216728"/>
                </a:cubicBezTo>
                <a:cubicBezTo>
                  <a:pt x="1498567" y="5220985"/>
                  <a:pt x="1498567" y="5229499"/>
                  <a:pt x="1509209" y="5229499"/>
                </a:cubicBezTo>
                <a:cubicBezTo>
                  <a:pt x="1502824" y="5220985"/>
                  <a:pt x="1513465" y="5229499"/>
                  <a:pt x="1519850" y="5229499"/>
                </a:cubicBezTo>
                <a:cubicBezTo>
                  <a:pt x="1519850" y="5227370"/>
                  <a:pt x="1517722" y="5225242"/>
                  <a:pt x="1519850" y="5225242"/>
                </a:cubicBezTo>
                <a:cubicBezTo>
                  <a:pt x="1519850" y="5229499"/>
                  <a:pt x="1524107" y="5229499"/>
                  <a:pt x="1524107" y="5233756"/>
                </a:cubicBezTo>
                <a:cubicBezTo>
                  <a:pt x="1521978" y="5238012"/>
                  <a:pt x="1515594" y="5229499"/>
                  <a:pt x="1509209" y="5231627"/>
                </a:cubicBezTo>
                <a:cubicBezTo>
                  <a:pt x="1509209" y="5233756"/>
                  <a:pt x="1507080" y="5235884"/>
                  <a:pt x="1509209" y="5240141"/>
                </a:cubicBezTo>
                <a:cubicBezTo>
                  <a:pt x="1513465" y="5242269"/>
                  <a:pt x="1513465" y="5233756"/>
                  <a:pt x="1517722" y="5240141"/>
                </a:cubicBezTo>
                <a:cubicBezTo>
                  <a:pt x="1509209" y="5244398"/>
                  <a:pt x="1509209" y="5257168"/>
                  <a:pt x="1496439" y="5259297"/>
                </a:cubicBezTo>
                <a:cubicBezTo>
                  <a:pt x="1500696" y="5248654"/>
                  <a:pt x="1496439" y="5242269"/>
                  <a:pt x="1500696" y="5229499"/>
                </a:cubicBezTo>
                <a:cubicBezTo>
                  <a:pt x="1498567" y="5229499"/>
                  <a:pt x="1498567" y="5227370"/>
                  <a:pt x="1496439" y="5227370"/>
                </a:cubicBezTo>
                <a:cubicBezTo>
                  <a:pt x="1490054" y="5238012"/>
                  <a:pt x="1490054" y="5250783"/>
                  <a:pt x="1483669" y="5259297"/>
                </a:cubicBezTo>
                <a:cubicBezTo>
                  <a:pt x="1479413" y="5259297"/>
                  <a:pt x="1479413" y="5257168"/>
                  <a:pt x="1475156" y="5255040"/>
                </a:cubicBezTo>
                <a:cubicBezTo>
                  <a:pt x="1477285" y="5257168"/>
                  <a:pt x="1475156" y="5257168"/>
                  <a:pt x="1475156" y="5259297"/>
                </a:cubicBezTo>
                <a:cubicBezTo>
                  <a:pt x="1475156" y="5261425"/>
                  <a:pt x="1479413" y="5261425"/>
                  <a:pt x="1481541" y="5263553"/>
                </a:cubicBezTo>
                <a:cubicBezTo>
                  <a:pt x="1479413" y="5267810"/>
                  <a:pt x="1475156" y="5276324"/>
                  <a:pt x="1468772" y="5272067"/>
                </a:cubicBezTo>
                <a:cubicBezTo>
                  <a:pt x="1466643" y="5280581"/>
                  <a:pt x="1470900" y="5303993"/>
                  <a:pt x="1458130" y="5299736"/>
                </a:cubicBezTo>
                <a:cubicBezTo>
                  <a:pt x="1460259" y="5295479"/>
                  <a:pt x="1458130" y="5284837"/>
                  <a:pt x="1458130" y="5272067"/>
                </a:cubicBezTo>
                <a:cubicBezTo>
                  <a:pt x="1451745" y="5278452"/>
                  <a:pt x="1456002" y="5293351"/>
                  <a:pt x="1443232" y="5295479"/>
                </a:cubicBezTo>
                <a:cubicBezTo>
                  <a:pt x="1451745" y="5293351"/>
                  <a:pt x="1451745" y="5303993"/>
                  <a:pt x="1458130" y="5306122"/>
                </a:cubicBezTo>
                <a:cubicBezTo>
                  <a:pt x="1453874" y="5306122"/>
                  <a:pt x="1458130" y="5310378"/>
                  <a:pt x="1453874" y="5310378"/>
                </a:cubicBezTo>
                <a:cubicBezTo>
                  <a:pt x="1453874" y="5303993"/>
                  <a:pt x="1447489" y="5297608"/>
                  <a:pt x="1438976" y="5295479"/>
                </a:cubicBezTo>
                <a:cubicBezTo>
                  <a:pt x="1445361" y="5306122"/>
                  <a:pt x="1436848" y="5303993"/>
                  <a:pt x="1428334" y="5303993"/>
                </a:cubicBezTo>
                <a:cubicBezTo>
                  <a:pt x="1430463" y="5325277"/>
                  <a:pt x="1415565" y="5323149"/>
                  <a:pt x="1411308" y="5338048"/>
                </a:cubicBezTo>
                <a:cubicBezTo>
                  <a:pt x="1400667" y="5331662"/>
                  <a:pt x="1417693" y="5325277"/>
                  <a:pt x="1404924" y="5316764"/>
                </a:cubicBezTo>
                <a:cubicBezTo>
                  <a:pt x="1396410" y="5321020"/>
                  <a:pt x="1402795" y="5338048"/>
                  <a:pt x="1383641" y="5335919"/>
                </a:cubicBezTo>
                <a:cubicBezTo>
                  <a:pt x="1383641" y="5344433"/>
                  <a:pt x="1377256" y="5350818"/>
                  <a:pt x="1370871" y="5355075"/>
                </a:cubicBezTo>
                <a:cubicBezTo>
                  <a:pt x="1372999" y="5361460"/>
                  <a:pt x="1377256" y="5361460"/>
                  <a:pt x="1377256" y="5367845"/>
                </a:cubicBezTo>
                <a:cubicBezTo>
                  <a:pt x="1375128" y="5367845"/>
                  <a:pt x="1370871" y="5367845"/>
                  <a:pt x="1370871" y="5369974"/>
                </a:cubicBezTo>
                <a:cubicBezTo>
                  <a:pt x="1377256" y="5369974"/>
                  <a:pt x="1379384" y="5374231"/>
                  <a:pt x="1377256" y="5376359"/>
                </a:cubicBezTo>
                <a:cubicBezTo>
                  <a:pt x="1366615" y="5376359"/>
                  <a:pt x="1370871" y="5367845"/>
                  <a:pt x="1368743" y="5361460"/>
                </a:cubicBezTo>
                <a:cubicBezTo>
                  <a:pt x="1364486" y="5369974"/>
                  <a:pt x="1366615" y="5355075"/>
                  <a:pt x="1358102" y="5357203"/>
                </a:cubicBezTo>
                <a:cubicBezTo>
                  <a:pt x="1364486" y="5365717"/>
                  <a:pt x="1362358" y="5372102"/>
                  <a:pt x="1353845" y="5365717"/>
                </a:cubicBezTo>
                <a:cubicBezTo>
                  <a:pt x="1355973" y="5359332"/>
                  <a:pt x="1351717" y="5352946"/>
                  <a:pt x="1358102" y="5350818"/>
                </a:cubicBezTo>
                <a:cubicBezTo>
                  <a:pt x="1355973" y="5350818"/>
                  <a:pt x="1355973" y="5348690"/>
                  <a:pt x="1353845" y="5348690"/>
                </a:cubicBezTo>
                <a:cubicBezTo>
                  <a:pt x="1347460" y="5348690"/>
                  <a:pt x="1351717" y="5359332"/>
                  <a:pt x="1343204" y="5355075"/>
                </a:cubicBezTo>
                <a:cubicBezTo>
                  <a:pt x="1345332" y="5344433"/>
                  <a:pt x="1358102" y="5342304"/>
                  <a:pt x="1358102" y="5331662"/>
                </a:cubicBezTo>
                <a:cubicBezTo>
                  <a:pt x="1355973" y="5327406"/>
                  <a:pt x="1349589" y="5331662"/>
                  <a:pt x="1349589" y="5327406"/>
                </a:cubicBezTo>
                <a:cubicBezTo>
                  <a:pt x="1355973" y="5327406"/>
                  <a:pt x="1351717" y="5321020"/>
                  <a:pt x="1360230" y="5323149"/>
                </a:cubicBezTo>
                <a:cubicBezTo>
                  <a:pt x="1362358" y="5325277"/>
                  <a:pt x="1362358" y="5329534"/>
                  <a:pt x="1364486" y="5329534"/>
                </a:cubicBezTo>
                <a:cubicBezTo>
                  <a:pt x="1368743" y="5325277"/>
                  <a:pt x="1370871" y="5312507"/>
                  <a:pt x="1364486" y="5310378"/>
                </a:cubicBezTo>
                <a:cubicBezTo>
                  <a:pt x="1370871" y="5312507"/>
                  <a:pt x="1368743" y="5306122"/>
                  <a:pt x="1377256" y="5308250"/>
                </a:cubicBezTo>
                <a:cubicBezTo>
                  <a:pt x="1381513" y="5316764"/>
                  <a:pt x="1366615" y="5312507"/>
                  <a:pt x="1370871" y="5321020"/>
                </a:cubicBezTo>
                <a:cubicBezTo>
                  <a:pt x="1381513" y="5316764"/>
                  <a:pt x="1379384" y="5314635"/>
                  <a:pt x="1394282" y="5316764"/>
                </a:cubicBezTo>
                <a:cubicBezTo>
                  <a:pt x="1394282" y="5312507"/>
                  <a:pt x="1394282" y="5312507"/>
                  <a:pt x="1394282" y="5310378"/>
                </a:cubicBezTo>
                <a:cubicBezTo>
                  <a:pt x="1390026" y="5306122"/>
                  <a:pt x="1392154" y="5310378"/>
                  <a:pt x="1385769" y="5310378"/>
                </a:cubicBezTo>
                <a:cubicBezTo>
                  <a:pt x="1385769" y="5306122"/>
                  <a:pt x="1381513" y="5303993"/>
                  <a:pt x="1379384" y="5303993"/>
                </a:cubicBezTo>
                <a:cubicBezTo>
                  <a:pt x="1377256" y="5297608"/>
                  <a:pt x="1383641" y="5295479"/>
                  <a:pt x="1381513" y="5289094"/>
                </a:cubicBezTo>
                <a:cubicBezTo>
                  <a:pt x="1372999" y="5286966"/>
                  <a:pt x="1372999" y="5299736"/>
                  <a:pt x="1370871" y="5289094"/>
                </a:cubicBezTo>
                <a:cubicBezTo>
                  <a:pt x="1375128" y="5284837"/>
                  <a:pt x="1383641" y="5274195"/>
                  <a:pt x="1390026" y="5274195"/>
                </a:cubicBezTo>
                <a:cubicBezTo>
                  <a:pt x="1385769" y="5276324"/>
                  <a:pt x="1387897" y="5280581"/>
                  <a:pt x="1390026" y="5284837"/>
                </a:cubicBezTo>
                <a:cubicBezTo>
                  <a:pt x="1402795" y="5282709"/>
                  <a:pt x="1402795" y="5265682"/>
                  <a:pt x="1411308" y="5265682"/>
                </a:cubicBezTo>
                <a:cubicBezTo>
                  <a:pt x="1411308" y="5263553"/>
                  <a:pt x="1409180" y="5261425"/>
                  <a:pt x="1404924" y="5261425"/>
                </a:cubicBezTo>
                <a:cubicBezTo>
                  <a:pt x="1400667" y="5255040"/>
                  <a:pt x="1404924" y="5250783"/>
                  <a:pt x="1407052" y="5248654"/>
                </a:cubicBezTo>
                <a:cubicBezTo>
                  <a:pt x="1421950" y="5248654"/>
                  <a:pt x="1426206" y="5233756"/>
                  <a:pt x="1430463" y="5218857"/>
                </a:cubicBezTo>
                <a:cubicBezTo>
                  <a:pt x="1432591" y="5223114"/>
                  <a:pt x="1426206" y="5227370"/>
                  <a:pt x="1432591" y="5229499"/>
                </a:cubicBezTo>
                <a:cubicBezTo>
                  <a:pt x="1443232" y="5229499"/>
                  <a:pt x="1434719" y="5216728"/>
                  <a:pt x="1438976" y="5214600"/>
                </a:cubicBezTo>
                <a:cubicBezTo>
                  <a:pt x="1443232" y="5216728"/>
                  <a:pt x="1443232" y="5220985"/>
                  <a:pt x="1449617" y="5220985"/>
                </a:cubicBezTo>
                <a:cubicBezTo>
                  <a:pt x="1447489" y="5216728"/>
                  <a:pt x="1447489" y="5214600"/>
                  <a:pt x="1445361" y="5212472"/>
                </a:cubicBezTo>
                <a:cubicBezTo>
                  <a:pt x="1460259" y="5212472"/>
                  <a:pt x="1447489" y="5191187"/>
                  <a:pt x="1451745" y="5184802"/>
                </a:cubicBezTo>
                <a:cubicBezTo>
                  <a:pt x="1466643" y="5186931"/>
                  <a:pt x="1468772" y="5169903"/>
                  <a:pt x="1460259" y="5163518"/>
                </a:cubicBezTo>
                <a:cubicBezTo>
                  <a:pt x="1458130" y="5165647"/>
                  <a:pt x="1460259" y="5178417"/>
                  <a:pt x="1453874" y="5169903"/>
                </a:cubicBezTo>
                <a:cubicBezTo>
                  <a:pt x="1460259" y="5167775"/>
                  <a:pt x="1447489" y="5167775"/>
                  <a:pt x="1447489" y="5163518"/>
                </a:cubicBezTo>
                <a:cubicBezTo>
                  <a:pt x="1453874" y="5163518"/>
                  <a:pt x="1458130" y="5161390"/>
                  <a:pt x="1464515" y="5159261"/>
                </a:cubicBezTo>
                <a:cubicBezTo>
                  <a:pt x="1468772" y="5169903"/>
                  <a:pt x="1468772" y="5167775"/>
                  <a:pt x="1468772" y="5176289"/>
                </a:cubicBezTo>
                <a:cubicBezTo>
                  <a:pt x="1481541" y="5172032"/>
                  <a:pt x="1487926" y="5159261"/>
                  <a:pt x="1483669" y="5148619"/>
                </a:cubicBezTo>
                <a:cubicBezTo>
                  <a:pt x="1485798" y="5152876"/>
                  <a:pt x="1494311" y="5148619"/>
                  <a:pt x="1496439" y="5146491"/>
                </a:cubicBezTo>
                <a:cubicBezTo>
                  <a:pt x="1485798" y="5137977"/>
                  <a:pt x="1504952" y="5140106"/>
                  <a:pt x="1504952" y="5131592"/>
                </a:cubicBezTo>
                <a:cubicBezTo>
                  <a:pt x="1502824" y="5131592"/>
                  <a:pt x="1496439" y="5118822"/>
                  <a:pt x="1500696" y="5118822"/>
                </a:cubicBezTo>
                <a:cubicBezTo>
                  <a:pt x="1504952" y="5120950"/>
                  <a:pt x="1507080" y="5125207"/>
                  <a:pt x="1513465" y="5125207"/>
                </a:cubicBezTo>
                <a:cubicBezTo>
                  <a:pt x="1509209" y="5114565"/>
                  <a:pt x="1528363" y="5125207"/>
                  <a:pt x="1521978" y="5110308"/>
                </a:cubicBezTo>
                <a:cubicBezTo>
                  <a:pt x="1517722" y="5114565"/>
                  <a:pt x="1517722" y="5108180"/>
                  <a:pt x="1513465" y="5106051"/>
                </a:cubicBezTo>
                <a:cubicBezTo>
                  <a:pt x="1519850" y="5101794"/>
                  <a:pt x="1524107" y="5089024"/>
                  <a:pt x="1528363" y="5101794"/>
                </a:cubicBezTo>
                <a:cubicBezTo>
                  <a:pt x="1526235" y="5091152"/>
                  <a:pt x="1530491" y="5076253"/>
                  <a:pt x="1543261" y="5071997"/>
                </a:cubicBezTo>
                <a:cubicBezTo>
                  <a:pt x="1541133" y="5069868"/>
                  <a:pt x="1541133" y="5065611"/>
                  <a:pt x="1539004" y="5063483"/>
                </a:cubicBezTo>
                <a:cubicBezTo>
                  <a:pt x="1547518" y="5059226"/>
                  <a:pt x="1543261" y="5071997"/>
                  <a:pt x="1549646" y="5071997"/>
                </a:cubicBezTo>
                <a:cubicBezTo>
                  <a:pt x="1553902" y="5061355"/>
                  <a:pt x="1549646" y="5052841"/>
                  <a:pt x="1558159" y="5044327"/>
                </a:cubicBezTo>
                <a:cubicBezTo>
                  <a:pt x="1551774" y="5044327"/>
                  <a:pt x="1556031" y="5050713"/>
                  <a:pt x="1547518" y="5048584"/>
                </a:cubicBezTo>
                <a:cubicBezTo>
                  <a:pt x="1551774" y="5046456"/>
                  <a:pt x="1553902" y="5042199"/>
                  <a:pt x="1553902" y="5037942"/>
                </a:cubicBezTo>
                <a:cubicBezTo>
                  <a:pt x="1553902" y="5037942"/>
                  <a:pt x="1553902" y="5037942"/>
                  <a:pt x="1536876" y="5037942"/>
                </a:cubicBezTo>
                <a:cubicBezTo>
                  <a:pt x="1532620" y="5042199"/>
                  <a:pt x="1530491" y="5046456"/>
                  <a:pt x="1521978" y="5046456"/>
                </a:cubicBezTo>
                <a:cubicBezTo>
                  <a:pt x="1521978" y="5059226"/>
                  <a:pt x="1504952" y="5054969"/>
                  <a:pt x="1509209" y="5067740"/>
                </a:cubicBezTo>
                <a:cubicBezTo>
                  <a:pt x="1498567" y="5078382"/>
                  <a:pt x="1487926" y="5086895"/>
                  <a:pt x="1481541" y="5099666"/>
                </a:cubicBezTo>
                <a:cubicBezTo>
                  <a:pt x="1479413" y="5097538"/>
                  <a:pt x="1475156" y="5097538"/>
                  <a:pt x="1470900" y="5093281"/>
                </a:cubicBezTo>
                <a:cubicBezTo>
                  <a:pt x="1470900" y="5097538"/>
                  <a:pt x="1462387" y="5095409"/>
                  <a:pt x="1464515" y="5101794"/>
                </a:cubicBezTo>
                <a:cubicBezTo>
                  <a:pt x="1458130" y="5103923"/>
                  <a:pt x="1453874" y="5097538"/>
                  <a:pt x="1447489" y="5095409"/>
                </a:cubicBezTo>
                <a:cubicBezTo>
                  <a:pt x="1449617" y="5101794"/>
                  <a:pt x="1451745" y="5108180"/>
                  <a:pt x="1453874" y="5110308"/>
                </a:cubicBezTo>
                <a:cubicBezTo>
                  <a:pt x="1449617" y="5116693"/>
                  <a:pt x="1441104" y="5114565"/>
                  <a:pt x="1438976" y="5114565"/>
                </a:cubicBezTo>
                <a:cubicBezTo>
                  <a:pt x="1441104" y="5120950"/>
                  <a:pt x="1443232" y="5123078"/>
                  <a:pt x="1438976" y="5125207"/>
                </a:cubicBezTo>
                <a:cubicBezTo>
                  <a:pt x="1432591" y="5118822"/>
                  <a:pt x="1438976" y="5112436"/>
                  <a:pt x="1430463" y="5110308"/>
                </a:cubicBezTo>
                <a:cubicBezTo>
                  <a:pt x="1430463" y="5116693"/>
                  <a:pt x="1430463" y="5125207"/>
                  <a:pt x="1419821" y="5118822"/>
                </a:cubicBezTo>
                <a:cubicBezTo>
                  <a:pt x="1421950" y="5125207"/>
                  <a:pt x="1417693" y="5125207"/>
                  <a:pt x="1417693" y="5129464"/>
                </a:cubicBezTo>
                <a:cubicBezTo>
                  <a:pt x="1424078" y="5131592"/>
                  <a:pt x="1428334" y="5135849"/>
                  <a:pt x="1430463" y="5142234"/>
                </a:cubicBezTo>
                <a:cubicBezTo>
                  <a:pt x="1421950" y="5142234"/>
                  <a:pt x="1428334" y="5135849"/>
                  <a:pt x="1417693" y="5135849"/>
                </a:cubicBezTo>
                <a:cubicBezTo>
                  <a:pt x="1419821" y="5146491"/>
                  <a:pt x="1407052" y="5144363"/>
                  <a:pt x="1404924" y="5152876"/>
                </a:cubicBezTo>
                <a:cubicBezTo>
                  <a:pt x="1400667" y="5142234"/>
                  <a:pt x="1402795" y="5142234"/>
                  <a:pt x="1394282" y="5137977"/>
                </a:cubicBezTo>
                <a:cubicBezTo>
                  <a:pt x="1398539" y="5137977"/>
                  <a:pt x="1394282" y="5131592"/>
                  <a:pt x="1394282" y="5127335"/>
                </a:cubicBezTo>
                <a:cubicBezTo>
                  <a:pt x="1398539" y="5127335"/>
                  <a:pt x="1400667" y="5120950"/>
                  <a:pt x="1402795" y="5116693"/>
                </a:cubicBezTo>
                <a:cubicBezTo>
                  <a:pt x="1407052" y="5123078"/>
                  <a:pt x="1400667" y="5127335"/>
                  <a:pt x="1407052" y="5127335"/>
                </a:cubicBezTo>
                <a:cubicBezTo>
                  <a:pt x="1402795" y="5118822"/>
                  <a:pt x="1421950" y="5123078"/>
                  <a:pt x="1411308" y="5114565"/>
                </a:cubicBezTo>
                <a:cubicBezTo>
                  <a:pt x="1424078" y="5110308"/>
                  <a:pt x="1428334" y="5108180"/>
                  <a:pt x="1438976" y="5099666"/>
                </a:cubicBezTo>
                <a:cubicBezTo>
                  <a:pt x="1436848" y="5097538"/>
                  <a:pt x="1434719" y="5093281"/>
                  <a:pt x="1432591" y="5093281"/>
                </a:cubicBezTo>
                <a:cubicBezTo>
                  <a:pt x="1434719" y="5091152"/>
                  <a:pt x="1438976" y="5091152"/>
                  <a:pt x="1436848" y="5089024"/>
                </a:cubicBezTo>
                <a:cubicBezTo>
                  <a:pt x="1443232" y="5084767"/>
                  <a:pt x="1438976" y="5095409"/>
                  <a:pt x="1445361" y="5093281"/>
                </a:cubicBezTo>
                <a:cubicBezTo>
                  <a:pt x="1451745" y="5091152"/>
                  <a:pt x="1449617" y="5086895"/>
                  <a:pt x="1443232" y="5082639"/>
                </a:cubicBezTo>
                <a:cubicBezTo>
                  <a:pt x="1449617" y="5080510"/>
                  <a:pt x="1449617" y="5084767"/>
                  <a:pt x="1453874" y="5084767"/>
                </a:cubicBezTo>
                <a:cubicBezTo>
                  <a:pt x="1460259" y="5076253"/>
                  <a:pt x="1453874" y="5069868"/>
                  <a:pt x="1470900" y="5069868"/>
                </a:cubicBezTo>
                <a:cubicBezTo>
                  <a:pt x="1468772" y="5065611"/>
                  <a:pt x="1462387" y="5065611"/>
                  <a:pt x="1462387" y="5061355"/>
                </a:cubicBezTo>
                <a:cubicBezTo>
                  <a:pt x="1470900" y="5057098"/>
                  <a:pt x="1470900" y="5057098"/>
                  <a:pt x="1462387" y="5054969"/>
                </a:cubicBezTo>
                <a:cubicBezTo>
                  <a:pt x="1464515" y="5050713"/>
                  <a:pt x="1473028" y="5050713"/>
                  <a:pt x="1475156" y="5048584"/>
                </a:cubicBezTo>
                <a:cubicBezTo>
                  <a:pt x="1473028" y="5044327"/>
                  <a:pt x="1475156" y="5040071"/>
                  <a:pt x="1477285" y="5037942"/>
                </a:cubicBezTo>
                <a:cubicBezTo>
                  <a:pt x="1477285" y="5037942"/>
                  <a:pt x="1477285" y="5037942"/>
                  <a:pt x="1456002" y="5037942"/>
                </a:cubicBezTo>
                <a:cubicBezTo>
                  <a:pt x="1449617" y="5042199"/>
                  <a:pt x="1443232" y="5046456"/>
                  <a:pt x="1436848" y="5050713"/>
                </a:cubicBezTo>
                <a:cubicBezTo>
                  <a:pt x="1432591" y="5042199"/>
                  <a:pt x="1441104" y="5044327"/>
                  <a:pt x="1438976" y="5037942"/>
                </a:cubicBezTo>
                <a:cubicBezTo>
                  <a:pt x="1438976" y="5037942"/>
                  <a:pt x="1438976" y="5037942"/>
                  <a:pt x="1432591" y="5037942"/>
                </a:cubicBezTo>
                <a:cubicBezTo>
                  <a:pt x="1430463" y="5037942"/>
                  <a:pt x="1428334" y="5037942"/>
                  <a:pt x="1426206" y="5037942"/>
                </a:cubicBezTo>
                <a:cubicBezTo>
                  <a:pt x="1426206" y="5037942"/>
                  <a:pt x="1426206" y="5037942"/>
                  <a:pt x="1417693" y="5037942"/>
                </a:cubicBezTo>
                <a:cubicBezTo>
                  <a:pt x="1419821" y="5042199"/>
                  <a:pt x="1419821" y="5046456"/>
                  <a:pt x="1421950" y="5050713"/>
                </a:cubicBezTo>
                <a:cubicBezTo>
                  <a:pt x="1421950" y="5052841"/>
                  <a:pt x="1424078" y="5054969"/>
                  <a:pt x="1426206" y="5052841"/>
                </a:cubicBezTo>
                <a:cubicBezTo>
                  <a:pt x="1430463" y="5061355"/>
                  <a:pt x="1426206" y="5069868"/>
                  <a:pt x="1417693" y="5067740"/>
                </a:cubicBezTo>
                <a:cubicBezTo>
                  <a:pt x="1417693" y="5074125"/>
                  <a:pt x="1421950" y="5082639"/>
                  <a:pt x="1413437" y="5080510"/>
                </a:cubicBezTo>
                <a:cubicBezTo>
                  <a:pt x="1413437" y="5082639"/>
                  <a:pt x="1411308" y="5084767"/>
                  <a:pt x="1411308" y="5086895"/>
                </a:cubicBezTo>
                <a:cubicBezTo>
                  <a:pt x="1411308" y="5082639"/>
                  <a:pt x="1409180" y="5076253"/>
                  <a:pt x="1411308" y="5074125"/>
                </a:cubicBezTo>
                <a:cubicBezTo>
                  <a:pt x="1411308" y="5071997"/>
                  <a:pt x="1409180" y="5069868"/>
                  <a:pt x="1407052" y="5069868"/>
                </a:cubicBezTo>
                <a:cubicBezTo>
                  <a:pt x="1413437" y="5069868"/>
                  <a:pt x="1409180" y="5061355"/>
                  <a:pt x="1411308" y="5057098"/>
                </a:cubicBezTo>
                <a:cubicBezTo>
                  <a:pt x="1409180" y="5057098"/>
                  <a:pt x="1407052" y="5054969"/>
                  <a:pt x="1402795" y="5054969"/>
                </a:cubicBezTo>
                <a:cubicBezTo>
                  <a:pt x="1402795" y="5054969"/>
                  <a:pt x="1402795" y="5054969"/>
                  <a:pt x="1404924" y="5069868"/>
                </a:cubicBezTo>
                <a:cubicBezTo>
                  <a:pt x="1392154" y="5063483"/>
                  <a:pt x="1398539" y="5076253"/>
                  <a:pt x="1387897" y="5078382"/>
                </a:cubicBezTo>
                <a:cubicBezTo>
                  <a:pt x="1387897" y="5063483"/>
                  <a:pt x="1402795" y="5054969"/>
                  <a:pt x="1390026" y="5037942"/>
                </a:cubicBezTo>
                <a:cubicBezTo>
                  <a:pt x="1390026" y="5037942"/>
                  <a:pt x="1390026" y="5037942"/>
                  <a:pt x="1385769" y="5037942"/>
                </a:cubicBezTo>
                <a:cubicBezTo>
                  <a:pt x="1377256" y="5048584"/>
                  <a:pt x="1383641" y="5080510"/>
                  <a:pt x="1362358" y="5067740"/>
                </a:cubicBezTo>
                <a:cubicBezTo>
                  <a:pt x="1360230" y="5071997"/>
                  <a:pt x="1360230" y="5076253"/>
                  <a:pt x="1362358" y="5082639"/>
                </a:cubicBezTo>
                <a:cubicBezTo>
                  <a:pt x="1364486" y="5082639"/>
                  <a:pt x="1368743" y="5082639"/>
                  <a:pt x="1368743" y="5084767"/>
                </a:cubicBezTo>
                <a:cubicBezTo>
                  <a:pt x="1351717" y="5097538"/>
                  <a:pt x="1349589" y="5125207"/>
                  <a:pt x="1330434" y="5137977"/>
                </a:cubicBezTo>
                <a:cubicBezTo>
                  <a:pt x="1334691" y="5137977"/>
                  <a:pt x="1334691" y="5144363"/>
                  <a:pt x="1336819" y="5144363"/>
                </a:cubicBezTo>
                <a:cubicBezTo>
                  <a:pt x="1326178" y="5144363"/>
                  <a:pt x="1332562" y="5152876"/>
                  <a:pt x="1326178" y="5155005"/>
                </a:cubicBezTo>
                <a:cubicBezTo>
                  <a:pt x="1321921" y="5146491"/>
                  <a:pt x="1330434" y="5142234"/>
                  <a:pt x="1321921" y="5140106"/>
                </a:cubicBezTo>
                <a:cubicBezTo>
                  <a:pt x="1315536" y="5146491"/>
                  <a:pt x="1309151" y="5152876"/>
                  <a:pt x="1307023" y="5163518"/>
                </a:cubicBezTo>
                <a:cubicBezTo>
                  <a:pt x="1300638" y="5165647"/>
                  <a:pt x="1300638" y="5159261"/>
                  <a:pt x="1294254" y="5161390"/>
                </a:cubicBezTo>
                <a:cubicBezTo>
                  <a:pt x="1294254" y="5163518"/>
                  <a:pt x="1298510" y="5165647"/>
                  <a:pt x="1298510" y="5169903"/>
                </a:cubicBezTo>
                <a:cubicBezTo>
                  <a:pt x="1292125" y="5169903"/>
                  <a:pt x="1289997" y="5165647"/>
                  <a:pt x="1283612" y="5167775"/>
                </a:cubicBezTo>
                <a:cubicBezTo>
                  <a:pt x="1283612" y="5176289"/>
                  <a:pt x="1281484" y="5174160"/>
                  <a:pt x="1285740" y="5180545"/>
                </a:cubicBezTo>
                <a:cubicBezTo>
                  <a:pt x="1277227" y="5178417"/>
                  <a:pt x="1275099" y="5172032"/>
                  <a:pt x="1266586" y="5169903"/>
                </a:cubicBezTo>
                <a:cubicBezTo>
                  <a:pt x="1266586" y="5176289"/>
                  <a:pt x="1266586" y="5184802"/>
                  <a:pt x="1258073" y="5184802"/>
                </a:cubicBezTo>
                <a:cubicBezTo>
                  <a:pt x="1258073" y="5182674"/>
                  <a:pt x="1258073" y="5182674"/>
                  <a:pt x="1258073" y="5180545"/>
                </a:cubicBezTo>
                <a:lnTo>
                  <a:pt x="1254061" y="5178539"/>
                </a:lnTo>
                <a:lnTo>
                  <a:pt x="1254276" y="5178236"/>
                </a:lnTo>
                <a:lnTo>
                  <a:pt x="1262596" y="5174958"/>
                </a:lnTo>
                <a:cubicBezTo>
                  <a:pt x="1263926" y="5172564"/>
                  <a:pt x="1263394" y="5169903"/>
                  <a:pt x="1260201" y="5169903"/>
                </a:cubicBezTo>
                <a:lnTo>
                  <a:pt x="1254276" y="5178236"/>
                </a:lnTo>
                <a:lnTo>
                  <a:pt x="1253816" y="5178417"/>
                </a:lnTo>
                <a:lnTo>
                  <a:pt x="1254061" y="5178539"/>
                </a:lnTo>
                <a:lnTo>
                  <a:pt x="1251688" y="5181876"/>
                </a:lnTo>
                <a:cubicBezTo>
                  <a:pt x="1249560" y="5185866"/>
                  <a:pt x="1248496" y="5190123"/>
                  <a:pt x="1249560" y="5195444"/>
                </a:cubicBezTo>
                <a:cubicBezTo>
                  <a:pt x="1241047" y="5191187"/>
                  <a:pt x="1243175" y="5201830"/>
                  <a:pt x="1236790" y="5195444"/>
                </a:cubicBezTo>
                <a:cubicBezTo>
                  <a:pt x="1241047" y="5199701"/>
                  <a:pt x="1241047" y="5203958"/>
                  <a:pt x="1236790" y="5206086"/>
                </a:cubicBezTo>
                <a:cubicBezTo>
                  <a:pt x="1234662" y="5195444"/>
                  <a:pt x="1228277" y="5191187"/>
                  <a:pt x="1219764" y="5191187"/>
                </a:cubicBezTo>
                <a:cubicBezTo>
                  <a:pt x="1221892" y="5184802"/>
                  <a:pt x="1224021" y="5180545"/>
                  <a:pt x="1226149" y="5174160"/>
                </a:cubicBezTo>
                <a:cubicBezTo>
                  <a:pt x="1219764" y="5174160"/>
                  <a:pt x="1221892" y="5163518"/>
                  <a:pt x="1213379" y="5167775"/>
                </a:cubicBezTo>
                <a:cubicBezTo>
                  <a:pt x="1219764" y="5180545"/>
                  <a:pt x="1213379" y="5189059"/>
                  <a:pt x="1209123" y="5199701"/>
                </a:cubicBezTo>
                <a:cubicBezTo>
                  <a:pt x="1215508" y="5201830"/>
                  <a:pt x="1221892" y="5214600"/>
                  <a:pt x="1211251" y="5216728"/>
                </a:cubicBezTo>
                <a:cubicBezTo>
                  <a:pt x="1211251" y="5212472"/>
                  <a:pt x="1215508" y="5210343"/>
                  <a:pt x="1211251" y="5203958"/>
                </a:cubicBezTo>
                <a:cubicBezTo>
                  <a:pt x="1206995" y="5199701"/>
                  <a:pt x="1200610" y="5201830"/>
                  <a:pt x="1198481" y="5203958"/>
                </a:cubicBezTo>
                <a:cubicBezTo>
                  <a:pt x="1198481" y="5206086"/>
                  <a:pt x="1209123" y="5212472"/>
                  <a:pt x="1202738" y="5214600"/>
                </a:cubicBezTo>
                <a:cubicBezTo>
                  <a:pt x="1202738" y="5212472"/>
                  <a:pt x="1194225" y="5206086"/>
                  <a:pt x="1194225" y="5212472"/>
                </a:cubicBezTo>
                <a:cubicBezTo>
                  <a:pt x="1196353" y="5218857"/>
                  <a:pt x="1202738" y="5218857"/>
                  <a:pt x="1202738" y="5227370"/>
                </a:cubicBezTo>
                <a:cubicBezTo>
                  <a:pt x="1198481" y="5229499"/>
                  <a:pt x="1187840" y="5220985"/>
                  <a:pt x="1187840" y="5225242"/>
                </a:cubicBezTo>
                <a:cubicBezTo>
                  <a:pt x="1194225" y="5227370"/>
                  <a:pt x="1200610" y="5240141"/>
                  <a:pt x="1196353" y="5244398"/>
                </a:cubicBezTo>
                <a:cubicBezTo>
                  <a:pt x="1187840" y="5242269"/>
                  <a:pt x="1192097" y="5235884"/>
                  <a:pt x="1189968" y="5235884"/>
                </a:cubicBezTo>
                <a:cubicBezTo>
                  <a:pt x="1189968" y="5242269"/>
                  <a:pt x="1179327" y="5231627"/>
                  <a:pt x="1181455" y="5238012"/>
                </a:cubicBezTo>
                <a:cubicBezTo>
                  <a:pt x="1194225" y="5242269"/>
                  <a:pt x="1187840" y="5263553"/>
                  <a:pt x="1179327" y="5267810"/>
                </a:cubicBezTo>
                <a:cubicBezTo>
                  <a:pt x="1181455" y="5269939"/>
                  <a:pt x="1185712" y="5274195"/>
                  <a:pt x="1189968" y="5276324"/>
                </a:cubicBezTo>
                <a:cubicBezTo>
                  <a:pt x="1183584" y="5278452"/>
                  <a:pt x="1181455" y="5282709"/>
                  <a:pt x="1189968" y="5284837"/>
                </a:cubicBezTo>
                <a:cubicBezTo>
                  <a:pt x="1183584" y="5284837"/>
                  <a:pt x="1185712" y="5291223"/>
                  <a:pt x="1179327" y="5291223"/>
                </a:cubicBezTo>
                <a:cubicBezTo>
                  <a:pt x="1175070" y="5282709"/>
                  <a:pt x="1175070" y="5265682"/>
                  <a:pt x="1179327" y="5257168"/>
                </a:cubicBezTo>
                <a:cubicBezTo>
                  <a:pt x="1177199" y="5257168"/>
                  <a:pt x="1177199" y="5255040"/>
                  <a:pt x="1175070" y="5255040"/>
                </a:cubicBezTo>
                <a:cubicBezTo>
                  <a:pt x="1168686" y="5282709"/>
                  <a:pt x="1153788" y="5291223"/>
                  <a:pt x="1153788" y="5323149"/>
                </a:cubicBezTo>
                <a:cubicBezTo>
                  <a:pt x="1147403" y="5321020"/>
                  <a:pt x="1149531" y="5327406"/>
                  <a:pt x="1143146" y="5325277"/>
                </a:cubicBezTo>
                <a:cubicBezTo>
                  <a:pt x="1136762" y="5312507"/>
                  <a:pt x="1147403" y="5297608"/>
                  <a:pt x="1136762" y="5280581"/>
                </a:cubicBezTo>
                <a:cubicBezTo>
                  <a:pt x="1134633" y="5280581"/>
                  <a:pt x="1132505" y="5280581"/>
                  <a:pt x="1132505" y="5280581"/>
                </a:cubicBezTo>
                <a:cubicBezTo>
                  <a:pt x="1130377" y="5301865"/>
                  <a:pt x="1138890" y="5329534"/>
                  <a:pt x="1115479" y="5333791"/>
                </a:cubicBezTo>
                <a:cubicBezTo>
                  <a:pt x="1113351" y="5348690"/>
                  <a:pt x="1109094" y="5372102"/>
                  <a:pt x="1094196" y="5372102"/>
                </a:cubicBezTo>
                <a:cubicBezTo>
                  <a:pt x="1098453" y="5376359"/>
                  <a:pt x="1096325" y="5378487"/>
                  <a:pt x="1094196" y="5380616"/>
                </a:cubicBezTo>
                <a:cubicBezTo>
                  <a:pt x="1092068" y="5376359"/>
                  <a:pt x="1089940" y="5372102"/>
                  <a:pt x="1083555" y="5372102"/>
                </a:cubicBezTo>
                <a:cubicBezTo>
                  <a:pt x="1083555" y="5376359"/>
                  <a:pt x="1079298" y="5378487"/>
                  <a:pt x="1070785" y="5378487"/>
                </a:cubicBezTo>
                <a:cubicBezTo>
                  <a:pt x="1072914" y="5382744"/>
                  <a:pt x="1068657" y="5384873"/>
                  <a:pt x="1075042" y="5387001"/>
                </a:cubicBezTo>
                <a:cubicBezTo>
                  <a:pt x="1075042" y="5384873"/>
                  <a:pt x="1075042" y="5380616"/>
                  <a:pt x="1077170" y="5380616"/>
                </a:cubicBezTo>
                <a:cubicBezTo>
                  <a:pt x="1085683" y="5387001"/>
                  <a:pt x="1075042" y="5393386"/>
                  <a:pt x="1079298" y="5404028"/>
                </a:cubicBezTo>
                <a:cubicBezTo>
                  <a:pt x="1060144" y="5393386"/>
                  <a:pt x="1049503" y="5412542"/>
                  <a:pt x="1034605" y="5416799"/>
                </a:cubicBezTo>
                <a:cubicBezTo>
                  <a:pt x="1028220" y="5410414"/>
                  <a:pt x="1019707" y="5414670"/>
                  <a:pt x="1011194" y="5416799"/>
                </a:cubicBezTo>
                <a:cubicBezTo>
                  <a:pt x="992039" y="5399771"/>
                  <a:pt x="992039" y="5369974"/>
                  <a:pt x="996296" y="5344433"/>
                </a:cubicBezTo>
                <a:cubicBezTo>
                  <a:pt x="1002681" y="5348690"/>
                  <a:pt x="998424" y="5350818"/>
                  <a:pt x="1002681" y="5355075"/>
                </a:cubicBezTo>
                <a:cubicBezTo>
                  <a:pt x="1013322" y="5350818"/>
                  <a:pt x="1002681" y="5338048"/>
                  <a:pt x="1013322" y="5331662"/>
                </a:cubicBezTo>
                <a:cubicBezTo>
                  <a:pt x="989911" y="5310378"/>
                  <a:pt x="1028220" y="5284837"/>
                  <a:pt x="1023963" y="5265682"/>
                </a:cubicBezTo>
                <a:cubicBezTo>
                  <a:pt x="1043118" y="5257168"/>
                  <a:pt x="1049503" y="5229499"/>
                  <a:pt x="1049503" y="5216728"/>
                </a:cubicBezTo>
                <a:cubicBezTo>
                  <a:pt x="1045246" y="5218857"/>
                  <a:pt x="1045246" y="5233756"/>
                  <a:pt x="1036733" y="5225242"/>
                </a:cubicBezTo>
                <a:cubicBezTo>
                  <a:pt x="1040989" y="5212472"/>
                  <a:pt x="1051631" y="5208215"/>
                  <a:pt x="1047374" y="5193316"/>
                </a:cubicBezTo>
                <a:cubicBezTo>
                  <a:pt x="1058016" y="5186931"/>
                  <a:pt x="1070785" y="5169903"/>
                  <a:pt x="1062272" y="5161390"/>
                </a:cubicBezTo>
                <a:cubicBezTo>
                  <a:pt x="1066529" y="5155005"/>
                  <a:pt x="1064400" y="5165647"/>
                  <a:pt x="1070785" y="5163518"/>
                </a:cubicBezTo>
                <a:cubicBezTo>
                  <a:pt x="1075042" y="5155005"/>
                  <a:pt x="1068657" y="5140106"/>
                  <a:pt x="1079298" y="5137977"/>
                </a:cubicBezTo>
                <a:cubicBezTo>
                  <a:pt x="1081427" y="5144363"/>
                  <a:pt x="1068657" y="5146491"/>
                  <a:pt x="1077170" y="5148619"/>
                </a:cubicBezTo>
                <a:cubicBezTo>
                  <a:pt x="1081427" y="5144363"/>
                  <a:pt x="1094196" y="5135849"/>
                  <a:pt x="1081427" y="5131592"/>
                </a:cubicBezTo>
                <a:cubicBezTo>
                  <a:pt x="1096325" y="5120950"/>
                  <a:pt x="1104838" y="5101794"/>
                  <a:pt x="1113351" y="5084767"/>
                </a:cubicBezTo>
                <a:cubicBezTo>
                  <a:pt x="1106966" y="5076253"/>
                  <a:pt x="1104838" y="5061355"/>
                  <a:pt x="1106966" y="5048584"/>
                </a:cubicBezTo>
                <a:cubicBezTo>
                  <a:pt x="1102709" y="5050713"/>
                  <a:pt x="1102709" y="5048584"/>
                  <a:pt x="1100581" y="5046456"/>
                </a:cubicBezTo>
                <a:cubicBezTo>
                  <a:pt x="1100581" y="5048584"/>
                  <a:pt x="1100581" y="5048584"/>
                  <a:pt x="1100581" y="5050713"/>
                </a:cubicBezTo>
                <a:cubicBezTo>
                  <a:pt x="1104838" y="5054969"/>
                  <a:pt x="1100581" y="5054969"/>
                  <a:pt x="1102709" y="5061355"/>
                </a:cubicBezTo>
                <a:cubicBezTo>
                  <a:pt x="1096325" y="5059226"/>
                  <a:pt x="1096325" y="5061355"/>
                  <a:pt x="1098453" y="5067740"/>
                </a:cubicBezTo>
                <a:cubicBezTo>
                  <a:pt x="1094196" y="5063483"/>
                  <a:pt x="1089940" y="5069868"/>
                  <a:pt x="1085683" y="5065611"/>
                </a:cubicBezTo>
                <a:cubicBezTo>
                  <a:pt x="1085683" y="5069868"/>
                  <a:pt x="1083555" y="5071997"/>
                  <a:pt x="1083555" y="5076253"/>
                </a:cubicBezTo>
                <a:cubicBezTo>
                  <a:pt x="1079298" y="5076253"/>
                  <a:pt x="1077170" y="5074125"/>
                  <a:pt x="1072914" y="5074125"/>
                </a:cubicBezTo>
                <a:cubicBezTo>
                  <a:pt x="1079298" y="5082639"/>
                  <a:pt x="1070785" y="5080510"/>
                  <a:pt x="1070785" y="5086895"/>
                </a:cubicBezTo>
                <a:cubicBezTo>
                  <a:pt x="1072914" y="5086895"/>
                  <a:pt x="1075042" y="5086895"/>
                  <a:pt x="1077170" y="5089024"/>
                </a:cubicBezTo>
                <a:cubicBezTo>
                  <a:pt x="1072914" y="5089024"/>
                  <a:pt x="1068657" y="5091152"/>
                  <a:pt x="1066529" y="5091152"/>
                </a:cubicBezTo>
                <a:cubicBezTo>
                  <a:pt x="1066529" y="5084767"/>
                  <a:pt x="1070785" y="5067740"/>
                  <a:pt x="1060144" y="5063483"/>
                </a:cubicBezTo>
                <a:cubicBezTo>
                  <a:pt x="1060144" y="5065611"/>
                  <a:pt x="1060144" y="5067740"/>
                  <a:pt x="1058016" y="5067740"/>
                </a:cubicBezTo>
                <a:cubicBezTo>
                  <a:pt x="1060144" y="5076253"/>
                  <a:pt x="1060144" y="5080510"/>
                  <a:pt x="1058016" y="5082639"/>
                </a:cubicBezTo>
                <a:cubicBezTo>
                  <a:pt x="1058016" y="5080510"/>
                  <a:pt x="1058016" y="5080510"/>
                  <a:pt x="1055887" y="5080510"/>
                </a:cubicBezTo>
                <a:cubicBezTo>
                  <a:pt x="1055887" y="5086895"/>
                  <a:pt x="1055887" y="5093281"/>
                  <a:pt x="1049503" y="5097538"/>
                </a:cubicBezTo>
                <a:cubicBezTo>
                  <a:pt x="1043118" y="5097538"/>
                  <a:pt x="1045246" y="5089024"/>
                  <a:pt x="1038861" y="5091152"/>
                </a:cubicBezTo>
                <a:cubicBezTo>
                  <a:pt x="1032476" y="5095409"/>
                  <a:pt x="1032476" y="5108180"/>
                  <a:pt x="1021835" y="5108180"/>
                </a:cubicBezTo>
                <a:cubicBezTo>
                  <a:pt x="1021835" y="5103923"/>
                  <a:pt x="1021835" y="5097538"/>
                  <a:pt x="1015450" y="5097538"/>
                </a:cubicBezTo>
                <a:cubicBezTo>
                  <a:pt x="1006937" y="5099666"/>
                  <a:pt x="1011194" y="5112436"/>
                  <a:pt x="998424" y="5110308"/>
                </a:cubicBezTo>
                <a:cubicBezTo>
                  <a:pt x="998424" y="5112436"/>
                  <a:pt x="1002681" y="5112436"/>
                  <a:pt x="1002681" y="5116693"/>
                </a:cubicBezTo>
                <a:cubicBezTo>
                  <a:pt x="989911" y="5116693"/>
                  <a:pt x="983526" y="5123078"/>
                  <a:pt x="981398" y="5133720"/>
                </a:cubicBezTo>
                <a:cubicBezTo>
                  <a:pt x="966500" y="5131592"/>
                  <a:pt x="966500" y="5142234"/>
                  <a:pt x="953730" y="5142234"/>
                </a:cubicBezTo>
                <a:cubicBezTo>
                  <a:pt x="962244" y="5101794"/>
                  <a:pt x="989911" y="5076253"/>
                  <a:pt x="994168" y="5033685"/>
                </a:cubicBezTo>
                <a:cubicBezTo>
                  <a:pt x="1006937" y="5027300"/>
                  <a:pt x="1006937" y="5012401"/>
                  <a:pt x="1006937" y="4997502"/>
                </a:cubicBezTo>
                <a:cubicBezTo>
                  <a:pt x="1021835" y="4995374"/>
                  <a:pt x="1030348" y="4978347"/>
                  <a:pt x="1019707" y="4963448"/>
                </a:cubicBezTo>
                <a:cubicBezTo>
                  <a:pt x="1017579" y="4971961"/>
                  <a:pt x="1021835" y="4988989"/>
                  <a:pt x="1011194" y="4993246"/>
                </a:cubicBezTo>
                <a:cubicBezTo>
                  <a:pt x="1015450" y="4976218"/>
                  <a:pt x="1013322" y="4954934"/>
                  <a:pt x="1026092" y="4946421"/>
                </a:cubicBezTo>
                <a:cubicBezTo>
                  <a:pt x="1017579" y="4944292"/>
                  <a:pt x="1023963" y="4931522"/>
                  <a:pt x="1026092" y="4927265"/>
                </a:cubicBezTo>
                <a:cubicBezTo>
                  <a:pt x="1030348" y="4935779"/>
                  <a:pt x="1026092" y="4948549"/>
                  <a:pt x="1032476" y="4950677"/>
                </a:cubicBezTo>
                <a:cubicBezTo>
                  <a:pt x="1036733" y="4940035"/>
                  <a:pt x="1026092" y="4925136"/>
                  <a:pt x="1030348" y="4912366"/>
                </a:cubicBezTo>
                <a:cubicBezTo>
                  <a:pt x="1034605" y="4910238"/>
                  <a:pt x="1034605" y="4914494"/>
                  <a:pt x="1038861" y="4914494"/>
                </a:cubicBezTo>
                <a:cubicBezTo>
                  <a:pt x="1040989" y="4908109"/>
                  <a:pt x="1043118" y="4893210"/>
                  <a:pt x="1049503" y="4901724"/>
                </a:cubicBezTo>
                <a:cubicBezTo>
                  <a:pt x="1049503" y="4899596"/>
                  <a:pt x="1051631" y="4899596"/>
                  <a:pt x="1051631" y="4897467"/>
                </a:cubicBezTo>
                <a:cubicBezTo>
                  <a:pt x="1047374" y="4893210"/>
                  <a:pt x="1047374" y="4884697"/>
                  <a:pt x="1043118" y="4880440"/>
                </a:cubicBezTo>
                <a:cubicBezTo>
                  <a:pt x="1038861" y="4880440"/>
                  <a:pt x="1038861" y="4882568"/>
                  <a:pt x="1038861" y="4884697"/>
                </a:cubicBezTo>
                <a:cubicBezTo>
                  <a:pt x="1038861" y="4891082"/>
                  <a:pt x="1043118" y="4891082"/>
                  <a:pt x="1043118" y="4897467"/>
                </a:cubicBezTo>
                <a:cubicBezTo>
                  <a:pt x="1032476" y="4893210"/>
                  <a:pt x="1043118" y="4908109"/>
                  <a:pt x="1036733" y="4905981"/>
                </a:cubicBezTo>
                <a:cubicBezTo>
                  <a:pt x="1030348" y="4895339"/>
                  <a:pt x="1036733" y="4899596"/>
                  <a:pt x="1036733" y="4888954"/>
                </a:cubicBezTo>
                <a:cubicBezTo>
                  <a:pt x="1030348" y="4884697"/>
                  <a:pt x="1023963" y="4884697"/>
                  <a:pt x="1021835" y="4891082"/>
                </a:cubicBezTo>
                <a:cubicBezTo>
                  <a:pt x="1019707" y="4882568"/>
                  <a:pt x="1019707" y="4874055"/>
                  <a:pt x="1013322" y="4874055"/>
                </a:cubicBezTo>
                <a:cubicBezTo>
                  <a:pt x="1015450" y="4888954"/>
                  <a:pt x="1026092" y="4918751"/>
                  <a:pt x="1009065" y="4914494"/>
                </a:cubicBezTo>
                <a:cubicBezTo>
                  <a:pt x="1006937" y="4918751"/>
                  <a:pt x="1006937" y="4925136"/>
                  <a:pt x="1002681" y="4927265"/>
                </a:cubicBezTo>
                <a:cubicBezTo>
                  <a:pt x="1006937" y="4929393"/>
                  <a:pt x="1009065" y="4929393"/>
                  <a:pt x="1011194" y="4931522"/>
                </a:cubicBezTo>
                <a:cubicBezTo>
                  <a:pt x="1004809" y="4933650"/>
                  <a:pt x="1000552" y="4935779"/>
                  <a:pt x="1000552" y="4940035"/>
                </a:cubicBezTo>
                <a:cubicBezTo>
                  <a:pt x="998424" y="4950677"/>
                  <a:pt x="994168" y="4963448"/>
                  <a:pt x="989911" y="4974090"/>
                </a:cubicBezTo>
                <a:cubicBezTo>
                  <a:pt x="985655" y="4984732"/>
                  <a:pt x="981398" y="4997502"/>
                  <a:pt x="975013" y="5006016"/>
                </a:cubicBezTo>
                <a:cubicBezTo>
                  <a:pt x="964372" y="5027300"/>
                  <a:pt x="953730" y="5046456"/>
                  <a:pt x="943089" y="5061355"/>
                </a:cubicBezTo>
                <a:cubicBezTo>
                  <a:pt x="938833" y="5044327"/>
                  <a:pt x="943089" y="5040071"/>
                  <a:pt x="940961" y="5027300"/>
                </a:cubicBezTo>
                <a:cubicBezTo>
                  <a:pt x="934576" y="5035814"/>
                  <a:pt x="930320" y="5044327"/>
                  <a:pt x="926063" y="5052841"/>
                </a:cubicBezTo>
                <a:cubicBezTo>
                  <a:pt x="921806" y="5054969"/>
                  <a:pt x="911165" y="5050713"/>
                  <a:pt x="911165" y="5054969"/>
                </a:cubicBezTo>
                <a:cubicBezTo>
                  <a:pt x="919678" y="5065611"/>
                  <a:pt x="898395" y="5065611"/>
                  <a:pt x="902652" y="5080510"/>
                </a:cubicBezTo>
                <a:cubicBezTo>
                  <a:pt x="894139" y="5078382"/>
                  <a:pt x="898395" y="5084767"/>
                  <a:pt x="889882" y="5089024"/>
                </a:cubicBezTo>
                <a:cubicBezTo>
                  <a:pt x="889882" y="5082639"/>
                  <a:pt x="894139" y="5082639"/>
                  <a:pt x="894139" y="5076253"/>
                </a:cubicBezTo>
                <a:cubicBezTo>
                  <a:pt x="887754" y="5074125"/>
                  <a:pt x="883498" y="5071997"/>
                  <a:pt x="879241" y="5076253"/>
                </a:cubicBezTo>
                <a:cubicBezTo>
                  <a:pt x="874985" y="5050713"/>
                  <a:pt x="877113" y="5029428"/>
                  <a:pt x="879241" y="5003888"/>
                </a:cubicBezTo>
                <a:cubicBezTo>
                  <a:pt x="881369" y="4986860"/>
                  <a:pt x="883498" y="4950677"/>
                  <a:pt x="894139" y="4940035"/>
                </a:cubicBezTo>
                <a:cubicBezTo>
                  <a:pt x="889882" y="4910238"/>
                  <a:pt x="904780" y="4882568"/>
                  <a:pt x="917550" y="4861284"/>
                </a:cubicBezTo>
                <a:cubicBezTo>
                  <a:pt x="917550" y="4835743"/>
                  <a:pt x="928191" y="4818716"/>
                  <a:pt x="938833" y="4797432"/>
                </a:cubicBezTo>
                <a:cubicBezTo>
                  <a:pt x="938833" y="4799560"/>
                  <a:pt x="943089" y="4801689"/>
                  <a:pt x="945217" y="4801689"/>
                </a:cubicBezTo>
                <a:cubicBezTo>
                  <a:pt x="943089" y="4793175"/>
                  <a:pt x="955859" y="4780405"/>
                  <a:pt x="945217" y="4776148"/>
                </a:cubicBezTo>
                <a:cubicBezTo>
                  <a:pt x="951602" y="4776148"/>
                  <a:pt x="955859" y="4776148"/>
                  <a:pt x="960115" y="4776148"/>
                </a:cubicBezTo>
                <a:cubicBezTo>
                  <a:pt x="964372" y="4763377"/>
                  <a:pt x="968628" y="4748479"/>
                  <a:pt x="970757" y="4733580"/>
                </a:cubicBezTo>
                <a:cubicBezTo>
                  <a:pt x="962244" y="4735708"/>
                  <a:pt x="968628" y="4746350"/>
                  <a:pt x="955859" y="4746350"/>
                </a:cubicBezTo>
                <a:cubicBezTo>
                  <a:pt x="951602" y="4737837"/>
                  <a:pt x="957987" y="4733580"/>
                  <a:pt x="951602" y="4729323"/>
                </a:cubicBezTo>
                <a:cubicBezTo>
                  <a:pt x="943089" y="4731451"/>
                  <a:pt x="945217" y="4739965"/>
                  <a:pt x="938833" y="4742093"/>
                </a:cubicBezTo>
                <a:cubicBezTo>
                  <a:pt x="936704" y="4735708"/>
                  <a:pt x="928191" y="4739965"/>
                  <a:pt x="928191" y="4733580"/>
                </a:cubicBezTo>
                <a:cubicBezTo>
                  <a:pt x="930320" y="4729323"/>
                  <a:pt x="932448" y="4718681"/>
                  <a:pt x="923935" y="4716552"/>
                </a:cubicBezTo>
                <a:cubicBezTo>
                  <a:pt x="919678" y="4718681"/>
                  <a:pt x="928191" y="4729323"/>
                  <a:pt x="921806" y="4731451"/>
                </a:cubicBezTo>
                <a:cubicBezTo>
                  <a:pt x="919678" y="4722938"/>
                  <a:pt x="909037" y="4735708"/>
                  <a:pt x="909037" y="4725066"/>
                </a:cubicBezTo>
                <a:cubicBezTo>
                  <a:pt x="902652" y="4729323"/>
                  <a:pt x="900524" y="4742093"/>
                  <a:pt x="913293" y="4739965"/>
                </a:cubicBezTo>
                <a:cubicBezTo>
                  <a:pt x="906909" y="4729323"/>
                  <a:pt x="917550" y="4739965"/>
                  <a:pt x="923935" y="4737837"/>
                </a:cubicBezTo>
                <a:cubicBezTo>
                  <a:pt x="923935" y="4737837"/>
                  <a:pt x="921806" y="4733580"/>
                  <a:pt x="923935" y="4733580"/>
                </a:cubicBezTo>
                <a:cubicBezTo>
                  <a:pt x="926063" y="4737837"/>
                  <a:pt x="928191" y="4737837"/>
                  <a:pt x="928191" y="4742093"/>
                </a:cubicBezTo>
                <a:cubicBezTo>
                  <a:pt x="923935" y="4748479"/>
                  <a:pt x="919678" y="4739965"/>
                  <a:pt x="911165" y="4742093"/>
                </a:cubicBezTo>
                <a:cubicBezTo>
                  <a:pt x="911165" y="4746350"/>
                  <a:pt x="909037" y="4746350"/>
                  <a:pt x="911165" y="4752735"/>
                </a:cubicBezTo>
                <a:cubicBezTo>
                  <a:pt x="915422" y="4752735"/>
                  <a:pt x="917550" y="4744222"/>
                  <a:pt x="919678" y="4750607"/>
                </a:cubicBezTo>
                <a:cubicBezTo>
                  <a:pt x="911165" y="4756992"/>
                  <a:pt x="909037" y="4769763"/>
                  <a:pt x="896267" y="4774020"/>
                </a:cubicBezTo>
                <a:cubicBezTo>
                  <a:pt x="900524" y="4761249"/>
                  <a:pt x="898395" y="4754864"/>
                  <a:pt x="904780" y="4739965"/>
                </a:cubicBezTo>
                <a:cubicBezTo>
                  <a:pt x="902652" y="4739965"/>
                  <a:pt x="900524" y="4737837"/>
                  <a:pt x="898395" y="4737837"/>
                </a:cubicBezTo>
                <a:cubicBezTo>
                  <a:pt x="892011" y="4750607"/>
                  <a:pt x="889882" y="4765506"/>
                  <a:pt x="881369" y="4776148"/>
                </a:cubicBezTo>
                <a:cubicBezTo>
                  <a:pt x="877113" y="4776148"/>
                  <a:pt x="874985" y="4771891"/>
                  <a:pt x="872856" y="4771891"/>
                </a:cubicBezTo>
                <a:cubicBezTo>
                  <a:pt x="872856" y="4774020"/>
                  <a:pt x="870728" y="4774020"/>
                  <a:pt x="870728" y="4776148"/>
                </a:cubicBezTo>
                <a:cubicBezTo>
                  <a:pt x="872856" y="4780405"/>
                  <a:pt x="877113" y="4778276"/>
                  <a:pt x="877113" y="4780405"/>
                </a:cubicBezTo>
                <a:cubicBezTo>
                  <a:pt x="874985" y="4786790"/>
                  <a:pt x="870728" y="4797432"/>
                  <a:pt x="862215" y="4791047"/>
                </a:cubicBezTo>
                <a:cubicBezTo>
                  <a:pt x="857958" y="4801689"/>
                  <a:pt x="862215" y="4827230"/>
                  <a:pt x="847317" y="4822973"/>
                </a:cubicBezTo>
                <a:cubicBezTo>
                  <a:pt x="849445" y="4820844"/>
                  <a:pt x="849445" y="4808074"/>
                  <a:pt x="851574" y="4793175"/>
                </a:cubicBezTo>
                <a:cubicBezTo>
                  <a:pt x="843060" y="4799560"/>
                  <a:pt x="847317" y="4816588"/>
                  <a:pt x="832419" y="4820844"/>
                </a:cubicBezTo>
                <a:cubicBezTo>
                  <a:pt x="843060" y="4818716"/>
                  <a:pt x="840932" y="4829358"/>
                  <a:pt x="847317" y="4831487"/>
                </a:cubicBezTo>
                <a:cubicBezTo>
                  <a:pt x="843060" y="4831487"/>
                  <a:pt x="847317" y="4837872"/>
                  <a:pt x="840932" y="4835743"/>
                </a:cubicBezTo>
                <a:cubicBezTo>
                  <a:pt x="843060" y="4829358"/>
                  <a:pt x="836676" y="4820844"/>
                  <a:pt x="828163" y="4820844"/>
                </a:cubicBezTo>
                <a:cubicBezTo>
                  <a:pt x="832419" y="4833615"/>
                  <a:pt x="823906" y="4831487"/>
                  <a:pt x="815393" y="4831487"/>
                </a:cubicBezTo>
                <a:cubicBezTo>
                  <a:pt x="815393" y="4854899"/>
                  <a:pt x="798367" y="4857027"/>
                  <a:pt x="791982" y="4874055"/>
                </a:cubicBezTo>
                <a:cubicBezTo>
                  <a:pt x="781341" y="4865541"/>
                  <a:pt x="800495" y="4857027"/>
                  <a:pt x="789854" y="4848514"/>
                </a:cubicBezTo>
                <a:cubicBezTo>
                  <a:pt x="777084" y="4852771"/>
                  <a:pt x="783469" y="4871926"/>
                  <a:pt x="762186" y="4871926"/>
                </a:cubicBezTo>
                <a:cubicBezTo>
                  <a:pt x="762186" y="4882568"/>
                  <a:pt x="753673" y="4888954"/>
                  <a:pt x="747288" y="4895339"/>
                </a:cubicBezTo>
                <a:cubicBezTo>
                  <a:pt x="747288" y="4901724"/>
                  <a:pt x="751545" y="4901724"/>
                  <a:pt x="751545" y="4910238"/>
                </a:cubicBezTo>
                <a:cubicBezTo>
                  <a:pt x="749417" y="4910238"/>
                  <a:pt x="745160" y="4910238"/>
                  <a:pt x="745160" y="4912366"/>
                </a:cubicBezTo>
                <a:cubicBezTo>
                  <a:pt x="751545" y="4912366"/>
                  <a:pt x="753673" y="4916623"/>
                  <a:pt x="751545" y="4918751"/>
                </a:cubicBezTo>
                <a:cubicBezTo>
                  <a:pt x="738775" y="4920880"/>
                  <a:pt x="745160" y="4910238"/>
                  <a:pt x="743032" y="4903852"/>
                </a:cubicBezTo>
                <a:cubicBezTo>
                  <a:pt x="736647" y="4912366"/>
                  <a:pt x="740904" y="4897467"/>
                  <a:pt x="732390" y="4899596"/>
                </a:cubicBezTo>
                <a:cubicBezTo>
                  <a:pt x="738775" y="4908109"/>
                  <a:pt x="736647" y="4914494"/>
                  <a:pt x="728134" y="4910238"/>
                </a:cubicBezTo>
                <a:cubicBezTo>
                  <a:pt x="730262" y="4899596"/>
                  <a:pt x="726006" y="4895339"/>
                  <a:pt x="734519" y="4891082"/>
                </a:cubicBezTo>
                <a:cubicBezTo>
                  <a:pt x="730262" y="4891082"/>
                  <a:pt x="730262" y="4888954"/>
                  <a:pt x="728134" y="4888954"/>
                </a:cubicBezTo>
                <a:cubicBezTo>
                  <a:pt x="721749" y="4888954"/>
                  <a:pt x="726006" y="4901724"/>
                  <a:pt x="717493" y="4895339"/>
                </a:cubicBezTo>
                <a:cubicBezTo>
                  <a:pt x="721749" y="4884697"/>
                  <a:pt x="734519" y="4880440"/>
                  <a:pt x="736647" y="4867669"/>
                </a:cubicBezTo>
                <a:cubicBezTo>
                  <a:pt x="734519" y="4865541"/>
                  <a:pt x="728134" y="4869798"/>
                  <a:pt x="726006" y="4863413"/>
                </a:cubicBezTo>
                <a:cubicBezTo>
                  <a:pt x="734519" y="4865541"/>
                  <a:pt x="730262" y="4857027"/>
                  <a:pt x="740904" y="4859156"/>
                </a:cubicBezTo>
                <a:cubicBezTo>
                  <a:pt x="740904" y="4861284"/>
                  <a:pt x="740904" y="4865541"/>
                  <a:pt x="743032" y="4865541"/>
                </a:cubicBezTo>
                <a:cubicBezTo>
                  <a:pt x="747288" y="4861284"/>
                  <a:pt x="751545" y="4846385"/>
                  <a:pt x="745160" y="4844257"/>
                </a:cubicBezTo>
                <a:cubicBezTo>
                  <a:pt x="751545" y="4844257"/>
                  <a:pt x="751545" y="4840000"/>
                  <a:pt x="757930" y="4840000"/>
                </a:cubicBezTo>
                <a:cubicBezTo>
                  <a:pt x="762186" y="4850642"/>
                  <a:pt x="747288" y="4846385"/>
                  <a:pt x="751545" y="4854899"/>
                </a:cubicBezTo>
                <a:cubicBezTo>
                  <a:pt x="762186" y="4850642"/>
                  <a:pt x="762186" y="4846385"/>
                  <a:pt x="777084" y="4848514"/>
                </a:cubicBezTo>
                <a:cubicBezTo>
                  <a:pt x="777084" y="4844257"/>
                  <a:pt x="777084" y="4844257"/>
                  <a:pt x="779212" y="4842129"/>
                </a:cubicBezTo>
                <a:cubicBezTo>
                  <a:pt x="772828" y="4837872"/>
                  <a:pt x="774956" y="4842129"/>
                  <a:pt x="768571" y="4842129"/>
                </a:cubicBezTo>
                <a:cubicBezTo>
                  <a:pt x="768571" y="4837872"/>
                  <a:pt x="766443" y="4835743"/>
                  <a:pt x="762186" y="4835743"/>
                </a:cubicBezTo>
                <a:cubicBezTo>
                  <a:pt x="760058" y="4827230"/>
                  <a:pt x="768571" y="4827230"/>
                  <a:pt x="766443" y="4818716"/>
                </a:cubicBezTo>
                <a:cubicBezTo>
                  <a:pt x="757930" y="4814459"/>
                  <a:pt x="757930" y="4831487"/>
                  <a:pt x="755801" y="4818716"/>
                </a:cubicBezTo>
                <a:cubicBezTo>
                  <a:pt x="760058" y="4812331"/>
                  <a:pt x="770699" y="4799560"/>
                  <a:pt x="779212" y="4801689"/>
                </a:cubicBezTo>
                <a:cubicBezTo>
                  <a:pt x="772828" y="4801689"/>
                  <a:pt x="774956" y="4808074"/>
                  <a:pt x="774956" y="4812331"/>
                </a:cubicBezTo>
                <a:cubicBezTo>
                  <a:pt x="789854" y="4810202"/>
                  <a:pt x="791982" y="4788918"/>
                  <a:pt x="802623" y="4788918"/>
                </a:cubicBezTo>
                <a:cubicBezTo>
                  <a:pt x="802623" y="4784662"/>
                  <a:pt x="800495" y="4784662"/>
                  <a:pt x="794110" y="4784662"/>
                </a:cubicBezTo>
                <a:cubicBezTo>
                  <a:pt x="791982" y="4776148"/>
                  <a:pt x="796239" y="4771891"/>
                  <a:pt x="798367" y="4767634"/>
                </a:cubicBezTo>
                <a:cubicBezTo>
                  <a:pt x="817521" y="4767634"/>
                  <a:pt x="821778" y="4750607"/>
                  <a:pt x="830291" y="4733580"/>
                </a:cubicBezTo>
                <a:cubicBezTo>
                  <a:pt x="832419" y="4735708"/>
                  <a:pt x="823906" y="4742093"/>
                  <a:pt x="832419" y="4744222"/>
                </a:cubicBezTo>
                <a:cubicBezTo>
                  <a:pt x="840932" y="4744222"/>
                  <a:pt x="834547" y="4729323"/>
                  <a:pt x="840932" y="4727195"/>
                </a:cubicBezTo>
                <a:cubicBezTo>
                  <a:pt x="843060" y="4729323"/>
                  <a:pt x="843060" y="4735708"/>
                  <a:pt x="849445" y="4733580"/>
                </a:cubicBezTo>
                <a:cubicBezTo>
                  <a:pt x="849445" y="4729323"/>
                  <a:pt x="847317" y="4727195"/>
                  <a:pt x="847317" y="4725066"/>
                </a:cubicBezTo>
                <a:cubicBezTo>
                  <a:pt x="864343" y="4722938"/>
                  <a:pt x="851574" y="4699525"/>
                  <a:pt x="857958" y="4693140"/>
                </a:cubicBezTo>
                <a:cubicBezTo>
                  <a:pt x="872856" y="4693140"/>
                  <a:pt x="879241" y="4673984"/>
                  <a:pt x="868600" y="4667599"/>
                </a:cubicBezTo>
                <a:cubicBezTo>
                  <a:pt x="866471" y="4669728"/>
                  <a:pt x="868600" y="4682498"/>
                  <a:pt x="862215" y="4676113"/>
                </a:cubicBezTo>
                <a:cubicBezTo>
                  <a:pt x="870728" y="4671856"/>
                  <a:pt x="855830" y="4673984"/>
                  <a:pt x="855830" y="4669728"/>
                </a:cubicBezTo>
                <a:cubicBezTo>
                  <a:pt x="862215" y="4667599"/>
                  <a:pt x="868600" y="4663342"/>
                  <a:pt x="874985" y="4663342"/>
                </a:cubicBezTo>
                <a:cubicBezTo>
                  <a:pt x="879241" y="4673984"/>
                  <a:pt x="877113" y="4671856"/>
                  <a:pt x="877113" y="4680370"/>
                </a:cubicBezTo>
                <a:cubicBezTo>
                  <a:pt x="889882" y="4673984"/>
                  <a:pt x="898395" y="4659085"/>
                  <a:pt x="896267" y="4648443"/>
                </a:cubicBezTo>
                <a:cubicBezTo>
                  <a:pt x="898395" y="4652700"/>
                  <a:pt x="909037" y="4646315"/>
                  <a:pt x="911165" y="4644187"/>
                </a:cubicBezTo>
                <a:cubicBezTo>
                  <a:pt x="900524" y="4635673"/>
                  <a:pt x="921806" y="4635673"/>
                  <a:pt x="921806" y="4627159"/>
                </a:cubicBezTo>
                <a:cubicBezTo>
                  <a:pt x="919678" y="4625031"/>
                  <a:pt x="913293" y="4612260"/>
                  <a:pt x="917550" y="4610132"/>
                </a:cubicBezTo>
                <a:cubicBezTo>
                  <a:pt x="921806" y="4614389"/>
                  <a:pt x="923935" y="4618646"/>
                  <a:pt x="932448" y="4618646"/>
                </a:cubicBezTo>
                <a:cubicBezTo>
                  <a:pt x="928191" y="4603747"/>
                  <a:pt x="947346" y="4616517"/>
                  <a:pt x="943089" y="4599490"/>
                </a:cubicBezTo>
                <a:cubicBezTo>
                  <a:pt x="938833" y="4603747"/>
                  <a:pt x="936704" y="4597362"/>
                  <a:pt x="934576" y="4595233"/>
                </a:cubicBezTo>
                <a:cubicBezTo>
                  <a:pt x="940961" y="4588848"/>
                  <a:pt x="947346" y="4576078"/>
                  <a:pt x="949474" y="4588848"/>
                </a:cubicBezTo>
                <a:cubicBezTo>
                  <a:pt x="951602" y="4576078"/>
                  <a:pt x="955859" y="4559050"/>
                  <a:pt x="970757" y="4552665"/>
                </a:cubicBezTo>
                <a:cubicBezTo>
                  <a:pt x="968628" y="4550537"/>
                  <a:pt x="968628" y="4546280"/>
                  <a:pt x="968628" y="4544151"/>
                </a:cubicBezTo>
                <a:cubicBezTo>
                  <a:pt x="977141" y="4539895"/>
                  <a:pt x="970757" y="4554793"/>
                  <a:pt x="977141" y="4552665"/>
                </a:cubicBezTo>
                <a:cubicBezTo>
                  <a:pt x="983526" y="4539895"/>
                  <a:pt x="979270" y="4531381"/>
                  <a:pt x="989911" y="4520739"/>
                </a:cubicBezTo>
                <a:cubicBezTo>
                  <a:pt x="983526" y="4518611"/>
                  <a:pt x="987783" y="4527124"/>
                  <a:pt x="979270" y="4524996"/>
                </a:cubicBezTo>
                <a:cubicBezTo>
                  <a:pt x="985655" y="4520739"/>
                  <a:pt x="987783" y="4501583"/>
                  <a:pt x="996296" y="4505840"/>
                </a:cubicBezTo>
                <a:cubicBezTo>
                  <a:pt x="994168" y="4505840"/>
                  <a:pt x="989911" y="4514354"/>
                  <a:pt x="994168" y="4514354"/>
                </a:cubicBezTo>
                <a:cubicBezTo>
                  <a:pt x="998424" y="4510097"/>
                  <a:pt x="1006937" y="4505840"/>
                  <a:pt x="1004809" y="4495198"/>
                </a:cubicBezTo>
                <a:cubicBezTo>
                  <a:pt x="1000552" y="4497326"/>
                  <a:pt x="998424" y="4503712"/>
                  <a:pt x="996296" y="4495198"/>
                </a:cubicBezTo>
                <a:cubicBezTo>
                  <a:pt x="1000552" y="4493070"/>
                  <a:pt x="1000552" y="4484556"/>
                  <a:pt x="1006937" y="4493070"/>
                </a:cubicBezTo>
                <a:cubicBezTo>
                  <a:pt x="998424" y="4482428"/>
                  <a:pt x="1006937" y="4482428"/>
                  <a:pt x="1009065" y="4476042"/>
                </a:cubicBezTo>
                <a:cubicBezTo>
                  <a:pt x="1002681" y="4476042"/>
                  <a:pt x="1000552" y="4480299"/>
                  <a:pt x="992039" y="4480299"/>
                </a:cubicBezTo>
                <a:cubicBezTo>
                  <a:pt x="994168" y="4484556"/>
                  <a:pt x="987783" y="4484556"/>
                  <a:pt x="992039" y="4490941"/>
                </a:cubicBezTo>
                <a:cubicBezTo>
                  <a:pt x="966500" y="4486684"/>
                  <a:pt x="975013" y="4522867"/>
                  <a:pt x="949474" y="4527124"/>
                </a:cubicBezTo>
                <a:cubicBezTo>
                  <a:pt x="951602" y="4539895"/>
                  <a:pt x="932448" y="4537766"/>
                  <a:pt x="936704" y="4552665"/>
                </a:cubicBezTo>
                <a:cubicBezTo>
                  <a:pt x="921806" y="4563307"/>
                  <a:pt x="909037" y="4573949"/>
                  <a:pt x="902652" y="4590976"/>
                </a:cubicBezTo>
                <a:cubicBezTo>
                  <a:pt x="898395" y="4586720"/>
                  <a:pt x="894139" y="4588848"/>
                  <a:pt x="892011" y="4584591"/>
                </a:cubicBezTo>
                <a:cubicBezTo>
                  <a:pt x="889882" y="4588848"/>
                  <a:pt x="881369" y="4588848"/>
                  <a:pt x="883498" y="4595233"/>
                </a:cubicBezTo>
                <a:cubicBezTo>
                  <a:pt x="874985" y="4597362"/>
                  <a:pt x="870728" y="4590976"/>
                  <a:pt x="864343" y="4588848"/>
                </a:cubicBezTo>
                <a:cubicBezTo>
                  <a:pt x="866471" y="4595233"/>
                  <a:pt x="866471" y="4603747"/>
                  <a:pt x="870728" y="4605875"/>
                </a:cubicBezTo>
                <a:cubicBezTo>
                  <a:pt x="864343" y="4612260"/>
                  <a:pt x="855830" y="4612260"/>
                  <a:pt x="853702" y="4612260"/>
                </a:cubicBezTo>
                <a:cubicBezTo>
                  <a:pt x="855830" y="4618646"/>
                  <a:pt x="857958" y="4620774"/>
                  <a:pt x="853702" y="4622903"/>
                </a:cubicBezTo>
                <a:cubicBezTo>
                  <a:pt x="845189" y="4616517"/>
                  <a:pt x="853702" y="4610132"/>
                  <a:pt x="845189" y="4608004"/>
                </a:cubicBezTo>
                <a:cubicBezTo>
                  <a:pt x="843060" y="4614389"/>
                  <a:pt x="840932" y="4625031"/>
                  <a:pt x="832419" y="4618646"/>
                </a:cubicBezTo>
                <a:cubicBezTo>
                  <a:pt x="834547" y="4625031"/>
                  <a:pt x="830291" y="4627159"/>
                  <a:pt x="830291" y="4631416"/>
                </a:cubicBezTo>
                <a:cubicBezTo>
                  <a:pt x="834547" y="4631416"/>
                  <a:pt x="838804" y="4635673"/>
                  <a:pt x="838804" y="4644187"/>
                </a:cubicBezTo>
                <a:cubicBezTo>
                  <a:pt x="832419" y="4644187"/>
                  <a:pt x="838804" y="4637801"/>
                  <a:pt x="828163" y="4637801"/>
                </a:cubicBezTo>
                <a:cubicBezTo>
                  <a:pt x="828163" y="4650572"/>
                  <a:pt x="817521" y="4648443"/>
                  <a:pt x="811136" y="4659085"/>
                </a:cubicBezTo>
                <a:cubicBezTo>
                  <a:pt x="809008" y="4648443"/>
                  <a:pt x="811136" y="4646315"/>
                  <a:pt x="802623" y="4642058"/>
                </a:cubicBezTo>
                <a:cubicBezTo>
                  <a:pt x="809008" y="4642058"/>
                  <a:pt x="802623" y="4633545"/>
                  <a:pt x="802623" y="4631416"/>
                </a:cubicBezTo>
                <a:cubicBezTo>
                  <a:pt x="809008" y="4629288"/>
                  <a:pt x="811136" y="4622903"/>
                  <a:pt x="815393" y="4618646"/>
                </a:cubicBezTo>
                <a:cubicBezTo>
                  <a:pt x="819650" y="4622903"/>
                  <a:pt x="809008" y="4627159"/>
                  <a:pt x="817521" y="4629288"/>
                </a:cubicBezTo>
                <a:cubicBezTo>
                  <a:pt x="815393" y="4618646"/>
                  <a:pt x="834547" y="4622903"/>
                  <a:pt x="823906" y="4612260"/>
                </a:cubicBezTo>
                <a:cubicBezTo>
                  <a:pt x="836676" y="4608004"/>
                  <a:pt x="843060" y="4603747"/>
                  <a:pt x="853702" y="4595233"/>
                </a:cubicBezTo>
                <a:cubicBezTo>
                  <a:pt x="853702" y="4590976"/>
                  <a:pt x="851574" y="4588848"/>
                  <a:pt x="849445" y="4586720"/>
                </a:cubicBezTo>
                <a:cubicBezTo>
                  <a:pt x="853702" y="4584591"/>
                  <a:pt x="855830" y="4584591"/>
                  <a:pt x="853702" y="4580334"/>
                </a:cubicBezTo>
                <a:cubicBezTo>
                  <a:pt x="862215" y="4576078"/>
                  <a:pt x="857958" y="4588848"/>
                  <a:pt x="862215" y="4586720"/>
                </a:cubicBezTo>
                <a:cubicBezTo>
                  <a:pt x="870728" y="4584591"/>
                  <a:pt x="868600" y="4576078"/>
                  <a:pt x="862215" y="4571821"/>
                </a:cubicBezTo>
                <a:cubicBezTo>
                  <a:pt x="868600" y="4569692"/>
                  <a:pt x="868600" y="4576078"/>
                  <a:pt x="874985" y="4573949"/>
                </a:cubicBezTo>
                <a:cubicBezTo>
                  <a:pt x="881369" y="4565436"/>
                  <a:pt x="874985" y="4556922"/>
                  <a:pt x="892011" y="4554793"/>
                </a:cubicBezTo>
                <a:cubicBezTo>
                  <a:pt x="892011" y="4550537"/>
                  <a:pt x="885626" y="4552665"/>
                  <a:pt x="885626" y="4546280"/>
                </a:cubicBezTo>
                <a:cubicBezTo>
                  <a:pt x="894139" y="4542023"/>
                  <a:pt x="896267" y="4539895"/>
                  <a:pt x="887754" y="4539895"/>
                </a:cubicBezTo>
                <a:cubicBezTo>
                  <a:pt x="887754" y="4535638"/>
                  <a:pt x="898395" y="4535638"/>
                  <a:pt x="900524" y="4531381"/>
                </a:cubicBezTo>
                <a:cubicBezTo>
                  <a:pt x="900524" y="4510097"/>
                  <a:pt x="923935" y="4507968"/>
                  <a:pt x="932448" y="4497326"/>
                </a:cubicBezTo>
                <a:cubicBezTo>
                  <a:pt x="930320" y="4488813"/>
                  <a:pt x="930320" y="4476042"/>
                  <a:pt x="921806" y="4476042"/>
                </a:cubicBezTo>
                <a:cubicBezTo>
                  <a:pt x="921806" y="4482428"/>
                  <a:pt x="926063" y="4484556"/>
                  <a:pt x="923935" y="4488813"/>
                </a:cubicBezTo>
                <a:cubicBezTo>
                  <a:pt x="915422" y="4493070"/>
                  <a:pt x="919678" y="4480299"/>
                  <a:pt x="913293" y="4484556"/>
                </a:cubicBezTo>
                <a:cubicBezTo>
                  <a:pt x="896267" y="4503712"/>
                  <a:pt x="881369" y="4522867"/>
                  <a:pt x="860087" y="4537766"/>
                </a:cubicBezTo>
                <a:cubicBezTo>
                  <a:pt x="855830" y="4529253"/>
                  <a:pt x="864343" y="4529253"/>
                  <a:pt x="864343" y="4522867"/>
                </a:cubicBezTo>
                <a:cubicBezTo>
                  <a:pt x="862215" y="4520739"/>
                  <a:pt x="862215" y="4520739"/>
                  <a:pt x="860087" y="4520739"/>
                </a:cubicBezTo>
                <a:cubicBezTo>
                  <a:pt x="860087" y="4522867"/>
                  <a:pt x="857958" y="4524996"/>
                  <a:pt x="857958" y="4527124"/>
                </a:cubicBezTo>
                <a:cubicBezTo>
                  <a:pt x="851574" y="4529253"/>
                  <a:pt x="851574" y="4524996"/>
                  <a:pt x="845189" y="4524996"/>
                </a:cubicBezTo>
                <a:cubicBezTo>
                  <a:pt x="847317" y="4529253"/>
                  <a:pt x="849445" y="4529253"/>
                  <a:pt x="849445" y="4535638"/>
                </a:cubicBezTo>
                <a:cubicBezTo>
                  <a:pt x="845189" y="4535638"/>
                  <a:pt x="843060" y="4531381"/>
                  <a:pt x="834547" y="4533509"/>
                </a:cubicBezTo>
                <a:cubicBezTo>
                  <a:pt x="836676" y="4542023"/>
                  <a:pt x="834547" y="4539895"/>
                  <a:pt x="838804" y="4548408"/>
                </a:cubicBezTo>
                <a:cubicBezTo>
                  <a:pt x="830291" y="4546280"/>
                  <a:pt x="826034" y="4539895"/>
                  <a:pt x="819650" y="4537766"/>
                </a:cubicBezTo>
                <a:cubicBezTo>
                  <a:pt x="817521" y="4544151"/>
                  <a:pt x="819650" y="4554793"/>
                  <a:pt x="811136" y="4554793"/>
                </a:cubicBezTo>
                <a:cubicBezTo>
                  <a:pt x="811136" y="4554793"/>
                  <a:pt x="809008" y="4552665"/>
                  <a:pt x="809008" y="4550537"/>
                </a:cubicBezTo>
                <a:cubicBezTo>
                  <a:pt x="809008" y="4550537"/>
                  <a:pt x="806880" y="4550537"/>
                  <a:pt x="806880" y="4548408"/>
                </a:cubicBezTo>
                <a:cubicBezTo>
                  <a:pt x="815393" y="4550537"/>
                  <a:pt x="817521" y="4539895"/>
                  <a:pt x="811136" y="4537766"/>
                </a:cubicBezTo>
                <a:cubicBezTo>
                  <a:pt x="804752" y="4548408"/>
                  <a:pt x="800495" y="4554793"/>
                  <a:pt x="802623" y="4567564"/>
                </a:cubicBezTo>
                <a:cubicBezTo>
                  <a:pt x="794110" y="4563307"/>
                  <a:pt x="796239" y="4573949"/>
                  <a:pt x="789854" y="4569692"/>
                </a:cubicBezTo>
                <a:cubicBezTo>
                  <a:pt x="791982" y="4571821"/>
                  <a:pt x="794110" y="4578206"/>
                  <a:pt x="787725" y="4578206"/>
                </a:cubicBezTo>
                <a:cubicBezTo>
                  <a:pt x="785597" y="4569692"/>
                  <a:pt x="781341" y="4565436"/>
                  <a:pt x="770699" y="4565436"/>
                </a:cubicBezTo>
                <a:cubicBezTo>
                  <a:pt x="772828" y="4559050"/>
                  <a:pt x="774956" y="4552665"/>
                  <a:pt x="777084" y="4546280"/>
                </a:cubicBezTo>
                <a:cubicBezTo>
                  <a:pt x="770699" y="4546280"/>
                  <a:pt x="772828" y="4537766"/>
                  <a:pt x="764315" y="4539895"/>
                </a:cubicBezTo>
                <a:cubicBezTo>
                  <a:pt x="770699" y="4554793"/>
                  <a:pt x="766443" y="4563307"/>
                  <a:pt x="760058" y="4573949"/>
                </a:cubicBezTo>
                <a:lnTo>
                  <a:pt x="763895" y="4578266"/>
                </a:lnTo>
                <a:lnTo>
                  <a:pt x="749417" y="4580334"/>
                </a:lnTo>
                <a:cubicBezTo>
                  <a:pt x="751545" y="4582463"/>
                  <a:pt x="760058" y="4588848"/>
                  <a:pt x="753673" y="4590976"/>
                </a:cubicBezTo>
                <a:cubicBezTo>
                  <a:pt x="753673" y="4588848"/>
                  <a:pt x="745160" y="4584591"/>
                  <a:pt x="747288" y="4588848"/>
                </a:cubicBezTo>
                <a:cubicBezTo>
                  <a:pt x="747288" y="4597362"/>
                  <a:pt x="755801" y="4595233"/>
                  <a:pt x="753673" y="4605875"/>
                </a:cubicBezTo>
                <a:cubicBezTo>
                  <a:pt x="749417" y="4608004"/>
                  <a:pt x="738775" y="4599490"/>
                  <a:pt x="738775" y="4603747"/>
                </a:cubicBezTo>
                <a:cubicBezTo>
                  <a:pt x="745160" y="4605875"/>
                  <a:pt x="751545" y="4618646"/>
                  <a:pt x="747288" y="4622903"/>
                </a:cubicBezTo>
                <a:cubicBezTo>
                  <a:pt x="740904" y="4620774"/>
                  <a:pt x="745160" y="4614389"/>
                  <a:pt x="740904" y="4614389"/>
                </a:cubicBezTo>
                <a:cubicBezTo>
                  <a:pt x="740904" y="4622903"/>
                  <a:pt x="730262" y="4610132"/>
                  <a:pt x="732390" y="4616517"/>
                </a:cubicBezTo>
                <a:cubicBezTo>
                  <a:pt x="745160" y="4622903"/>
                  <a:pt x="738775" y="4642058"/>
                  <a:pt x="730262" y="4648443"/>
                </a:cubicBezTo>
                <a:cubicBezTo>
                  <a:pt x="732390" y="4652700"/>
                  <a:pt x="736647" y="4654829"/>
                  <a:pt x="740904" y="4656957"/>
                </a:cubicBezTo>
                <a:cubicBezTo>
                  <a:pt x="736647" y="4659085"/>
                  <a:pt x="734519" y="4659085"/>
                  <a:pt x="734519" y="4661214"/>
                </a:cubicBezTo>
                <a:cubicBezTo>
                  <a:pt x="740904" y="4661214"/>
                  <a:pt x="745160" y="4663342"/>
                  <a:pt x="745160" y="4669728"/>
                </a:cubicBezTo>
                <a:cubicBezTo>
                  <a:pt x="738775" y="4667599"/>
                  <a:pt x="738775" y="4671856"/>
                  <a:pt x="734519" y="4671856"/>
                </a:cubicBezTo>
                <a:cubicBezTo>
                  <a:pt x="732390" y="4673984"/>
                  <a:pt x="732390" y="4673984"/>
                  <a:pt x="730262" y="4673984"/>
                </a:cubicBezTo>
                <a:cubicBezTo>
                  <a:pt x="726006" y="4665471"/>
                  <a:pt x="726006" y="4648443"/>
                  <a:pt x="730262" y="4637801"/>
                </a:cubicBezTo>
                <a:cubicBezTo>
                  <a:pt x="728134" y="4637801"/>
                  <a:pt x="728134" y="4637801"/>
                  <a:pt x="726006" y="4635673"/>
                </a:cubicBezTo>
                <a:cubicBezTo>
                  <a:pt x="719621" y="4665471"/>
                  <a:pt x="704723" y="4676113"/>
                  <a:pt x="704723" y="4710167"/>
                </a:cubicBezTo>
                <a:cubicBezTo>
                  <a:pt x="696210" y="4708039"/>
                  <a:pt x="698338" y="4714424"/>
                  <a:pt x="691953" y="4712296"/>
                </a:cubicBezTo>
                <a:cubicBezTo>
                  <a:pt x="687697" y="4697397"/>
                  <a:pt x="698338" y="4682498"/>
                  <a:pt x="687697" y="4665471"/>
                </a:cubicBezTo>
                <a:cubicBezTo>
                  <a:pt x="685569" y="4665471"/>
                  <a:pt x="683440" y="4665471"/>
                  <a:pt x="681312" y="4665471"/>
                </a:cubicBezTo>
                <a:cubicBezTo>
                  <a:pt x="681312" y="4678241"/>
                  <a:pt x="683440" y="4691012"/>
                  <a:pt x="681312" y="4701654"/>
                </a:cubicBezTo>
                <a:cubicBezTo>
                  <a:pt x="681312" y="4712296"/>
                  <a:pt x="677056" y="4720809"/>
                  <a:pt x="664286" y="4722938"/>
                </a:cubicBezTo>
                <a:cubicBezTo>
                  <a:pt x="660029" y="4737837"/>
                  <a:pt x="655773" y="4763377"/>
                  <a:pt x="638747" y="4763377"/>
                </a:cubicBezTo>
                <a:cubicBezTo>
                  <a:pt x="643003" y="4767634"/>
                  <a:pt x="640875" y="4771891"/>
                  <a:pt x="638747" y="4774020"/>
                </a:cubicBezTo>
                <a:cubicBezTo>
                  <a:pt x="638747" y="4767634"/>
                  <a:pt x="636618" y="4763377"/>
                  <a:pt x="630234" y="4765506"/>
                </a:cubicBezTo>
                <a:cubicBezTo>
                  <a:pt x="628105" y="4769763"/>
                  <a:pt x="623849" y="4771891"/>
                  <a:pt x="615336" y="4769763"/>
                </a:cubicBezTo>
                <a:cubicBezTo>
                  <a:pt x="615336" y="4776148"/>
                  <a:pt x="613207" y="4778276"/>
                  <a:pt x="619592" y="4780405"/>
                </a:cubicBezTo>
                <a:cubicBezTo>
                  <a:pt x="619592" y="4776148"/>
                  <a:pt x="617464" y="4774020"/>
                  <a:pt x="621721" y="4771891"/>
                </a:cubicBezTo>
                <a:cubicBezTo>
                  <a:pt x="628105" y="4780405"/>
                  <a:pt x="617464" y="4786790"/>
                  <a:pt x="621721" y="4799560"/>
                </a:cubicBezTo>
                <a:cubicBezTo>
                  <a:pt x="602566" y="4788918"/>
                  <a:pt x="589796" y="4808074"/>
                  <a:pt x="577027" y="4814459"/>
                </a:cubicBezTo>
                <a:cubicBezTo>
                  <a:pt x="570642" y="4805946"/>
                  <a:pt x="560001" y="4810202"/>
                  <a:pt x="551488" y="4812331"/>
                </a:cubicBezTo>
                <a:cubicBezTo>
                  <a:pt x="534461" y="4795304"/>
                  <a:pt x="534461" y="4765506"/>
                  <a:pt x="540846" y="4735708"/>
                </a:cubicBezTo>
                <a:cubicBezTo>
                  <a:pt x="547231" y="4739965"/>
                  <a:pt x="542975" y="4744222"/>
                  <a:pt x="547231" y="4748479"/>
                </a:cubicBezTo>
                <a:cubicBezTo>
                  <a:pt x="557872" y="4744222"/>
                  <a:pt x="547231" y="4731451"/>
                  <a:pt x="557872" y="4722938"/>
                </a:cubicBezTo>
                <a:cubicBezTo>
                  <a:pt x="534461" y="4701654"/>
                  <a:pt x="574899" y="4673984"/>
                  <a:pt x="570642" y="4654829"/>
                </a:cubicBezTo>
                <a:cubicBezTo>
                  <a:pt x="581283" y="4650572"/>
                  <a:pt x="587668" y="4639930"/>
                  <a:pt x="591925" y="4631416"/>
                </a:cubicBezTo>
                <a:cubicBezTo>
                  <a:pt x="594053" y="4625031"/>
                  <a:pt x="596181" y="4620774"/>
                  <a:pt x="596181" y="4616517"/>
                </a:cubicBezTo>
                <a:cubicBezTo>
                  <a:pt x="589796" y="4616517"/>
                  <a:pt x="589796" y="4616517"/>
                  <a:pt x="579155" y="4618646"/>
                </a:cubicBezTo>
                <a:cubicBezTo>
                  <a:pt x="579155" y="4610132"/>
                  <a:pt x="574899" y="4612260"/>
                  <a:pt x="570642" y="4603747"/>
                </a:cubicBezTo>
                <a:cubicBezTo>
                  <a:pt x="572770" y="4599490"/>
                  <a:pt x="581283" y="4599490"/>
                  <a:pt x="577027" y="4590976"/>
                </a:cubicBezTo>
                <a:cubicBezTo>
                  <a:pt x="594053" y="4586720"/>
                  <a:pt x="596181" y="4573949"/>
                  <a:pt x="608951" y="4563307"/>
                </a:cubicBezTo>
                <a:cubicBezTo>
                  <a:pt x="611079" y="4561179"/>
                  <a:pt x="611079" y="4561179"/>
                  <a:pt x="611079" y="4559050"/>
                </a:cubicBezTo>
                <a:cubicBezTo>
                  <a:pt x="611079" y="4554793"/>
                  <a:pt x="611079" y="4552665"/>
                  <a:pt x="613207" y="4550537"/>
                </a:cubicBezTo>
                <a:cubicBezTo>
                  <a:pt x="611079" y="4548408"/>
                  <a:pt x="611079" y="4546280"/>
                  <a:pt x="608951" y="4546280"/>
                </a:cubicBezTo>
                <a:cubicBezTo>
                  <a:pt x="613207" y="4542023"/>
                  <a:pt x="613207" y="4546280"/>
                  <a:pt x="615336" y="4546280"/>
                </a:cubicBezTo>
                <a:cubicBezTo>
                  <a:pt x="617464" y="4546280"/>
                  <a:pt x="619592" y="4544151"/>
                  <a:pt x="619592" y="4544151"/>
                </a:cubicBezTo>
                <a:cubicBezTo>
                  <a:pt x="621721" y="4535638"/>
                  <a:pt x="617464" y="4522867"/>
                  <a:pt x="625977" y="4520739"/>
                </a:cubicBezTo>
                <a:cubicBezTo>
                  <a:pt x="630234" y="4527124"/>
                  <a:pt x="617464" y="4529253"/>
                  <a:pt x="623849" y="4533509"/>
                </a:cubicBezTo>
                <a:cubicBezTo>
                  <a:pt x="623849" y="4531381"/>
                  <a:pt x="623849" y="4531381"/>
                  <a:pt x="625977" y="4531381"/>
                </a:cubicBezTo>
                <a:cubicBezTo>
                  <a:pt x="628105" y="4529253"/>
                  <a:pt x="628105" y="4527124"/>
                  <a:pt x="630234" y="4527124"/>
                </a:cubicBezTo>
                <a:cubicBezTo>
                  <a:pt x="634490" y="4522867"/>
                  <a:pt x="636618" y="4516482"/>
                  <a:pt x="628105" y="4514354"/>
                </a:cubicBezTo>
                <a:cubicBezTo>
                  <a:pt x="632362" y="4510097"/>
                  <a:pt x="636618" y="4505840"/>
                  <a:pt x="640875" y="4501583"/>
                </a:cubicBezTo>
                <a:cubicBezTo>
                  <a:pt x="630234" y="4510097"/>
                  <a:pt x="613207" y="4514354"/>
                  <a:pt x="613207" y="4524996"/>
                </a:cubicBezTo>
                <a:cubicBezTo>
                  <a:pt x="613207" y="4518611"/>
                  <a:pt x="608951" y="4516482"/>
                  <a:pt x="604694" y="4512225"/>
                </a:cubicBezTo>
                <a:cubicBezTo>
                  <a:pt x="617464" y="4510097"/>
                  <a:pt x="636618" y="4505840"/>
                  <a:pt x="628105" y="4490941"/>
                </a:cubicBezTo>
                <a:cubicBezTo>
                  <a:pt x="638747" y="4493070"/>
                  <a:pt x="640875" y="4486684"/>
                  <a:pt x="643003" y="4480299"/>
                </a:cubicBezTo>
                <a:cubicBezTo>
                  <a:pt x="636618" y="4478171"/>
                  <a:pt x="636618" y="4488813"/>
                  <a:pt x="628105" y="4480299"/>
                </a:cubicBezTo>
                <a:cubicBezTo>
                  <a:pt x="636618" y="4495198"/>
                  <a:pt x="608951" y="4486684"/>
                  <a:pt x="621721" y="4499455"/>
                </a:cubicBezTo>
                <a:cubicBezTo>
                  <a:pt x="606823" y="4499455"/>
                  <a:pt x="608951" y="4510097"/>
                  <a:pt x="598310" y="4514354"/>
                </a:cubicBezTo>
                <a:cubicBezTo>
                  <a:pt x="598310" y="4507968"/>
                  <a:pt x="602566" y="4505840"/>
                  <a:pt x="594053" y="4503712"/>
                </a:cubicBezTo>
                <a:cubicBezTo>
                  <a:pt x="594053" y="4510097"/>
                  <a:pt x="585540" y="4505840"/>
                  <a:pt x="585540" y="4505840"/>
                </a:cubicBezTo>
                <a:cubicBezTo>
                  <a:pt x="591925" y="4510097"/>
                  <a:pt x="581283" y="4510097"/>
                  <a:pt x="585540" y="4518611"/>
                </a:cubicBezTo>
                <a:cubicBezTo>
                  <a:pt x="587668" y="4516482"/>
                  <a:pt x="589796" y="4516482"/>
                  <a:pt x="591925" y="4520739"/>
                </a:cubicBezTo>
                <a:cubicBezTo>
                  <a:pt x="585540" y="4522867"/>
                  <a:pt x="585540" y="4533509"/>
                  <a:pt x="572770" y="4531381"/>
                </a:cubicBezTo>
                <a:cubicBezTo>
                  <a:pt x="570642" y="4529253"/>
                  <a:pt x="572770" y="4522867"/>
                  <a:pt x="568514" y="4522867"/>
                </a:cubicBezTo>
                <a:cubicBezTo>
                  <a:pt x="562129" y="4529253"/>
                  <a:pt x="570642" y="4533509"/>
                  <a:pt x="566386" y="4542023"/>
                </a:cubicBezTo>
                <a:cubicBezTo>
                  <a:pt x="553616" y="4537766"/>
                  <a:pt x="555744" y="4550537"/>
                  <a:pt x="538718" y="4546280"/>
                </a:cubicBezTo>
                <a:cubicBezTo>
                  <a:pt x="538718" y="4552665"/>
                  <a:pt x="525948" y="4554793"/>
                  <a:pt x="521692" y="4556922"/>
                </a:cubicBezTo>
                <a:cubicBezTo>
                  <a:pt x="521692" y="4554793"/>
                  <a:pt x="517435" y="4550537"/>
                  <a:pt x="515307" y="4550537"/>
                </a:cubicBezTo>
                <a:cubicBezTo>
                  <a:pt x="513179" y="4554793"/>
                  <a:pt x="496153" y="4554793"/>
                  <a:pt x="508922" y="4559050"/>
                </a:cubicBezTo>
                <a:cubicBezTo>
                  <a:pt x="500409" y="4565436"/>
                  <a:pt x="502537" y="4559050"/>
                  <a:pt x="494024" y="4556922"/>
                </a:cubicBezTo>
                <a:cubicBezTo>
                  <a:pt x="498281" y="4563307"/>
                  <a:pt x="487640" y="4559050"/>
                  <a:pt x="487640" y="4563307"/>
                </a:cubicBezTo>
                <a:cubicBezTo>
                  <a:pt x="494024" y="4571821"/>
                  <a:pt x="491896" y="4565436"/>
                  <a:pt x="498281" y="4563307"/>
                </a:cubicBezTo>
                <a:cubicBezTo>
                  <a:pt x="504666" y="4567564"/>
                  <a:pt x="498281" y="4567564"/>
                  <a:pt x="500409" y="4573949"/>
                </a:cubicBezTo>
                <a:cubicBezTo>
                  <a:pt x="494024" y="4573949"/>
                  <a:pt x="491896" y="4576078"/>
                  <a:pt x="496153" y="4582463"/>
                </a:cubicBezTo>
                <a:cubicBezTo>
                  <a:pt x="489768" y="4578206"/>
                  <a:pt x="483383" y="4588848"/>
                  <a:pt x="479126" y="4578206"/>
                </a:cubicBezTo>
                <a:cubicBezTo>
                  <a:pt x="481255" y="4578206"/>
                  <a:pt x="494024" y="4582463"/>
                  <a:pt x="489768" y="4567564"/>
                </a:cubicBezTo>
                <a:cubicBezTo>
                  <a:pt x="479126" y="4573949"/>
                  <a:pt x="479126" y="4567564"/>
                  <a:pt x="470613" y="4565436"/>
                </a:cubicBezTo>
                <a:cubicBezTo>
                  <a:pt x="474870" y="4576078"/>
                  <a:pt x="455715" y="4571821"/>
                  <a:pt x="455715" y="4580334"/>
                </a:cubicBezTo>
                <a:cubicBezTo>
                  <a:pt x="453587" y="4573949"/>
                  <a:pt x="459972" y="4573949"/>
                  <a:pt x="455715" y="4565436"/>
                </a:cubicBezTo>
                <a:cubicBezTo>
                  <a:pt x="466357" y="4567564"/>
                  <a:pt x="468485" y="4561179"/>
                  <a:pt x="470613" y="4554793"/>
                </a:cubicBezTo>
                <a:cubicBezTo>
                  <a:pt x="468485" y="4554793"/>
                  <a:pt x="464229" y="4552665"/>
                  <a:pt x="468485" y="4550537"/>
                </a:cubicBezTo>
                <a:cubicBezTo>
                  <a:pt x="474870" y="4554793"/>
                  <a:pt x="479126" y="4537766"/>
                  <a:pt x="479126" y="4527124"/>
                </a:cubicBezTo>
                <a:cubicBezTo>
                  <a:pt x="485511" y="4524996"/>
                  <a:pt x="485511" y="4531381"/>
                  <a:pt x="491896" y="4529253"/>
                </a:cubicBezTo>
                <a:cubicBezTo>
                  <a:pt x="491896" y="4520739"/>
                  <a:pt x="498281" y="4510097"/>
                  <a:pt x="504666" y="4512225"/>
                </a:cubicBezTo>
                <a:cubicBezTo>
                  <a:pt x="515307" y="4482428"/>
                  <a:pt x="534461" y="4456887"/>
                  <a:pt x="536590" y="4420704"/>
                </a:cubicBezTo>
                <a:cubicBezTo>
                  <a:pt x="549359" y="4414319"/>
                  <a:pt x="549359" y="4399420"/>
                  <a:pt x="549359" y="4384521"/>
                </a:cubicBezTo>
                <a:cubicBezTo>
                  <a:pt x="562129" y="4382392"/>
                  <a:pt x="568514" y="4363237"/>
                  <a:pt x="557872" y="4348338"/>
                </a:cubicBezTo>
                <a:cubicBezTo>
                  <a:pt x="555744" y="4358980"/>
                  <a:pt x="562129" y="4376007"/>
                  <a:pt x="551488" y="4380264"/>
                </a:cubicBezTo>
                <a:cubicBezTo>
                  <a:pt x="553616" y="4361108"/>
                  <a:pt x="549359" y="4339824"/>
                  <a:pt x="564257" y="4331311"/>
                </a:cubicBezTo>
                <a:cubicBezTo>
                  <a:pt x="555744" y="4329182"/>
                  <a:pt x="557872" y="4318540"/>
                  <a:pt x="562129" y="4314283"/>
                </a:cubicBezTo>
                <a:cubicBezTo>
                  <a:pt x="564257" y="4320669"/>
                  <a:pt x="564257" y="4333439"/>
                  <a:pt x="568514" y="4335567"/>
                </a:cubicBezTo>
                <a:cubicBezTo>
                  <a:pt x="572770" y="4324925"/>
                  <a:pt x="560001" y="4312155"/>
                  <a:pt x="564257" y="4297256"/>
                </a:cubicBezTo>
                <a:cubicBezTo>
                  <a:pt x="568514" y="4297256"/>
                  <a:pt x="568514" y="4299385"/>
                  <a:pt x="572770" y="4299385"/>
                </a:cubicBezTo>
                <a:cubicBezTo>
                  <a:pt x="574899" y="4292999"/>
                  <a:pt x="574899" y="4278100"/>
                  <a:pt x="583412" y="4286614"/>
                </a:cubicBezTo>
                <a:cubicBezTo>
                  <a:pt x="581283" y="4284486"/>
                  <a:pt x="583412" y="4284486"/>
                  <a:pt x="583412" y="4282357"/>
                </a:cubicBezTo>
                <a:cubicBezTo>
                  <a:pt x="581283" y="4280229"/>
                  <a:pt x="581283" y="4278100"/>
                  <a:pt x="579155" y="4275972"/>
                </a:cubicBezTo>
                <a:cubicBezTo>
                  <a:pt x="579155" y="4275972"/>
                  <a:pt x="579155" y="4273844"/>
                  <a:pt x="577027" y="4273844"/>
                </a:cubicBezTo>
                <a:cubicBezTo>
                  <a:pt x="577027" y="4269587"/>
                  <a:pt x="574899" y="4267458"/>
                  <a:pt x="572770" y="4265330"/>
                </a:cubicBezTo>
                <a:cubicBezTo>
                  <a:pt x="570642" y="4267458"/>
                  <a:pt x="570642" y="4269587"/>
                  <a:pt x="568514" y="4271715"/>
                </a:cubicBezTo>
                <a:cubicBezTo>
                  <a:pt x="570642" y="4275972"/>
                  <a:pt x="574899" y="4275972"/>
                  <a:pt x="574899" y="4282357"/>
                </a:cubicBezTo>
                <a:cubicBezTo>
                  <a:pt x="564257" y="4280229"/>
                  <a:pt x="574899" y="4292999"/>
                  <a:pt x="568514" y="4292999"/>
                </a:cubicBezTo>
                <a:cubicBezTo>
                  <a:pt x="562129" y="4282357"/>
                  <a:pt x="568514" y="4284486"/>
                  <a:pt x="568514" y="4273844"/>
                </a:cubicBezTo>
                <a:cubicBezTo>
                  <a:pt x="562129" y="4269587"/>
                  <a:pt x="553616" y="4271715"/>
                  <a:pt x="553616" y="4278100"/>
                </a:cubicBezTo>
                <a:cubicBezTo>
                  <a:pt x="551488" y="4269587"/>
                  <a:pt x="551488" y="4261073"/>
                  <a:pt x="542975" y="4261073"/>
                </a:cubicBezTo>
                <a:cubicBezTo>
                  <a:pt x="545103" y="4269587"/>
                  <a:pt x="551488" y="4282357"/>
                  <a:pt x="551488" y="4290871"/>
                </a:cubicBezTo>
                <a:cubicBezTo>
                  <a:pt x="553616" y="4288742"/>
                  <a:pt x="555744" y="4286614"/>
                  <a:pt x="560001" y="4284486"/>
                </a:cubicBezTo>
                <a:cubicBezTo>
                  <a:pt x="560001" y="4288742"/>
                  <a:pt x="562129" y="4292999"/>
                  <a:pt x="560001" y="4295128"/>
                </a:cubicBezTo>
                <a:cubicBezTo>
                  <a:pt x="557872" y="4292999"/>
                  <a:pt x="555744" y="4292999"/>
                  <a:pt x="551488" y="4292999"/>
                </a:cubicBezTo>
                <a:cubicBezTo>
                  <a:pt x="551488" y="4299385"/>
                  <a:pt x="549359" y="4303641"/>
                  <a:pt x="542975" y="4301513"/>
                </a:cubicBezTo>
                <a:cubicBezTo>
                  <a:pt x="540846" y="4305770"/>
                  <a:pt x="540846" y="4312155"/>
                  <a:pt x="538718" y="4316412"/>
                </a:cubicBezTo>
                <a:cubicBezTo>
                  <a:pt x="540846" y="4316412"/>
                  <a:pt x="545103" y="4318540"/>
                  <a:pt x="547231" y="4318540"/>
                </a:cubicBezTo>
                <a:cubicBezTo>
                  <a:pt x="540846" y="4320669"/>
                  <a:pt x="536590" y="4322797"/>
                  <a:pt x="536590" y="4327054"/>
                </a:cubicBezTo>
                <a:cubicBezTo>
                  <a:pt x="534461" y="4350466"/>
                  <a:pt x="525948" y="4373879"/>
                  <a:pt x="517435" y="4395163"/>
                </a:cubicBezTo>
                <a:cubicBezTo>
                  <a:pt x="506794" y="4416447"/>
                  <a:pt x="496153" y="4435603"/>
                  <a:pt x="487640" y="4450501"/>
                </a:cubicBezTo>
                <a:cubicBezTo>
                  <a:pt x="483383" y="4433474"/>
                  <a:pt x="485511" y="4429217"/>
                  <a:pt x="483383" y="4416447"/>
                </a:cubicBezTo>
                <a:cubicBezTo>
                  <a:pt x="476998" y="4424961"/>
                  <a:pt x="472742" y="4433474"/>
                  <a:pt x="470613" y="4441988"/>
                </a:cubicBezTo>
                <a:cubicBezTo>
                  <a:pt x="466357" y="4444116"/>
                  <a:pt x="455715" y="4441988"/>
                  <a:pt x="455715" y="4446245"/>
                </a:cubicBezTo>
                <a:cubicBezTo>
                  <a:pt x="464229" y="4456887"/>
                  <a:pt x="442946" y="4456887"/>
                  <a:pt x="449331" y="4469657"/>
                </a:cubicBezTo>
                <a:cubicBezTo>
                  <a:pt x="440818" y="4469657"/>
                  <a:pt x="442946" y="4476042"/>
                  <a:pt x="436561" y="4480299"/>
                </a:cubicBezTo>
                <a:cubicBezTo>
                  <a:pt x="434433" y="4473914"/>
                  <a:pt x="440818" y="4471786"/>
                  <a:pt x="438689" y="4465400"/>
                </a:cubicBezTo>
                <a:cubicBezTo>
                  <a:pt x="432304" y="4465400"/>
                  <a:pt x="428048" y="4461144"/>
                  <a:pt x="423792" y="4465400"/>
                </a:cubicBezTo>
                <a:cubicBezTo>
                  <a:pt x="417407" y="4441988"/>
                  <a:pt x="419535" y="4420704"/>
                  <a:pt x="421663" y="4395163"/>
                </a:cubicBezTo>
                <a:cubicBezTo>
                  <a:pt x="421663" y="4380264"/>
                  <a:pt x="421663" y="4344081"/>
                  <a:pt x="432304" y="4333439"/>
                </a:cubicBezTo>
                <a:cubicBezTo>
                  <a:pt x="425920" y="4305770"/>
                  <a:pt x="438689" y="4275972"/>
                  <a:pt x="449331" y="4254688"/>
                </a:cubicBezTo>
                <a:cubicBezTo>
                  <a:pt x="445074" y="4231275"/>
                  <a:pt x="453587" y="4214248"/>
                  <a:pt x="462100" y="4192964"/>
                </a:cubicBezTo>
                <a:cubicBezTo>
                  <a:pt x="464229" y="4195093"/>
                  <a:pt x="466357" y="4195093"/>
                  <a:pt x="468485" y="4197221"/>
                </a:cubicBezTo>
                <a:cubicBezTo>
                  <a:pt x="466357" y="4186579"/>
                  <a:pt x="479126" y="4175937"/>
                  <a:pt x="466357" y="4171680"/>
                </a:cubicBezTo>
                <a:cubicBezTo>
                  <a:pt x="472742" y="4171680"/>
                  <a:pt x="476998" y="4171680"/>
                  <a:pt x="481255" y="4169551"/>
                </a:cubicBezTo>
                <a:cubicBezTo>
                  <a:pt x="487640" y="4144011"/>
                  <a:pt x="489768" y="4116341"/>
                  <a:pt x="476998" y="4086544"/>
                </a:cubicBezTo>
                <a:cubicBezTo>
                  <a:pt x="485511" y="4078030"/>
                  <a:pt x="487640" y="4069516"/>
                  <a:pt x="476998" y="4061003"/>
                </a:cubicBezTo>
                <a:cubicBezTo>
                  <a:pt x="506794" y="4050361"/>
                  <a:pt x="523820" y="4022691"/>
                  <a:pt x="523820" y="3999279"/>
                </a:cubicBezTo>
                <a:cubicBezTo>
                  <a:pt x="519564" y="3999279"/>
                  <a:pt x="525948" y="4005664"/>
                  <a:pt x="519564" y="4005664"/>
                </a:cubicBezTo>
                <a:cubicBezTo>
                  <a:pt x="513179" y="3999279"/>
                  <a:pt x="517435" y="3995022"/>
                  <a:pt x="511051" y="3988637"/>
                </a:cubicBezTo>
                <a:cubicBezTo>
                  <a:pt x="513179" y="3984380"/>
                  <a:pt x="517435" y="3982252"/>
                  <a:pt x="513179" y="3973738"/>
                </a:cubicBezTo>
                <a:cubicBezTo>
                  <a:pt x="521692" y="3973738"/>
                  <a:pt x="528077" y="3971610"/>
                  <a:pt x="528077" y="3965224"/>
                </a:cubicBezTo>
                <a:cubicBezTo>
                  <a:pt x="521692" y="3965224"/>
                  <a:pt x="519564" y="3956711"/>
                  <a:pt x="517435" y="3950325"/>
                </a:cubicBezTo>
                <a:cubicBezTo>
                  <a:pt x="547231" y="3933298"/>
                  <a:pt x="564257" y="3905629"/>
                  <a:pt x="564257" y="3867318"/>
                </a:cubicBezTo>
                <a:cubicBezTo>
                  <a:pt x="579155" y="3869446"/>
                  <a:pt x="566386" y="3850290"/>
                  <a:pt x="572770" y="3843905"/>
                </a:cubicBezTo>
                <a:cubicBezTo>
                  <a:pt x="553616" y="3835391"/>
                  <a:pt x="579155" y="3814107"/>
                  <a:pt x="555744" y="3809851"/>
                </a:cubicBezTo>
                <a:cubicBezTo>
                  <a:pt x="598310" y="3790695"/>
                  <a:pt x="587668" y="3722586"/>
                  <a:pt x="608951" y="3701302"/>
                </a:cubicBezTo>
                <a:cubicBezTo>
                  <a:pt x="602566" y="3688531"/>
                  <a:pt x="606823" y="3665119"/>
                  <a:pt x="617464" y="3654477"/>
                </a:cubicBezTo>
                <a:cubicBezTo>
                  <a:pt x="615336" y="3624679"/>
                  <a:pt x="625977" y="3605523"/>
                  <a:pt x="638747" y="3584239"/>
                </a:cubicBezTo>
                <a:cubicBezTo>
                  <a:pt x="638747" y="3560827"/>
                  <a:pt x="643003" y="3552313"/>
                  <a:pt x="643003" y="3531029"/>
                </a:cubicBezTo>
                <a:cubicBezTo>
                  <a:pt x="647260" y="3528901"/>
                  <a:pt x="653645" y="3537414"/>
                  <a:pt x="655773" y="3528901"/>
                </a:cubicBezTo>
                <a:cubicBezTo>
                  <a:pt x="640875" y="3520387"/>
                  <a:pt x="651516" y="3503360"/>
                  <a:pt x="655773" y="3494846"/>
                </a:cubicBezTo>
                <a:cubicBezTo>
                  <a:pt x="655773" y="3496975"/>
                  <a:pt x="655773" y="3503360"/>
                  <a:pt x="660029" y="3503360"/>
                </a:cubicBezTo>
                <a:cubicBezTo>
                  <a:pt x="655773" y="3486333"/>
                  <a:pt x="660029" y="3467177"/>
                  <a:pt x="670671" y="3452278"/>
                </a:cubicBezTo>
                <a:cubicBezTo>
                  <a:pt x="670671" y="3452278"/>
                  <a:pt x="670671" y="3452278"/>
                  <a:pt x="670671" y="3439508"/>
                </a:cubicBezTo>
                <a:cubicBezTo>
                  <a:pt x="670671" y="3439508"/>
                  <a:pt x="670671" y="3439508"/>
                  <a:pt x="681312" y="3439508"/>
                </a:cubicBezTo>
                <a:cubicBezTo>
                  <a:pt x="681312" y="3435251"/>
                  <a:pt x="677056" y="3428865"/>
                  <a:pt x="670671" y="3428865"/>
                </a:cubicBezTo>
                <a:cubicBezTo>
                  <a:pt x="668542" y="3430994"/>
                  <a:pt x="674927" y="3439508"/>
                  <a:pt x="670671" y="3439508"/>
                </a:cubicBezTo>
                <a:cubicBezTo>
                  <a:pt x="660029" y="3424609"/>
                  <a:pt x="647260" y="3448021"/>
                  <a:pt x="640875" y="3454406"/>
                </a:cubicBezTo>
                <a:cubicBezTo>
                  <a:pt x="643003" y="3454406"/>
                  <a:pt x="647260" y="3454406"/>
                  <a:pt x="647260" y="3458663"/>
                </a:cubicBezTo>
                <a:cubicBezTo>
                  <a:pt x="636618" y="3458663"/>
                  <a:pt x="645131" y="3460792"/>
                  <a:pt x="640875" y="3465048"/>
                </a:cubicBezTo>
                <a:cubicBezTo>
                  <a:pt x="640875" y="3465048"/>
                  <a:pt x="640875" y="3465048"/>
                  <a:pt x="630234" y="3465048"/>
                </a:cubicBezTo>
                <a:cubicBezTo>
                  <a:pt x="630234" y="3456535"/>
                  <a:pt x="623849" y="3458663"/>
                  <a:pt x="621721" y="3454406"/>
                </a:cubicBezTo>
                <a:cubicBezTo>
                  <a:pt x="630234" y="3450150"/>
                  <a:pt x="632362" y="3450150"/>
                  <a:pt x="632362" y="3439508"/>
                </a:cubicBezTo>
                <a:cubicBezTo>
                  <a:pt x="647260" y="3441636"/>
                  <a:pt x="638747" y="3435251"/>
                  <a:pt x="653645" y="3435251"/>
                </a:cubicBezTo>
                <a:cubicBezTo>
                  <a:pt x="647260" y="3433122"/>
                  <a:pt x="647260" y="3424609"/>
                  <a:pt x="651516" y="3422480"/>
                </a:cubicBezTo>
                <a:cubicBezTo>
                  <a:pt x="653645" y="3426737"/>
                  <a:pt x="653645" y="3430994"/>
                  <a:pt x="657901" y="3430994"/>
                </a:cubicBezTo>
                <a:cubicBezTo>
                  <a:pt x="655773" y="3426737"/>
                  <a:pt x="666414" y="3435251"/>
                  <a:pt x="664286" y="3426737"/>
                </a:cubicBezTo>
                <a:cubicBezTo>
                  <a:pt x="660029" y="3420352"/>
                  <a:pt x="653645" y="3420352"/>
                  <a:pt x="651516" y="3411838"/>
                </a:cubicBezTo>
                <a:cubicBezTo>
                  <a:pt x="660029" y="3411838"/>
                  <a:pt x="657901" y="3424609"/>
                  <a:pt x="668542" y="3422480"/>
                </a:cubicBezTo>
                <a:cubicBezTo>
                  <a:pt x="662158" y="3409710"/>
                  <a:pt x="685569" y="3418223"/>
                  <a:pt x="679184" y="3403325"/>
                </a:cubicBezTo>
                <a:cubicBezTo>
                  <a:pt x="672799" y="3401196"/>
                  <a:pt x="664286" y="3403325"/>
                  <a:pt x="662158" y="3396939"/>
                </a:cubicBezTo>
                <a:cubicBezTo>
                  <a:pt x="672799" y="3399068"/>
                  <a:pt x="672799" y="3396939"/>
                  <a:pt x="681312" y="3403325"/>
                </a:cubicBezTo>
                <a:cubicBezTo>
                  <a:pt x="677056" y="3384169"/>
                  <a:pt x="694082" y="3379912"/>
                  <a:pt x="702595" y="3369270"/>
                </a:cubicBezTo>
                <a:cubicBezTo>
                  <a:pt x="700466" y="3369270"/>
                  <a:pt x="700466" y="3367142"/>
                  <a:pt x="698338" y="3365013"/>
                </a:cubicBezTo>
                <a:cubicBezTo>
                  <a:pt x="694082" y="3365013"/>
                  <a:pt x="698338" y="3371398"/>
                  <a:pt x="691953" y="3369270"/>
                </a:cubicBezTo>
                <a:cubicBezTo>
                  <a:pt x="689825" y="3358628"/>
                  <a:pt x="704723" y="3367142"/>
                  <a:pt x="706851" y="3362885"/>
                </a:cubicBezTo>
                <a:cubicBezTo>
                  <a:pt x="702595" y="3358628"/>
                  <a:pt x="700466" y="3356500"/>
                  <a:pt x="704723" y="3352243"/>
                </a:cubicBezTo>
                <a:cubicBezTo>
                  <a:pt x="704723" y="3362885"/>
                  <a:pt x="711108" y="3354371"/>
                  <a:pt x="719621" y="3356500"/>
                </a:cubicBezTo>
                <a:cubicBezTo>
                  <a:pt x="717493" y="3343729"/>
                  <a:pt x="743032" y="3330959"/>
                  <a:pt x="734519" y="3316060"/>
                </a:cubicBezTo>
                <a:cubicBezTo>
                  <a:pt x="730262" y="3324573"/>
                  <a:pt x="723877" y="3335216"/>
                  <a:pt x="721749" y="3345858"/>
                </a:cubicBezTo>
                <a:cubicBezTo>
                  <a:pt x="721749" y="3345858"/>
                  <a:pt x="721749" y="3343729"/>
                  <a:pt x="719621" y="3343729"/>
                </a:cubicBezTo>
                <a:cubicBezTo>
                  <a:pt x="719621" y="3341601"/>
                  <a:pt x="717493" y="3341601"/>
                  <a:pt x="715364" y="3339472"/>
                </a:cubicBezTo>
                <a:cubicBezTo>
                  <a:pt x="717493" y="3339472"/>
                  <a:pt x="717493" y="3337344"/>
                  <a:pt x="719621" y="3337344"/>
                </a:cubicBezTo>
                <a:cubicBezTo>
                  <a:pt x="719621" y="3335216"/>
                  <a:pt x="717493" y="3335216"/>
                  <a:pt x="717493" y="3335216"/>
                </a:cubicBezTo>
                <a:cubicBezTo>
                  <a:pt x="719621" y="3333087"/>
                  <a:pt x="721749" y="3322445"/>
                  <a:pt x="726006" y="3326702"/>
                </a:cubicBezTo>
                <a:cubicBezTo>
                  <a:pt x="728134" y="3324573"/>
                  <a:pt x="728134" y="3322445"/>
                  <a:pt x="723877" y="3318188"/>
                </a:cubicBezTo>
                <a:cubicBezTo>
                  <a:pt x="732390" y="3311803"/>
                  <a:pt x="734519" y="3303289"/>
                  <a:pt x="740904" y="3296904"/>
                </a:cubicBezTo>
                <a:cubicBezTo>
                  <a:pt x="740904" y="3303289"/>
                  <a:pt x="738775" y="3307546"/>
                  <a:pt x="736647" y="3313931"/>
                </a:cubicBezTo>
                <a:cubicBezTo>
                  <a:pt x="740904" y="3311803"/>
                  <a:pt x="740904" y="3318188"/>
                  <a:pt x="745160" y="3318188"/>
                </a:cubicBezTo>
                <a:cubicBezTo>
                  <a:pt x="747288" y="3311803"/>
                  <a:pt x="755801" y="3307546"/>
                  <a:pt x="757930" y="3301161"/>
                </a:cubicBezTo>
                <a:cubicBezTo>
                  <a:pt x="760058" y="3299033"/>
                  <a:pt x="760058" y="3296904"/>
                  <a:pt x="760058" y="3296904"/>
                </a:cubicBezTo>
                <a:cubicBezTo>
                  <a:pt x="760058" y="3294776"/>
                  <a:pt x="760058" y="3294776"/>
                  <a:pt x="760058" y="3294776"/>
                </a:cubicBezTo>
                <a:cubicBezTo>
                  <a:pt x="760058" y="3292647"/>
                  <a:pt x="760058" y="3292647"/>
                  <a:pt x="762186" y="3290519"/>
                </a:cubicBezTo>
                <a:cubicBezTo>
                  <a:pt x="760058" y="3290519"/>
                  <a:pt x="757930" y="3288391"/>
                  <a:pt x="757930" y="3288391"/>
                </a:cubicBezTo>
                <a:cubicBezTo>
                  <a:pt x="762186" y="3288391"/>
                  <a:pt x="762186" y="3284134"/>
                  <a:pt x="762186" y="3282005"/>
                </a:cubicBezTo>
                <a:cubicBezTo>
                  <a:pt x="764315" y="3275620"/>
                  <a:pt x="766443" y="3269235"/>
                  <a:pt x="766443" y="3260721"/>
                </a:cubicBezTo>
                <a:cubicBezTo>
                  <a:pt x="770699" y="3267106"/>
                  <a:pt x="762186" y="3273492"/>
                  <a:pt x="770699" y="3273492"/>
                </a:cubicBezTo>
                <a:cubicBezTo>
                  <a:pt x="777084" y="3267106"/>
                  <a:pt x="777084" y="3254336"/>
                  <a:pt x="777084" y="3247951"/>
                </a:cubicBezTo>
                <a:cubicBezTo>
                  <a:pt x="777084" y="3250079"/>
                  <a:pt x="779212" y="3252208"/>
                  <a:pt x="781341" y="3252208"/>
                </a:cubicBezTo>
                <a:cubicBezTo>
                  <a:pt x="777084" y="3243694"/>
                  <a:pt x="785597" y="3243694"/>
                  <a:pt x="785597" y="3237309"/>
                </a:cubicBezTo>
                <a:cubicBezTo>
                  <a:pt x="783469" y="3237309"/>
                  <a:pt x="781341" y="3237309"/>
                  <a:pt x="779212" y="3235180"/>
                </a:cubicBezTo>
                <a:cubicBezTo>
                  <a:pt x="791982" y="3233052"/>
                  <a:pt x="779212" y="3224538"/>
                  <a:pt x="783469" y="3220282"/>
                </a:cubicBezTo>
                <a:cubicBezTo>
                  <a:pt x="785597" y="3224538"/>
                  <a:pt x="787725" y="3224538"/>
                  <a:pt x="791982" y="3224538"/>
                </a:cubicBezTo>
                <a:cubicBezTo>
                  <a:pt x="798367" y="3213896"/>
                  <a:pt x="804752" y="3205383"/>
                  <a:pt x="809008" y="3194741"/>
                </a:cubicBezTo>
                <a:cubicBezTo>
                  <a:pt x="804752" y="3186227"/>
                  <a:pt x="809008" y="3184099"/>
                  <a:pt x="813265" y="3181970"/>
                </a:cubicBezTo>
                <a:cubicBezTo>
                  <a:pt x="813265" y="3179842"/>
                  <a:pt x="813265" y="3177713"/>
                  <a:pt x="813265" y="3175585"/>
                </a:cubicBezTo>
                <a:cubicBezTo>
                  <a:pt x="817521" y="3173457"/>
                  <a:pt x="828163" y="3173457"/>
                  <a:pt x="819650" y="3162814"/>
                </a:cubicBezTo>
                <a:cubicBezTo>
                  <a:pt x="823906" y="3160686"/>
                  <a:pt x="826034" y="3164943"/>
                  <a:pt x="828163" y="3162814"/>
                </a:cubicBezTo>
                <a:cubicBezTo>
                  <a:pt x="823906" y="3154301"/>
                  <a:pt x="832419" y="3139402"/>
                  <a:pt x="843060" y="3135145"/>
                </a:cubicBezTo>
                <a:cubicBezTo>
                  <a:pt x="843060" y="3133017"/>
                  <a:pt x="843060" y="3130888"/>
                  <a:pt x="840932" y="3126632"/>
                </a:cubicBezTo>
                <a:cubicBezTo>
                  <a:pt x="838804" y="3130888"/>
                  <a:pt x="832419" y="3133017"/>
                  <a:pt x="826034" y="3126632"/>
                </a:cubicBezTo>
                <a:cubicBezTo>
                  <a:pt x="819650" y="3137274"/>
                  <a:pt x="821778" y="3154301"/>
                  <a:pt x="806880" y="3158558"/>
                </a:cubicBezTo>
                <a:cubicBezTo>
                  <a:pt x="802623" y="3158558"/>
                  <a:pt x="804752" y="3150044"/>
                  <a:pt x="798367" y="3147916"/>
                </a:cubicBezTo>
                <a:cubicBezTo>
                  <a:pt x="800495" y="3152172"/>
                  <a:pt x="798367" y="3158558"/>
                  <a:pt x="804752" y="3158558"/>
                </a:cubicBezTo>
                <a:cubicBezTo>
                  <a:pt x="800495" y="3175585"/>
                  <a:pt x="779212" y="3177713"/>
                  <a:pt x="779212" y="3194741"/>
                </a:cubicBezTo>
                <a:cubicBezTo>
                  <a:pt x="772828" y="3190484"/>
                  <a:pt x="766443" y="3196869"/>
                  <a:pt x="774956" y="3203254"/>
                </a:cubicBezTo>
                <a:cubicBezTo>
                  <a:pt x="770699" y="3205383"/>
                  <a:pt x="768571" y="3201126"/>
                  <a:pt x="766443" y="3198997"/>
                </a:cubicBezTo>
                <a:cubicBezTo>
                  <a:pt x="764315" y="3207511"/>
                  <a:pt x="751545" y="3207511"/>
                  <a:pt x="760058" y="3218153"/>
                </a:cubicBezTo>
                <a:cubicBezTo>
                  <a:pt x="755801" y="3222410"/>
                  <a:pt x="751545" y="3226667"/>
                  <a:pt x="747288" y="3228795"/>
                </a:cubicBezTo>
                <a:cubicBezTo>
                  <a:pt x="728134" y="3224538"/>
                  <a:pt x="723877" y="3260721"/>
                  <a:pt x="698338" y="3262850"/>
                </a:cubicBezTo>
                <a:cubicBezTo>
                  <a:pt x="702595" y="3286262"/>
                  <a:pt x="666414" y="3282005"/>
                  <a:pt x="670671" y="3307546"/>
                </a:cubicBezTo>
                <a:cubicBezTo>
                  <a:pt x="662158" y="3305418"/>
                  <a:pt x="668542" y="3313931"/>
                  <a:pt x="662158" y="3311803"/>
                </a:cubicBezTo>
                <a:cubicBezTo>
                  <a:pt x="660029" y="3299033"/>
                  <a:pt x="674927" y="3292647"/>
                  <a:pt x="679184" y="3277749"/>
                </a:cubicBezTo>
                <a:cubicBezTo>
                  <a:pt x="674927" y="3275620"/>
                  <a:pt x="672799" y="3271363"/>
                  <a:pt x="668542" y="3269235"/>
                </a:cubicBezTo>
                <a:cubicBezTo>
                  <a:pt x="664286" y="3271363"/>
                  <a:pt x="662158" y="3275620"/>
                  <a:pt x="666414" y="3282005"/>
                </a:cubicBezTo>
                <a:cubicBezTo>
                  <a:pt x="657901" y="3284134"/>
                  <a:pt x="662158" y="3269235"/>
                  <a:pt x="653645" y="3273492"/>
                </a:cubicBezTo>
                <a:cubicBezTo>
                  <a:pt x="660029" y="3279877"/>
                  <a:pt x="645131" y="3286262"/>
                  <a:pt x="657901" y="3290519"/>
                </a:cubicBezTo>
                <a:cubicBezTo>
                  <a:pt x="647260" y="3292647"/>
                  <a:pt x="653645" y="3303289"/>
                  <a:pt x="645131" y="3301161"/>
                </a:cubicBezTo>
                <a:cubicBezTo>
                  <a:pt x="655773" y="3305418"/>
                  <a:pt x="651516" y="3307546"/>
                  <a:pt x="657901" y="3313931"/>
                </a:cubicBezTo>
                <a:cubicBezTo>
                  <a:pt x="645131" y="3316060"/>
                  <a:pt x="645131" y="3324573"/>
                  <a:pt x="647260" y="3330959"/>
                </a:cubicBezTo>
                <a:cubicBezTo>
                  <a:pt x="640875" y="3333087"/>
                  <a:pt x="640875" y="3326702"/>
                  <a:pt x="636618" y="3326702"/>
                </a:cubicBezTo>
                <a:cubicBezTo>
                  <a:pt x="634490" y="3335216"/>
                  <a:pt x="623849" y="3347986"/>
                  <a:pt x="615336" y="3345858"/>
                </a:cubicBezTo>
                <a:cubicBezTo>
                  <a:pt x="621721" y="3343729"/>
                  <a:pt x="619592" y="3333087"/>
                  <a:pt x="625977" y="3328830"/>
                </a:cubicBezTo>
                <a:cubicBezTo>
                  <a:pt x="619592" y="3328830"/>
                  <a:pt x="617464" y="3322445"/>
                  <a:pt x="608951" y="3324573"/>
                </a:cubicBezTo>
                <a:cubicBezTo>
                  <a:pt x="615336" y="3328830"/>
                  <a:pt x="608951" y="3330959"/>
                  <a:pt x="613207" y="3337344"/>
                </a:cubicBezTo>
                <a:cubicBezTo>
                  <a:pt x="602566" y="3328830"/>
                  <a:pt x="577027" y="3347986"/>
                  <a:pt x="581283" y="3360756"/>
                </a:cubicBezTo>
                <a:cubicBezTo>
                  <a:pt x="574899" y="3362885"/>
                  <a:pt x="579155" y="3352243"/>
                  <a:pt x="572770" y="3356500"/>
                </a:cubicBezTo>
                <a:cubicBezTo>
                  <a:pt x="572770" y="3358628"/>
                  <a:pt x="570642" y="3358628"/>
                  <a:pt x="570642" y="3360756"/>
                </a:cubicBezTo>
                <a:cubicBezTo>
                  <a:pt x="577027" y="3365013"/>
                  <a:pt x="577027" y="3371398"/>
                  <a:pt x="587668" y="3369270"/>
                </a:cubicBezTo>
                <a:cubicBezTo>
                  <a:pt x="583412" y="3371398"/>
                  <a:pt x="581283" y="3375655"/>
                  <a:pt x="579155" y="3377784"/>
                </a:cubicBezTo>
                <a:cubicBezTo>
                  <a:pt x="585540" y="3382041"/>
                  <a:pt x="587668" y="3373527"/>
                  <a:pt x="591925" y="3377784"/>
                </a:cubicBezTo>
                <a:cubicBezTo>
                  <a:pt x="581283" y="3377784"/>
                  <a:pt x="589796" y="3388426"/>
                  <a:pt x="579155" y="3386297"/>
                </a:cubicBezTo>
                <a:cubicBezTo>
                  <a:pt x="572770" y="3379912"/>
                  <a:pt x="579155" y="3377784"/>
                  <a:pt x="572770" y="3373527"/>
                </a:cubicBezTo>
                <a:cubicBezTo>
                  <a:pt x="564257" y="3373527"/>
                  <a:pt x="568514" y="3382041"/>
                  <a:pt x="562129" y="3384169"/>
                </a:cubicBezTo>
                <a:cubicBezTo>
                  <a:pt x="560001" y="3377784"/>
                  <a:pt x="551488" y="3379912"/>
                  <a:pt x="549359" y="3375655"/>
                </a:cubicBezTo>
                <a:cubicBezTo>
                  <a:pt x="551488" y="3371398"/>
                  <a:pt x="553616" y="3360756"/>
                  <a:pt x="545103" y="3360756"/>
                </a:cubicBezTo>
                <a:cubicBezTo>
                  <a:pt x="542975" y="3360756"/>
                  <a:pt x="549359" y="3371398"/>
                  <a:pt x="545103" y="3373527"/>
                </a:cubicBezTo>
                <a:cubicBezTo>
                  <a:pt x="542975" y="3365013"/>
                  <a:pt x="532333" y="3375655"/>
                  <a:pt x="532333" y="3367142"/>
                </a:cubicBezTo>
                <a:cubicBezTo>
                  <a:pt x="528077" y="3369270"/>
                  <a:pt x="525948" y="3379912"/>
                  <a:pt x="538718" y="3379912"/>
                </a:cubicBezTo>
                <a:cubicBezTo>
                  <a:pt x="530205" y="3371398"/>
                  <a:pt x="540846" y="3379912"/>
                  <a:pt x="547231" y="3379912"/>
                </a:cubicBezTo>
                <a:cubicBezTo>
                  <a:pt x="547231" y="3377784"/>
                  <a:pt x="545103" y="3375655"/>
                  <a:pt x="547231" y="3375655"/>
                </a:cubicBezTo>
                <a:cubicBezTo>
                  <a:pt x="549359" y="3379912"/>
                  <a:pt x="551488" y="3379912"/>
                  <a:pt x="553616" y="3384169"/>
                </a:cubicBezTo>
                <a:cubicBezTo>
                  <a:pt x="549359" y="3388426"/>
                  <a:pt x="545103" y="3379912"/>
                  <a:pt x="536590" y="3382041"/>
                </a:cubicBezTo>
                <a:cubicBezTo>
                  <a:pt x="536590" y="3384169"/>
                  <a:pt x="534461" y="3386297"/>
                  <a:pt x="536590" y="3390554"/>
                </a:cubicBezTo>
                <a:cubicBezTo>
                  <a:pt x="540846" y="3392683"/>
                  <a:pt x="542975" y="3384169"/>
                  <a:pt x="545103" y="3390554"/>
                </a:cubicBezTo>
                <a:cubicBezTo>
                  <a:pt x="536590" y="3394811"/>
                  <a:pt x="536590" y="3405453"/>
                  <a:pt x="523820" y="3409710"/>
                </a:cubicBezTo>
                <a:cubicBezTo>
                  <a:pt x="528077" y="3396939"/>
                  <a:pt x="523820" y="3390554"/>
                  <a:pt x="528077" y="3379912"/>
                </a:cubicBezTo>
                <a:cubicBezTo>
                  <a:pt x="525948" y="3379912"/>
                  <a:pt x="525948" y="3377784"/>
                  <a:pt x="523820" y="3377784"/>
                </a:cubicBezTo>
                <a:cubicBezTo>
                  <a:pt x="517435" y="3386297"/>
                  <a:pt x="517435" y="3401196"/>
                  <a:pt x="511051" y="3409710"/>
                </a:cubicBezTo>
                <a:cubicBezTo>
                  <a:pt x="506794" y="3409710"/>
                  <a:pt x="504666" y="3405453"/>
                  <a:pt x="502537" y="3405453"/>
                </a:cubicBezTo>
                <a:cubicBezTo>
                  <a:pt x="502537" y="3407581"/>
                  <a:pt x="500409" y="3407581"/>
                  <a:pt x="500409" y="3409710"/>
                </a:cubicBezTo>
                <a:cubicBezTo>
                  <a:pt x="502537" y="3411838"/>
                  <a:pt x="506794" y="3411838"/>
                  <a:pt x="506794" y="3413967"/>
                </a:cubicBezTo>
                <a:cubicBezTo>
                  <a:pt x="504666" y="3418223"/>
                  <a:pt x="502537" y="3426737"/>
                  <a:pt x="494024" y="3422480"/>
                </a:cubicBezTo>
                <a:cubicBezTo>
                  <a:pt x="491896" y="3430994"/>
                  <a:pt x="496153" y="3454406"/>
                  <a:pt x="483383" y="3450150"/>
                </a:cubicBezTo>
                <a:cubicBezTo>
                  <a:pt x="485511" y="3448021"/>
                  <a:pt x="483383" y="3437379"/>
                  <a:pt x="485511" y="3422480"/>
                </a:cubicBezTo>
                <a:cubicBezTo>
                  <a:pt x="476998" y="3428865"/>
                  <a:pt x="481255" y="3443764"/>
                  <a:pt x="468485" y="3445893"/>
                </a:cubicBezTo>
                <a:cubicBezTo>
                  <a:pt x="476998" y="3443764"/>
                  <a:pt x="476998" y="3454406"/>
                  <a:pt x="483383" y="3456535"/>
                </a:cubicBezTo>
                <a:cubicBezTo>
                  <a:pt x="479126" y="3456535"/>
                  <a:pt x="483383" y="3460792"/>
                  <a:pt x="476998" y="3460792"/>
                </a:cubicBezTo>
                <a:cubicBezTo>
                  <a:pt x="479126" y="3454406"/>
                  <a:pt x="472742" y="3448021"/>
                  <a:pt x="464229" y="3445893"/>
                </a:cubicBezTo>
                <a:cubicBezTo>
                  <a:pt x="468485" y="3456535"/>
                  <a:pt x="462100" y="3456535"/>
                  <a:pt x="453587" y="3454406"/>
                </a:cubicBezTo>
                <a:cubicBezTo>
                  <a:pt x="453587" y="3475690"/>
                  <a:pt x="438689" y="3475690"/>
                  <a:pt x="434433" y="3490589"/>
                </a:cubicBezTo>
                <a:cubicBezTo>
                  <a:pt x="423792" y="3482076"/>
                  <a:pt x="440818" y="3475690"/>
                  <a:pt x="430176" y="3467177"/>
                </a:cubicBezTo>
                <a:cubicBezTo>
                  <a:pt x="419535" y="3471434"/>
                  <a:pt x="425920" y="3488461"/>
                  <a:pt x="406765" y="3486333"/>
                </a:cubicBezTo>
                <a:cubicBezTo>
                  <a:pt x="406765" y="3496975"/>
                  <a:pt x="398252" y="3501231"/>
                  <a:pt x="393996" y="3507617"/>
                </a:cubicBezTo>
                <a:cubicBezTo>
                  <a:pt x="393996" y="3511873"/>
                  <a:pt x="398252" y="3514002"/>
                  <a:pt x="400381" y="3520387"/>
                </a:cubicBezTo>
                <a:cubicBezTo>
                  <a:pt x="396124" y="3520387"/>
                  <a:pt x="391867" y="3520387"/>
                  <a:pt x="393996" y="3522515"/>
                </a:cubicBezTo>
                <a:cubicBezTo>
                  <a:pt x="400381" y="3522515"/>
                  <a:pt x="402509" y="3524644"/>
                  <a:pt x="400381" y="3528901"/>
                </a:cubicBezTo>
                <a:cubicBezTo>
                  <a:pt x="387611" y="3528901"/>
                  <a:pt x="391867" y="3520387"/>
                  <a:pt x="391867" y="3514002"/>
                </a:cubicBezTo>
                <a:cubicBezTo>
                  <a:pt x="385483" y="3520387"/>
                  <a:pt x="387611" y="3507617"/>
                  <a:pt x="381226" y="3509745"/>
                </a:cubicBezTo>
                <a:cubicBezTo>
                  <a:pt x="385483" y="3516130"/>
                  <a:pt x="385483" y="3524644"/>
                  <a:pt x="376970" y="3518259"/>
                </a:cubicBezTo>
                <a:cubicBezTo>
                  <a:pt x="376970" y="3509745"/>
                  <a:pt x="372713" y="3505488"/>
                  <a:pt x="381226" y="3501231"/>
                </a:cubicBezTo>
                <a:cubicBezTo>
                  <a:pt x="379098" y="3501231"/>
                  <a:pt x="376970" y="3499103"/>
                  <a:pt x="374841" y="3499103"/>
                </a:cubicBezTo>
                <a:cubicBezTo>
                  <a:pt x="368457" y="3499103"/>
                  <a:pt x="372713" y="3511873"/>
                  <a:pt x="366328" y="3505488"/>
                </a:cubicBezTo>
                <a:cubicBezTo>
                  <a:pt x="368457" y="3494846"/>
                  <a:pt x="381226" y="3492718"/>
                  <a:pt x="381226" y="3482076"/>
                </a:cubicBezTo>
                <a:cubicBezTo>
                  <a:pt x="379098" y="3479947"/>
                  <a:pt x="372713" y="3482076"/>
                  <a:pt x="372713" y="3477819"/>
                </a:cubicBezTo>
                <a:cubicBezTo>
                  <a:pt x="379098" y="3479947"/>
                  <a:pt x="374841" y="3471434"/>
                  <a:pt x="383354" y="3473562"/>
                </a:cubicBezTo>
                <a:cubicBezTo>
                  <a:pt x="385483" y="3475690"/>
                  <a:pt x="385483" y="3479947"/>
                  <a:pt x="387611" y="3479947"/>
                </a:cubicBezTo>
                <a:cubicBezTo>
                  <a:pt x="391867" y="3475690"/>
                  <a:pt x="393996" y="3462920"/>
                  <a:pt x="387611" y="3460792"/>
                </a:cubicBezTo>
                <a:cubicBezTo>
                  <a:pt x="393996" y="3462920"/>
                  <a:pt x="393996" y="3456535"/>
                  <a:pt x="400381" y="3458663"/>
                </a:cubicBezTo>
                <a:cubicBezTo>
                  <a:pt x="404637" y="3467177"/>
                  <a:pt x="389739" y="3462920"/>
                  <a:pt x="393996" y="3471434"/>
                </a:cubicBezTo>
                <a:cubicBezTo>
                  <a:pt x="404637" y="3469305"/>
                  <a:pt x="402509" y="3465048"/>
                  <a:pt x="419535" y="3467177"/>
                </a:cubicBezTo>
                <a:cubicBezTo>
                  <a:pt x="417407" y="3465048"/>
                  <a:pt x="417407" y="3462920"/>
                  <a:pt x="419535" y="3460792"/>
                </a:cubicBezTo>
                <a:cubicBezTo>
                  <a:pt x="413150" y="3456535"/>
                  <a:pt x="415278" y="3460792"/>
                  <a:pt x="408894" y="3460792"/>
                </a:cubicBezTo>
                <a:cubicBezTo>
                  <a:pt x="408894" y="3456535"/>
                  <a:pt x="406765" y="3456535"/>
                  <a:pt x="404637" y="3454406"/>
                </a:cubicBezTo>
                <a:cubicBezTo>
                  <a:pt x="400381" y="3448021"/>
                  <a:pt x="408894" y="3445893"/>
                  <a:pt x="406765" y="3439508"/>
                </a:cubicBezTo>
                <a:cubicBezTo>
                  <a:pt x="398252" y="3435251"/>
                  <a:pt x="398252" y="3450150"/>
                  <a:pt x="393996" y="3439508"/>
                </a:cubicBezTo>
                <a:cubicBezTo>
                  <a:pt x="400381" y="3435251"/>
                  <a:pt x="408894" y="3422480"/>
                  <a:pt x="415278" y="3424609"/>
                </a:cubicBezTo>
                <a:cubicBezTo>
                  <a:pt x="411022" y="3424609"/>
                  <a:pt x="413150" y="3430994"/>
                  <a:pt x="413150" y="3435251"/>
                </a:cubicBezTo>
                <a:cubicBezTo>
                  <a:pt x="428048" y="3433122"/>
                  <a:pt x="428048" y="3416095"/>
                  <a:pt x="438689" y="3416095"/>
                </a:cubicBezTo>
                <a:cubicBezTo>
                  <a:pt x="436561" y="3411838"/>
                  <a:pt x="434433" y="3411838"/>
                  <a:pt x="430176" y="3411838"/>
                </a:cubicBezTo>
                <a:cubicBezTo>
                  <a:pt x="425920" y="3403325"/>
                  <a:pt x="430176" y="3401196"/>
                  <a:pt x="432304" y="3396939"/>
                </a:cubicBezTo>
                <a:cubicBezTo>
                  <a:pt x="449331" y="3396939"/>
                  <a:pt x="451459" y="3382041"/>
                  <a:pt x="457844" y="3367142"/>
                </a:cubicBezTo>
                <a:cubicBezTo>
                  <a:pt x="459972" y="3371398"/>
                  <a:pt x="453587" y="3375655"/>
                  <a:pt x="459972" y="3377784"/>
                </a:cubicBezTo>
                <a:cubicBezTo>
                  <a:pt x="470613" y="3377784"/>
                  <a:pt x="462100" y="3365013"/>
                  <a:pt x="468485" y="3362885"/>
                </a:cubicBezTo>
                <a:cubicBezTo>
                  <a:pt x="470613" y="3365013"/>
                  <a:pt x="470613" y="3371398"/>
                  <a:pt x="476998" y="3369270"/>
                </a:cubicBezTo>
                <a:cubicBezTo>
                  <a:pt x="474870" y="3367142"/>
                  <a:pt x="474870" y="3362885"/>
                  <a:pt x="474870" y="3360756"/>
                </a:cubicBezTo>
                <a:cubicBezTo>
                  <a:pt x="489768" y="3360756"/>
                  <a:pt x="474870" y="3339472"/>
                  <a:pt x="481255" y="3333087"/>
                </a:cubicBezTo>
                <a:cubicBezTo>
                  <a:pt x="496153" y="3335216"/>
                  <a:pt x="500409" y="3318188"/>
                  <a:pt x="489768" y="3311803"/>
                </a:cubicBezTo>
                <a:cubicBezTo>
                  <a:pt x="487640" y="3313931"/>
                  <a:pt x="489768" y="3326702"/>
                  <a:pt x="483383" y="3318188"/>
                </a:cubicBezTo>
                <a:cubicBezTo>
                  <a:pt x="489768" y="3316060"/>
                  <a:pt x="476998" y="3316060"/>
                  <a:pt x="476998" y="3311803"/>
                </a:cubicBezTo>
                <a:cubicBezTo>
                  <a:pt x="483383" y="3311803"/>
                  <a:pt x="489768" y="3309675"/>
                  <a:pt x="494024" y="3307546"/>
                </a:cubicBezTo>
                <a:cubicBezTo>
                  <a:pt x="500409" y="3318188"/>
                  <a:pt x="498281" y="3316060"/>
                  <a:pt x="498281" y="3324573"/>
                </a:cubicBezTo>
                <a:cubicBezTo>
                  <a:pt x="511051" y="3318188"/>
                  <a:pt x="517435" y="3305418"/>
                  <a:pt x="515307" y="3296904"/>
                </a:cubicBezTo>
                <a:cubicBezTo>
                  <a:pt x="515307" y="3301161"/>
                  <a:pt x="525948" y="3296904"/>
                  <a:pt x="528077" y="3294776"/>
                </a:cubicBezTo>
                <a:cubicBezTo>
                  <a:pt x="517435" y="3286262"/>
                  <a:pt x="536590" y="3286262"/>
                  <a:pt x="536590" y="3279877"/>
                </a:cubicBezTo>
                <a:cubicBezTo>
                  <a:pt x="534461" y="3277749"/>
                  <a:pt x="528077" y="3267106"/>
                  <a:pt x="532333" y="3264978"/>
                </a:cubicBezTo>
                <a:cubicBezTo>
                  <a:pt x="536590" y="3269235"/>
                  <a:pt x="538718" y="3273492"/>
                  <a:pt x="545103" y="3273492"/>
                </a:cubicBezTo>
                <a:cubicBezTo>
                  <a:pt x="542975" y="3260721"/>
                  <a:pt x="560001" y="3271363"/>
                  <a:pt x="555744" y="3256464"/>
                </a:cubicBezTo>
                <a:cubicBezTo>
                  <a:pt x="551488" y="3260721"/>
                  <a:pt x="549359" y="3254336"/>
                  <a:pt x="547231" y="3252208"/>
                </a:cubicBezTo>
                <a:cubicBezTo>
                  <a:pt x="551488" y="3247951"/>
                  <a:pt x="557872" y="3235180"/>
                  <a:pt x="562129" y="3247951"/>
                </a:cubicBezTo>
                <a:cubicBezTo>
                  <a:pt x="560001" y="3237309"/>
                  <a:pt x="564257" y="3222410"/>
                  <a:pt x="577027" y="3218153"/>
                </a:cubicBezTo>
                <a:cubicBezTo>
                  <a:pt x="577027" y="3216025"/>
                  <a:pt x="574899" y="3211768"/>
                  <a:pt x="574899" y="3209639"/>
                </a:cubicBezTo>
                <a:cubicBezTo>
                  <a:pt x="583412" y="3205383"/>
                  <a:pt x="579155" y="3218153"/>
                  <a:pt x="583412" y="3218153"/>
                </a:cubicBezTo>
                <a:cubicBezTo>
                  <a:pt x="589796" y="3207511"/>
                  <a:pt x="585540" y="3198997"/>
                  <a:pt x="594053" y="3190484"/>
                </a:cubicBezTo>
                <a:cubicBezTo>
                  <a:pt x="587668" y="3188355"/>
                  <a:pt x="591925" y="3196869"/>
                  <a:pt x="583412" y="3194741"/>
                </a:cubicBezTo>
                <a:cubicBezTo>
                  <a:pt x="589796" y="3190484"/>
                  <a:pt x="591925" y="3173457"/>
                  <a:pt x="600438" y="3177713"/>
                </a:cubicBezTo>
                <a:cubicBezTo>
                  <a:pt x="596181" y="3177713"/>
                  <a:pt x="594053" y="3186227"/>
                  <a:pt x="598310" y="3186227"/>
                </a:cubicBezTo>
                <a:cubicBezTo>
                  <a:pt x="602566" y="3181970"/>
                  <a:pt x="608951" y="3179842"/>
                  <a:pt x="606823" y="3169200"/>
                </a:cubicBezTo>
                <a:cubicBezTo>
                  <a:pt x="602566" y="3171328"/>
                  <a:pt x="600438" y="3175585"/>
                  <a:pt x="598310" y="3169200"/>
                </a:cubicBezTo>
                <a:cubicBezTo>
                  <a:pt x="602566" y="3167071"/>
                  <a:pt x="602566" y="3158558"/>
                  <a:pt x="608951" y="3167071"/>
                </a:cubicBezTo>
                <a:cubicBezTo>
                  <a:pt x="600438" y="3158558"/>
                  <a:pt x="608951" y="3158558"/>
                  <a:pt x="608951" y="3152172"/>
                </a:cubicBezTo>
                <a:cubicBezTo>
                  <a:pt x="602566" y="3152172"/>
                  <a:pt x="600438" y="3156429"/>
                  <a:pt x="594053" y="3154301"/>
                </a:cubicBezTo>
                <a:cubicBezTo>
                  <a:pt x="596181" y="3158558"/>
                  <a:pt x="589796" y="3158558"/>
                  <a:pt x="594053" y="3164943"/>
                </a:cubicBezTo>
                <a:cubicBezTo>
                  <a:pt x="568514" y="3158558"/>
                  <a:pt x="581283" y="3192612"/>
                  <a:pt x="555744" y="3192612"/>
                </a:cubicBezTo>
                <a:cubicBezTo>
                  <a:pt x="557872" y="3203254"/>
                  <a:pt x="540846" y="3201126"/>
                  <a:pt x="545103" y="3213896"/>
                </a:cubicBezTo>
                <a:cubicBezTo>
                  <a:pt x="532333" y="3222410"/>
                  <a:pt x="521692" y="3233052"/>
                  <a:pt x="515307" y="3245822"/>
                </a:cubicBezTo>
                <a:cubicBezTo>
                  <a:pt x="513179" y="3243694"/>
                  <a:pt x="506794" y="3243694"/>
                  <a:pt x="504666" y="3239437"/>
                </a:cubicBezTo>
                <a:cubicBezTo>
                  <a:pt x="502537" y="3243694"/>
                  <a:pt x="496153" y="3241566"/>
                  <a:pt x="498281" y="3247951"/>
                </a:cubicBezTo>
                <a:cubicBezTo>
                  <a:pt x="489768" y="3250079"/>
                  <a:pt x="485511" y="3243694"/>
                  <a:pt x="481255" y="3241566"/>
                </a:cubicBezTo>
                <a:cubicBezTo>
                  <a:pt x="481255" y="3247951"/>
                  <a:pt x="483383" y="3254336"/>
                  <a:pt x="487640" y="3256464"/>
                </a:cubicBezTo>
                <a:cubicBezTo>
                  <a:pt x="481255" y="3262850"/>
                  <a:pt x="472742" y="3260721"/>
                  <a:pt x="470613" y="3260721"/>
                </a:cubicBezTo>
                <a:cubicBezTo>
                  <a:pt x="472742" y="3267106"/>
                  <a:pt x="474870" y="3269235"/>
                  <a:pt x="470613" y="3271363"/>
                </a:cubicBezTo>
                <a:cubicBezTo>
                  <a:pt x="464229" y="3264978"/>
                  <a:pt x="470613" y="3258593"/>
                  <a:pt x="462100" y="3256464"/>
                </a:cubicBezTo>
                <a:cubicBezTo>
                  <a:pt x="462100" y="3262850"/>
                  <a:pt x="459972" y="3271363"/>
                  <a:pt x="451459" y="3264978"/>
                </a:cubicBezTo>
                <a:cubicBezTo>
                  <a:pt x="453587" y="3271363"/>
                  <a:pt x="449331" y="3271363"/>
                  <a:pt x="449331" y="3275620"/>
                </a:cubicBezTo>
                <a:cubicBezTo>
                  <a:pt x="455715" y="3277749"/>
                  <a:pt x="459972" y="3282005"/>
                  <a:pt x="459972" y="3288391"/>
                </a:cubicBezTo>
                <a:cubicBezTo>
                  <a:pt x="451459" y="3288391"/>
                  <a:pt x="457844" y="3284134"/>
                  <a:pt x="449331" y="3282005"/>
                </a:cubicBezTo>
                <a:cubicBezTo>
                  <a:pt x="449331" y="3292647"/>
                  <a:pt x="438689" y="3290519"/>
                  <a:pt x="434433" y="3299033"/>
                </a:cubicBezTo>
                <a:cubicBezTo>
                  <a:pt x="432304" y="3290519"/>
                  <a:pt x="434433" y="3288391"/>
                  <a:pt x="425920" y="3284134"/>
                </a:cubicBezTo>
                <a:cubicBezTo>
                  <a:pt x="430176" y="3286262"/>
                  <a:pt x="423792" y="3277749"/>
                  <a:pt x="423792" y="3273492"/>
                </a:cubicBezTo>
                <a:cubicBezTo>
                  <a:pt x="430176" y="3273492"/>
                  <a:pt x="432304" y="3267106"/>
                  <a:pt x="434433" y="3262850"/>
                </a:cubicBezTo>
                <a:cubicBezTo>
                  <a:pt x="438689" y="3269235"/>
                  <a:pt x="430176" y="3273492"/>
                  <a:pt x="438689" y="3273492"/>
                </a:cubicBezTo>
                <a:cubicBezTo>
                  <a:pt x="436561" y="3269235"/>
                  <a:pt x="440818" y="3269235"/>
                  <a:pt x="442946" y="3267106"/>
                </a:cubicBezTo>
                <a:cubicBezTo>
                  <a:pt x="440818" y="3262850"/>
                  <a:pt x="442946" y="3260721"/>
                  <a:pt x="442946" y="3258593"/>
                </a:cubicBezTo>
                <a:cubicBezTo>
                  <a:pt x="442946" y="3258593"/>
                  <a:pt x="442946" y="3256464"/>
                  <a:pt x="438689" y="3254336"/>
                </a:cubicBezTo>
                <a:cubicBezTo>
                  <a:pt x="434433" y="3258593"/>
                  <a:pt x="428048" y="3262850"/>
                  <a:pt x="425920" y="3269235"/>
                </a:cubicBezTo>
                <a:cubicBezTo>
                  <a:pt x="419535" y="3269235"/>
                  <a:pt x="419535" y="3264978"/>
                  <a:pt x="415278" y="3264978"/>
                </a:cubicBezTo>
                <a:cubicBezTo>
                  <a:pt x="415278" y="3267106"/>
                  <a:pt x="419535" y="3269235"/>
                  <a:pt x="417407" y="3273492"/>
                </a:cubicBezTo>
                <a:cubicBezTo>
                  <a:pt x="413150" y="3271363"/>
                  <a:pt x="411022" y="3267106"/>
                  <a:pt x="406765" y="3267106"/>
                </a:cubicBezTo>
                <a:cubicBezTo>
                  <a:pt x="406765" y="3275620"/>
                  <a:pt x="404637" y="3273492"/>
                  <a:pt x="406765" y="3279877"/>
                </a:cubicBezTo>
                <a:cubicBezTo>
                  <a:pt x="404637" y="3277749"/>
                  <a:pt x="402509" y="3275620"/>
                  <a:pt x="400381" y="3273492"/>
                </a:cubicBezTo>
                <a:cubicBezTo>
                  <a:pt x="396124" y="3277749"/>
                  <a:pt x="391867" y="3284134"/>
                  <a:pt x="385483" y="3286262"/>
                </a:cubicBezTo>
                <a:cubicBezTo>
                  <a:pt x="385483" y="3286262"/>
                  <a:pt x="385483" y="3288391"/>
                  <a:pt x="383354" y="3288391"/>
                </a:cubicBezTo>
                <a:cubicBezTo>
                  <a:pt x="383354" y="3282005"/>
                  <a:pt x="379098" y="3284134"/>
                  <a:pt x="376970" y="3282005"/>
                </a:cubicBezTo>
                <a:cubicBezTo>
                  <a:pt x="376970" y="3282005"/>
                  <a:pt x="376970" y="3284134"/>
                  <a:pt x="376970" y="3284134"/>
                </a:cubicBezTo>
                <a:cubicBezTo>
                  <a:pt x="368457" y="3277749"/>
                  <a:pt x="370585" y="3286262"/>
                  <a:pt x="364200" y="3279877"/>
                </a:cubicBezTo>
                <a:cubicBezTo>
                  <a:pt x="368457" y="3284134"/>
                  <a:pt x="368457" y="3288391"/>
                  <a:pt x="364200" y="3286262"/>
                </a:cubicBezTo>
                <a:cubicBezTo>
                  <a:pt x="362072" y="3279877"/>
                  <a:pt x="357815" y="3273492"/>
                  <a:pt x="349302" y="3271363"/>
                </a:cubicBezTo>
                <a:cubicBezTo>
                  <a:pt x="351430" y="3267106"/>
                  <a:pt x="353559" y="3262850"/>
                  <a:pt x="355687" y="3256464"/>
                </a:cubicBezTo>
                <a:cubicBezTo>
                  <a:pt x="351430" y="3256464"/>
                  <a:pt x="351430" y="3247951"/>
                  <a:pt x="345046" y="3247951"/>
                </a:cubicBezTo>
                <a:cubicBezTo>
                  <a:pt x="349302" y="3262850"/>
                  <a:pt x="345046" y="3267106"/>
                  <a:pt x="340789" y="3273492"/>
                </a:cubicBezTo>
                <a:cubicBezTo>
                  <a:pt x="345046" y="3279877"/>
                  <a:pt x="351430" y="3290519"/>
                  <a:pt x="342917" y="3290519"/>
                </a:cubicBezTo>
                <a:cubicBezTo>
                  <a:pt x="340789" y="3286262"/>
                  <a:pt x="345046" y="3284134"/>
                  <a:pt x="342917" y="3277749"/>
                </a:cubicBezTo>
                <a:cubicBezTo>
                  <a:pt x="338661" y="3275620"/>
                  <a:pt x="332276" y="3273492"/>
                  <a:pt x="330148" y="3273492"/>
                </a:cubicBezTo>
                <a:cubicBezTo>
                  <a:pt x="332276" y="3277749"/>
                  <a:pt x="340789" y="3284134"/>
                  <a:pt x="334404" y="3286262"/>
                </a:cubicBezTo>
                <a:cubicBezTo>
                  <a:pt x="334404" y="3282005"/>
                  <a:pt x="328019" y="3275620"/>
                  <a:pt x="328019" y="3282005"/>
                </a:cubicBezTo>
                <a:cubicBezTo>
                  <a:pt x="328019" y="3288391"/>
                  <a:pt x="334404" y="3288391"/>
                  <a:pt x="334404" y="3296904"/>
                </a:cubicBezTo>
                <a:cubicBezTo>
                  <a:pt x="330148" y="3296904"/>
                  <a:pt x="321635" y="3286262"/>
                  <a:pt x="321635" y="3290519"/>
                </a:cubicBezTo>
                <a:cubicBezTo>
                  <a:pt x="325891" y="3292647"/>
                  <a:pt x="332276" y="3305418"/>
                  <a:pt x="328019" y="3307546"/>
                </a:cubicBezTo>
                <a:cubicBezTo>
                  <a:pt x="321635" y="3305418"/>
                  <a:pt x="325891" y="3301161"/>
                  <a:pt x="321635" y="3299033"/>
                </a:cubicBezTo>
                <a:cubicBezTo>
                  <a:pt x="321635" y="3305418"/>
                  <a:pt x="313122" y="3292647"/>
                  <a:pt x="315250" y="3299033"/>
                </a:cubicBezTo>
                <a:cubicBezTo>
                  <a:pt x="325891" y="3307546"/>
                  <a:pt x="319506" y="3322445"/>
                  <a:pt x="310993" y="3322445"/>
                </a:cubicBezTo>
                <a:cubicBezTo>
                  <a:pt x="313122" y="3326702"/>
                  <a:pt x="317378" y="3330959"/>
                  <a:pt x="319506" y="3333087"/>
                </a:cubicBezTo>
                <a:cubicBezTo>
                  <a:pt x="315250" y="3333087"/>
                  <a:pt x="313122" y="3335216"/>
                  <a:pt x="319506" y="3341601"/>
                </a:cubicBezTo>
                <a:cubicBezTo>
                  <a:pt x="313122" y="3339472"/>
                  <a:pt x="315250" y="3345858"/>
                  <a:pt x="308865" y="3343729"/>
                </a:cubicBezTo>
                <a:cubicBezTo>
                  <a:pt x="306737" y="3335216"/>
                  <a:pt x="308865" y="3320317"/>
                  <a:pt x="313122" y="3316060"/>
                </a:cubicBezTo>
                <a:cubicBezTo>
                  <a:pt x="310993" y="3313931"/>
                  <a:pt x="308865" y="3311803"/>
                  <a:pt x="308865" y="3311803"/>
                </a:cubicBezTo>
                <a:cubicBezTo>
                  <a:pt x="302480" y="3333087"/>
                  <a:pt x="289711" y="3335216"/>
                  <a:pt x="287582" y="3362885"/>
                </a:cubicBezTo>
                <a:cubicBezTo>
                  <a:pt x="281197" y="3360756"/>
                  <a:pt x="281197" y="3365013"/>
                  <a:pt x="276941" y="3362885"/>
                </a:cubicBezTo>
                <a:cubicBezTo>
                  <a:pt x="274813" y="3347986"/>
                  <a:pt x="283326" y="3339472"/>
                  <a:pt x="274813" y="3322445"/>
                </a:cubicBezTo>
                <a:cubicBezTo>
                  <a:pt x="272684" y="3320317"/>
                  <a:pt x="272684" y="3320317"/>
                  <a:pt x="270556" y="3320317"/>
                </a:cubicBezTo>
                <a:cubicBezTo>
                  <a:pt x="268428" y="3337344"/>
                  <a:pt x="272684" y="3365013"/>
                  <a:pt x="253530" y="3358628"/>
                </a:cubicBezTo>
                <a:cubicBezTo>
                  <a:pt x="249273" y="3371398"/>
                  <a:pt x="245017" y="3390554"/>
                  <a:pt x="230119" y="3384169"/>
                </a:cubicBezTo>
                <a:cubicBezTo>
                  <a:pt x="232247" y="3388426"/>
                  <a:pt x="232247" y="3390554"/>
                  <a:pt x="230119" y="3392683"/>
                </a:cubicBezTo>
                <a:cubicBezTo>
                  <a:pt x="230119" y="3386297"/>
                  <a:pt x="227991" y="3384169"/>
                  <a:pt x="221606" y="3382041"/>
                </a:cubicBezTo>
                <a:cubicBezTo>
                  <a:pt x="221606" y="3384169"/>
                  <a:pt x="217349" y="3384169"/>
                  <a:pt x="210965" y="3382041"/>
                </a:cubicBezTo>
                <a:cubicBezTo>
                  <a:pt x="210965" y="3386297"/>
                  <a:pt x="206708" y="3386297"/>
                  <a:pt x="213093" y="3390554"/>
                </a:cubicBezTo>
                <a:cubicBezTo>
                  <a:pt x="213093" y="3388426"/>
                  <a:pt x="213093" y="3384169"/>
                  <a:pt x="215221" y="3384169"/>
                </a:cubicBezTo>
                <a:cubicBezTo>
                  <a:pt x="221606" y="3394811"/>
                  <a:pt x="213093" y="3396939"/>
                  <a:pt x="215221" y="3407581"/>
                </a:cubicBezTo>
                <a:cubicBezTo>
                  <a:pt x="198195" y="3390554"/>
                  <a:pt x="187554" y="3403325"/>
                  <a:pt x="176912" y="3403325"/>
                </a:cubicBezTo>
                <a:cubicBezTo>
                  <a:pt x="172656" y="3394811"/>
                  <a:pt x="162014" y="3394811"/>
                  <a:pt x="155630" y="3392683"/>
                </a:cubicBezTo>
                <a:cubicBezTo>
                  <a:pt x="140732" y="3373527"/>
                  <a:pt x="142860" y="3347986"/>
                  <a:pt x="149245" y="3326702"/>
                </a:cubicBezTo>
                <a:cubicBezTo>
                  <a:pt x="155630" y="3333087"/>
                  <a:pt x="151373" y="3335216"/>
                  <a:pt x="153501" y="3339472"/>
                </a:cubicBezTo>
                <a:cubicBezTo>
                  <a:pt x="162014" y="3339472"/>
                  <a:pt x="155630" y="3324573"/>
                  <a:pt x="164143" y="3322445"/>
                </a:cubicBezTo>
                <a:cubicBezTo>
                  <a:pt x="147116" y="3296904"/>
                  <a:pt x="181169" y="3288391"/>
                  <a:pt x="179041" y="3271363"/>
                </a:cubicBezTo>
                <a:cubicBezTo>
                  <a:pt x="189682" y="3273492"/>
                  <a:pt x="196067" y="3262850"/>
                  <a:pt x="200323" y="3252208"/>
                </a:cubicBezTo>
                <a:cubicBezTo>
                  <a:pt x="198195" y="3252208"/>
                  <a:pt x="196067" y="3250079"/>
                  <a:pt x="196067" y="3247951"/>
                </a:cubicBezTo>
                <a:cubicBezTo>
                  <a:pt x="196067" y="3247951"/>
                  <a:pt x="198195" y="3247951"/>
                  <a:pt x="198195" y="3247951"/>
                </a:cubicBezTo>
                <a:cubicBezTo>
                  <a:pt x="196067" y="3247951"/>
                  <a:pt x="193938" y="3247951"/>
                  <a:pt x="191810" y="3243694"/>
                </a:cubicBezTo>
                <a:cubicBezTo>
                  <a:pt x="196067" y="3235180"/>
                  <a:pt x="204580" y="3233052"/>
                  <a:pt x="202452" y="3220282"/>
                </a:cubicBezTo>
                <a:cubicBezTo>
                  <a:pt x="210965" y="3218153"/>
                  <a:pt x="221606" y="3207511"/>
                  <a:pt x="215221" y="3198997"/>
                </a:cubicBezTo>
                <a:cubicBezTo>
                  <a:pt x="219478" y="3194741"/>
                  <a:pt x="217349" y="3201126"/>
                  <a:pt x="223734" y="3203254"/>
                </a:cubicBezTo>
                <a:cubicBezTo>
                  <a:pt x="225862" y="3196869"/>
                  <a:pt x="219478" y="3181970"/>
                  <a:pt x="230119" y="3184099"/>
                </a:cubicBezTo>
                <a:cubicBezTo>
                  <a:pt x="232247" y="3190484"/>
                  <a:pt x="221606" y="3188355"/>
                  <a:pt x="227991" y="3192612"/>
                </a:cubicBezTo>
                <a:cubicBezTo>
                  <a:pt x="232247" y="3190484"/>
                  <a:pt x="242889" y="3188355"/>
                  <a:pt x="230119" y="3179842"/>
                </a:cubicBezTo>
                <a:cubicBezTo>
                  <a:pt x="245017" y="3175585"/>
                  <a:pt x="251402" y="3162814"/>
                  <a:pt x="259915" y="3150044"/>
                </a:cubicBezTo>
                <a:cubicBezTo>
                  <a:pt x="259915" y="3150044"/>
                  <a:pt x="257787" y="3150044"/>
                  <a:pt x="257787" y="3147916"/>
                </a:cubicBezTo>
                <a:cubicBezTo>
                  <a:pt x="249273" y="3154301"/>
                  <a:pt x="232247" y="3158558"/>
                  <a:pt x="236504" y="3171328"/>
                </a:cubicBezTo>
                <a:cubicBezTo>
                  <a:pt x="234376" y="3162814"/>
                  <a:pt x="232247" y="3158558"/>
                  <a:pt x="227991" y="3156429"/>
                </a:cubicBezTo>
                <a:cubicBezTo>
                  <a:pt x="238632" y="3154301"/>
                  <a:pt x="255658" y="3150044"/>
                  <a:pt x="247145" y="3139402"/>
                </a:cubicBezTo>
                <a:cubicBezTo>
                  <a:pt x="251402" y="3139402"/>
                  <a:pt x="253530" y="3139402"/>
                  <a:pt x="255658" y="3137274"/>
                </a:cubicBezTo>
                <a:cubicBezTo>
                  <a:pt x="253530" y="3135145"/>
                  <a:pt x="253530" y="3133017"/>
                  <a:pt x="253530" y="3130888"/>
                </a:cubicBezTo>
                <a:cubicBezTo>
                  <a:pt x="251402" y="3130888"/>
                  <a:pt x="251402" y="3130888"/>
                  <a:pt x="247145" y="3128760"/>
                </a:cubicBezTo>
                <a:cubicBezTo>
                  <a:pt x="255658" y="3141530"/>
                  <a:pt x="227991" y="3133017"/>
                  <a:pt x="242889" y="3145787"/>
                </a:cubicBezTo>
                <a:cubicBezTo>
                  <a:pt x="227991" y="3143659"/>
                  <a:pt x="230119" y="3154301"/>
                  <a:pt x="221606" y="3156429"/>
                </a:cubicBezTo>
                <a:cubicBezTo>
                  <a:pt x="219478" y="3150044"/>
                  <a:pt x="223734" y="3150044"/>
                  <a:pt x="215221" y="3147916"/>
                </a:cubicBezTo>
                <a:cubicBezTo>
                  <a:pt x="217349" y="3152172"/>
                  <a:pt x="208836" y="3147916"/>
                  <a:pt x="206708" y="3147916"/>
                </a:cubicBezTo>
                <a:cubicBezTo>
                  <a:pt x="215221" y="3152172"/>
                  <a:pt x="204580" y="3152172"/>
                  <a:pt x="208836" y="3160686"/>
                </a:cubicBezTo>
                <a:cubicBezTo>
                  <a:pt x="210965" y="3158558"/>
                  <a:pt x="213093" y="3158558"/>
                  <a:pt x="215221" y="3162814"/>
                </a:cubicBezTo>
                <a:cubicBezTo>
                  <a:pt x="208836" y="3164943"/>
                  <a:pt x="210965" y="3173457"/>
                  <a:pt x="198195" y="3171328"/>
                </a:cubicBezTo>
                <a:cubicBezTo>
                  <a:pt x="196067" y="3167071"/>
                  <a:pt x="196067" y="3162814"/>
                  <a:pt x="193938" y="3162814"/>
                </a:cubicBezTo>
                <a:cubicBezTo>
                  <a:pt x="187554" y="3167071"/>
                  <a:pt x="196067" y="3171328"/>
                  <a:pt x="193938" y="3179842"/>
                </a:cubicBezTo>
                <a:cubicBezTo>
                  <a:pt x="179041" y="3173457"/>
                  <a:pt x="183297" y="3186227"/>
                  <a:pt x="166271" y="3181970"/>
                </a:cubicBezTo>
                <a:cubicBezTo>
                  <a:pt x="166271" y="3188355"/>
                  <a:pt x="155630" y="3188355"/>
                  <a:pt x="151373" y="3190484"/>
                </a:cubicBezTo>
                <a:cubicBezTo>
                  <a:pt x="151373" y="3188355"/>
                  <a:pt x="147116" y="3184099"/>
                  <a:pt x="144988" y="3184099"/>
                </a:cubicBezTo>
                <a:cubicBezTo>
                  <a:pt x="142860" y="3188355"/>
                  <a:pt x="127962" y="3186227"/>
                  <a:pt x="138603" y="3192612"/>
                </a:cubicBezTo>
                <a:cubicBezTo>
                  <a:pt x="132219" y="3196869"/>
                  <a:pt x="134347" y="3190484"/>
                  <a:pt x="125834" y="3188355"/>
                </a:cubicBezTo>
                <a:cubicBezTo>
                  <a:pt x="127962" y="3194741"/>
                  <a:pt x="119449" y="3190484"/>
                  <a:pt x="119449" y="3194741"/>
                </a:cubicBezTo>
                <a:cubicBezTo>
                  <a:pt x="125834" y="3201126"/>
                  <a:pt x="123705" y="3194741"/>
                  <a:pt x="130090" y="3194741"/>
                </a:cubicBezTo>
                <a:cubicBezTo>
                  <a:pt x="136475" y="3198997"/>
                  <a:pt x="130090" y="3198997"/>
                  <a:pt x="134347" y="3205383"/>
                </a:cubicBezTo>
                <a:cubicBezTo>
                  <a:pt x="127962" y="3203254"/>
                  <a:pt x="125834" y="3205383"/>
                  <a:pt x="127962" y="3211768"/>
                </a:cubicBezTo>
                <a:cubicBezTo>
                  <a:pt x="121577" y="3207511"/>
                  <a:pt x="117321" y="3216025"/>
                  <a:pt x="113064" y="3207511"/>
                </a:cubicBezTo>
                <a:cubicBezTo>
                  <a:pt x="115192" y="3205383"/>
                  <a:pt x="127962" y="3211768"/>
                  <a:pt x="121577" y="3198997"/>
                </a:cubicBezTo>
                <a:cubicBezTo>
                  <a:pt x="113064" y="3203254"/>
                  <a:pt x="113064" y="3196869"/>
                  <a:pt x="102423" y="3194741"/>
                </a:cubicBezTo>
                <a:cubicBezTo>
                  <a:pt x="108808" y="3205383"/>
                  <a:pt x="89653" y="3198997"/>
                  <a:pt x="91781" y="3207511"/>
                </a:cubicBezTo>
                <a:cubicBezTo>
                  <a:pt x="87525" y="3201126"/>
                  <a:pt x="93910" y="3201126"/>
                  <a:pt x="89653" y="3194741"/>
                </a:cubicBezTo>
                <a:cubicBezTo>
                  <a:pt x="100295" y="3196869"/>
                  <a:pt x="100295" y="3190484"/>
                  <a:pt x="102423" y="3186227"/>
                </a:cubicBezTo>
                <a:cubicBezTo>
                  <a:pt x="100295" y="3186227"/>
                  <a:pt x="96038" y="3181970"/>
                  <a:pt x="100295" y="3181970"/>
                </a:cubicBezTo>
                <a:cubicBezTo>
                  <a:pt x="106679" y="3184099"/>
                  <a:pt x="110936" y="3169200"/>
                  <a:pt x="108808" y="3160686"/>
                </a:cubicBezTo>
                <a:cubicBezTo>
                  <a:pt x="115192" y="3160686"/>
                  <a:pt x="115192" y="3164943"/>
                  <a:pt x="121577" y="3162814"/>
                </a:cubicBezTo>
                <a:cubicBezTo>
                  <a:pt x="121577" y="3156429"/>
                  <a:pt x="123705" y="3152172"/>
                  <a:pt x="127962" y="3150044"/>
                </a:cubicBezTo>
                <a:cubicBezTo>
                  <a:pt x="125834" y="3150044"/>
                  <a:pt x="125834" y="3150044"/>
                  <a:pt x="123705" y="3147916"/>
                </a:cubicBezTo>
                <a:cubicBezTo>
                  <a:pt x="132219" y="3118118"/>
                  <a:pt x="155630" y="3107476"/>
                  <a:pt x="157758" y="3071293"/>
                </a:cubicBezTo>
                <a:cubicBezTo>
                  <a:pt x="168399" y="3071293"/>
                  <a:pt x="170527" y="3060651"/>
                  <a:pt x="170527" y="3047880"/>
                </a:cubicBezTo>
                <a:cubicBezTo>
                  <a:pt x="181169" y="3050009"/>
                  <a:pt x="187554" y="3037238"/>
                  <a:pt x="179041" y="3022340"/>
                </a:cubicBezTo>
                <a:cubicBezTo>
                  <a:pt x="176912" y="3030853"/>
                  <a:pt x="181169" y="3045752"/>
                  <a:pt x="172656" y="3045752"/>
                </a:cubicBezTo>
                <a:cubicBezTo>
                  <a:pt x="174784" y="3032982"/>
                  <a:pt x="172656" y="3013826"/>
                  <a:pt x="183297" y="3011698"/>
                </a:cubicBezTo>
                <a:cubicBezTo>
                  <a:pt x="176912" y="3007441"/>
                  <a:pt x="181169" y="2998927"/>
                  <a:pt x="183297" y="2996799"/>
                </a:cubicBezTo>
                <a:cubicBezTo>
                  <a:pt x="185425" y="3003184"/>
                  <a:pt x="183297" y="3011698"/>
                  <a:pt x="189682" y="3018083"/>
                </a:cubicBezTo>
                <a:cubicBezTo>
                  <a:pt x="191810" y="3009569"/>
                  <a:pt x="181169" y="2994670"/>
                  <a:pt x="185425" y="2984028"/>
                </a:cubicBezTo>
                <a:cubicBezTo>
                  <a:pt x="189682" y="2984028"/>
                  <a:pt x="189682" y="2988285"/>
                  <a:pt x="193938" y="2988285"/>
                </a:cubicBezTo>
                <a:cubicBezTo>
                  <a:pt x="196067" y="2984028"/>
                  <a:pt x="196067" y="2973386"/>
                  <a:pt x="202452" y="2981900"/>
                </a:cubicBezTo>
                <a:cubicBezTo>
                  <a:pt x="200323" y="2979771"/>
                  <a:pt x="202452" y="2979771"/>
                  <a:pt x="202452" y="2979771"/>
                </a:cubicBezTo>
                <a:cubicBezTo>
                  <a:pt x="198195" y="2975515"/>
                  <a:pt x="198195" y="2967001"/>
                  <a:pt x="193938" y="2962744"/>
                </a:cubicBezTo>
                <a:cubicBezTo>
                  <a:pt x="191810" y="2962744"/>
                  <a:pt x="191810" y="2964873"/>
                  <a:pt x="191810" y="2964873"/>
                </a:cubicBezTo>
                <a:cubicBezTo>
                  <a:pt x="191810" y="2971258"/>
                  <a:pt x="196067" y="2971258"/>
                  <a:pt x="193938" y="2975515"/>
                </a:cubicBezTo>
                <a:cubicBezTo>
                  <a:pt x="185425" y="2971258"/>
                  <a:pt x="196067" y="2984028"/>
                  <a:pt x="189682" y="2981900"/>
                </a:cubicBezTo>
                <a:cubicBezTo>
                  <a:pt x="185425" y="2971258"/>
                  <a:pt x="191810" y="2975515"/>
                  <a:pt x="189682" y="2967001"/>
                </a:cubicBezTo>
                <a:cubicBezTo>
                  <a:pt x="185425" y="2962744"/>
                  <a:pt x="179041" y="2960616"/>
                  <a:pt x="176912" y="2964873"/>
                </a:cubicBezTo>
                <a:cubicBezTo>
                  <a:pt x="176912" y="2958487"/>
                  <a:pt x="174784" y="2952102"/>
                  <a:pt x="168399" y="2949974"/>
                </a:cubicBezTo>
                <a:cubicBezTo>
                  <a:pt x="172656" y="2960616"/>
                  <a:pt x="181169" y="2988285"/>
                  <a:pt x="168399" y="2979771"/>
                </a:cubicBezTo>
                <a:cubicBezTo>
                  <a:pt x="166271" y="2984028"/>
                  <a:pt x="166271" y="2988285"/>
                  <a:pt x="164143" y="2990413"/>
                </a:cubicBezTo>
                <a:cubicBezTo>
                  <a:pt x="166271" y="2992542"/>
                  <a:pt x="168399" y="2992542"/>
                  <a:pt x="170527" y="2996799"/>
                </a:cubicBezTo>
                <a:cubicBezTo>
                  <a:pt x="166271" y="2994670"/>
                  <a:pt x="162014" y="2994670"/>
                  <a:pt x="162014" y="2998927"/>
                </a:cubicBezTo>
                <a:cubicBezTo>
                  <a:pt x="157758" y="3015954"/>
                  <a:pt x="151373" y="3032982"/>
                  <a:pt x="142860" y="3045752"/>
                </a:cubicBezTo>
                <a:cubicBezTo>
                  <a:pt x="134347" y="3058522"/>
                  <a:pt x="123705" y="3069165"/>
                  <a:pt x="117321" y="3079807"/>
                </a:cubicBezTo>
                <a:cubicBezTo>
                  <a:pt x="113064" y="3062779"/>
                  <a:pt x="115192" y="3060651"/>
                  <a:pt x="113064" y="3050009"/>
                </a:cubicBezTo>
                <a:cubicBezTo>
                  <a:pt x="108808" y="3054266"/>
                  <a:pt x="104551" y="3060651"/>
                  <a:pt x="100295" y="3067036"/>
                </a:cubicBezTo>
                <a:cubicBezTo>
                  <a:pt x="98166" y="3067036"/>
                  <a:pt x="89653" y="3060651"/>
                  <a:pt x="89653" y="3064908"/>
                </a:cubicBezTo>
                <a:cubicBezTo>
                  <a:pt x="96038" y="3075550"/>
                  <a:pt x="79012" y="3067036"/>
                  <a:pt x="83268" y="3079807"/>
                </a:cubicBezTo>
                <a:cubicBezTo>
                  <a:pt x="74755" y="3077678"/>
                  <a:pt x="79012" y="3084063"/>
                  <a:pt x="72627" y="3084063"/>
                </a:cubicBezTo>
                <a:cubicBezTo>
                  <a:pt x="70499" y="3077678"/>
                  <a:pt x="74755" y="3079807"/>
                  <a:pt x="74755" y="3073421"/>
                </a:cubicBezTo>
                <a:cubicBezTo>
                  <a:pt x="70499" y="3071293"/>
                  <a:pt x="66242" y="3067036"/>
                  <a:pt x="61986" y="3069165"/>
                </a:cubicBezTo>
                <a:cubicBezTo>
                  <a:pt x="57729" y="3047880"/>
                  <a:pt x="61986" y="3030853"/>
                  <a:pt x="61986" y="3011698"/>
                </a:cubicBezTo>
                <a:cubicBezTo>
                  <a:pt x="64114" y="2998927"/>
                  <a:pt x="64114" y="2971258"/>
                  <a:pt x="74755" y="2964873"/>
                </a:cubicBezTo>
                <a:cubicBezTo>
                  <a:pt x="70499" y="2941460"/>
                  <a:pt x="81140" y="2924433"/>
                  <a:pt x="89653" y="2909534"/>
                </a:cubicBezTo>
                <a:cubicBezTo>
                  <a:pt x="87525" y="2890378"/>
                  <a:pt x="96038" y="2879736"/>
                  <a:pt x="104551" y="2866966"/>
                </a:cubicBezTo>
                <a:cubicBezTo>
                  <a:pt x="104551" y="2869094"/>
                  <a:pt x="106679" y="2869094"/>
                  <a:pt x="108808" y="2871223"/>
                </a:cubicBezTo>
                <a:cubicBezTo>
                  <a:pt x="106679" y="2862709"/>
                  <a:pt x="117321" y="2858452"/>
                  <a:pt x="108808" y="2852067"/>
                </a:cubicBezTo>
                <a:cubicBezTo>
                  <a:pt x="108808" y="2852067"/>
                  <a:pt x="108808" y="2852067"/>
                  <a:pt x="119449" y="2856324"/>
                </a:cubicBezTo>
                <a:cubicBezTo>
                  <a:pt x="125834" y="2837168"/>
                  <a:pt x="127962" y="2815884"/>
                  <a:pt x="119449" y="2788215"/>
                </a:cubicBezTo>
                <a:cubicBezTo>
                  <a:pt x="125834" y="2786086"/>
                  <a:pt x="127962" y="2779701"/>
                  <a:pt x="119449" y="2769059"/>
                </a:cubicBezTo>
                <a:cubicBezTo>
                  <a:pt x="144988" y="2769059"/>
                  <a:pt x="159886" y="2754160"/>
                  <a:pt x="162014" y="2737133"/>
                </a:cubicBezTo>
                <a:cubicBezTo>
                  <a:pt x="157758" y="2735004"/>
                  <a:pt x="162014" y="2743518"/>
                  <a:pt x="155630" y="2741390"/>
                </a:cubicBezTo>
                <a:cubicBezTo>
                  <a:pt x="151373" y="2732876"/>
                  <a:pt x="155630" y="2732876"/>
                  <a:pt x="149245" y="2724362"/>
                </a:cubicBezTo>
                <a:cubicBezTo>
                  <a:pt x="151373" y="2722234"/>
                  <a:pt x="155630" y="2722234"/>
                  <a:pt x="151373" y="2713720"/>
                </a:cubicBezTo>
                <a:cubicBezTo>
                  <a:pt x="159886" y="2717977"/>
                  <a:pt x="164143" y="2715849"/>
                  <a:pt x="164143" y="2713720"/>
                </a:cubicBezTo>
                <a:cubicBezTo>
                  <a:pt x="159886" y="2709464"/>
                  <a:pt x="157758" y="2703078"/>
                  <a:pt x="155630" y="2696693"/>
                </a:cubicBezTo>
                <a:cubicBezTo>
                  <a:pt x="181169" y="2694565"/>
                  <a:pt x="196067" y="2679666"/>
                  <a:pt x="198195" y="2649868"/>
                </a:cubicBezTo>
                <a:cubicBezTo>
                  <a:pt x="210965" y="2656253"/>
                  <a:pt x="200323" y="2637098"/>
                  <a:pt x="204580" y="2634969"/>
                </a:cubicBezTo>
                <a:cubicBezTo>
                  <a:pt x="189682" y="2622199"/>
                  <a:pt x="210965" y="2613685"/>
                  <a:pt x="189682" y="2600915"/>
                </a:cubicBezTo>
                <a:cubicBezTo>
                  <a:pt x="225862" y="2600915"/>
                  <a:pt x="217349" y="2545576"/>
                  <a:pt x="236504" y="2537063"/>
                </a:cubicBezTo>
                <a:cubicBezTo>
                  <a:pt x="232247" y="2526420"/>
                  <a:pt x="236504" y="2509393"/>
                  <a:pt x="242889" y="2505136"/>
                </a:cubicBezTo>
                <a:cubicBezTo>
                  <a:pt x="240760" y="2481724"/>
                  <a:pt x="251402" y="2468953"/>
                  <a:pt x="262043" y="2458311"/>
                </a:cubicBezTo>
                <a:cubicBezTo>
                  <a:pt x="259915" y="2441284"/>
                  <a:pt x="266300" y="2434899"/>
                  <a:pt x="264171" y="2420000"/>
                </a:cubicBezTo>
                <a:cubicBezTo>
                  <a:pt x="268428" y="2420000"/>
                  <a:pt x="274813" y="2428514"/>
                  <a:pt x="274813" y="2422128"/>
                </a:cubicBezTo>
                <a:cubicBezTo>
                  <a:pt x="264171" y="2411486"/>
                  <a:pt x="272684" y="2402973"/>
                  <a:pt x="274813" y="2396588"/>
                </a:cubicBezTo>
                <a:cubicBezTo>
                  <a:pt x="274813" y="2398716"/>
                  <a:pt x="276941" y="2402973"/>
                  <a:pt x="279069" y="2405101"/>
                </a:cubicBezTo>
                <a:cubicBezTo>
                  <a:pt x="274813" y="2385946"/>
                  <a:pt x="281197" y="2366790"/>
                  <a:pt x="296095" y="2364661"/>
                </a:cubicBezTo>
                <a:cubicBezTo>
                  <a:pt x="296095" y="2368918"/>
                  <a:pt x="300352" y="2392331"/>
                  <a:pt x="285454" y="2379560"/>
                </a:cubicBezTo>
                <a:cubicBezTo>
                  <a:pt x="285454" y="2385946"/>
                  <a:pt x="289711" y="2396588"/>
                  <a:pt x="287582" y="2405101"/>
                </a:cubicBezTo>
                <a:cubicBezTo>
                  <a:pt x="291839" y="2407230"/>
                  <a:pt x="291839" y="2402973"/>
                  <a:pt x="296095" y="2405101"/>
                </a:cubicBezTo>
                <a:cubicBezTo>
                  <a:pt x="298224" y="2411486"/>
                  <a:pt x="287582" y="2413615"/>
                  <a:pt x="293967" y="2420000"/>
                </a:cubicBezTo>
                <a:cubicBezTo>
                  <a:pt x="296095" y="2413615"/>
                  <a:pt x="306737" y="2407230"/>
                  <a:pt x="296095" y="2394459"/>
                </a:cubicBezTo>
                <a:cubicBezTo>
                  <a:pt x="321635" y="2396588"/>
                  <a:pt x="306737" y="2358276"/>
                  <a:pt x="328019" y="2354019"/>
                </a:cubicBezTo>
                <a:cubicBezTo>
                  <a:pt x="325891" y="2345506"/>
                  <a:pt x="332276" y="2345506"/>
                  <a:pt x="323763" y="2341249"/>
                </a:cubicBezTo>
                <a:cubicBezTo>
                  <a:pt x="332276" y="2345506"/>
                  <a:pt x="328019" y="2339121"/>
                  <a:pt x="330148" y="2339121"/>
                </a:cubicBezTo>
                <a:cubicBezTo>
                  <a:pt x="332276" y="2341249"/>
                  <a:pt x="332276" y="2345506"/>
                  <a:pt x="334404" y="2345506"/>
                </a:cubicBezTo>
                <a:cubicBezTo>
                  <a:pt x="332276" y="2332735"/>
                  <a:pt x="342917" y="2334864"/>
                  <a:pt x="340789" y="2322093"/>
                </a:cubicBezTo>
                <a:cubicBezTo>
                  <a:pt x="338661" y="2322093"/>
                  <a:pt x="334404" y="2328479"/>
                  <a:pt x="332276" y="2319965"/>
                </a:cubicBezTo>
                <a:cubicBezTo>
                  <a:pt x="345046" y="2322093"/>
                  <a:pt x="334404" y="2313580"/>
                  <a:pt x="338661" y="2313580"/>
                </a:cubicBezTo>
                <a:cubicBezTo>
                  <a:pt x="340789" y="2322093"/>
                  <a:pt x="342917" y="2313580"/>
                  <a:pt x="349302" y="2317836"/>
                </a:cubicBezTo>
                <a:cubicBezTo>
                  <a:pt x="351430" y="2307194"/>
                  <a:pt x="355687" y="2305066"/>
                  <a:pt x="351430" y="2296552"/>
                </a:cubicBezTo>
                <a:lnTo>
                  <a:pt x="345569" y="2292400"/>
                </a:lnTo>
                <a:lnTo>
                  <a:pt x="355687" y="2294424"/>
                </a:lnTo>
                <a:cubicBezTo>
                  <a:pt x="359943" y="2281654"/>
                  <a:pt x="364200" y="2271012"/>
                  <a:pt x="366328" y="2256113"/>
                </a:cubicBezTo>
                <a:cubicBezTo>
                  <a:pt x="368457" y="2262498"/>
                  <a:pt x="359943" y="2262498"/>
                  <a:pt x="368457" y="2266755"/>
                </a:cubicBezTo>
                <a:cubicBezTo>
                  <a:pt x="372713" y="2262498"/>
                  <a:pt x="372713" y="2253984"/>
                  <a:pt x="372713" y="2249727"/>
                </a:cubicBezTo>
                <a:cubicBezTo>
                  <a:pt x="372713" y="2251856"/>
                  <a:pt x="374841" y="2253984"/>
                  <a:pt x="376970" y="2253984"/>
                </a:cubicBezTo>
                <a:cubicBezTo>
                  <a:pt x="372713" y="2245471"/>
                  <a:pt x="381226" y="2247599"/>
                  <a:pt x="379098" y="2243342"/>
                </a:cubicBezTo>
                <a:cubicBezTo>
                  <a:pt x="379098" y="2243342"/>
                  <a:pt x="376970" y="2243342"/>
                  <a:pt x="374841" y="2241214"/>
                </a:cubicBezTo>
                <a:cubicBezTo>
                  <a:pt x="385483" y="2241214"/>
                  <a:pt x="374841" y="2232700"/>
                  <a:pt x="376970" y="2230572"/>
                </a:cubicBezTo>
                <a:cubicBezTo>
                  <a:pt x="379098" y="2232700"/>
                  <a:pt x="381226" y="2234829"/>
                  <a:pt x="385483" y="2236957"/>
                </a:cubicBezTo>
                <a:cubicBezTo>
                  <a:pt x="393996" y="2226315"/>
                  <a:pt x="402509" y="2219930"/>
                  <a:pt x="400381" y="2205031"/>
                </a:cubicBezTo>
                <a:cubicBezTo>
                  <a:pt x="404637" y="2205031"/>
                  <a:pt x="413150" y="2207159"/>
                  <a:pt x="404637" y="2198646"/>
                </a:cubicBezTo>
                <a:cubicBezTo>
                  <a:pt x="408894" y="2198646"/>
                  <a:pt x="411022" y="2200774"/>
                  <a:pt x="413150" y="2200774"/>
                </a:cubicBezTo>
                <a:cubicBezTo>
                  <a:pt x="408894" y="2194389"/>
                  <a:pt x="415278" y="2183747"/>
                  <a:pt x="425920" y="2183747"/>
                </a:cubicBezTo>
                <a:cubicBezTo>
                  <a:pt x="423792" y="2181618"/>
                  <a:pt x="423792" y="2179490"/>
                  <a:pt x="421663" y="2177362"/>
                </a:cubicBezTo>
                <a:cubicBezTo>
                  <a:pt x="430176" y="2173105"/>
                  <a:pt x="436561" y="2168848"/>
                  <a:pt x="440818" y="2164591"/>
                </a:cubicBezTo>
                <a:lnTo>
                  <a:pt x="434433" y="2160334"/>
                </a:lnTo>
                <a:lnTo>
                  <a:pt x="434433" y="2160334"/>
                </a:lnTo>
                <a:lnTo>
                  <a:pt x="425920" y="2149692"/>
                </a:lnTo>
                <a:cubicBezTo>
                  <a:pt x="423792" y="2149692"/>
                  <a:pt x="432304" y="2158206"/>
                  <a:pt x="428048" y="2158206"/>
                </a:cubicBezTo>
                <a:cubicBezTo>
                  <a:pt x="423792" y="2151821"/>
                  <a:pt x="419535" y="2156077"/>
                  <a:pt x="415278" y="2149692"/>
                </a:cubicBezTo>
                <a:cubicBezTo>
                  <a:pt x="413150" y="2151821"/>
                  <a:pt x="415278" y="2156077"/>
                  <a:pt x="423792" y="2158206"/>
                </a:cubicBezTo>
                <a:cubicBezTo>
                  <a:pt x="415278" y="2151821"/>
                  <a:pt x="428048" y="2160334"/>
                  <a:pt x="432304" y="2160334"/>
                </a:cubicBezTo>
                <a:cubicBezTo>
                  <a:pt x="432304" y="2160334"/>
                  <a:pt x="430176" y="2158206"/>
                  <a:pt x="432304" y="2158206"/>
                </a:cubicBezTo>
                <a:lnTo>
                  <a:pt x="434433" y="2160334"/>
                </a:lnTo>
                <a:lnTo>
                  <a:pt x="434433" y="2160334"/>
                </a:lnTo>
                <a:lnTo>
                  <a:pt x="434433" y="2160334"/>
                </a:lnTo>
                <a:lnTo>
                  <a:pt x="438689" y="2164591"/>
                </a:lnTo>
                <a:cubicBezTo>
                  <a:pt x="436561" y="2166720"/>
                  <a:pt x="430176" y="2160334"/>
                  <a:pt x="423792" y="2160334"/>
                </a:cubicBezTo>
                <a:cubicBezTo>
                  <a:pt x="425920" y="2162463"/>
                  <a:pt x="423792" y="2162463"/>
                  <a:pt x="425920" y="2164591"/>
                </a:cubicBezTo>
                <a:cubicBezTo>
                  <a:pt x="430176" y="2166720"/>
                  <a:pt x="430176" y="2162463"/>
                  <a:pt x="434433" y="2166720"/>
                </a:cubicBezTo>
                <a:cubicBezTo>
                  <a:pt x="428048" y="2168848"/>
                  <a:pt x="432304" y="2175233"/>
                  <a:pt x="421663" y="2173105"/>
                </a:cubicBezTo>
                <a:cubicBezTo>
                  <a:pt x="421663" y="2166720"/>
                  <a:pt x="417407" y="2162463"/>
                  <a:pt x="417407" y="2156077"/>
                </a:cubicBezTo>
                <a:cubicBezTo>
                  <a:pt x="415278" y="2156077"/>
                  <a:pt x="415278" y="2156077"/>
                  <a:pt x="413150" y="2153949"/>
                </a:cubicBezTo>
                <a:cubicBezTo>
                  <a:pt x="411022" y="2158206"/>
                  <a:pt x="413150" y="2166720"/>
                  <a:pt x="411022" y="2170976"/>
                </a:cubicBezTo>
                <a:cubicBezTo>
                  <a:pt x="406765" y="2168848"/>
                  <a:pt x="404637" y="2166720"/>
                  <a:pt x="402509" y="2166720"/>
                </a:cubicBezTo>
                <a:cubicBezTo>
                  <a:pt x="404637" y="2166720"/>
                  <a:pt x="402509" y="2166720"/>
                  <a:pt x="402509" y="2168848"/>
                </a:cubicBezTo>
                <a:cubicBezTo>
                  <a:pt x="404637" y="2170976"/>
                  <a:pt x="406765" y="2170976"/>
                  <a:pt x="408894" y="2170976"/>
                </a:cubicBezTo>
                <a:cubicBezTo>
                  <a:pt x="408894" y="2173105"/>
                  <a:pt x="408894" y="2179490"/>
                  <a:pt x="400381" y="2173105"/>
                </a:cubicBezTo>
                <a:cubicBezTo>
                  <a:pt x="402509" y="2177362"/>
                  <a:pt x="413150" y="2192260"/>
                  <a:pt x="400381" y="2188004"/>
                </a:cubicBezTo>
                <a:cubicBezTo>
                  <a:pt x="400381" y="2185875"/>
                  <a:pt x="396124" y="2179490"/>
                  <a:pt x="393996" y="2170976"/>
                </a:cubicBezTo>
                <a:cubicBezTo>
                  <a:pt x="389739" y="2173105"/>
                  <a:pt x="398252" y="2183747"/>
                  <a:pt x="387611" y="2181618"/>
                </a:cubicBezTo>
                <a:lnTo>
                  <a:pt x="393864" y="2186086"/>
                </a:lnTo>
                <a:lnTo>
                  <a:pt x="383354" y="2181618"/>
                </a:lnTo>
                <a:cubicBezTo>
                  <a:pt x="389739" y="2188004"/>
                  <a:pt x="385483" y="2185875"/>
                  <a:pt x="376970" y="2183747"/>
                </a:cubicBezTo>
                <a:cubicBezTo>
                  <a:pt x="383354" y="2196517"/>
                  <a:pt x="370585" y="2192260"/>
                  <a:pt x="372713" y="2198646"/>
                </a:cubicBezTo>
                <a:cubicBezTo>
                  <a:pt x="362072" y="2192260"/>
                  <a:pt x="372713" y="2192260"/>
                  <a:pt x="362072" y="2185875"/>
                </a:cubicBezTo>
                <a:cubicBezTo>
                  <a:pt x="353559" y="2185875"/>
                  <a:pt x="364200" y="2196517"/>
                  <a:pt x="347174" y="2190132"/>
                </a:cubicBezTo>
                <a:cubicBezTo>
                  <a:pt x="351430" y="2196517"/>
                  <a:pt x="345046" y="2198646"/>
                  <a:pt x="342917" y="2200774"/>
                </a:cubicBezTo>
                <a:cubicBezTo>
                  <a:pt x="345046" y="2202902"/>
                  <a:pt x="349302" y="2205031"/>
                  <a:pt x="351430" y="2209288"/>
                </a:cubicBezTo>
                <a:cubicBezTo>
                  <a:pt x="349302" y="2209288"/>
                  <a:pt x="347174" y="2207159"/>
                  <a:pt x="347174" y="2209288"/>
                </a:cubicBezTo>
                <a:cubicBezTo>
                  <a:pt x="353559" y="2209288"/>
                  <a:pt x="355687" y="2213544"/>
                  <a:pt x="353559" y="2213544"/>
                </a:cubicBezTo>
                <a:cubicBezTo>
                  <a:pt x="345046" y="2211416"/>
                  <a:pt x="347174" y="2207159"/>
                  <a:pt x="342917" y="2202902"/>
                </a:cubicBezTo>
                <a:cubicBezTo>
                  <a:pt x="340789" y="2205031"/>
                  <a:pt x="338661" y="2198646"/>
                  <a:pt x="334404" y="2198646"/>
                </a:cubicBezTo>
                <a:cubicBezTo>
                  <a:pt x="340789" y="2202902"/>
                  <a:pt x="340789" y="2207159"/>
                  <a:pt x="332276" y="2202902"/>
                </a:cubicBezTo>
                <a:cubicBezTo>
                  <a:pt x="332276" y="2198646"/>
                  <a:pt x="325891" y="2194389"/>
                  <a:pt x="330148" y="2192260"/>
                </a:cubicBezTo>
                <a:cubicBezTo>
                  <a:pt x="328019" y="2192260"/>
                  <a:pt x="328019" y="2192260"/>
                  <a:pt x="325891" y="2190132"/>
                </a:cubicBezTo>
                <a:cubicBezTo>
                  <a:pt x="321635" y="2190132"/>
                  <a:pt x="328019" y="2196517"/>
                  <a:pt x="319506" y="2192260"/>
                </a:cubicBezTo>
                <a:cubicBezTo>
                  <a:pt x="319506" y="2185875"/>
                  <a:pt x="328019" y="2188004"/>
                  <a:pt x="325891" y="2181618"/>
                </a:cubicBezTo>
                <a:cubicBezTo>
                  <a:pt x="323763" y="2179490"/>
                  <a:pt x="319506" y="2179490"/>
                  <a:pt x="317378" y="2177362"/>
                </a:cubicBezTo>
                <a:cubicBezTo>
                  <a:pt x="323763" y="2179490"/>
                  <a:pt x="317378" y="2175233"/>
                  <a:pt x="325891" y="2177362"/>
                </a:cubicBezTo>
                <a:cubicBezTo>
                  <a:pt x="328019" y="2179490"/>
                  <a:pt x="328019" y="2181618"/>
                  <a:pt x="330148" y="2181618"/>
                </a:cubicBezTo>
                <a:cubicBezTo>
                  <a:pt x="332276" y="2181618"/>
                  <a:pt x="330148" y="2173105"/>
                  <a:pt x="323763" y="2170976"/>
                </a:cubicBezTo>
                <a:cubicBezTo>
                  <a:pt x="330148" y="2173105"/>
                  <a:pt x="328019" y="2170976"/>
                  <a:pt x="334404" y="2173105"/>
                </a:cubicBezTo>
                <a:cubicBezTo>
                  <a:pt x="340789" y="2179490"/>
                  <a:pt x="328019" y="2173105"/>
                  <a:pt x="334404" y="2179490"/>
                </a:cubicBezTo>
                <a:cubicBezTo>
                  <a:pt x="340789" y="2179490"/>
                  <a:pt x="338661" y="2177362"/>
                  <a:pt x="351430" y="2181618"/>
                </a:cubicBezTo>
                <a:cubicBezTo>
                  <a:pt x="349302" y="2179490"/>
                  <a:pt x="349302" y="2179490"/>
                  <a:pt x="351430" y="2179490"/>
                </a:cubicBezTo>
                <a:cubicBezTo>
                  <a:pt x="345046" y="2175233"/>
                  <a:pt x="347174" y="2177362"/>
                  <a:pt x="342917" y="2177362"/>
                </a:cubicBezTo>
                <a:cubicBezTo>
                  <a:pt x="340789" y="2173105"/>
                  <a:pt x="338661" y="2173105"/>
                  <a:pt x="336532" y="2170976"/>
                </a:cubicBezTo>
                <a:cubicBezTo>
                  <a:pt x="332276" y="2166720"/>
                  <a:pt x="336532" y="2166720"/>
                  <a:pt x="334404" y="2162463"/>
                </a:cubicBezTo>
                <a:cubicBezTo>
                  <a:pt x="325891" y="2158206"/>
                  <a:pt x="330148" y="2166720"/>
                  <a:pt x="323763" y="2160334"/>
                </a:cubicBezTo>
                <a:cubicBezTo>
                  <a:pt x="328019" y="2158206"/>
                  <a:pt x="330148" y="2153949"/>
                  <a:pt x="336532" y="2156077"/>
                </a:cubicBezTo>
                <a:cubicBezTo>
                  <a:pt x="332276" y="2156077"/>
                  <a:pt x="336532" y="2158206"/>
                  <a:pt x="338661" y="2162463"/>
                </a:cubicBezTo>
                <a:cubicBezTo>
                  <a:pt x="349302" y="2164591"/>
                  <a:pt x="345046" y="2153949"/>
                  <a:pt x="353559" y="2156077"/>
                </a:cubicBezTo>
                <a:cubicBezTo>
                  <a:pt x="351430" y="2153949"/>
                  <a:pt x="349302" y="2153949"/>
                  <a:pt x="345046" y="2151821"/>
                </a:cubicBezTo>
                <a:cubicBezTo>
                  <a:pt x="338661" y="2147564"/>
                  <a:pt x="342917" y="2145435"/>
                  <a:pt x="342917" y="2145435"/>
                </a:cubicBezTo>
                <a:cubicBezTo>
                  <a:pt x="357815" y="2149692"/>
                  <a:pt x="355687" y="2141179"/>
                  <a:pt x="355687" y="2132665"/>
                </a:cubicBezTo>
                <a:cubicBezTo>
                  <a:pt x="357815" y="2134793"/>
                  <a:pt x="353559" y="2136922"/>
                  <a:pt x="359943" y="2139050"/>
                </a:cubicBezTo>
                <a:cubicBezTo>
                  <a:pt x="368457" y="2143307"/>
                  <a:pt x="357815" y="2132665"/>
                  <a:pt x="362072" y="2132665"/>
                </a:cubicBezTo>
                <a:cubicBezTo>
                  <a:pt x="364200" y="2134793"/>
                  <a:pt x="366328" y="2139050"/>
                  <a:pt x="370585" y="2139050"/>
                </a:cubicBezTo>
                <a:cubicBezTo>
                  <a:pt x="368457" y="2136922"/>
                  <a:pt x="368457" y="2134793"/>
                  <a:pt x="366328" y="2132665"/>
                </a:cubicBezTo>
                <a:cubicBezTo>
                  <a:pt x="379098" y="2136922"/>
                  <a:pt x="362072" y="2122023"/>
                  <a:pt x="364200" y="2117766"/>
                </a:cubicBezTo>
                <a:cubicBezTo>
                  <a:pt x="376970" y="2124151"/>
                  <a:pt x="374841" y="2113509"/>
                  <a:pt x="364200" y="2107124"/>
                </a:cubicBezTo>
                <a:cubicBezTo>
                  <a:pt x="364200" y="2109253"/>
                  <a:pt x="370585" y="2115638"/>
                  <a:pt x="362072" y="2111381"/>
                </a:cubicBezTo>
                <a:cubicBezTo>
                  <a:pt x="366328" y="2111381"/>
                  <a:pt x="355687" y="2107124"/>
                  <a:pt x="355687" y="2104996"/>
                </a:cubicBezTo>
                <a:cubicBezTo>
                  <a:pt x="359943" y="2107124"/>
                  <a:pt x="364200" y="2107124"/>
                  <a:pt x="368457" y="2107124"/>
                </a:cubicBezTo>
                <a:cubicBezTo>
                  <a:pt x="374841" y="2113509"/>
                  <a:pt x="372713" y="2113509"/>
                  <a:pt x="374841" y="2117766"/>
                </a:cubicBezTo>
                <a:cubicBezTo>
                  <a:pt x="383354" y="2117766"/>
                  <a:pt x="387611" y="2111381"/>
                  <a:pt x="381226" y="2104996"/>
                </a:cubicBezTo>
                <a:cubicBezTo>
                  <a:pt x="383354" y="2107124"/>
                  <a:pt x="389739" y="2107124"/>
                  <a:pt x="391867" y="2107124"/>
                </a:cubicBezTo>
                <a:cubicBezTo>
                  <a:pt x="379098" y="2098610"/>
                  <a:pt x="396124" y="2104996"/>
                  <a:pt x="393996" y="2100739"/>
                </a:cubicBezTo>
                <a:cubicBezTo>
                  <a:pt x="391867" y="2098610"/>
                  <a:pt x="383354" y="2090097"/>
                  <a:pt x="385483" y="2090097"/>
                </a:cubicBezTo>
                <a:cubicBezTo>
                  <a:pt x="389739" y="2094354"/>
                  <a:pt x="393996" y="2096482"/>
                  <a:pt x="400381" y="2098610"/>
                </a:cubicBezTo>
                <a:cubicBezTo>
                  <a:pt x="393996" y="2090097"/>
                  <a:pt x="411022" y="2100739"/>
                  <a:pt x="402509" y="2090097"/>
                </a:cubicBezTo>
                <a:cubicBezTo>
                  <a:pt x="400381" y="2092225"/>
                  <a:pt x="398252" y="2090097"/>
                  <a:pt x="393996" y="2085840"/>
                </a:cubicBezTo>
                <a:cubicBezTo>
                  <a:pt x="398252" y="2085840"/>
                  <a:pt x="398252" y="2079455"/>
                  <a:pt x="404637" y="2087968"/>
                </a:cubicBezTo>
                <a:cubicBezTo>
                  <a:pt x="402509" y="2081583"/>
                  <a:pt x="400381" y="2073070"/>
                  <a:pt x="408894" y="2073070"/>
                </a:cubicBezTo>
                <a:cubicBezTo>
                  <a:pt x="408894" y="2073070"/>
                  <a:pt x="406765" y="2070941"/>
                  <a:pt x="404637" y="2068813"/>
                </a:cubicBezTo>
                <a:cubicBezTo>
                  <a:pt x="411022" y="2068813"/>
                  <a:pt x="411022" y="2075198"/>
                  <a:pt x="415278" y="2075198"/>
                </a:cubicBezTo>
                <a:cubicBezTo>
                  <a:pt x="417407" y="2070941"/>
                  <a:pt x="411022" y="2064556"/>
                  <a:pt x="415278" y="2062428"/>
                </a:cubicBezTo>
                <a:cubicBezTo>
                  <a:pt x="408894" y="2060299"/>
                  <a:pt x="415278" y="2064556"/>
                  <a:pt x="408894" y="2062428"/>
                </a:cubicBezTo>
                <a:cubicBezTo>
                  <a:pt x="413150" y="2060299"/>
                  <a:pt x="406765" y="2051786"/>
                  <a:pt x="415278" y="2056042"/>
                </a:cubicBezTo>
                <a:cubicBezTo>
                  <a:pt x="413150" y="2056042"/>
                  <a:pt x="413150" y="2058171"/>
                  <a:pt x="417407" y="2060299"/>
                </a:cubicBezTo>
                <a:cubicBezTo>
                  <a:pt x="419535" y="2058171"/>
                  <a:pt x="423792" y="2058171"/>
                  <a:pt x="419535" y="2051786"/>
                </a:cubicBezTo>
                <a:cubicBezTo>
                  <a:pt x="411022" y="2045400"/>
                  <a:pt x="417407" y="2047529"/>
                  <a:pt x="415278" y="2043272"/>
                </a:cubicBezTo>
                <a:cubicBezTo>
                  <a:pt x="411022" y="2041144"/>
                  <a:pt x="411022" y="2043272"/>
                  <a:pt x="404637" y="2041144"/>
                </a:cubicBezTo>
                <a:cubicBezTo>
                  <a:pt x="406765" y="2043272"/>
                  <a:pt x="402509" y="2043272"/>
                  <a:pt x="406765" y="2047529"/>
                </a:cubicBezTo>
                <a:cubicBezTo>
                  <a:pt x="385483" y="2036887"/>
                  <a:pt x="404637" y="2060299"/>
                  <a:pt x="385483" y="2053914"/>
                </a:cubicBezTo>
                <a:cubicBezTo>
                  <a:pt x="389739" y="2060299"/>
                  <a:pt x="374841" y="2056042"/>
                  <a:pt x="381226" y="2064556"/>
                </a:cubicBezTo>
                <a:cubicBezTo>
                  <a:pt x="374841" y="2066684"/>
                  <a:pt x="368457" y="2068813"/>
                  <a:pt x="366328" y="2075198"/>
                </a:cubicBezTo>
                <a:cubicBezTo>
                  <a:pt x="364200" y="2073070"/>
                  <a:pt x="359943" y="2073070"/>
                  <a:pt x="355687" y="2068813"/>
                </a:cubicBezTo>
                <a:cubicBezTo>
                  <a:pt x="355687" y="2070941"/>
                  <a:pt x="349302" y="2068813"/>
                  <a:pt x="353559" y="2073070"/>
                </a:cubicBezTo>
                <a:cubicBezTo>
                  <a:pt x="347174" y="2070941"/>
                  <a:pt x="342917" y="2068813"/>
                  <a:pt x="336532" y="2064556"/>
                </a:cubicBezTo>
                <a:cubicBezTo>
                  <a:pt x="338661" y="2068813"/>
                  <a:pt x="342917" y="2073070"/>
                  <a:pt x="347174" y="2075198"/>
                </a:cubicBezTo>
                <a:cubicBezTo>
                  <a:pt x="342917" y="2077326"/>
                  <a:pt x="336532" y="2075198"/>
                  <a:pt x="334404" y="2073070"/>
                </a:cubicBezTo>
                <a:cubicBezTo>
                  <a:pt x="338661" y="2077326"/>
                  <a:pt x="340789" y="2079455"/>
                  <a:pt x="336532" y="2079455"/>
                </a:cubicBezTo>
                <a:cubicBezTo>
                  <a:pt x="330148" y="2075198"/>
                  <a:pt x="332276" y="2073070"/>
                  <a:pt x="325891" y="2068813"/>
                </a:cubicBezTo>
                <a:cubicBezTo>
                  <a:pt x="325891" y="2073070"/>
                  <a:pt x="330148" y="2077326"/>
                  <a:pt x="319506" y="2073070"/>
                </a:cubicBezTo>
                <a:cubicBezTo>
                  <a:pt x="321635" y="2075198"/>
                  <a:pt x="319506" y="2075198"/>
                  <a:pt x="321635" y="2077326"/>
                </a:cubicBezTo>
                <a:cubicBezTo>
                  <a:pt x="325891" y="2079455"/>
                  <a:pt x="330148" y="2083712"/>
                  <a:pt x="334404" y="2087968"/>
                </a:cubicBezTo>
                <a:cubicBezTo>
                  <a:pt x="328019" y="2085840"/>
                  <a:pt x="330148" y="2083712"/>
                  <a:pt x="323763" y="2081583"/>
                </a:cubicBezTo>
                <a:cubicBezTo>
                  <a:pt x="325891" y="2087968"/>
                  <a:pt x="315250" y="2083712"/>
                  <a:pt x="315250" y="2087968"/>
                </a:cubicBezTo>
                <a:cubicBezTo>
                  <a:pt x="310993" y="2081583"/>
                  <a:pt x="310993" y="2081583"/>
                  <a:pt x="302480" y="2077326"/>
                </a:cubicBezTo>
                <a:cubicBezTo>
                  <a:pt x="306737" y="2079455"/>
                  <a:pt x="300352" y="2073070"/>
                  <a:pt x="300352" y="2070941"/>
                </a:cubicBezTo>
                <a:cubicBezTo>
                  <a:pt x="304608" y="2070941"/>
                  <a:pt x="304608" y="2068813"/>
                  <a:pt x="304608" y="2066684"/>
                </a:cubicBezTo>
                <a:cubicBezTo>
                  <a:pt x="310993" y="2070941"/>
                  <a:pt x="304608" y="2070941"/>
                  <a:pt x="310993" y="2073070"/>
                </a:cubicBezTo>
                <a:cubicBezTo>
                  <a:pt x="304608" y="2066684"/>
                  <a:pt x="321635" y="2075198"/>
                  <a:pt x="310993" y="2066684"/>
                </a:cubicBezTo>
                <a:cubicBezTo>
                  <a:pt x="319506" y="2068813"/>
                  <a:pt x="323763" y="2066684"/>
                  <a:pt x="330148" y="2064556"/>
                </a:cubicBezTo>
                <a:cubicBezTo>
                  <a:pt x="328019" y="2062428"/>
                  <a:pt x="325891" y="2060299"/>
                  <a:pt x="323763" y="2060299"/>
                </a:cubicBezTo>
                <a:cubicBezTo>
                  <a:pt x="325891" y="2060299"/>
                  <a:pt x="328019" y="2060299"/>
                  <a:pt x="323763" y="2058171"/>
                </a:cubicBezTo>
                <a:cubicBezTo>
                  <a:pt x="330148" y="2058171"/>
                  <a:pt x="330148" y="2062428"/>
                  <a:pt x="334404" y="2062428"/>
                </a:cubicBezTo>
                <a:cubicBezTo>
                  <a:pt x="338661" y="2064556"/>
                  <a:pt x="334404" y="2060299"/>
                  <a:pt x="328019" y="2056042"/>
                </a:cubicBezTo>
                <a:cubicBezTo>
                  <a:pt x="332276" y="2056042"/>
                  <a:pt x="334404" y="2058171"/>
                  <a:pt x="338661" y="2060299"/>
                </a:cubicBezTo>
                <a:cubicBezTo>
                  <a:pt x="342917" y="2056042"/>
                  <a:pt x="334404" y="2049657"/>
                  <a:pt x="347174" y="2053914"/>
                </a:cubicBezTo>
                <a:cubicBezTo>
                  <a:pt x="345046" y="2051786"/>
                  <a:pt x="340789" y="2051786"/>
                  <a:pt x="338661" y="2047529"/>
                </a:cubicBezTo>
                <a:cubicBezTo>
                  <a:pt x="345046" y="2047529"/>
                  <a:pt x="345046" y="2047529"/>
                  <a:pt x="338661" y="2045400"/>
                </a:cubicBezTo>
                <a:cubicBezTo>
                  <a:pt x="338661" y="2043272"/>
                  <a:pt x="345046" y="2045400"/>
                  <a:pt x="345046" y="2043272"/>
                </a:cubicBezTo>
                <a:cubicBezTo>
                  <a:pt x="340789" y="2032630"/>
                  <a:pt x="357815" y="2036887"/>
                  <a:pt x="359943" y="2034758"/>
                </a:cubicBezTo>
                <a:cubicBezTo>
                  <a:pt x="355687" y="2028373"/>
                  <a:pt x="353559" y="2021988"/>
                  <a:pt x="345046" y="2019859"/>
                </a:cubicBezTo>
                <a:cubicBezTo>
                  <a:pt x="347174" y="2024116"/>
                  <a:pt x="351430" y="2026245"/>
                  <a:pt x="351430" y="2026245"/>
                </a:cubicBezTo>
                <a:cubicBezTo>
                  <a:pt x="347174" y="2026245"/>
                  <a:pt x="345046" y="2021988"/>
                  <a:pt x="340789" y="2021988"/>
                </a:cubicBezTo>
                <a:cubicBezTo>
                  <a:pt x="334404" y="2028373"/>
                  <a:pt x="328019" y="2034758"/>
                  <a:pt x="315250" y="2036887"/>
                </a:cubicBezTo>
                <a:cubicBezTo>
                  <a:pt x="308865" y="2030501"/>
                  <a:pt x="315250" y="2032630"/>
                  <a:pt x="315250" y="2028373"/>
                </a:cubicBezTo>
                <a:cubicBezTo>
                  <a:pt x="308865" y="2024116"/>
                  <a:pt x="306737" y="2028373"/>
                  <a:pt x="302480" y="2024116"/>
                </a:cubicBezTo>
                <a:cubicBezTo>
                  <a:pt x="306737" y="2024116"/>
                  <a:pt x="308865" y="2024116"/>
                  <a:pt x="310993" y="2026245"/>
                </a:cubicBezTo>
                <a:lnTo>
                  <a:pt x="309551" y="2024459"/>
                </a:lnTo>
                <a:lnTo>
                  <a:pt x="321635" y="2030501"/>
                </a:lnTo>
                <a:cubicBezTo>
                  <a:pt x="308865" y="2024116"/>
                  <a:pt x="323763" y="2030501"/>
                  <a:pt x="319506" y="2024116"/>
                </a:cubicBezTo>
                <a:cubicBezTo>
                  <a:pt x="313122" y="2021988"/>
                  <a:pt x="310993" y="2015603"/>
                  <a:pt x="310993" y="2015603"/>
                </a:cubicBezTo>
                <a:cubicBezTo>
                  <a:pt x="317378" y="2013474"/>
                  <a:pt x="315250" y="1996447"/>
                  <a:pt x="328019" y="2000704"/>
                </a:cubicBezTo>
                <a:cubicBezTo>
                  <a:pt x="323763" y="1996447"/>
                  <a:pt x="319506" y="1996447"/>
                  <a:pt x="317378" y="1994319"/>
                </a:cubicBezTo>
                <a:cubicBezTo>
                  <a:pt x="332276" y="1998575"/>
                  <a:pt x="330148" y="1996447"/>
                  <a:pt x="334404" y="1994319"/>
                </a:cubicBezTo>
                <a:cubicBezTo>
                  <a:pt x="334404" y="1998575"/>
                  <a:pt x="342917" y="2002832"/>
                  <a:pt x="336532" y="2002832"/>
                </a:cubicBezTo>
                <a:cubicBezTo>
                  <a:pt x="336532" y="2000704"/>
                  <a:pt x="334404" y="1998575"/>
                  <a:pt x="332276" y="1998575"/>
                </a:cubicBezTo>
                <a:cubicBezTo>
                  <a:pt x="334404" y="2000704"/>
                  <a:pt x="334404" y="2004961"/>
                  <a:pt x="338661" y="2007089"/>
                </a:cubicBezTo>
                <a:cubicBezTo>
                  <a:pt x="336532" y="2004961"/>
                  <a:pt x="351430" y="2002832"/>
                  <a:pt x="332276" y="1992190"/>
                </a:cubicBezTo>
                <a:cubicBezTo>
                  <a:pt x="336532" y="1992190"/>
                  <a:pt x="334404" y="1987933"/>
                  <a:pt x="338661" y="1987933"/>
                </a:cubicBezTo>
                <a:cubicBezTo>
                  <a:pt x="345046" y="1992190"/>
                  <a:pt x="340789" y="1994319"/>
                  <a:pt x="347174" y="1998575"/>
                </a:cubicBezTo>
                <a:cubicBezTo>
                  <a:pt x="353559" y="1998575"/>
                  <a:pt x="342917" y="1987933"/>
                  <a:pt x="347174" y="1990062"/>
                </a:cubicBezTo>
                <a:cubicBezTo>
                  <a:pt x="332276" y="1981548"/>
                  <a:pt x="349302" y="1981548"/>
                  <a:pt x="338661" y="1975163"/>
                </a:cubicBezTo>
                <a:cubicBezTo>
                  <a:pt x="345046" y="1977291"/>
                  <a:pt x="342917" y="1977291"/>
                  <a:pt x="347174" y="1979420"/>
                </a:cubicBezTo>
                <a:cubicBezTo>
                  <a:pt x="351430" y="1981548"/>
                  <a:pt x="353559" y="1979420"/>
                  <a:pt x="347174" y="1975163"/>
                </a:cubicBezTo>
                <a:cubicBezTo>
                  <a:pt x="355687" y="1977291"/>
                  <a:pt x="347174" y="1970906"/>
                  <a:pt x="355687" y="1977291"/>
                </a:cubicBezTo>
                <a:cubicBezTo>
                  <a:pt x="355687" y="1973034"/>
                  <a:pt x="355687" y="1970906"/>
                  <a:pt x="347174" y="1966649"/>
                </a:cubicBezTo>
                <a:cubicBezTo>
                  <a:pt x="347174" y="1962392"/>
                  <a:pt x="357815" y="1973034"/>
                  <a:pt x="357815" y="1968778"/>
                </a:cubicBezTo>
                <a:cubicBezTo>
                  <a:pt x="351430" y="1964521"/>
                  <a:pt x="347174" y="1962392"/>
                  <a:pt x="353559" y="1960264"/>
                </a:cubicBezTo>
                <a:cubicBezTo>
                  <a:pt x="357815" y="1962392"/>
                  <a:pt x="357815" y="1964521"/>
                  <a:pt x="359943" y="1966649"/>
                </a:cubicBezTo>
                <a:cubicBezTo>
                  <a:pt x="362072" y="1964521"/>
                  <a:pt x="357815" y="1962392"/>
                  <a:pt x="353559" y="1960264"/>
                </a:cubicBezTo>
                <a:cubicBezTo>
                  <a:pt x="357815" y="1962392"/>
                  <a:pt x="357815" y="1960264"/>
                  <a:pt x="359943" y="1960264"/>
                </a:cubicBezTo>
                <a:cubicBezTo>
                  <a:pt x="368457" y="1964521"/>
                  <a:pt x="357815" y="1964521"/>
                  <a:pt x="366328" y="1968778"/>
                </a:cubicBezTo>
                <a:cubicBezTo>
                  <a:pt x="372713" y="1966649"/>
                  <a:pt x="368457" y="1960264"/>
                  <a:pt x="357815" y="1956007"/>
                </a:cubicBezTo>
                <a:cubicBezTo>
                  <a:pt x="366328" y="1960264"/>
                  <a:pt x="376970" y="1960264"/>
                  <a:pt x="364200" y="1953879"/>
                </a:cubicBezTo>
                <a:cubicBezTo>
                  <a:pt x="366328" y="1951750"/>
                  <a:pt x="368457" y="1956007"/>
                  <a:pt x="372713" y="1956007"/>
                </a:cubicBezTo>
                <a:cubicBezTo>
                  <a:pt x="372713" y="1947494"/>
                  <a:pt x="381226" y="1949622"/>
                  <a:pt x="379098" y="1938980"/>
                </a:cubicBezTo>
                <a:cubicBezTo>
                  <a:pt x="383354" y="1938980"/>
                  <a:pt x="385483" y="1943237"/>
                  <a:pt x="389739" y="1945365"/>
                </a:cubicBezTo>
                <a:cubicBezTo>
                  <a:pt x="389739" y="1938980"/>
                  <a:pt x="381226" y="1930466"/>
                  <a:pt x="391867" y="1936852"/>
                </a:cubicBezTo>
                <a:cubicBezTo>
                  <a:pt x="387611" y="1930466"/>
                  <a:pt x="393996" y="1932595"/>
                  <a:pt x="389739" y="1928338"/>
                </a:cubicBezTo>
                <a:cubicBezTo>
                  <a:pt x="391867" y="1930466"/>
                  <a:pt x="393996" y="1930466"/>
                  <a:pt x="396124" y="1932595"/>
                </a:cubicBezTo>
                <a:cubicBezTo>
                  <a:pt x="393996" y="1928338"/>
                  <a:pt x="387611" y="1913439"/>
                  <a:pt x="400381" y="1921953"/>
                </a:cubicBezTo>
                <a:cubicBezTo>
                  <a:pt x="396124" y="1915567"/>
                  <a:pt x="393996" y="1911311"/>
                  <a:pt x="389739" y="1904925"/>
                </a:cubicBezTo>
                <a:cubicBezTo>
                  <a:pt x="406765" y="1911311"/>
                  <a:pt x="396124" y="1892155"/>
                  <a:pt x="408894" y="1902797"/>
                </a:cubicBezTo>
                <a:cubicBezTo>
                  <a:pt x="415278" y="1902797"/>
                  <a:pt x="400381" y="1896412"/>
                  <a:pt x="411022" y="1898540"/>
                </a:cubicBezTo>
                <a:cubicBezTo>
                  <a:pt x="417407" y="1900669"/>
                  <a:pt x="406765" y="1900669"/>
                  <a:pt x="415278" y="1904925"/>
                </a:cubicBezTo>
                <a:cubicBezTo>
                  <a:pt x="419535" y="1904925"/>
                  <a:pt x="423792" y="1900669"/>
                  <a:pt x="413150" y="1894283"/>
                </a:cubicBezTo>
                <a:cubicBezTo>
                  <a:pt x="413150" y="1896412"/>
                  <a:pt x="411022" y="1898540"/>
                  <a:pt x="406765" y="1896412"/>
                </a:cubicBezTo>
                <a:cubicBezTo>
                  <a:pt x="411022" y="1894283"/>
                  <a:pt x="413150" y="1887898"/>
                  <a:pt x="421663" y="1892155"/>
                </a:cubicBezTo>
                <a:cubicBezTo>
                  <a:pt x="419535" y="1887898"/>
                  <a:pt x="415278" y="1887898"/>
                  <a:pt x="413150" y="1883641"/>
                </a:cubicBezTo>
                <a:cubicBezTo>
                  <a:pt x="421663" y="1885770"/>
                  <a:pt x="415278" y="1883641"/>
                  <a:pt x="417407" y="1881513"/>
                </a:cubicBezTo>
                <a:cubicBezTo>
                  <a:pt x="413150" y="1881513"/>
                  <a:pt x="408894" y="1879384"/>
                  <a:pt x="406765" y="1877256"/>
                </a:cubicBezTo>
                <a:cubicBezTo>
                  <a:pt x="408894" y="1881513"/>
                  <a:pt x="408894" y="1883641"/>
                  <a:pt x="398252" y="1881513"/>
                </a:cubicBezTo>
                <a:cubicBezTo>
                  <a:pt x="396124" y="1877256"/>
                  <a:pt x="404637" y="1879384"/>
                  <a:pt x="400381" y="1875128"/>
                </a:cubicBezTo>
                <a:cubicBezTo>
                  <a:pt x="406765" y="1875128"/>
                  <a:pt x="419535" y="1883641"/>
                  <a:pt x="417407" y="1877256"/>
                </a:cubicBezTo>
                <a:lnTo>
                  <a:pt x="409130" y="1870634"/>
                </a:lnTo>
                <a:lnTo>
                  <a:pt x="411022" y="1868742"/>
                </a:lnTo>
                <a:cubicBezTo>
                  <a:pt x="413150" y="1872999"/>
                  <a:pt x="417407" y="1877256"/>
                  <a:pt x="421663" y="1879384"/>
                </a:cubicBezTo>
                <a:cubicBezTo>
                  <a:pt x="421663" y="1875128"/>
                  <a:pt x="425920" y="1881513"/>
                  <a:pt x="432304" y="1883641"/>
                </a:cubicBezTo>
                <a:cubicBezTo>
                  <a:pt x="436561" y="1883641"/>
                  <a:pt x="428048" y="1879384"/>
                  <a:pt x="425920" y="1875128"/>
                </a:cubicBezTo>
                <a:cubicBezTo>
                  <a:pt x="434433" y="1875128"/>
                  <a:pt x="440818" y="1870871"/>
                  <a:pt x="425920" y="1862357"/>
                </a:cubicBezTo>
                <a:cubicBezTo>
                  <a:pt x="434433" y="1862357"/>
                  <a:pt x="436561" y="1870871"/>
                  <a:pt x="442946" y="1872999"/>
                </a:cubicBezTo>
                <a:cubicBezTo>
                  <a:pt x="438689" y="1868742"/>
                  <a:pt x="436561" y="1864486"/>
                  <a:pt x="430176" y="1860229"/>
                </a:cubicBezTo>
                <a:cubicBezTo>
                  <a:pt x="436561" y="1860229"/>
                  <a:pt x="438689" y="1860229"/>
                  <a:pt x="434433" y="1853844"/>
                </a:cubicBezTo>
                <a:cubicBezTo>
                  <a:pt x="440818" y="1855972"/>
                  <a:pt x="442946" y="1862357"/>
                  <a:pt x="449331" y="1862357"/>
                </a:cubicBezTo>
                <a:cubicBezTo>
                  <a:pt x="447202" y="1860229"/>
                  <a:pt x="445074" y="1855972"/>
                  <a:pt x="442946" y="1853844"/>
                </a:cubicBezTo>
                <a:cubicBezTo>
                  <a:pt x="451459" y="1860229"/>
                  <a:pt x="449331" y="1853844"/>
                  <a:pt x="455715" y="1855972"/>
                </a:cubicBezTo>
                <a:cubicBezTo>
                  <a:pt x="455715" y="1853844"/>
                  <a:pt x="453587" y="1851715"/>
                  <a:pt x="451459" y="1849587"/>
                </a:cubicBezTo>
                <a:cubicBezTo>
                  <a:pt x="457844" y="1851715"/>
                  <a:pt x="462100" y="1847458"/>
                  <a:pt x="451459" y="1836816"/>
                </a:cubicBezTo>
                <a:cubicBezTo>
                  <a:pt x="457844" y="1843202"/>
                  <a:pt x="459972" y="1838945"/>
                  <a:pt x="453587" y="1832560"/>
                </a:cubicBezTo>
                <a:cubicBezTo>
                  <a:pt x="470613" y="1838945"/>
                  <a:pt x="455715" y="1828303"/>
                  <a:pt x="464229" y="1828303"/>
                </a:cubicBezTo>
                <a:cubicBezTo>
                  <a:pt x="457844" y="1824046"/>
                  <a:pt x="464229" y="1828303"/>
                  <a:pt x="464229" y="1826174"/>
                </a:cubicBezTo>
                <a:cubicBezTo>
                  <a:pt x="459972" y="1824046"/>
                  <a:pt x="457844" y="1824046"/>
                  <a:pt x="455715" y="1821917"/>
                </a:cubicBezTo>
                <a:cubicBezTo>
                  <a:pt x="455715" y="1819789"/>
                  <a:pt x="451459" y="1815532"/>
                  <a:pt x="457844" y="1815532"/>
                </a:cubicBezTo>
                <a:cubicBezTo>
                  <a:pt x="459972" y="1819789"/>
                  <a:pt x="455715" y="1819789"/>
                  <a:pt x="464229" y="1824046"/>
                </a:cubicBezTo>
                <a:cubicBezTo>
                  <a:pt x="462100" y="1817661"/>
                  <a:pt x="479126" y="1824046"/>
                  <a:pt x="479126" y="1819789"/>
                </a:cubicBezTo>
                <a:cubicBezTo>
                  <a:pt x="479126" y="1815532"/>
                  <a:pt x="474870" y="1813404"/>
                  <a:pt x="468485" y="1809147"/>
                </a:cubicBezTo>
                <a:cubicBezTo>
                  <a:pt x="459972" y="1809147"/>
                  <a:pt x="479126" y="1817661"/>
                  <a:pt x="470613" y="1817661"/>
                </a:cubicBezTo>
                <a:cubicBezTo>
                  <a:pt x="466357" y="1813404"/>
                  <a:pt x="459972" y="1811275"/>
                  <a:pt x="453587" y="1807019"/>
                </a:cubicBezTo>
                <a:cubicBezTo>
                  <a:pt x="464229" y="1811275"/>
                  <a:pt x="464229" y="1807019"/>
                  <a:pt x="468485" y="1807019"/>
                </a:cubicBezTo>
                <a:cubicBezTo>
                  <a:pt x="472742" y="1811275"/>
                  <a:pt x="476998" y="1815532"/>
                  <a:pt x="483383" y="1815532"/>
                </a:cubicBezTo>
                <a:cubicBezTo>
                  <a:pt x="481255" y="1813404"/>
                  <a:pt x="472742" y="1809147"/>
                  <a:pt x="476998" y="1809147"/>
                </a:cubicBezTo>
                <a:cubicBezTo>
                  <a:pt x="479126" y="1811275"/>
                  <a:pt x="481255" y="1813404"/>
                  <a:pt x="483383" y="1813404"/>
                </a:cubicBezTo>
                <a:cubicBezTo>
                  <a:pt x="485511" y="1811275"/>
                  <a:pt x="483383" y="1807019"/>
                  <a:pt x="483383" y="1804890"/>
                </a:cubicBezTo>
                <a:cubicBezTo>
                  <a:pt x="498281" y="1811275"/>
                  <a:pt x="491896" y="1798505"/>
                  <a:pt x="498281" y="1798505"/>
                </a:cubicBezTo>
                <a:cubicBezTo>
                  <a:pt x="496153" y="1798505"/>
                  <a:pt x="494024" y="1796377"/>
                  <a:pt x="491896" y="1794248"/>
                </a:cubicBezTo>
                <a:cubicBezTo>
                  <a:pt x="494024" y="1794248"/>
                  <a:pt x="498281" y="1794248"/>
                  <a:pt x="491896" y="1789991"/>
                </a:cubicBezTo>
                <a:cubicBezTo>
                  <a:pt x="508922" y="1796377"/>
                  <a:pt x="498281" y="1787863"/>
                  <a:pt x="498281" y="1783606"/>
                </a:cubicBezTo>
                <a:cubicBezTo>
                  <a:pt x="504666" y="1787863"/>
                  <a:pt x="502537" y="1783606"/>
                  <a:pt x="506794" y="1785735"/>
                </a:cubicBezTo>
                <a:cubicBezTo>
                  <a:pt x="511051" y="1792120"/>
                  <a:pt x="513179" y="1794248"/>
                  <a:pt x="511051" y="1794248"/>
                </a:cubicBezTo>
                <a:cubicBezTo>
                  <a:pt x="523820" y="1800633"/>
                  <a:pt x="523820" y="1794248"/>
                  <a:pt x="519564" y="1787863"/>
                </a:cubicBezTo>
                <a:cubicBezTo>
                  <a:pt x="515307" y="1787863"/>
                  <a:pt x="519564" y="1792120"/>
                  <a:pt x="511051" y="1789991"/>
                </a:cubicBezTo>
                <a:cubicBezTo>
                  <a:pt x="511051" y="1781478"/>
                  <a:pt x="517435" y="1779349"/>
                  <a:pt x="513179" y="1770836"/>
                </a:cubicBezTo>
                <a:cubicBezTo>
                  <a:pt x="511051" y="1770836"/>
                  <a:pt x="508922" y="1768707"/>
                  <a:pt x="506794" y="1768707"/>
                </a:cubicBezTo>
                <a:cubicBezTo>
                  <a:pt x="506794" y="1768707"/>
                  <a:pt x="506794" y="1768707"/>
                  <a:pt x="500409" y="1762322"/>
                </a:cubicBezTo>
                <a:cubicBezTo>
                  <a:pt x="506794" y="1762322"/>
                  <a:pt x="508922" y="1768707"/>
                  <a:pt x="515307" y="1768707"/>
                </a:cubicBezTo>
                <a:cubicBezTo>
                  <a:pt x="525948" y="1770836"/>
                  <a:pt x="508922" y="1760194"/>
                  <a:pt x="521692" y="1764450"/>
                </a:cubicBezTo>
                <a:cubicBezTo>
                  <a:pt x="513179" y="1758065"/>
                  <a:pt x="506794" y="1760194"/>
                  <a:pt x="506794" y="1762322"/>
                </a:cubicBezTo>
                <a:cubicBezTo>
                  <a:pt x="500409" y="1753808"/>
                  <a:pt x="515307" y="1760194"/>
                  <a:pt x="504666" y="1753808"/>
                </a:cubicBezTo>
                <a:cubicBezTo>
                  <a:pt x="515307" y="1755937"/>
                  <a:pt x="519564" y="1764450"/>
                  <a:pt x="530205" y="1764450"/>
                </a:cubicBezTo>
                <a:cubicBezTo>
                  <a:pt x="525948" y="1760194"/>
                  <a:pt x="538718" y="1755937"/>
                  <a:pt x="517435" y="1745295"/>
                </a:cubicBezTo>
                <a:cubicBezTo>
                  <a:pt x="519564" y="1749552"/>
                  <a:pt x="519564" y="1751680"/>
                  <a:pt x="517435" y="1753808"/>
                </a:cubicBezTo>
                <a:cubicBezTo>
                  <a:pt x="511051" y="1749552"/>
                  <a:pt x="519564" y="1751680"/>
                  <a:pt x="511051" y="1747423"/>
                </a:cubicBezTo>
                <a:cubicBezTo>
                  <a:pt x="517435" y="1747423"/>
                  <a:pt x="513179" y="1736781"/>
                  <a:pt x="521692" y="1736781"/>
                </a:cubicBezTo>
                <a:cubicBezTo>
                  <a:pt x="519564" y="1736781"/>
                  <a:pt x="519564" y="1738910"/>
                  <a:pt x="519564" y="1738910"/>
                </a:cubicBezTo>
                <a:cubicBezTo>
                  <a:pt x="525948" y="1741038"/>
                  <a:pt x="523820" y="1738910"/>
                  <a:pt x="530205" y="1743166"/>
                </a:cubicBezTo>
                <a:cubicBezTo>
                  <a:pt x="532333" y="1749552"/>
                  <a:pt x="519564" y="1738910"/>
                  <a:pt x="523820" y="1743166"/>
                </a:cubicBezTo>
                <a:cubicBezTo>
                  <a:pt x="528077" y="1749552"/>
                  <a:pt x="528077" y="1743166"/>
                  <a:pt x="532333" y="1747423"/>
                </a:cubicBezTo>
                <a:cubicBezTo>
                  <a:pt x="528077" y="1749552"/>
                  <a:pt x="540846" y="1755937"/>
                  <a:pt x="536590" y="1758065"/>
                </a:cubicBezTo>
                <a:cubicBezTo>
                  <a:pt x="542975" y="1760194"/>
                  <a:pt x="540846" y="1755937"/>
                  <a:pt x="542975" y="1755937"/>
                </a:cubicBezTo>
                <a:cubicBezTo>
                  <a:pt x="538718" y="1751680"/>
                  <a:pt x="532333" y="1747423"/>
                  <a:pt x="538718" y="1747423"/>
                </a:cubicBezTo>
                <a:cubicBezTo>
                  <a:pt x="540846" y="1749552"/>
                  <a:pt x="542975" y="1753808"/>
                  <a:pt x="547231" y="1753808"/>
                </a:cubicBezTo>
                <a:cubicBezTo>
                  <a:pt x="547231" y="1751680"/>
                  <a:pt x="549359" y="1749552"/>
                  <a:pt x="540846" y="1747423"/>
                </a:cubicBezTo>
                <a:cubicBezTo>
                  <a:pt x="542975" y="1749552"/>
                  <a:pt x="530205" y="1741038"/>
                  <a:pt x="530205" y="1745295"/>
                </a:cubicBezTo>
                <a:lnTo>
                  <a:pt x="530205" y="1743166"/>
                </a:lnTo>
                <a:lnTo>
                  <a:pt x="530205" y="1741570"/>
                </a:lnTo>
                <a:cubicBezTo>
                  <a:pt x="532333" y="1741570"/>
                  <a:pt x="535526" y="1742102"/>
                  <a:pt x="536590" y="1741038"/>
                </a:cubicBezTo>
                <a:cubicBezTo>
                  <a:pt x="534461" y="1738910"/>
                  <a:pt x="532333" y="1736781"/>
                  <a:pt x="530205" y="1734653"/>
                </a:cubicBezTo>
                <a:cubicBezTo>
                  <a:pt x="532333" y="1736781"/>
                  <a:pt x="528077" y="1736781"/>
                  <a:pt x="525948" y="1736781"/>
                </a:cubicBezTo>
                <a:cubicBezTo>
                  <a:pt x="517435" y="1730396"/>
                  <a:pt x="525948" y="1736781"/>
                  <a:pt x="519564" y="1730396"/>
                </a:cubicBezTo>
                <a:cubicBezTo>
                  <a:pt x="515307" y="1730396"/>
                  <a:pt x="517435" y="1734653"/>
                  <a:pt x="513179" y="1734653"/>
                </a:cubicBezTo>
                <a:cubicBezTo>
                  <a:pt x="511051" y="1734653"/>
                  <a:pt x="511051" y="1732524"/>
                  <a:pt x="508922" y="1730396"/>
                </a:cubicBezTo>
                <a:cubicBezTo>
                  <a:pt x="506794" y="1732524"/>
                  <a:pt x="506794" y="1734653"/>
                  <a:pt x="513179" y="1736781"/>
                </a:cubicBezTo>
                <a:cubicBezTo>
                  <a:pt x="508922" y="1738910"/>
                  <a:pt x="506794" y="1738910"/>
                  <a:pt x="508922" y="1743166"/>
                </a:cubicBezTo>
                <a:cubicBezTo>
                  <a:pt x="504666" y="1738910"/>
                  <a:pt x="502537" y="1743166"/>
                  <a:pt x="506794" y="1745295"/>
                </a:cubicBezTo>
                <a:cubicBezTo>
                  <a:pt x="504666" y="1745295"/>
                  <a:pt x="502537" y="1743166"/>
                  <a:pt x="500409" y="1743166"/>
                </a:cubicBezTo>
                <a:cubicBezTo>
                  <a:pt x="500409" y="1743166"/>
                  <a:pt x="500409" y="1745295"/>
                  <a:pt x="504666" y="1749552"/>
                </a:cubicBezTo>
                <a:cubicBezTo>
                  <a:pt x="491896" y="1745295"/>
                  <a:pt x="496153" y="1749552"/>
                  <a:pt x="498281" y="1753808"/>
                </a:cubicBezTo>
                <a:cubicBezTo>
                  <a:pt x="496153" y="1751680"/>
                  <a:pt x="489768" y="1751680"/>
                  <a:pt x="487640" y="1749552"/>
                </a:cubicBezTo>
                <a:cubicBezTo>
                  <a:pt x="496153" y="1760194"/>
                  <a:pt x="472742" y="1753808"/>
                  <a:pt x="485511" y="1764450"/>
                </a:cubicBezTo>
                <a:cubicBezTo>
                  <a:pt x="476998" y="1762322"/>
                  <a:pt x="483383" y="1766579"/>
                  <a:pt x="485511" y="1770836"/>
                </a:cubicBezTo>
                <a:cubicBezTo>
                  <a:pt x="479126" y="1768707"/>
                  <a:pt x="476998" y="1766579"/>
                  <a:pt x="472742" y="1764450"/>
                </a:cubicBezTo>
                <a:cubicBezTo>
                  <a:pt x="483383" y="1775092"/>
                  <a:pt x="462100" y="1768707"/>
                  <a:pt x="464229" y="1772964"/>
                </a:cubicBezTo>
                <a:cubicBezTo>
                  <a:pt x="466357" y="1775092"/>
                  <a:pt x="468485" y="1777221"/>
                  <a:pt x="470613" y="1779349"/>
                </a:cubicBezTo>
                <a:cubicBezTo>
                  <a:pt x="466357" y="1779349"/>
                  <a:pt x="466357" y="1781478"/>
                  <a:pt x="464229" y="1783606"/>
                </a:cubicBezTo>
                <a:cubicBezTo>
                  <a:pt x="459972" y="1779349"/>
                  <a:pt x="462100" y="1779349"/>
                  <a:pt x="455715" y="1775092"/>
                </a:cubicBezTo>
                <a:cubicBezTo>
                  <a:pt x="470613" y="1792120"/>
                  <a:pt x="451459" y="1789991"/>
                  <a:pt x="449331" y="1794248"/>
                </a:cubicBezTo>
                <a:cubicBezTo>
                  <a:pt x="451459" y="1796377"/>
                  <a:pt x="455715" y="1798505"/>
                  <a:pt x="457844" y="1800633"/>
                </a:cubicBezTo>
                <a:cubicBezTo>
                  <a:pt x="453587" y="1800633"/>
                  <a:pt x="455715" y="1804890"/>
                  <a:pt x="453587" y="1804890"/>
                </a:cubicBezTo>
                <a:cubicBezTo>
                  <a:pt x="449331" y="1800633"/>
                  <a:pt x="447202" y="1798505"/>
                  <a:pt x="442946" y="1796377"/>
                </a:cubicBezTo>
                <a:cubicBezTo>
                  <a:pt x="432304" y="1800633"/>
                  <a:pt x="438689" y="1819789"/>
                  <a:pt x="417407" y="1817661"/>
                </a:cubicBezTo>
                <a:cubicBezTo>
                  <a:pt x="419535" y="1817661"/>
                  <a:pt x="421663" y="1817661"/>
                  <a:pt x="419535" y="1813404"/>
                </a:cubicBezTo>
                <a:cubicBezTo>
                  <a:pt x="415278" y="1813404"/>
                  <a:pt x="413150" y="1809147"/>
                  <a:pt x="408894" y="1809147"/>
                </a:cubicBezTo>
                <a:cubicBezTo>
                  <a:pt x="417407" y="1817661"/>
                  <a:pt x="402509" y="1811275"/>
                  <a:pt x="402509" y="1813404"/>
                </a:cubicBezTo>
                <a:cubicBezTo>
                  <a:pt x="404637" y="1817661"/>
                  <a:pt x="408894" y="1817661"/>
                  <a:pt x="411022" y="1821917"/>
                </a:cubicBezTo>
                <a:cubicBezTo>
                  <a:pt x="402509" y="1817661"/>
                  <a:pt x="404637" y="1819789"/>
                  <a:pt x="400381" y="1819789"/>
                </a:cubicBezTo>
                <a:cubicBezTo>
                  <a:pt x="400381" y="1821917"/>
                  <a:pt x="404637" y="1821917"/>
                  <a:pt x="406765" y="1824046"/>
                </a:cubicBezTo>
                <a:cubicBezTo>
                  <a:pt x="402509" y="1824046"/>
                  <a:pt x="408894" y="1834688"/>
                  <a:pt x="400381" y="1828303"/>
                </a:cubicBezTo>
                <a:cubicBezTo>
                  <a:pt x="400381" y="1828303"/>
                  <a:pt x="404637" y="1828303"/>
                  <a:pt x="400381" y="1824046"/>
                </a:cubicBezTo>
                <a:cubicBezTo>
                  <a:pt x="396124" y="1826174"/>
                  <a:pt x="393996" y="1821917"/>
                  <a:pt x="383354" y="1817661"/>
                </a:cubicBezTo>
                <a:cubicBezTo>
                  <a:pt x="385483" y="1821917"/>
                  <a:pt x="389739" y="1821917"/>
                  <a:pt x="391867" y="1824046"/>
                </a:cubicBezTo>
                <a:cubicBezTo>
                  <a:pt x="393996" y="1828303"/>
                  <a:pt x="385483" y="1830431"/>
                  <a:pt x="381226" y="1832560"/>
                </a:cubicBezTo>
                <a:cubicBezTo>
                  <a:pt x="387611" y="1836816"/>
                  <a:pt x="385483" y="1841073"/>
                  <a:pt x="389739" y="1845330"/>
                </a:cubicBezTo>
                <a:cubicBezTo>
                  <a:pt x="385483" y="1843202"/>
                  <a:pt x="383354" y="1838945"/>
                  <a:pt x="376970" y="1836816"/>
                </a:cubicBezTo>
                <a:cubicBezTo>
                  <a:pt x="383354" y="1845330"/>
                  <a:pt x="383354" y="1847458"/>
                  <a:pt x="385483" y="1849587"/>
                </a:cubicBezTo>
                <a:cubicBezTo>
                  <a:pt x="387611" y="1851715"/>
                  <a:pt x="387611" y="1849587"/>
                  <a:pt x="389739" y="1851715"/>
                </a:cubicBezTo>
                <a:cubicBezTo>
                  <a:pt x="385483" y="1851715"/>
                  <a:pt x="391867" y="1855972"/>
                  <a:pt x="396124" y="1858100"/>
                </a:cubicBezTo>
                <a:cubicBezTo>
                  <a:pt x="391867" y="1858100"/>
                  <a:pt x="396124" y="1862357"/>
                  <a:pt x="389739" y="1860229"/>
                </a:cubicBezTo>
                <a:cubicBezTo>
                  <a:pt x="383354" y="1855972"/>
                  <a:pt x="389739" y="1858100"/>
                  <a:pt x="389739" y="1855972"/>
                </a:cubicBezTo>
                <a:cubicBezTo>
                  <a:pt x="383354" y="1855972"/>
                  <a:pt x="383354" y="1853844"/>
                  <a:pt x="383354" y="1851715"/>
                </a:cubicBezTo>
                <a:cubicBezTo>
                  <a:pt x="381226" y="1853844"/>
                  <a:pt x="379098" y="1853844"/>
                  <a:pt x="372713" y="1851715"/>
                </a:cubicBezTo>
                <a:cubicBezTo>
                  <a:pt x="376970" y="1851715"/>
                  <a:pt x="372713" y="1847458"/>
                  <a:pt x="368457" y="1847458"/>
                </a:cubicBezTo>
                <a:cubicBezTo>
                  <a:pt x="362072" y="1847458"/>
                  <a:pt x="372713" y="1858100"/>
                  <a:pt x="368457" y="1860229"/>
                </a:cubicBezTo>
                <a:cubicBezTo>
                  <a:pt x="366328" y="1858100"/>
                  <a:pt x="364200" y="1851715"/>
                  <a:pt x="357815" y="1851715"/>
                </a:cubicBezTo>
                <a:cubicBezTo>
                  <a:pt x="362072" y="1855972"/>
                  <a:pt x="365796" y="1860229"/>
                  <a:pt x="367392" y="1862889"/>
                </a:cubicBezTo>
                <a:lnTo>
                  <a:pt x="365146" y="1864013"/>
                </a:lnTo>
                <a:lnTo>
                  <a:pt x="362072" y="1862357"/>
                </a:lnTo>
                <a:cubicBezTo>
                  <a:pt x="359943" y="1864486"/>
                  <a:pt x="355687" y="1864486"/>
                  <a:pt x="357815" y="1868742"/>
                </a:cubicBezTo>
                <a:cubicBezTo>
                  <a:pt x="353559" y="1868742"/>
                  <a:pt x="349302" y="1866614"/>
                  <a:pt x="347174" y="1864486"/>
                </a:cubicBezTo>
                <a:cubicBezTo>
                  <a:pt x="349302" y="1868742"/>
                  <a:pt x="349302" y="1868742"/>
                  <a:pt x="353559" y="1872999"/>
                </a:cubicBezTo>
                <a:cubicBezTo>
                  <a:pt x="349302" y="1872999"/>
                  <a:pt x="351430" y="1872999"/>
                  <a:pt x="347174" y="1872999"/>
                </a:cubicBezTo>
                <a:cubicBezTo>
                  <a:pt x="345046" y="1872999"/>
                  <a:pt x="345046" y="1870871"/>
                  <a:pt x="340789" y="1868742"/>
                </a:cubicBezTo>
                <a:cubicBezTo>
                  <a:pt x="332276" y="1870871"/>
                  <a:pt x="340789" y="1881513"/>
                  <a:pt x="338661" y="1885770"/>
                </a:cubicBezTo>
                <a:cubicBezTo>
                  <a:pt x="334404" y="1883641"/>
                  <a:pt x="330148" y="1879384"/>
                  <a:pt x="323763" y="1875128"/>
                </a:cubicBezTo>
                <a:cubicBezTo>
                  <a:pt x="325891" y="1879384"/>
                  <a:pt x="319506" y="1877256"/>
                  <a:pt x="325891" y="1883641"/>
                </a:cubicBezTo>
                <a:cubicBezTo>
                  <a:pt x="330148" y="1883641"/>
                  <a:pt x="323763" y="1875128"/>
                  <a:pt x="332276" y="1883641"/>
                </a:cubicBezTo>
                <a:cubicBezTo>
                  <a:pt x="332276" y="1885770"/>
                  <a:pt x="325891" y="1885770"/>
                  <a:pt x="317378" y="1883641"/>
                </a:cubicBezTo>
                <a:cubicBezTo>
                  <a:pt x="323763" y="1890027"/>
                  <a:pt x="323763" y="1885770"/>
                  <a:pt x="330148" y="1890027"/>
                </a:cubicBezTo>
                <a:cubicBezTo>
                  <a:pt x="319506" y="1890027"/>
                  <a:pt x="323763" y="1900669"/>
                  <a:pt x="323763" y="1907054"/>
                </a:cubicBezTo>
                <a:cubicBezTo>
                  <a:pt x="319506" y="1902797"/>
                  <a:pt x="323763" y="1904925"/>
                  <a:pt x="321635" y="1902797"/>
                </a:cubicBezTo>
                <a:cubicBezTo>
                  <a:pt x="317378" y="1902797"/>
                  <a:pt x="315250" y="1898540"/>
                  <a:pt x="310993" y="1898540"/>
                </a:cubicBezTo>
                <a:cubicBezTo>
                  <a:pt x="323763" y="1913439"/>
                  <a:pt x="302480" y="1907054"/>
                  <a:pt x="300352" y="1915567"/>
                </a:cubicBezTo>
                <a:cubicBezTo>
                  <a:pt x="298224" y="1911311"/>
                  <a:pt x="296095" y="1909182"/>
                  <a:pt x="291839" y="1909182"/>
                </a:cubicBezTo>
                <a:cubicBezTo>
                  <a:pt x="296095" y="1913439"/>
                  <a:pt x="300352" y="1919824"/>
                  <a:pt x="298224" y="1919824"/>
                </a:cubicBezTo>
                <a:cubicBezTo>
                  <a:pt x="296095" y="1919824"/>
                  <a:pt x="293967" y="1917696"/>
                  <a:pt x="291839" y="1915567"/>
                </a:cubicBezTo>
                <a:cubicBezTo>
                  <a:pt x="293967" y="1924081"/>
                  <a:pt x="283326" y="1921953"/>
                  <a:pt x="287582" y="1932595"/>
                </a:cubicBezTo>
                <a:cubicBezTo>
                  <a:pt x="287582" y="1930466"/>
                  <a:pt x="283326" y="1928338"/>
                  <a:pt x="281197" y="1926209"/>
                </a:cubicBezTo>
                <a:cubicBezTo>
                  <a:pt x="281197" y="1936852"/>
                  <a:pt x="276941" y="1932595"/>
                  <a:pt x="268428" y="1934723"/>
                </a:cubicBezTo>
                <a:cubicBezTo>
                  <a:pt x="266300" y="1932595"/>
                  <a:pt x="262043" y="1930466"/>
                  <a:pt x="259915" y="1928338"/>
                </a:cubicBezTo>
                <a:cubicBezTo>
                  <a:pt x="266300" y="1934723"/>
                  <a:pt x="253530" y="1926209"/>
                  <a:pt x="255658" y="1932595"/>
                </a:cubicBezTo>
                <a:cubicBezTo>
                  <a:pt x="257787" y="1934723"/>
                  <a:pt x="262043" y="1936852"/>
                  <a:pt x="264171" y="1938980"/>
                </a:cubicBezTo>
                <a:cubicBezTo>
                  <a:pt x="259915" y="1938980"/>
                  <a:pt x="257787" y="1938980"/>
                  <a:pt x="259915" y="1938980"/>
                </a:cubicBezTo>
                <a:cubicBezTo>
                  <a:pt x="259915" y="1943237"/>
                  <a:pt x="264171" y="1943237"/>
                  <a:pt x="266300" y="1943237"/>
                </a:cubicBezTo>
                <a:cubicBezTo>
                  <a:pt x="259915" y="1945365"/>
                  <a:pt x="259915" y="1943237"/>
                  <a:pt x="255658" y="1945365"/>
                </a:cubicBezTo>
                <a:cubicBezTo>
                  <a:pt x="259915" y="1947494"/>
                  <a:pt x="264171" y="1947494"/>
                  <a:pt x="266300" y="1949622"/>
                </a:cubicBezTo>
                <a:cubicBezTo>
                  <a:pt x="251402" y="1945365"/>
                  <a:pt x="251402" y="1958136"/>
                  <a:pt x="238632" y="1945365"/>
                </a:cubicBezTo>
                <a:cubicBezTo>
                  <a:pt x="232247" y="1945365"/>
                  <a:pt x="238632" y="1951750"/>
                  <a:pt x="234376" y="1953879"/>
                </a:cubicBezTo>
                <a:cubicBezTo>
                  <a:pt x="232247" y="1951750"/>
                  <a:pt x="232247" y="1949622"/>
                  <a:pt x="227991" y="1947494"/>
                </a:cubicBezTo>
                <a:cubicBezTo>
                  <a:pt x="232247" y="1953879"/>
                  <a:pt x="219478" y="1945365"/>
                  <a:pt x="219478" y="1949622"/>
                </a:cubicBezTo>
                <a:cubicBezTo>
                  <a:pt x="225862" y="1956007"/>
                  <a:pt x="234376" y="1958136"/>
                  <a:pt x="238632" y="1962392"/>
                </a:cubicBezTo>
                <a:cubicBezTo>
                  <a:pt x="230119" y="1958136"/>
                  <a:pt x="219478" y="1958136"/>
                  <a:pt x="232247" y="1966649"/>
                </a:cubicBezTo>
                <a:cubicBezTo>
                  <a:pt x="208836" y="1973034"/>
                  <a:pt x="198195" y="1987933"/>
                  <a:pt x="181169" y="1996447"/>
                </a:cubicBezTo>
                <a:cubicBezTo>
                  <a:pt x="174784" y="1990062"/>
                  <a:pt x="185425" y="1994319"/>
                  <a:pt x="183297" y="1990062"/>
                </a:cubicBezTo>
                <a:cubicBezTo>
                  <a:pt x="176912" y="1987933"/>
                  <a:pt x="183297" y="1987933"/>
                  <a:pt x="174784" y="1983676"/>
                </a:cubicBezTo>
                <a:cubicBezTo>
                  <a:pt x="176912" y="1985805"/>
                  <a:pt x="172656" y="1985805"/>
                  <a:pt x="172656" y="1985805"/>
                </a:cubicBezTo>
                <a:cubicBezTo>
                  <a:pt x="174784" y="1987933"/>
                  <a:pt x="179041" y="1990062"/>
                  <a:pt x="179041" y="1992190"/>
                </a:cubicBezTo>
                <a:cubicBezTo>
                  <a:pt x="174784" y="1992190"/>
                  <a:pt x="172656" y="1987933"/>
                  <a:pt x="170527" y="1987933"/>
                </a:cubicBezTo>
                <a:cubicBezTo>
                  <a:pt x="168399" y="1987933"/>
                  <a:pt x="166271" y="1987933"/>
                  <a:pt x="166271" y="1990062"/>
                </a:cubicBezTo>
                <a:cubicBezTo>
                  <a:pt x="168399" y="1992190"/>
                  <a:pt x="170527" y="1992190"/>
                  <a:pt x="172656" y="1994319"/>
                </a:cubicBezTo>
                <a:lnTo>
                  <a:pt x="178206" y="1996786"/>
                </a:lnTo>
                <a:lnTo>
                  <a:pt x="170527" y="1999906"/>
                </a:lnTo>
                <a:cubicBezTo>
                  <a:pt x="166803" y="2000172"/>
                  <a:pt x="164143" y="2000704"/>
                  <a:pt x="168399" y="2004961"/>
                </a:cubicBezTo>
                <a:cubicBezTo>
                  <a:pt x="162014" y="2002832"/>
                  <a:pt x="162014" y="2002832"/>
                  <a:pt x="166271" y="2007089"/>
                </a:cubicBezTo>
                <a:cubicBezTo>
                  <a:pt x="159886" y="2004961"/>
                  <a:pt x="159886" y="2007089"/>
                  <a:pt x="157758" y="2007089"/>
                </a:cubicBezTo>
                <a:cubicBezTo>
                  <a:pt x="155630" y="2002832"/>
                  <a:pt x="159886" y="2002832"/>
                  <a:pt x="155630" y="1998575"/>
                </a:cubicBezTo>
                <a:cubicBezTo>
                  <a:pt x="142860" y="1994319"/>
                  <a:pt x="151373" y="2002832"/>
                  <a:pt x="147116" y="2004961"/>
                </a:cubicBezTo>
                <a:cubicBezTo>
                  <a:pt x="138603" y="1998575"/>
                  <a:pt x="140732" y="2004961"/>
                  <a:pt x="136475" y="2002832"/>
                </a:cubicBezTo>
                <a:cubicBezTo>
                  <a:pt x="130090" y="2000704"/>
                  <a:pt x="127962" y="1994319"/>
                  <a:pt x="121577" y="1990062"/>
                </a:cubicBezTo>
                <a:cubicBezTo>
                  <a:pt x="127962" y="1998575"/>
                  <a:pt x="119449" y="1996447"/>
                  <a:pt x="121577" y="1998575"/>
                </a:cubicBezTo>
                <a:cubicBezTo>
                  <a:pt x="125834" y="2004961"/>
                  <a:pt x="123705" y="2002832"/>
                  <a:pt x="132219" y="2009217"/>
                </a:cubicBezTo>
                <a:cubicBezTo>
                  <a:pt x="123705" y="2004961"/>
                  <a:pt x="123705" y="2007089"/>
                  <a:pt x="117321" y="2004961"/>
                </a:cubicBezTo>
                <a:cubicBezTo>
                  <a:pt x="113064" y="2000704"/>
                  <a:pt x="110936" y="2000704"/>
                  <a:pt x="104551" y="1994319"/>
                </a:cubicBezTo>
                <a:cubicBezTo>
                  <a:pt x="104551" y="1992190"/>
                  <a:pt x="110936" y="1994319"/>
                  <a:pt x="104551" y="1987933"/>
                </a:cubicBezTo>
                <a:cubicBezTo>
                  <a:pt x="117321" y="1992190"/>
                  <a:pt x="115192" y="1983676"/>
                  <a:pt x="123705" y="1981548"/>
                </a:cubicBezTo>
                <a:cubicBezTo>
                  <a:pt x="113064" y="1970906"/>
                  <a:pt x="127962" y="1977291"/>
                  <a:pt x="127962" y="1973034"/>
                </a:cubicBezTo>
                <a:cubicBezTo>
                  <a:pt x="125834" y="1973034"/>
                  <a:pt x="121577" y="1970906"/>
                  <a:pt x="121577" y="1968778"/>
                </a:cubicBezTo>
                <a:cubicBezTo>
                  <a:pt x="127962" y="1970906"/>
                  <a:pt x="121577" y="1966649"/>
                  <a:pt x="130090" y="1968778"/>
                </a:cubicBezTo>
                <a:cubicBezTo>
                  <a:pt x="134347" y="1973034"/>
                  <a:pt x="136475" y="1975163"/>
                  <a:pt x="142860" y="1977291"/>
                </a:cubicBezTo>
                <a:cubicBezTo>
                  <a:pt x="140732" y="1975163"/>
                  <a:pt x="142860" y="1975163"/>
                  <a:pt x="140732" y="1975163"/>
                </a:cubicBezTo>
                <a:cubicBezTo>
                  <a:pt x="138603" y="1968778"/>
                  <a:pt x="130090" y="1968778"/>
                  <a:pt x="127962" y="1962392"/>
                </a:cubicBezTo>
                <a:cubicBezTo>
                  <a:pt x="134347" y="1964521"/>
                  <a:pt x="134347" y="1964521"/>
                  <a:pt x="127962" y="1958136"/>
                </a:cubicBezTo>
                <a:cubicBezTo>
                  <a:pt x="132219" y="1958136"/>
                  <a:pt x="134347" y="1960264"/>
                  <a:pt x="136475" y="1960264"/>
                </a:cubicBezTo>
                <a:cubicBezTo>
                  <a:pt x="134347" y="1958136"/>
                  <a:pt x="130090" y="1953879"/>
                  <a:pt x="132219" y="1953879"/>
                </a:cubicBezTo>
                <a:cubicBezTo>
                  <a:pt x="144988" y="1960264"/>
                  <a:pt x="134347" y="1960264"/>
                  <a:pt x="134347" y="1964521"/>
                </a:cubicBezTo>
                <a:cubicBezTo>
                  <a:pt x="138603" y="1964521"/>
                  <a:pt x="140732" y="1968778"/>
                  <a:pt x="144988" y="1970906"/>
                </a:cubicBezTo>
                <a:cubicBezTo>
                  <a:pt x="142860" y="1964521"/>
                  <a:pt x="147116" y="1964521"/>
                  <a:pt x="144988" y="1960264"/>
                </a:cubicBezTo>
                <a:cubicBezTo>
                  <a:pt x="149245" y="1960264"/>
                  <a:pt x="155630" y="1964521"/>
                  <a:pt x="149245" y="1958136"/>
                </a:cubicBezTo>
                <a:cubicBezTo>
                  <a:pt x="153501" y="1958136"/>
                  <a:pt x="155630" y="1962392"/>
                  <a:pt x="159886" y="1962392"/>
                </a:cubicBezTo>
                <a:cubicBezTo>
                  <a:pt x="155630" y="1958136"/>
                  <a:pt x="157758" y="1958136"/>
                  <a:pt x="153501" y="1953879"/>
                </a:cubicBezTo>
                <a:cubicBezTo>
                  <a:pt x="157758" y="1956007"/>
                  <a:pt x="166271" y="1960264"/>
                  <a:pt x="166271" y="1958136"/>
                </a:cubicBezTo>
                <a:cubicBezTo>
                  <a:pt x="159886" y="1953879"/>
                  <a:pt x="153501" y="1951750"/>
                  <a:pt x="149245" y="1947494"/>
                </a:cubicBezTo>
                <a:cubicBezTo>
                  <a:pt x="164143" y="1953879"/>
                  <a:pt x="153501" y="1945365"/>
                  <a:pt x="168399" y="1953879"/>
                </a:cubicBezTo>
                <a:cubicBezTo>
                  <a:pt x="159886" y="1945365"/>
                  <a:pt x="164143" y="1947494"/>
                  <a:pt x="162014" y="1943237"/>
                </a:cubicBezTo>
                <a:cubicBezTo>
                  <a:pt x="157758" y="1943237"/>
                  <a:pt x="159886" y="1949622"/>
                  <a:pt x="151373" y="1945365"/>
                </a:cubicBezTo>
                <a:cubicBezTo>
                  <a:pt x="151373" y="1941108"/>
                  <a:pt x="159886" y="1941108"/>
                  <a:pt x="162014" y="1938980"/>
                </a:cubicBezTo>
                <a:cubicBezTo>
                  <a:pt x="149245" y="1932595"/>
                  <a:pt x="164143" y="1930466"/>
                  <a:pt x="162014" y="1926209"/>
                </a:cubicBezTo>
                <a:cubicBezTo>
                  <a:pt x="155630" y="1924081"/>
                  <a:pt x="144988" y="1928338"/>
                  <a:pt x="134347" y="1919824"/>
                </a:cubicBezTo>
                <a:cubicBezTo>
                  <a:pt x="132219" y="1919824"/>
                  <a:pt x="132219" y="1921953"/>
                  <a:pt x="134347" y="1924081"/>
                </a:cubicBezTo>
                <a:cubicBezTo>
                  <a:pt x="138603" y="1924081"/>
                  <a:pt x="140732" y="1926209"/>
                  <a:pt x="142860" y="1928338"/>
                </a:cubicBezTo>
                <a:cubicBezTo>
                  <a:pt x="134347" y="1928338"/>
                  <a:pt x="153501" y="1936852"/>
                  <a:pt x="147116" y="1938980"/>
                </a:cubicBezTo>
                <a:cubicBezTo>
                  <a:pt x="144988" y="1934723"/>
                  <a:pt x="142860" y="1932595"/>
                  <a:pt x="138603" y="1930466"/>
                </a:cubicBezTo>
                <a:cubicBezTo>
                  <a:pt x="136475" y="1930466"/>
                  <a:pt x="134347" y="1930466"/>
                  <a:pt x="134347" y="1932595"/>
                </a:cubicBezTo>
                <a:cubicBezTo>
                  <a:pt x="134347" y="1932595"/>
                  <a:pt x="134347" y="1932595"/>
                  <a:pt x="138603" y="1936852"/>
                </a:cubicBezTo>
                <a:cubicBezTo>
                  <a:pt x="134347" y="1936852"/>
                  <a:pt x="134347" y="1936852"/>
                  <a:pt x="127962" y="1936852"/>
                </a:cubicBezTo>
                <a:cubicBezTo>
                  <a:pt x="121577" y="1930466"/>
                  <a:pt x="127962" y="1932595"/>
                  <a:pt x="123705" y="1928338"/>
                </a:cubicBezTo>
                <a:cubicBezTo>
                  <a:pt x="121577" y="1926209"/>
                  <a:pt x="119449" y="1926209"/>
                  <a:pt x="119449" y="1928338"/>
                </a:cubicBezTo>
                <a:cubicBezTo>
                  <a:pt x="121577" y="1930466"/>
                  <a:pt x="123705" y="1934723"/>
                  <a:pt x="125834" y="1936852"/>
                </a:cubicBezTo>
                <a:cubicBezTo>
                  <a:pt x="127962" y="1936852"/>
                  <a:pt x="130090" y="1936852"/>
                  <a:pt x="132219" y="1938980"/>
                </a:cubicBezTo>
                <a:cubicBezTo>
                  <a:pt x="125834" y="1938980"/>
                  <a:pt x="125834" y="1943237"/>
                  <a:pt x="121577" y="1945365"/>
                </a:cubicBezTo>
                <a:cubicBezTo>
                  <a:pt x="144988" y="1966649"/>
                  <a:pt x="102423" y="1951750"/>
                  <a:pt x="113064" y="1964521"/>
                </a:cubicBezTo>
                <a:cubicBezTo>
                  <a:pt x="110936" y="1960264"/>
                  <a:pt x="106679" y="1958136"/>
                  <a:pt x="102423" y="1953879"/>
                </a:cubicBezTo>
                <a:cubicBezTo>
                  <a:pt x="110936" y="1956007"/>
                  <a:pt x="123705" y="1958136"/>
                  <a:pt x="113064" y="1949622"/>
                </a:cubicBezTo>
                <a:cubicBezTo>
                  <a:pt x="121577" y="1951750"/>
                  <a:pt x="121577" y="1949622"/>
                  <a:pt x="121577" y="1947494"/>
                </a:cubicBezTo>
                <a:cubicBezTo>
                  <a:pt x="115192" y="1943237"/>
                  <a:pt x="117321" y="1949622"/>
                  <a:pt x="108808" y="1943237"/>
                </a:cubicBezTo>
                <a:cubicBezTo>
                  <a:pt x="121577" y="1953879"/>
                  <a:pt x="96038" y="1941108"/>
                  <a:pt x="110936" y="1951750"/>
                </a:cubicBezTo>
                <a:cubicBezTo>
                  <a:pt x="98166" y="1947494"/>
                  <a:pt x="104551" y="1953879"/>
                  <a:pt x="96038" y="1951750"/>
                </a:cubicBezTo>
                <a:cubicBezTo>
                  <a:pt x="93910" y="1949622"/>
                  <a:pt x="96038" y="1949622"/>
                  <a:pt x="89653" y="1947494"/>
                </a:cubicBezTo>
                <a:cubicBezTo>
                  <a:pt x="91781" y="1949622"/>
                  <a:pt x="83268" y="1945365"/>
                  <a:pt x="83268" y="1945365"/>
                </a:cubicBezTo>
                <a:cubicBezTo>
                  <a:pt x="89653" y="1949622"/>
                  <a:pt x="81140" y="1945365"/>
                  <a:pt x="87525" y="1951750"/>
                </a:cubicBezTo>
                <a:cubicBezTo>
                  <a:pt x="89653" y="1951750"/>
                  <a:pt x="91781" y="1951750"/>
                  <a:pt x="93910" y="1956007"/>
                </a:cubicBezTo>
                <a:cubicBezTo>
                  <a:pt x="89653" y="1953879"/>
                  <a:pt x="93910" y="1960264"/>
                  <a:pt x="81140" y="1956007"/>
                </a:cubicBezTo>
                <a:cubicBezTo>
                  <a:pt x="79012" y="1953879"/>
                  <a:pt x="79012" y="1951750"/>
                  <a:pt x="74755" y="1949622"/>
                </a:cubicBezTo>
                <a:cubicBezTo>
                  <a:pt x="72627" y="1951750"/>
                  <a:pt x="79012" y="1956007"/>
                  <a:pt x="81140" y="1960264"/>
                </a:cubicBezTo>
                <a:cubicBezTo>
                  <a:pt x="68370" y="1953879"/>
                  <a:pt x="74755" y="1960264"/>
                  <a:pt x="59858" y="1953879"/>
                </a:cubicBezTo>
                <a:cubicBezTo>
                  <a:pt x="61986" y="1958136"/>
                  <a:pt x="53473" y="1956007"/>
                  <a:pt x="49216" y="1956007"/>
                </a:cubicBezTo>
                <a:cubicBezTo>
                  <a:pt x="49216" y="1956007"/>
                  <a:pt x="44960" y="1951750"/>
                  <a:pt x="42831" y="1949622"/>
                </a:cubicBezTo>
                <a:cubicBezTo>
                  <a:pt x="40703" y="1951750"/>
                  <a:pt x="27933" y="1947494"/>
                  <a:pt x="40703" y="1953879"/>
                </a:cubicBezTo>
                <a:cubicBezTo>
                  <a:pt x="34318" y="1953879"/>
                  <a:pt x="34318" y="1951750"/>
                  <a:pt x="27933" y="1947494"/>
                </a:cubicBezTo>
                <a:cubicBezTo>
                  <a:pt x="32190" y="1951750"/>
                  <a:pt x="21549" y="1947494"/>
                  <a:pt x="23677" y="1949622"/>
                </a:cubicBezTo>
                <a:cubicBezTo>
                  <a:pt x="32190" y="1956007"/>
                  <a:pt x="27933" y="1951750"/>
                  <a:pt x="34318" y="1953879"/>
                </a:cubicBezTo>
                <a:cubicBezTo>
                  <a:pt x="38575" y="1956007"/>
                  <a:pt x="34318" y="1956007"/>
                  <a:pt x="38575" y="1960264"/>
                </a:cubicBezTo>
                <a:cubicBezTo>
                  <a:pt x="34318" y="1958136"/>
                  <a:pt x="32190" y="1958136"/>
                  <a:pt x="36447" y="1962392"/>
                </a:cubicBezTo>
                <a:cubicBezTo>
                  <a:pt x="30062" y="1958136"/>
                  <a:pt x="30062" y="1962392"/>
                  <a:pt x="23677" y="1956007"/>
                </a:cubicBezTo>
                <a:cubicBezTo>
                  <a:pt x="25805" y="1956007"/>
                  <a:pt x="36447" y="1962392"/>
                  <a:pt x="27933" y="1953879"/>
                </a:cubicBezTo>
                <a:cubicBezTo>
                  <a:pt x="21549" y="1953879"/>
                  <a:pt x="19420" y="1949622"/>
                  <a:pt x="10907" y="1947494"/>
                </a:cubicBezTo>
                <a:cubicBezTo>
                  <a:pt x="19420" y="1953879"/>
                  <a:pt x="2394" y="1945365"/>
                  <a:pt x="4523" y="1951750"/>
                </a:cubicBezTo>
                <a:cubicBezTo>
                  <a:pt x="266" y="1945365"/>
                  <a:pt x="4523" y="1947494"/>
                  <a:pt x="266" y="1943237"/>
                </a:cubicBezTo>
                <a:cubicBezTo>
                  <a:pt x="8779" y="1947494"/>
                  <a:pt x="8779" y="1943237"/>
                  <a:pt x="8779" y="1941108"/>
                </a:cubicBezTo>
                <a:cubicBezTo>
                  <a:pt x="6651" y="1941108"/>
                  <a:pt x="2394" y="1938980"/>
                  <a:pt x="4523" y="1938980"/>
                </a:cubicBezTo>
                <a:cubicBezTo>
                  <a:pt x="10907" y="1941108"/>
                  <a:pt x="8779" y="1934723"/>
                  <a:pt x="6651" y="1928338"/>
                </a:cubicBezTo>
                <a:cubicBezTo>
                  <a:pt x="10907" y="1928338"/>
                  <a:pt x="13036" y="1932595"/>
                  <a:pt x="17292" y="1932595"/>
                </a:cubicBezTo>
                <a:cubicBezTo>
                  <a:pt x="13036" y="1928338"/>
                  <a:pt x="15164" y="1924081"/>
                  <a:pt x="21549" y="1928338"/>
                </a:cubicBezTo>
                <a:cubicBezTo>
                  <a:pt x="30062" y="1934723"/>
                  <a:pt x="15164" y="1926209"/>
                  <a:pt x="19420" y="1930466"/>
                </a:cubicBezTo>
                <a:cubicBezTo>
                  <a:pt x="23677" y="1932595"/>
                  <a:pt x="25805" y="1938980"/>
                  <a:pt x="32190" y="1941108"/>
                </a:cubicBezTo>
                <a:cubicBezTo>
                  <a:pt x="34318" y="1938980"/>
                  <a:pt x="27933" y="1938980"/>
                  <a:pt x="25805" y="1934723"/>
                </a:cubicBezTo>
                <a:cubicBezTo>
                  <a:pt x="32190" y="1936852"/>
                  <a:pt x="27933" y="1932595"/>
                  <a:pt x="30062" y="1930466"/>
                </a:cubicBezTo>
                <a:cubicBezTo>
                  <a:pt x="36447" y="1932595"/>
                  <a:pt x="36447" y="1936852"/>
                  <a:pt x="40703" y="1936852"/>
                </a:cubicBezTo>
                <a:cubicBezTo>
                  <a:pt x="32190" y="1930466"/>
                  <a:pt x="32190" y="1926209"/>
                  <a:pt x="34318" y="1926209"/>
                </a:cubicBezTo>
                <a:cubicBezTo>
                  <a:pt x="27933" y="1921953"/>
                  <a:pt x="27933" y="1919824"/>
                  <a:pt x="23677" y="1917696"/>
                </a:cubicBezTo>
                <a:cubicBezTo>
                  <a:pt x="30062" y="1917696"/>
                  <a:pt x="25805" y="1911311"/>
                  <a:pt x="34318" y="1913439"/>
                </a:cubicBezTo>
                <a:cubicBezTo>
                  <a:pt x="36447" y="1915567"/>
                  <a:pt x="32190" y="1915567"/>
                  <a:pt x="38575" y="1917696"/>
                </a:cubicBezTo>
                <a:cubicBezTo>
                  <a:pt x="36447" y="1913439"/>
                  <a:pt x="44960" y="1919824"/>
                  <a:pt x="42831" y="1913439"/>
                </a:cubicBezTo>
                <a:cubicBezTo>
                  <a:pt x="47088" y="1915567"/>
                  <a:pt x="55601" y="1915567"/>
                  <a:pt x="53473" y="1911311"/>
                </a:cubicBezTo>
                <a:cubicBezTo>
                  <a:pt x="59858" y="1911311"/>
                  <a:pt x="61986" y="1917696"/>
                  <a:pt x="70499" y="1917696"/>
                </a:cubicBezTo>
                <a:cubicBezTo>
                  <a:pt x="61986" y="1913439"/>
                  <a:pt x="68370" y="1913439"/>
                  <a:pt x="59858" y="1907054"/>
                </a:cubicBezTo>
                <a:cubicBezTo>
                  <a:pt x="66242" y="1909182"/>
                  <a:pt x="61986" y="1907054"/>
                  <a:pt x="66242" y="1907054"/>
                </a:cubicBezTo>
                <a:cubicBezTo>
                  <a:pt x="68370" y="1909182"/>
                  <a:pt x="70499" y="1911311"/>
                  <a:pt x="72627" y="1911311"/>
                </a:cubicBezTo>
                <a:cubicBezTo>
                  <a:pt x="70499" y="1909182"/>
                  <a:pt x="72627" y="1909182"/>
                  <a:pt x="70499" y="1907054"/>
                </a:cubicBezTo>
                <a:cubicBezTo>
                  <a:pt x="74755" y="1909182"/>
                  <a:pt x="79012" y="1913439"/>
                  <a:pt x="83268" y="1913439"/>
                </a:cubicBezTo>
                <a:cubicBezTo>
                  <a:pt x="74755" y="1904925"/>
                  <a:pt x="83268" y="1909182"/>
                  <a:pt x="81140" y="1904925"/>
                </a:cubicBezTo>
                <a:cubicBezTo>
                  <a:pt x="76884" y="1904925"/>
                  <a:pt x="72627" y="1904925"/>
                  <a:pt x="70499" y="1904925"/>
                </a:cubicBezTo>
                <a:cubicBezTo>
                  <a:pt x="66242" y="1898540"/>
                  <a:pt x="81140" y="1902797"/>
                  <a:pt x="79012" y="1896412"/>
                </a:cubicBezTo>
                <a:cubicBezTo>
                  <a:pt x="72627" y="1898540"/>
                  <a:pt x="59858" y="1896412"/>
                  <a:pt x="59858" y="1900669"/>
                </a:cubicBezTo>
                <a:cubicBezTo>
                  <a:pt x="61986" y="1902797"/>
                  <a:pt x="66242" y="1902797"/>
                  <a:pt x="66242" y="1904925"/>
                </a:cubicBezTo>
                <a:cubicBezTo>
                  <a:pt x="59858" y="1902797"/>
                  <a:pt x="59858" y="1902797"/>
                  <a:pt x="55601" y="1902797"/>
                </a:cubicBezTo>
                <a:cubicBezTo>
                  <a:pt x="53473" y="1900669"/>
                  <a:pt x="49216" y="1896412"/>
                  <a:pt x="47088" y="1894283"/>
                </a:cubicBezTo>
                <a:cubicBezTo>
                  <a:pt x="59858" y="1898540"/>
                  <a:pt x="70499" y="1896412"/>
                  <a:pt x="59858" y="1885770"/>
                </a:cubicBezTo>
                <a:cubicBezTo>
                  <a:pt x="64114" y="1890027"/>
                  <a:pt x="70499" y="1890027"/>
                  <a:pt x="64114" y="1885770"/>
                </a:cubicBezTo>
                <a:cubicBezTo>
                  <a:pt x="68370" y="1885770"/>
                  <a:pt x="70499" y="1892155"/>
                  <a:pt x="74755" y="1894283"/>
                </a:cubicBezTo>
                <a:cubicBezTo>
                  <a:pt x="72627" y="1890027"/>
                  <a:pt x="79012" y="1892155"/>
                  <a:pt x="79012" y="1890027"/>
                </a:cubicBezTo>
                <a:cubicBezTo>
                  <a:pt x="74755" y="1887898"/>
                  <a:pt x="72627" y="1892155"/>
                  <a:pt x="68370" y="1885770"/>
                </a:cubicBezTo>
                <a:cubicBezTo>
                  <a:pt x="64114" y="1881513"/>
                  <a:pt x="76884" y="1890027"/>
                  <a:pt x="72627" y="1885770"/>
                </a:cubicBezTo>
                <a:cubicBezTo>
                  <a:pt x="66242" y="1879384"/>
                  <a:pt x="66242" y="1879384"/>
                  <a:pt x="64114" y="1875128"/>
                </a:cubicBezTo>
                <a:cubicBezTo>
                  <a:pt x="59858" y="1875128"/>
                  <a:pt x="57729" y="1870871"/>
                  <a:pt x="53473" y="1868742"/>
                </a:cubicBezTo>
                <a:cubicBezTo>
                  <a:pt x="61986" y="1872999"/>
                  <a:pt x="51344" y="1864486"/>
                  <a:pt x="49216" y="1862357"/>
                </a:cubicBezTo>
                <a:cubicBezTo>
                  <a:pt x="55601" y="1864486"/>
                  <a:pt x="57729" y="1868742"/>
                  <a:pt x="64114" y="1870871"/>
                </a:cubicBezTo>
                <a:cubicBezTo>
                  <a:pt x="61986" y="1866614"/>
                  <a:pt x="64114" y="1866614"/>
                  <a:pt x="68370" y="1864486"/>
                </a:cubicBezTo>
                <a:cubicBezTo>
                  <a:pt x="70499" y="1868742"/>
                  <a:pt x="68370" y="1868742"/>
                  <a:pt x="74755" y="1870871"/>
                </a:cubicBezTo>
                <a:cubicBezTo>
                  <a:pt x="74755" y="1868742"/>
                  <a:pt x="79012" y="1872999"/>
                  <a:pt x="85397" y="1875128"/>
                </a:cubicBezTo>
                <a:cubicBezTo>
                  <a:pt x="76884" y="1868742"/>
                  <a:pt x="85397" y="1870871"/>
                  <a:pt x="91781" y="1872999"/>
                </a:cubicBezTo>
                <a:cubicBezTo>
                  <a:pt x="89653" y="1868742"/>
                  <a:pt x="89653" y="1866614"/>
                  <a:pt x="81140" y="1862357"/>
                </a:cubicBezTo>
                <a:cubicBezTo>
                  <a:pt x="87525" y="1862357"/>
                  <a:pt x="93910" y="1866614"/>
                  <a:pt x="98166" y="1868742"/>
                </a:cubicBezTo>
                <a:cubicBezTo>
                  <a:pt x="91781" y="1862357"/>
                  <a:pt x="102423" y="1864486"/>
                  <a:pt x="93910" y="1858100"/>
                </a:cubicBezTo>
                <a:cubicBezTo>
                  <a:pt x="96038" y="1858100"/>
                  <a:pt x="104551" y="1862357"/>
                  <a:pt x="102423" y="1860229"/>
                </a:cubicBezTo>
                <a:cubicBezTo>
                  <a:pt x="85397" y="1849587"/>
                  <a:pt x="87525" y="1862357"/>
                  <a:pt x="74755" y="1853844"/>
                </a:cubicBezTo>
                <a:cubicBezTo>
                  <a:pt x="76884" y="1853844"/>
                  <a:pt x="83268" y="1853844"/>
                  <a:pt x="87525" y="1853844"/>
                </a:cubicBezTo>
                <a:cubicBezTo>
                  <a:pt x="72627" y="1845330"/>
                  <a:pt x="68370" y="1838945"/>
                  <a:pt x="55601" y="1830431"/>
                </a:cubicBezTo>
                <a:cubicBezTo>
                  <a:pt x="66242" y="1834688"/>
                  <a:pt x="59858" y="1824046"/>
                  <a:pt x="61986" y="1819789"/>
                </a:cubicBezTo>
                <a:cubicBezTo>
                  <a:pt x="66242" y="1824046"/>
                  <a:pt x="68370" y="1826174"/>
                  <a:pt x="70499" y="1830431"/>
                </a:cubicBezTo>
                <a:cubicBezTo>
                  <a:pt x="83268" y="1832560"/>
                  <a:pt x="93910" y="1832560"/>
                  <a:pt x="87525" y="1824046"/>
                </a:cubicBezTo>
                <a:cubicBezTo>
                  <a:pt x="106679" y="1830431"/>
                  <a:pt x="93910" y="1815532"/>
                  <a:pt x="113064" y="1821917"/>
                </a:cubicBezTo>
                <a:cubicBezTo>
                  <a:pt x="108808" y="1817661"/>
                  <a:pt x="115192" y="1819789"/>
                  <a:pt x="110936" y="1817661"/>
                </a:cubicBezTo>
                <a:cubicBezTo>
                  <a:pt x="110936" y="1817661"/>
                  <a:pt x="110936" y="1817661"/>
                  <a:pt x="121577" y="1819789"/>
                </a:cubicBezTo>
                <a:cubicBezTo>
                  <a:pt x="117321" y="1811275"/>
                  <a:pt x="138603" y="1815532"/>
                  <a:pt x="140732" y="1813404"/>
                </a:cubicBezTo>
                <a:cubicBezTo>
                  <a:pt x="138603" y="1811275"/>
                  <a:pt x="136475" y="1811275"/>
                  <a:pt x="134347" y="1809147"/>
                </a:cubicBezTo>
                <a:cubicBezTo>
                  <a:pt x="136475" y="1809147"/>
                  <a:pt x="130090" y="1802762"/>
                  <a:pt x="136475" y="1807019"/>
                </a:cubicBezTo>
                <a:cubicBezTo>
                  <a:pt x="132219" y="1804890"/>
                  <a:pt x="140732" y="1811275"/>
                  <a:pt x="142860" y="1811275"/>
                </a:cubicBezTo>
                <a:cubicBezTo>
                  <a:pt x="142860" y="1809147"/>
                  <a:pt x="153501" y="1807019"/>
                  <a:pt x="153501" y="1804890"/>
                </a:cubicBezTo>
                <a:cubicBezTo>
                  <a:pt x="155630" y="1809147"/>
                  <a:pt x="153501" y="1811275"/>
                  <a:pt x="157758" y="1813404"/>
                </a:cubicBezTo>
                <a:cubicBezTo>
                  <a:pt x="162014" y="1813404"/>
                  <a:pt x="164143" y="1811275"/>
                  <a:pt x="166271" y="1809147"/>
                </a:cubicBezTo>
                <a:cubicBezTo>
                  <a:pt x="162014" y="1804890"/>
                  <a:pt x="155630" y="1802762"/>
                  <a:pt x="149245" y="1798505"/>
                </a:cubicBezTo>
                <a:cubicBezTo>
                  <a:pt x="162014" y="1804890"/>
                  <a:pt x="181169" y="1815532"/>
                  <a:pt x="174784" y="1802762"/>
                </a:cubicBezTo>
                <a:cubicBezTo>
                  <a:pt x="168399" y="1802762"/>
                  <a:pt x="168399" y="1800633"/>
                  <a:pt x="166271" y="1802762"/>
                </a:cubicBezTo>
                <a:cubicBezTo>
                  <a:pt x="159886" y="1792120"/>
                  <a:pt x="170527" y="1794248"/>
                  <a:pt x="166271" y="1785735"/>
                </a:cubicBezTo>
                <a:cubicBezTo>
                  <a:pt x="179041" y="1792120"/>
                  <a:pt x="168399" y="1779349"/>
                  <a:pt x="185425" y="1785735"/>
                </a:cubicBezTo>
                <a:cubicBezTo>
                  <a:pt x="181169" y="1779349"/>
                  <a:pt x="189682" y="1783606"/>
                  <a:pt x="183297" y="1777221"/>
                </a:cubicBezTo>
                <a:cubicBezTo>
                  <a:pt x="181169" y="1777221"/>
                  <a:pt x="176912" y="1777221"/>
                  <a:pt x="176912" y="1775092"/>
                </a:cubicBezTo>
                <a:cubicBezTo>
                  <a:pt x="187554" y="1779349"/>
                  <a:pt x="174784" y="1766579"/>
                  <a:pt x="185425" y="1766579"/>
                </a:cubicBezTo>
                <a:cubicBezTo>
                  <a:pt x="191810" y="1772964"/>
                  <a:pt x="179041" y="1770836"/>
                  <a:pt x="187554" y="1777221"/>
                </a:cubicBezTo>
                <a:cubicBezTo>
                  <a:pt x="193938" y="1777221"/>
                  <a:pt x="198195" y="1764450"/>
                  <a:pt x="206708" y="1772964"/>
                </a:cubicBezTo>
                <a:cubicBezTo>
                  <a:pt x="208836" y="1770836"/>
                  <a:pt x="204580" y="1762322"/>
                  <a:pt x="213093" y="1760194"/>
                </a:cubicBezTo>
                <a:cubicBezTo>
                  <a:pt x="221606" y="1762322"/>
                  <a:pt x="225862" y="1766579"/>
                  <a:pt x="225862" y="1764450"/>
                </a:cubicBezTo>
                <a:cubicBezTo>
                  <a:pt x="234376" y="1766579"/>
                  <a:pt x="232247" y="1768707"/>
                  <a:pt x="236504" y="1772964"/>
                </a:cubicBezTo>
                <a:cubicBezTo>
                  <a:pt x="238632" y="1772964"/>
                  <a:pt x="238632" y="1772964"/>
                  <a:pt x="238632" y="1770836"/>
                </a:cubicBezTo>
                <a:cubicBezTo>
                  <a:pt x="236504" y="1768707"/>
                  <a:pt x="232247" y="1766579"/>
                  <a:pt x="230119" y="1762322"/>
                </a:cubicBezTo>
                <a:cubicBezTo>
                  <a:pt x="236504" y="1762322"/>
                  <a:pt x="238632" y="1768707"/>
                  <a:pt x="242889" y="1770836"/>
                </a:cubicBezTo>
                <a:cubicBezTo>
                  <a:pt x="251402" y="1772964"/>
                  <a:pt x="232247" y="1762322"/>
                  <a:pt x="240760" y="1762322"/>
                </a:cubicBezTo>
                <a:cubicBezTo>
                  <a:pt x="242889" y="1766579"/>
                  <a:pt x="245017" y="1768707"/>
                  <a:pt x="249273" y="1768707"/>
                </a:cubicBezTo>
                <a:cubicBezTo>
                  <a:pt x="249273" y="1764450"/>
                  <a:pt x="245017" y="1764450"/>
                  <a:pt x="240760" y="1760194"/>
                </a:cubicBezTo>
                <a:cubicBezTo>
                  <a:pt x="249273" y="1762322"/>
                  <a:pt x="238632" y="1755937"/>
                  <a:pt x="247145" y="1760194"/>
                </a:cubicBezTo>
                <a:cubicBezTo>
                  <a:pt x="251402" y="1762322"/>
                  <a:pt x="247145" y="1762322"/>
                  <a:pt x="253530" y="1764450"/>
                </a:cubicBezTo>
                <a:cubicBezTo>
                  <a:pt x="259915" y="1768707"/>
                  <a:pt x="247145" y="1758065"/>
                  <a:pt x="245017" y="1753808"/>
                </a:cubicBezTo>
                <a:cubicBezTo>
                  <a:pt x="245017" y="1755937"/>
                  <a:pt x="236504" y="1755937"/>
                  <a:pt x="232247" y="1749552"/>
                </a:cubicBezTo>
                <a:cubicBezTo>
                  <a:pt x="236504" y="1747423"/>
                  <a:pt x="245017" y="1747423"/>
                  <a:pt x="240760" y="1741038"/>
                </a:cubicBezTo>
                <a:cubicBezTo>
                  <a:pt x="240760" y="1738910"/>
                  <a:pt x="238632" y="1738910"/>
                  <a:pt x="236504" y="1736781"/>
                </a:cubicBezTo>
                <a:cubicBezTo>
                  <a:pt x="245017" y="1738910"/>
                  <a:pt x="247145" y="1747423"/>
                  <a:pt x="255658" y="1747423"/>
                </a:cubicBezTo>
                <a:cubicBezTo>
                  <a:pt x="247145" y="1741038"/>
                  <a:pt x="264171" y="1749552"/>
                  <a:pt x="262043" y="1745295"/>
                </a:cubicBezTo>
                <a:cubicBezTo>
                  <a:pt x="255658" y="1741038"/>
                  <a:pt x="253530" y="1745295"/>
                  <a:pt x="245017" y="1736781"/>
                </a:cubicBezTo>
                <a:cubicBezTo>
                  <a:pt x="249273" y="1736781"/>
                  <a:pt x="253530" y="1741038"/>
                  <a:pt x="257787" y="1741038"/>
                </a:cubicBezTo>
                <a:cubicBezTo>
                  <a:pt x="257787" y="1741038"/>
                  <a:pt x="257787" y="1741038"/>
                  <a:pt x="251402" y="1732524"/>
                </a:cubicBezTo>
                <a:cubicBezTo>
                  <a:pt x="257787" y="1732524"/>
                  <a:pt x="255658" y="1726139"/>
                  <a:pt x="264171" y="1728268"/>
                </a:cubicBezTo>
                <a:cubicBezTo>
                  <a:pt x="270556" y="1734653"/>
                  <a:pt x="257787" y="1726139"/>
                  <a:pt x="262043" y="1730396"/>
                </a:cubicBezTo>
                <a:cubicBezTo>
                  <a:pt x="264171" y="1732524"/>
                  <a:pt x="266300" y="1732524"/>
                  <a:pt x="270556" y="1734653"/>
                </a:cubicBezTo>
                <a:cubicBezTo>
                  <a:pt x="266300" y="1728268"/>
                  <a:pt x="262043" y="1721882"/>
                  <a:pt x="268428" y="1719754"/>
                </a:cubicBezTo>
                <a:cubicBezTo>
                  <a:pt x="272684" y="1719754"/>
                  <a:pt x="274813" y="1724011"/>
                  <a:pt x="279069" y="1726139"/>
                </a:cubicBezTo>
                <a:cubicBezTo>
                  <a:pt x="283326" y="1724011"/>
                  <a:pt x="285454" y="1726139"/>
                  <a:pt x="279069" y="1717625"/>
                </a:cubicBezTo>
                <a:cubicBezTo>
                  <a:pt x="283326" y="1719754"/>
                  <a:pt x="287582" y="1724011"/>
                  <a:pt x="291839" y="1726139"/>
                </a:cubicBezTo>
                <a:cubicBezTo>
                  <a:pt x="291839" y="1724011"/>
                  <a:pt x="291839" y="1721882"/>
                  <a:pt x="291839" y="1719754"/>
                </a:cubicBezTo>
                <a:cubicBezTo>
                  <a:pt x="293967" y="1721882"/>
                  <a:pt x="295031" y="1722414"/>
                  <a:pt x="296361" y="1722680"/>
                </a:cubicBezTo>
                <a:lnTo>
                  <a:pt x="302218" y="1723954"/>
                </a:lnTo>
                <a:lnTo>
                  <a:pt x="296627" y="1728800"/>
                </a:lnTo>
                <a:cubicBezTo>
                  <a:pt x="292903" y="1730396"/>
                  <a:pt x="288646" y="1731460"/>
                  <a:pt x="285454" y="1732524"/>
                </a:cubicBezTo>
                <a:cubicBezTo>
                  <a:pt x="291839" y="1734653"/>
                  <a:pt x="293967" y="1738910"/>
                  <a:pt x="298224" y="1741038"/>
                </a:cubicBezTo>
                <a:cubicBezTo>
                  <a:pt x="300352" y="1734653"/>
                  <a:pt x="323763" y="1736781"/>
                  <a:pt x="304608" y="1719754"/>
                </a:cubicBezTo>
                <a:cubicBezTo>
                  <a:pt x="306737" y="1717625"/>
                  <a:pt x="310993" y="1721882"/>
                  <a:pt x="315250" y="1724011"/>
                </a:cubicBezTo>
                <a:cubicBezTo>
                  <a:pt x="313122" y="1719754"/>
                  <a:pt x="315250" y="1719754"/>
                  <a:pt x="317378" y="1715497"/>
                </a:cubicBezTo>
                <a:cubicBezTo>
                  <a:pt x="310993" y="1711240"/>
                  <a:pt x="315250" y="1711240"/>
                  <a:pt x="308865" y="1709112"/>
                </a:cubicBezTo>
                <a:cubicBezTo>
                  <a:pt x="306737" y="1709112"/>
                  <a:pt x="302480" y="1709112"/>
                  <a:pt x="304608" y="1713369"/>
                </a:cubicBezTo>
                <a:cubicBezTo>
                  <a:pt x="308865" y="1713369"/>
                  <a:pt x="310993" y="1715497"/>
                  <a:pt x="313122" y="1715497"/>
                </a:cubicBezTo>
                <a:cubicBezTo>
                  <a:pt x="306737" y="1715497"/>
                  <a:pt x="310993" y="1719754"/>
                  <a:pt x="306737" y="1717625"/>
                </a:cubicBezTo>
                <a:cubicBezTo>
                  <a:pt x="300352" y="1713369"/>
                  <a:pt x="293967" y="1711240"/>
                  <a:pt x="289711" y="1704855"/>
                </a:cubicBezTo>
                <a:cubicBezTo>
                  <a:pt x="289711" y="1702727"/>
                  <a:pt x="293967" y="1709112"/>
                  <a:pt x="300352" y="1709112"/>
                </a:cubicBezTo>
                <a:cubicBezTo>
                  <a:pt x="289711" y="1700598"/>
                  <a:pt x="315250" y="1711240"/>
                  <a:pt x="298224" y="1698470"/>
                </a:cubicBezTo>
                <a:cubicBezTo>
                  <a:pt x="298224" y="1698470"/>
                  <a:pt x="300352" y="1698470"/>
                  <a:pt x="298224" y="1694213"/>
                </a:cubicBezTo>
                <a:cubicBezTo>
                  <a:pt x="300352" y="1694213"/>
                  <a:pt x="308865" y="1700598"/>
                  <a:pt x="306737" y="1698470"/>
                </a:cubicBezTo>
                <a:cubicBezTo>
                  <a:pt x="304608" y="1696341"/>
                  <a:pt x="302480" y="1696341"/>
                  <a:pt x="300352" y="1694213"/>
                </a:cubicBezTo>
                <a:cubicBezTo>
                  <a:pt x="304608" y="1692085"/>
                  <a:pt x="304608" y="1689956"/>
                  <a:pt x="308865" y="1689956"/>
                </a:cubicBezTo>
                <a:cubicBezTo>
                  <a:pt x="302480" y="1687828"/>
                  <a:pt x="308865" y="1685699"/>
                  <a:pt x="304608" y="1685699"/>
                </a:cubicBezTo>
                <a:cubicBezTo>
                  <a:pt x="304608" y="1689956"/>
                  <a:pt x="298224" y="1687828"/>
                  <a:pt x="293967" y="1687828"/>
                </a:cubicBezTo>
                <a:cubicBezTo>
                  <a:pt x="300352" y="1685699"/>
                  <a:pt x="293967" y="1681443"/>
                  <a:pt x="296095" y="1679314"/>
                </a:cubicBezTo>
                <a:cubicBezTo>
                  <a:pt x="298224" y="1681443"/>
                  <a:pt x="300352" y="1683571"/>
                  <a:pt x="304608" y="1683571"/>
                </a:cubicBezTo>
                <a:cubicBezTo>
                  <a:pt x="302480" y="1683571"/>
                  <a:pt x="304608" y="1683571"/>
                  <a:pt x="302480" y="1681443"/>
                </a:cubicBezTo>
                <a:cubicBezTo>
                  <a:pt x="298224" y="1679314"/>
                  <a:pt x="296095" y="1675057"/>
                  <a:pt x="291839" y="1672929"/>
                </a:cubicBezTo>
                <a:cubicBezTo>
                  <a:pt x="293967" y="1677186"/>
                  <a:pt x="285454" y="1675057"/>
                  <a:pt x="291839" y="1681443"/>
                </a:cubicBezTo>
                <a:cubicBezTo>
                  <a:pt x="285454" y="1681443"/>
                  <a:pt x="283326" y="1679314"/>
                  <a:pt x="279069" y="1677186"/>
                </a:cubicBezTo>
                <a:cubicBezTo>
                  <a:pt x="279069" y="1683571"/>
                  <a:pt x="291839" y="1692085"/>
                  <a:pt x="276941" y="1689956"/>
                </a:cubicBezTo>
                <a:cubicBezTo>
                  <a:pt x="270556" y="1687828"/>
                  <a:pt x="276941" y="1685699"/>
                  <a:pt x="268428" y="1683571"/>
                </a:cubicBezTo>
                <a:cubicBezTo>
                  <a:pt x="274813" y="1689956"/>
                  <a:pt x="274813" y="1689956"/>
                  <a:pt x="272684" y="1692085"/>
                </a:cubicBezTo>
                <a:cubicBezTo>
                  <a:pt x="268428" y="1689956"/>
                  <a:pt x="270556" y="1685699"/>
                  <a:pt x="262043" y="1681443"/>
                </a:cubicBezTo>
                <a:cubicBezTo>
                  <a:pt x="268428" y="1687828"/>
                  <a:pt x="264171" y="1687828"/>
                  <a:pt x="274813" y="1696341"/>
                </a:cubicBezTo>
                <a:cubicBezTo>
                  <a:pt x="264171" y="1694213"/>
                  <a:pt x="270556" y="1687828"/>
                  <a:pt x="259915" y="1685699"/>
                </a:cubicBezTo>
                <a:cubicBezTo>
                  <a:pt x="266300" y="1694213"/>
                  <a:pt x="257787" y="1692085"/>
                  <a:pt x="270556" y="1696341"/>
                </a:cubicBezTo>
                <a:cubicBezTo>
                  <a:pt x="257787" y="1692085"/>
                  <a:pt x="255658" y="1694213"/>
                  <a:pt x="266300" y="1700598"/>
                </a:cubicBezTo>
                <a:cubicBezTo>
                  <a:pt x="264171" y="1700598"/>
                  <a:pt x="262043" y="1700598"/>
                  <a:pt x="264171" y="1702727"/>
                </a:cubicBezTo>
                <a:cubicBezTo>
                  <a:pt x="262043" y="1700598"/>
                  <a:pt x="251402" y="1694213"/>
                  <a:pt x="251402" y="1698470"/>
                </a:cubicBezTo>
                <a:cubicBezTo>
                  <a:pt x="255658" y="1700598"/>
                  <a:pt x="259915" y="1702727"/>
                  <a:pt x="264171" y="1706983"/>
                </a:cubicBezTo>
                <a:cubicBezTo>
                  <a:pt x="262043" y="1706983"/>
                  <a:pt x="262043" y="1713369"/>
                  <a:pt x="255658" y="1706983"/>
                </a:cubicBezTo>
                <a:cubicBezTo>
                  <a:pt x="259915" y="1709112"/>
                  <a:pt x="255658" y="1704855"/>
                  <a:pt x="259915" y="1704855"/>
                </a:cubicBezTo>
                <a:cubicBezTo>
                  <a:pt x="247145" y="1702727"/>
                  <a:pt x="255658" y="1713369"/>
                  <a:pt x="236504" y="1702727"/>
                </a:cubicBezTo>
                <a:cubicBezTo>
                  <a:pt x="240760" y="1709112"/>
                  <a:pt x="230119" y="1704855"/>
                  <a:pt x="234376" y="1711240"/>
                </a:cubicBezTo>
                <a:cubicBezTo>
                  <a:pt x="236504" y="1709112"/>
                  <a:pt x="247145" y="1713369"/>
                  <a:pt x="240760" y="1706983"/>
                </a:cubicBezTo>
                <a:cubicBezTo>
                  <a:pt x="240760" y="1706983"/>
                  <a:pt x="240760" y="1706983"/>
                  <a:pt x="247145" y="1709112"/>
                </a:cubicBezTo>
                <a:cubicBezTo>
                  <a:pt x="249273" y="1711240"/>
                  <a:pt x="251402" y="1713369"/>
                  <a:pt x="251402" y="1713369"/>
                </a:cubicBezTo>
                <a:cubicBezTo>
                  <a:pt x="245017" y="1713369"/>
                  <a:pt x="242889" y="1715497"/>
                  <a:pt x="238632" y="1715497"/>
                </a:cubicBezTo>
                <a:cubicBezTo>
                  <a:pt x="234376" y="1711240"/>
                  <a:pt x="230119" y="1709112"/>
                  <a:pt x="225862" y="1706983"/>
                </a:cubicBezTo>
                <a:cubicBezTo>
                  <a:pt x="232247" y="1715497"/>
                  <a:pt x="219478" y="1713369"/>
                  <a:pt x="217349" y="1713369"/>
                </a:cubicBezTo>
                <a:cubicBezTo>
                  <a:pt x="225862" y="1719754"/>
                  <a:pt x="221606" y="1721882"/>
                  <a:pt x="230119" y="1726139"/>
                </a:cubicBezTo>
                <a:cubicBezTo>
                  <a:pt x="230119" y="1726139"/>
                  <a:pt x="230119" y="1726139"/>
                  <a:pt x="232247" y="1728268"/>
                </a:cubicBezTo>
                <a:cubicBezTo>
                  <a:pt x="221606" y="1721882"/>
                  <a:pt x="221606" y="1724011"/>
                  <a:pt x="213093" y="1719754"/>
                </a:cubicBezTo>
                <a:cubicBezTo>
                  <a:pt x="213093" y="1719754"/>
                  <a:pt x="221606" y="1726139"/>
                  <a:pt x="225862" y="1730396"/>
                </a:cubicBezTo>
                <a:cubicBezTo>
                  <a:pt x="219478" y="1728268"/>
                  <a:pt x="223734" y="1741038"/>
                  <a:pt x="213093" y="1730396"/>
                </a:cubicBezTo>
                <a:cubicBezTo>
                  <a:pt x="210965" y="1730396"/>
                  <a:pt x="213093" y="1734653"/>
                  <a:pt x="204580" y="1730396"/>
                </a:cubicBezTo>
                <a:cubicBezTo>
                  <a:pt x="204580" y="1728268"/>
                  <a:pt x="208836" y="1730396"/>
                  <a:pt x="204580" y="1726139"/>
                </a:cubicBezTo>
                <a:cubicBezTo>
                  <a:pt x="193938" y="1721882"/>
                  <a:pt x="202452" y="1728268"/>
                  <a:pt x="196067" y="1728268"/>
                </a:cubicBezTo>
                <a:cubicBezTo>
                  <a:pt x="196067" y="1728268"/>
                  <a:pt x="196067" y="1728268"/>
                  <a:pt x="193938" y="1726139"/>
                </a:cubicBezTo>
                <a:cubicBezTo>
                  <a:pt x="193938" y="1724011"/>
                  <a:pt x="191810" y="1724011"/>
                  <a:pt x="189682" y="1721882"/>
                </a:cubicBezTo>
                <a:cubicBezTo>
                  <a:pt x="193938" y="1721882"/>
                  <a:pt x="198195" y="1724011"/>
                  <a:pt x="196067" y="1721882"/>
                </a:cubicBezTo>
                <a:cubicBezTo>
                  <a:pt x="196067" y="1721882"/>
                  <a:pt x="193938" y="1719754"/>
                  <a:pt x="191810" y="1717625"/>
                </a:cubicBezTo>
                <a:cubicBezTo>
                  <a:pt x="187554" y="1719754"/>
                  <a:pt x="181169" y="1719754"/>
                  <a:pt x="191810" y="1728268"/>
                </a:cubicBezTo>
                <a:cubicBezTo>
                  <a:pt x="187554" y="1728268"/>
                  <a:pt x="183297" y="1730396"/>
                  <a:pt x="183297" y="1736781"/>
                </a:cubicBezTo>
                <a:cubicBezTo>
                  <a:pt x="189682" y="1738910"/>
                  <a:pt x="193938" y="1741038"/>
                  <a:pt x="198195" y="1745295"/>
                </a:cubicBezTo>
                <a:cubicBezTo>
                  <a:pt x="183297" y="1736781"/>
                  <a:pt x="198195" y="1747423"/>
                  <a:pt x="191810" y="1745295"/>
                </a:cubicBezTo>
                <a:cubicBezTo>
                  <a:pt x="183297" y="1741038"/>
                  <a:pt x="187554" y="1738910"/>
                  <a:pt x="176912" y="1734653"/>
                </a:cubicBezTo>
                <a:cubicBezTo>
                  <a:pt x="174784" y="1736781"/>
                  <a:pt x="166271" y="1736781"/>
                  <a:pt x="172656" y="1747423"/>
                </a:cubicBezTo>
                <a:cubicBezTo>
                  <a:pt x="157758" y="1743166"/>
                  <a:pt x="159886" y="1751680"/>
                  <a:pt x="147116" y="1747423"/>
                </a:cubicBezTo>
                <a:cubicBezTo>
                  <a:pt x="144988" y="1745295"/>
                  <a:pt x="147116" y="1745295"/>
                  <a:pt x="144988" y="1743166"/>
                </a:cubicBezTo>
                <a:cubicBezTo>
                  <a:pt x="140732" y="1745295"/>
                  <a:pt x="132219" y="1734653"/>
                  <a:pt x="132219" y="1738910"/>
                </a:cubicBezTo>
                <a:cubicBezTo>
                  <a:pt x="136475" y="1743166"/>
                  <a:pt x="140732" y="1745295"/>
                  <a:pt x="144988" y="1747423"/>
                </a:cubicBezTo>
                <a:cubicBezTo>
                  <a:pt x="147117" y="1750616"/>
                  <a:pt x="146584" y="1752212"/>
                  <a:pt x="145520" y="1753542"/>
                </a:cubicBezTo>
                <a:lnTo>
                  <a:pt x="143088" y="1757678"/>
                </a:lnTo>
                <a:lnTo>
                  <a:pt x="140732" y="1755937"/>
                </a:lnTo>
                <a:cubicBezTo>
                  <a:pt x="138603" y="1760194"/>
                  <a:pt x="132219" y="1760194"/>
                  <a:pt x="130090" y="1762322"/>
                </a:cubicBezTo>
                <a:lnTo>
                  <a:pt x="121899" y="1756508"/>
                </a:lnTo>
                <a:lnTo>
                  <a:pt x="121577" y="1755937"/>
                </a:lnTo>
                <a:lnTo>
                  <a:pt x="120595" y="1755969"/>
                </a:lnTo>
                <a:lnTo>
                  <a:pt x="115192" y="1753808"/>
                </a:lnTo>
                <a:cubicBezTo>
                  <a:pt x="108808" y="1749552"/>
                  <a:pt x="121577" y="1755937"/>
                  <a:pt x="117321" y="1751680"/>
                </a:cubicBezTo>
                <a:cubicBezTo>
                  <a:pt x="108808" y="1747423"/>
                  <a:pt x="102423" y="1747423"/>
                  <a:pt x="108808" y="1755937"/>
                </a:cubicBezTo>
                <a:cubicBezTo>
                  <a:pt x="117321" y="1758065"/>
                  <a:pt x="117321" y="1758065"/>
                  <a:pt x="121577" y="1762322"/>
                </a:cubicBezTo>
                <a:cubicBezTo>
                  <a:pt x="124770" y="1762322"/>
                  <a:pt x="118385" y="1757533"/>
                  <a:pt x="118584" y="1756037"/>
                </a:cubicBezTo>
                <a:lnTo>
                  <a:pt x="120595" y="1755969"/>
                </a:lnTo>
                <a:lnTo>
                  <a:pt x="121843" y="1756469"/>
                </a:lnTo>
                <a:lnTo>
                  <a:pt x="121899" y="1756508"/>
                </a:lnTo>
                <a:lnTo>
                  <a:pt x="123972" y="1760194"/>
                </a:lnTo>
                <a:cubicBezTo>
                  <a:pt x="124238" y="1761258"/>
                  <a:pt x="124770" y="1762322"/>
                  <a:pt x="127962" y="1764450"/>
                </a:cubicBezTo>
                <a:cubicBezTo>
                  <a:pt x="121577" y="1766579"/>
                  <a:pt x="108808" y="1766579"/>
                  <a:pt x="115192" y="1775092"/>
                </a:cubicBezTo>
                <a:cubicBezTo>
                  <a:pt x="110936" y="1775092"/>
                  <a:pt x="108808" y="1772964"/>
                  <a:pt x="102423" y="1770836"/>
                </a:cubicBezTo>
                <a:cubicBezTo>
                  <a:pt x="104551" y="1772964"/>
                  <a:pt x="102423" y="1772964"/>
                  <a:pt x="104551" y="1772964"/>
                </a:cubicBezTo>
                <a:cubicBezTo>
                  <a:pt x="104551" y="1775092"/>
                  <a:pt x="113064" y="1779349"/>
                  <a:pt x="108808" y="1779349"/>
                </a:cubicBezTo>
                <a:cubicBezTo>
                  <a:pt x="98166" y="1775092"/>
                  <a:pt x="87525" y="1779349"/>
                  <a:pt x="98166" y="1787863"/>
                </a:cubicBezTo>
                <a:cubicBezTo>
                  <a:pt x="91781" y="1789991"/>
                  <a:pt x="91781" y="1783606"/>
                  <a:pt x="89653" y="1783606"/>
                </a:cubicBezTo>
                <a:cubicBezTo>
                  <a:pt x="89653" y="1785735"/>
                  <a:pt x="85397" y="1783606"/>
                  <a:pt x="83268" y="1781478"/>
                </a:cubicBezTo>
                <a:cubicBezTo>
                  <a:pt x="87525" y="1787863"/>
                  <a:pt x="83268" y="1785735"/>
                  <a:pt x="79012" y="1783606"/>
                </a:cubicBezTo>
                <a:cubicBezTo>
                  <a:pt x="79012" y="1785735"/>
                  <a:pt x="83268" y="1787863"/>
                  <a:pt x="83268" y="1789991"/>
                </a:cubicBezTo>
                <a:cubicBezTo>
                  <a:pt x="76884" y="1787863"/>
                  <a:pt x="81140" y="1789991"/>
                  <a:pt x="74755" y="1787863"/>
                </a:cubicBezTo>
                <a:cubicBezTo>
                  <a:pt x="72627" y="1785735"/>
                  <a:pt x="70499" y="1783606"/>
                  <a:pt x="68370" y="1783606"/>
                </a:cubicBezTo>
                <a:cubicBezTo>
                  <a:pt x="68370" y="1785735"/>
                  <a:pt x="68370" y="1785735"/>
                  <a:pt x="68370" y="1787863"/>
                </a:cubicBezTo>
                <a:cubicBezTo>
                  <a:pt x="72627" y="1789991"/>
                  <a:pt x="70499" y="1787863"/>
                  <a:pt x="74755" y="1787863"/>
                </a:cubicBezTo>
                <a:cubicBezTo>
                  <a:pt x="74755" y="1792120"/>
                  <a:pt x="72627" y="1792120"/>
                  <a:pt x="76884" y="1794248"/>
                </a:cubicBezTo>
                <a:cubicBezTo>
                  <a:pt x="68370" y="1787863"/>
                  <a:pt x="72627" y="1796377"/>
                  <a:pt x="61986" y="1789991"/>
                </a:cubicBezTo>
                <a:cubicBezTo>
                  <a:pt x="61986" y="1798505"/>
                  <a:pt x="55601" y="1800633"/>
                  <a:pt x="42831" y="1798505"/>
                </a:cubicBezTo>
                <a:cubicBezTo>
                  <a:pt x="47088" y="1804890"/>
                  <a:pt x="44960" y="1802762"/>
                  <a:pt x="38575" y="1800633"/>
                </a:cubicBezTo>
                <a:cubicBezTo>
                  <a:pt x="40703" y="1804890"/>
                  <a:pt x="36447" y="1811275"/>
                  <a:pt x="27933" y="1807019"/>
                </a:cubicBezTo>
                <a:cubicBezTo>
                  <a:pt x="34318" y="1815532"/>
                  <a:pt x="17292" y="1809147"/>
                  <a:pt x="13036" y="1807019"/>
                </a:cubicBezTo>
                <a:cubicBezTo>
                  <a:pt x="13036" y="1807019"/>
                  <a:pt x="15164" y="1804890"/>
                  <a:pt x="10907" y="1804890"/>
                </a:cubicBezTo>
                <a:cubicBezTo>
                  <a:pt x="8779" y="1804890"/>
                  <a:pt x="6651" y="1804890"/>
                  <a:pt x="8779" y="1807019"/>
                </a:cubicBezTo>
                <a:cubicBezTo>
                  <a:pt x="10907" y="1809147"/>
                  <a:pt x="13036" y="1809147"/>
                  <a:pt x="15164" y="1811275"/>
                </a:cubicBezTo>
                <a:cubicBezTo>
                  <a:pt x="8779" y="1811275"/>
                  <a:pt x="10907" y="1815532"/>
                  <a:pt x="10907" y="1817661"/>
                </a:cubicBezTo>
                <a:cubicBezTo>
                  <a:pt x="4523" y="1807019"/>
                  <a:pt x="-6119" y="1800633"/>
                  <a:pt x="4523" y="1802762"/>
                </a:cubicBezTo>
                <a:cubicBezTo>
                  <a:pt x="2394" y="1796377"/>
                  <a:pt x="8779" y="1796377"/>
                  <a:pt x="4523" y="1792120"/>
                </a:cubicBezTo>
                <a:cubicBezTo>
                  <a:pt x="10907" y="1792120"/>
                  <a:pt x="15164" y="1796377"/>
                  <a:pt x="17292" y="1794248"/>
                </a:cubicBezTo>
                <a:cubicBezTo>
                  <a:pt x="19420" y="1798505"/>
                  <a:pt x="15164" y="1798505"/>
                  <a:pt x="21549" y="1800633"/>
                </a:cubicBezTo>
                <a:cubicBezTo>
                  <a:pt x="23677" y="1796377"/>
                  <a:pt x="27933" y="1792120"/>
                  <a:pt x="19420" y="1783606"/>
                </a:cubicBezTo>
                <a:cubicBezTo>
                  <a:pt x="25805" y="1783606"/>
                  <a:pt x="27933" y="1789991"/>
                  <a:pt x="34318" y="1789991"/>
                </a:cubicBezTo>
                <a:cubicBezTo>
                  <a:pt x="25805" y="1781478"/>
                  <a:pt x="38575" y="1785735"/>
                  <a:pt x="38575" y="1783606"/>
                </a:cubicBezTo>
                <a:cubicBezTo>
                  <a:pt x="38575" y="1785735"/>
                  <a:pt x="40703" y="1787863"/>
                  <a:pt x="42831" y="1792120"/>
                </a:cubicBezTo>
                <a:cubicBezTo>
                  <a:pt x="34318" y="1787863"/>
                  <a:pt x="32190" y="1792120"/>
                  <a:pt x="40703" y="1796377"/>
                </a:cubicBezTo>
                <a:cubicBezTo>
                  <a:pt x="49216" y="1798505"/>
                  <a:pt x="44960" y="1792120"/>
                  <a:pt x="53473" y="1792120"/>
                </a:cubicBezTo>
                <a:cubicBezTo>
                  <a:pt x="51344" y="1792120"/>
                  <a:pt x="51344" y="1789991"/>
                  <a:pt x="49216" y="1787863"/>
                </a:cubicBezTo>
                <a:cubicBezTo>
                  <a:pt x="42831" y="1785735"/>
                  <a:pt x="44960" y="1789991"/>
                  <a:pt x="42831" y="1785735"/>
                </a:cubicBezTo>
                <a:cubicBezTo>
                  <a:pt x="47088" y="1787863"/>
                  <a:pt x="38575" y="1781478"/>
                  <a:pt x="38575" y="1779349"/>
                </a:cubicBezTo>
                <a:cubicBezTo>
                  <a:pt x="53473" y="1783606"/>
                  <a:pt x="32190" y="1770836"/>
                  <a:pt x="38575" y="1770836"/>
                </a:cubicBezTo>
                <a:cubicBezTo>
                  <a:pt x="44960" y="1775092"/>
                  <a:pt x="40703" y="1775092"/>
                  <a:pt x="44960" y="1777221"/>
                </a:cubicBezTo>
                <a:cubicBezTo>
                  <a:pt x="47088" y="1775092"/>
                  <a:pt x="51344" y="1772964"/>
                  <a:pt x="51344" y="1768707"/>
                </a:cubicBezTo>
                <a:cubicBezTo>
                  <a:pt x="55601" y="1770836"/>
                  <a:pt x="57729" y="1772964"/>
                  <a:pt x="61986" y="1772964"/>
                </a:cubicBezTo>
                <a:cubicBezTo>
                  <a:pt x="59858" y="1770836"/>
                  <a:pt x="59858" y="1766579"/>
                  <a:pt x="57729" y="1764450"/>
                </a:cubicBezTo>
                <a:cubicBezTo>
                  <a:pt x="64114" y="1768707"/>
                  <a:pt x="66242" y="1775092"/>
                  <a:pt x="72627" y="1777221"/>
                </a:cubicBezTo>
                <a:cubicBezTo>
                  <a:pt x="76884" y="1779349"/>
                  <a:pt x="74755" y="1775092"/>
                  <a:pt x="76884" y="1775092"/>
                </a:cubicBezTo>
                <a:cubicBezTo>
                  <a:pt x="68370" y="1770836"/>
                  <a:pt x="72627" y="1768707"/>
                  <a:pt x="74755" y="1768707"/>
                </a:cubicBezTo>
                <a:cubicBezTo>
                  <a:pt x="66242" y="1764450"/>
                  <a:pt x="70499" y="1764450"/>
                  <a:pt x="66242" y="1762322"/>
                </a:cubicBezTo>
                <a:cubicBezTo>
                  <a:pt x="66242" y="1762322"/>
                  <a:pt x="64114" y="1762322"/>
                  <a:pt x="64114" y="1760194"/>
                </a:cubicBezTo>
                <a:cubicBezTo>
                  <a:pt x="70499" y="1760194"/>
                  <a:pt x="70499" y="1766579"/>
                  <a:pt x="76884" y="1766579"/>
                </a:cubicBezTo>
                <a:cubicBezTo>
                  <a:pt x="83268" y="1766579"/>
                  <a:pt x="66242" y="1753808"/>
                  <a:pt x="72627" y="1755937"/>
                </a:cubicBezTo>
                <a:cubicBezTo>
                  <a:pt x="74755" y="1758065"/>
                  <a:pt x="76884" y="1760194"/>
                  <a:pt x="81140" y="1762322"/>
                </a:cubicBezTo>
                <a:cubicBezTo>
                  <a:pt x="91781" y="1762322"/>
                  <a:pt x="74755" y="1749552"/>
                  <a:pt x="72627" y="1747423"/>
                </a:cubicBezTo>
                <a:cubicBezTo>
                  <a:pt x="76884" y="1749552"/>
                  <a:pt x="81140" y="1751680"/>
                  <a:pt x="83268" y="1753808"/>
                </a:cubicBezTo>
                <a:cubicBezTo>
                  <a:pt x="87525" y="1758065"/>
                  <a:pt x="85397" y="1760194"/>
                  <a:pt x="91781" y="1764450"/>
                </a:cubicBezTo>
                <a:cubicBezTo>
                  <a:pt x="100295" y="1762322"/>
                  <a:pt x="87525" y="1753808"/>
                  <a:pt x="85397" y="1749552"/>
                </a:cubicBezTo>
                <a:cubicBezTo>
                  <a:pt x="89653" y="1749552"/>
                  <a:pt x="91781" y="1751680"/>
                  <a:pt x="93910" y="1751680"/>
                </a:cubicBezTo>
                <a:cubicBezTo>
                  <a:pt x="91781" y="1749552"/>
                  <a:pt x="89653" y="1747423"/>
                  <a:pt x="87525" y="1743166"/>
                </a:cubicBezTo>
                <a:cubicBezTo>
                  <a:pt x="83268" y="1743166"/>
                  <a:pt x="87525" y="1749552"/>
                  <a:pt x="81140" y="1743166"/>
                </a:cubicBezTo>
                <a:cubicBezTo>
                  <a:pt x="83268" y="1743166"/>
                  <a:pt x="87525" y="1743166"/>
                  <a:pt x="85397" y="1738910"/>
                </a:cubicBezTo>
                <a:cubicBezTo>
                  <a:pt x="76884" y="1741038"/>
                  <a:pt x="70499" y="1745295"/>
                  <a:pt x="64114" y="1749552"/>
                </a:cubicBezTo>
                <a:cubicBezTo>
                  <a:pt x="57729" y="1738910"/>
                  <a:pt x="87525" y="1743166"/>
                  <a:pt x="72627" y="1732524"/>
                </a:cubicBezTo>
                <a:cubicBezTo>
                  <a:pt x="68370" y="1728268"/>
                  <a:pt x="72627" y="1728268"/>
                  <a:pt x="72627" y="1728268"/>
                </a:cubicBezTo>
                <a:cubicBezTo>
                  <a:pt x="74755" y="1728268"/>
                  <a:pt x="76884" y="1730396"/>
                  <a:pt x="79012" y="1732524"/>
                </a:cubicBezTo>
                <a:cubicBezTo>
                  <a:pt x="81140" y="1730396"/>
                  <a:pt x="89653" y="1730396"/>
                  <a:pt x="93910" y="1728268"/>
                </a:cubicBezTo>
                <a:cubicBezTo>
                  <a:pt x="93910" y="1730396"/>
                  <a:pt x="96038" y="1732524"/>
                  <a:pt x="98166" y="1732524"/>
                </a:cubicBezTo>
                <a:cubicBezTo>
                  <a:pt x="96038" y="1730396"/>
                  <a:pt x="104551" y="1732524"/>
                  <a:pt x="100295" y="1728268"/>
                </a:cubicBezTo>
                <a:cubicBezTo>
                  <a:pt x="98166" y="1728268"/>
                  <a:pt x="98166" y="1730396"/>
                  <a:pt x="93910" y="1728268"/>
                </a:cubicBezTo>
                <a:cubicBezTo>
                  <a:pt x="89653" y="1721882"/>
                  <a:pt x="91781" y="1721882"/>
                  <a:pt x="81140" y="1711240"/>
                </a:cubicBezTo>
                <a:cubicBezTo>
                  <a:pt x="89653" y="1713369"/>
                  <a:pt x="76884" y="1706983"/>
                  <a:pt x="89653" y="1709112"/>
                </a:cubicBezTo>
                <a:cubicBezTo>
                  <a:pt x="81140" y="1698470"/>
                  <a:pt x="96038" y="1700598"/>
                  <a:pt x="100295" y="1696341"/>
                </a:cubicBezTo>
                <a:cubicBezTo>
                  <a:pt x="102423" y="1698470"/>
                  <a:pt x="102423" y="1700598"/>
                  <a:pt x="104551" y="1700598"/>
                </a:cubicBezTo>
                <a:cubicBezTo>
                  <a:pt x="104551" y="1700598"/>
                  <a:pt x="106679" y="1698470"/>
                  <a:pt x="108808" y="1700598"/>
                </a:cubicBezTo>
                <a:cubicBezTo>
                  <a:pt x="100295" y="1696341"/>
                  <a:pt x="98166" y="1689956"/>
                  <a:pt x="104551" y="1692085"/>
                </a:cubicBezTo>
                <a:cubicBezTo>
                  <a:pt x="106679" y="1694213"/>
                  <a:pt x="108808" y="1696341"/>
                  <a:pt x="110936" y="1696341"/>
                </a:cubicBezTo>
                <a:cubicBezTo>
                  <a:pt x="108808" y="1692085"/>
                  <a:pt x="104551" y="1694213"/>
                  <a:pt x="106679" y="1692085"/>
                </a:cubicBezTo>
                <a:cubicBezTo>
                  <a:pt x="108808" y="1692085"/>
                  <a:pt x="110936" y="1694213"/>
                  <a:pt x="115192" y="1696341"/>
                </a:cubicBezTo>
                <a:cubicBezTo>
                  <a:pt x="113064" y="1692085"/>
                  <a:pt x="108808" y="1692085"/>
                  <a:pt x="108808" y="1689956"/>
                </a:cubicBezTo>
                <a:cubicBezTo>
                  <a:pt x="108808" y="1685699"/>
                  <a:pt x="121577" y="1687828"/>
                  <a:pt x="115192" y="1681443"/>
                </a:cubicBezTo>
                <a:cubicBezTo>
                  <a:pt x="121577" y="1681443"/>
                  <a:pt x="121577" y="1687828"/>
                  <a:pt x="127962" y="1687828"/>
                </a:cubicBezTo>
                <a:cubicBezTo>
                  <a:pt x="115192" y="1672929"/>
                  <a:pt x="127962" y="1675057"/>
                  <a:pt x="138603" y="1677186"/>
                </a:cubicBezTo>
                <a:cubicBezTo>
                  <a:pt x="136475" y="1677186"/>
                  <a:pt x="138603" y="1679314"/>
                  <a:pt x="140732" y="1679314"/>
                </a:cubicBezTo>
                <a:cubicBezTo>
                  <a:pt x="138603" y="1681443"/>
                  <a:pt x="147116" y="1689956"/>
                  <a:pt x="155630" y="1694213"/>
                </a:cubicBezTo>
                <a:cubicBezTo>
                  <a:pt x="155630" y="1689956"/>
                  <a:pt x="149245" y="1687828"/>
                  <a:pt x="153501" y="1687828"/>
                </a:cubicBezTo>
                <a:cubicBezTo>
                  <a:pt x="149245" y="1685699"/>
                  <a:pt x="144988" y="1683571"/>
                  <a:pt x="142860" y="1679314"/>
                </a:cubicBezTo>
                <a:cubicBezTo>
                  <a:pt x="147116" y="1679314"/>
                  <a:pt x="151373" y="1685699"/>
                  <a:pt x="155630" y="1687828"/>
                </a:cubicBezTo>
                <a:cubicBezTo>
                  <a:pt x="157758" y="1685699"/>
                  <a:pt x="164143" y="1689956"/>
                  <a:pt x="162014" y="1685699"/>
                </a:cubicBezTo>
                <a:cubicBezTo>
                  <a:pt x="144988" y="1670801"/>
                  <a:pt x="157758" y="1668672"/>
                  <a:pt x="153501" y="1660158"/>
                </a:cubicBezTo>
                <a:cubicBezTo>
                  <a:pt x="155630" y="1662287"/>
                  <a:pt x="157758" y="1666544"/>
                  <a:pt x="162014" y="1668672"/>
                </a:cubicBezTo>
                <a:cubicBezTo>
                  <a:pt x="164143" y="1664415"/>
                  <a:pt x="168399" y="1666544"/>
                  <a:pt x="157758" y="1660158"/>
                </a:cubicBezTo>
                <a:cubicBezTo>
                  <a:pt x="170527" y="1662287"/>
                  <a:pt x="151373" y="1651645"/>
                  <a:pt x="157758" y="1653773"/>
                </a:cubicBezTo>
                <a:cubicBezTo>
                  <a:pt x="162014" y="1658030"/>
                  <a:pt x="166271" y="1660158"/>
                  <a:pt x="170527" y="1664415"/>
                </a:cubicBezTo>
                <a:cubicBezTo>
                  <a:pt x="172656" y="1664415"/>
                  <a:pt x="172656" y="1662287"/>
                  <a:pt x="172656" y="1662287"/>
                </a:cubicBezTo>
                <a:cubicBezTo>
                  <a:pt x="168399" y="1660158"/>
                  <a:pt x="164143" y="1658030"/>
                  <a:pt x="162014" y="1653773"/>
                </a:cubicBezTo>
                <a:cubicBezTo>
                  <a:pt x="172656" y="1658030"/>
                  <a:pt x="168399" y="1653773"/>
                  <a:pt x="162014" y="1649516"/>
                </a:cubicBezTo>
                <a:cubicBezTo>
                  <a:pt x="179041" y="1647388"/>
                  <a:pt x="170527" y="1630361"/>
                  <a:pt x="193938" y="1638874"/>
                </a:cubicBezTo>
                <a:cubicBezTo>
                  <a:pt x="189682" y="1632489"/>
                  <a:pt x="193938" y="1634618"/>
                  <a:pt x="189682" y="1628232"/>
                </a:cubicBezTo>
                <a:cubicBezTo>
                  <a:pt x="200323" y="1632489"/>
                  <a:pt x="196067" y="1628232"/>
                  <a:pt x="189682" y="1621847"/>
                </a:cubicBezTo>
                <a:cubicBezTo>
                  <a:pt x="196067" y="1619719"/>
                  <a:pt x="202452" y="1621847"/>
                  <a:pt x="193938" y="1615462"/>
                </a:cubicBezTo>
                <a:cubicBezTo>
                  <a:pt x="198195" y="1615462"/>
                  <a:pt x="198195" y="1621847"/>
                  <a:pt x="204580" y="1621847"/>
                </a:cubicBezTo>
                <a:cubicBezTo>
                  <a:pt x="208836" y="1623976"/>
                  <a:pt x="202452" y="1617590"/>
                  <a:pt x="213093" y="1621847"/>
                </a:cubicBezTo>
                <a:cubicBezTo>
                  <a:pt x="206708" y="1617590"/>
                  <a:pt x="208836" y="1615462"/>
                  <a:pt x="213093" y="1617590"/>
                </a:cubicBezTo>
                <a:cubicBezTo>
                  <a:pt x="215221" y="1617590"/>
                  <a:pt x="215221" y="1619719"/>
                  <a:pt x="217349" y="1621847"/>
                </a:cubicBezTo>
                <a:cubicBezTo>
                  <a:pt x="219478" y="1609077"/>
                  <a:pt x="234376" y="1602691"/>
                  <a:pt x="230119" y="1589921"/>
                </a:cubicBezTo>
                <a:cubicBezTo>
                  <a:pt x="225862" y="1589921"/>
                  <a:pt x="227991" y="1598435"/>
                  <a:pt x="219478" y="1594178"/>
                </a:cubicBezTo>
                <a:cubicBezTo>
                  <a:pt x="221606" y="1594178"/>
                  <a:pt x="221606" y="1594178"/>
                  <a:pt x="219478" y="1592049"/>
                </a:cubicBezTo>
                <a:cubicBezTo>
                  <a:pt x="215221" y="1592049"/>
                  <a:pt x="213093" y="1592049"/>
                  <a:pt x="219478" y="1596306"/>
                </a:cubicBezTo>
                <a:cubicBezTo>
                  <a:pt x="217349" y="1598435"/>
                  <a:pt x="206708" y="1592049"/>
                  <a:pt x="204580" y="1585664"/>
                </a:cubicBezTo>
                <a:cubicBezTo>
                  <a:pt x="213093" y="1587793"/>
                  <a:pt x="227991" y="1589921"/>
                  <a:pt x="213093" y="1579279"/>
                </a:cubicBezTo>
                <a:cubicBezTo>
                  <a:pt x="221606" y="1583536"/>
                  <a:pt x="213093" y="1575022"/>
                  <a:pt x="219478" y="1577151"/>
                </a:cubicBezTo>
                <a:cubicBezTo>
                  <a:pt x="225862" y="1581407"/>
                  <a:pt x="219478" y="1581407"/>
                  <a:pt x="223734" y="1583536"/>
                </a:cubicBezTo>
                <a:cubicBezTo>
                  <a:pt x="226927" y="1584600"/>
                  <a:pt x="227991" y="1584068"/>
                  <a:pt x="227991" y="1583004"/>
                </a:cubicBezTo>
                <a:lnTo>
                  <a:pt x="227410" y="1581988"/>
                </a:lnTo>
                <a:lnTo>
                  <a:pt x="234376" y="1587793"/>
                </a:lnTo>
                <a:cubicBezTo>
                  <a:pt x="232247" y="1587793"/>
                  <a:pt x="227991" y="1583536"/>
                  <a:pt x="232247" y="1589921"/>
                </a:cubicBezTo>
                <a:cubicBezTo>
                  <a:pt x="238632" y="1589921"/>
                  <a:pt x="240760" y="1596306"/>
                  <a:pt x="247145" y="1598435"/>
                </a:cubicBezTo>
                <a:cubicBezTo>
                  <a:pt x="247145" y="1596306"/>
                  <a:pt x="249273" y="1596306"/>
                  <a:pt x="249273" y="1594178"/>
                </a:cubicBezTo>
                <a:cubicBezTo>
                  <a:pt x="232247" y="1581407"/>
                  <a:pt x="227991" y="1570765"/>
                  <a:pt x="230119" y="1566509"/>
                </a:cubicBezTo>
                <a:cubicBezTo>
                  <a:pt x="232247" y="1570765"/>
                  <a:pt x="236504" y="1570765"/>
                  <a:pt x="236504" y="1568637"/>
                </a:cubicBezTo>
                <a:cubicBezTo>
                  <a:pt x="227991" y="1562252"/>
                  <a:pt x="238632" y="1564380"/>
                  <a:pt x="242889" y="1562252"/>
                </a:cubicBezTo>
                <a:cubicBezTo>
                  <a:pt x="245017" y="1564380"/>
                  <a:pt x="245017" y="1566509"/>
                  <a:pt x="249273" y="1568637"/>
                </a:cubicBezTo>
                <a:cubicBezTo>
                  <a:pt x="255658" y="1568637"/>
                  <a:pt x="238632" y="1557995"/>
                  <a:pt x="242889" y="1557995"/>
                </a:cubicBezTo>
                <a:cubicBezTo>
                  <a:pt x="253530" y="1564380"/>
                  <a:pt x="245017" y="1555866"/>
                  <a:pt x="247145" y="1555866"/>
                </a:cubicBezTo>
                <a:cubicBezTo>
                  <a:pt x="249273" y="1560123"/>
                  <a:pt x="255658" y="1557995"/>
                  <a:pt x="259915" y="1560123"/>
                </a:cubicBezTo>
                <a:cubicBezTo>
                  <a:pt x="257787" y="1557995"/>
                  <a:pt x="259915" y="1557995"/>
                  <a:pt x="257787" y="1555866"/>
                </a:cubicBezTo>
                <a:cubicBezTo>
                  <a:pt x="257787" y="1557995"/>
                  <a:pt x="253530" y="1557995"/>
                  <a:pt x="249273" y="1553738"/>
                </a:cubicBezTo>
                <a:cubicBezTo>
                  <a:pt x="255658" y="1553738"/>
                  <a:pt x="257787" y="1551610"/>
                  <a:pt x="249273" y="1547353"/>
                </a:cubicBezTo>
                <a:cubicBezTo>
                  <a:pt x="253530" y="1547353"/>
                  <a:pt x="253530" y="1551610"/>
                  <a:pt x="257787" y="1551610"/>
                </a:cubicBezTo>
                <a:cubicBezTo>
                  <a:pt x="249273" y="1543096"/>
                  <a:pt x="257787" y="1549481"/>
                  <a:pt x="259915" y="1547353"/>
                </a:cubicBezTo>
                <a:cubicBezTo>
                  <a:pt x="257787" y="1543096"/>
                  <a:pt x="253530" y="1543096"/>
                  <a:pt x="249273" y="1540968"/>
                </a:cubicBezTo>
                <a:cubicBezTo>
                  <a:pt x="255658" y="1545224"/>
                  <a:pt x="245017" y="1543096"/>
                  <a:pt x="245017" y="1545224"/>
                </a:cubicBezTo>
                <a:cubicBezTo>
                  <a:pt x="242889" y="1543096"/>
                  <a:pt x="238632" y="1540968"/>
                  <a:pt x="236504" y="1538839"/>
                </a:cubicBezTo>
                <a:cubicBezTo>
                  <a:pt x="238632" y="1538839"/>
                  <a:pt x="240760" y="1538839"/>
                  <a:pt x="238632" y="1534582"/>
                </a:cubicBezTo>
                <a:cubicBezTo>
                  <a:pt x="232247" y="1530326"/>
                  <a:pt x="230119" y="1532454"/>
                  <a:pt x="227991" y="1530326"/>
                </a:cubicBezTo>
                <a:cubicBezTo>
                  <a:pt x="232247" y="1528197"/>
                  <a:pt x="236504" y="1530326"/>
                  <a:pt x="247145" y="1534582"/>
                </a:cubicBezTo>
                <a:cubicBezTo>
                  <a:pt x="245017" y="1528197"/>
                  <a:pt x="257787" y="1534582"/>
                  <a:pt x="262043" y="1534582"/>
                </a:cubicBezTo>
                <a:cubicBezTo>
                  <a:pt x="266300" y="1536711"/>
                  <a:pt x="268428" y="1540968"/>
                  <a:pt x="274813" y="1543096"/>
                </a:cubicBezTo>
                <a:cubicBezTo>
                  <a:pt x="274813" y="1540968"/>
                  <a:pt x="279069" y="1540968"/>
                  <a:pt x="279069" y="1538839"/>
                </a:cubicBezTo>
                <a:cubicBezTo>
                  <a:pt x="274813" y="1534582"/>
                  <a:pt x="268428" y="1530326"/>
                  <a:pt x="272684" y="1530326"/>
                </a:cubicBezTo>
                <a:cubicBezTo>
                  <a:pt x="279069" y="1534582"/>
                  <a:pt x="274813" y="1534582"/>
                  <a:pt x="283326" y="1538839"/>
                </a:cubicBezTo>
                <a:cubicBezTo>
                  <a:pt x="276941" y="1532454"/>
                  <a:pt x="281197" y="1534582"/>
                  <a:pt x="283326" y="1532454"/>
                </a:cubicBezTo>
                <a:cubicBezTo>
                  <a:pt x="279069" y="1530326"/>
                  <a:pt x="276941" y="1528197"/>
                  <a:pt x="272684" y="1526069"/>
                </a:cubicBezTo>
                <a:cubicBezTo>
                  <a:pt x="272684" y="1528197"/>
                  <a:pt x="268428" y="1528197"/>
                  <a:pt x="266300" y="1526069"/>
                </a:cubicBezTo>
                <a:cubicBezTo>
                  <a:pt x="268428" y="1523940"/>
                  <a:pt x="272684" y="1526069"/>
                  <a:pt x="268428" y="1521812"/>
                </a:cubicBezTo>
                <a:cubicBezTo>
                  <a:pt x="264171" y="1519684"/>
                  <a:pt x="264171" y="1523940"/>
                  <a:pt x="262043" y="1519684"/>
                </a:cubicBezTo>
                <a:cubicBezTo>
                  <a:pt x="264171" y="1519684"/>
                  <a:pt x="259915" y="1517555"/>
                  <a:pt x="257787" y="1515427"/>
                </a:cubicBezTo>
                <a:cubicBezTo>
                  <a:pt x="264171" y="1517555"/>
                  <a:pt x="268428" y="1519684"/>
                  <a:pt x="272684" y="1521812"/>
                </a:cubicBezTo>
                <a:cubicBezTo>
                  <a:pt x="270556" y="1519684"/>
                  <a:pt x="276941" y="1521812"/>
                  <a:pt x="274813" y="1517555"/>
                </a:cubicBezTo>
                <a:cubicBezTo>
                  <a:pt x="281197" y="1519684"/>
                  <a:pt x="291839" y="1528197"/>
                  <a:pt x="289711" y="1521812"/>
                </a:cubicBezTo>
                <a:cubicBezTo>
                  <a:pt x="287582" y="1517555"/>
                  <a:pt x="279069" y="1517555"/>
                  <a:pt x="276941" y="1513298"/>
                </a:cubicBezTo>
                <a:cubicBezTo>
                  <a:pt x="283326" y="1513298"/>
                  <a:pt x="285454" y="1519684"/>
                  <a:pt x="291839" y="1519684"/>
                </a:cubicBezTo>
                <a:cubicBezTo>
                  <a:pt x="296095" y="1517555"/>
                  <a:pt x="300352" y="1515427"/>
                  <a:pt x="293967" y="1506913"/>
                </a:cubicBezTo>
                <a:cubicBezTo>
                  <a:pt x="304608" y="1515427"/>
                  <a:pt x="298224" y="1504785"/>
                  <a:pt x="300352" y="1504785"/>
                </a:cubicBezTo>
                <a:cubicBezTo>
                  <a:pt x="304608" y="1504785"/>
                  <a:pt x="313122" y="1511170"/>
                  <a:pt x="313122" y="1509041"/>
                </a:cubicBezTo>
                <a:cubicBezTo>
                  <a:pt x="308865" y="1502656"/>
                  <a:pt x="300352" y="1496271"/>
                  <a:pt x="298224" y="1492014"/>
                </a:cubicBezTo>
                <a:cubicBezTo>
                  <a:pt x="302480" y="1494143"/>
                  <a:pt x="304608" y="1494143"/>
                  <a:pt x="308865" y="1496271"/>
                </a:cubicBezTo>
                <a:cubicBezTo>
                  <a:pt x="317378" y="1500528"/>
                  <a:pt x="306737" y="1498399"/>
                  <a:pt x="315250" y="1502656"/>
                </a:cubicBezTo>
                <a:cubicBezTo>
                  <a:pt x="317378" y="1500528"/>
                  <a:pt x="323763" y="1498399"/>
                  <a:pt x="315250" y="1492014"/>
                </a:cubicBezTo>
                <a:cubicBezTo>
                  <a:pt x="310993" y="1492014"/>
                  <a:pt x="315250" y="1496271"/>
                  <a:pt x="308865" y="1492014"/>
                </a:cubicBezTo>
                <a:cubicBezTo>
                  <a:pt x="304608" y="1483501"/>
                  <a:pt x="321635" y="1485629"/>
                  <a:pt x="315250" y="1477115"/>
                </a:cubicBezTo>
                <a:cubicBezTo>
                  <a:pt x="323763" y="1477115"/>
                  <a:pt x="338661" y="1481372"/>
                  <a:pt x="328019" y="1470730"/>
                </a:cubicBezTo>
                <a:cubicBezTo>
                  <a:pt x="332276" y="1472859"/>
                  <a:pt x="338661" y="1477115"/>
                  <a:pt x="336532" y="1472859"/>
                </a:cubicBezTo>
                <a:cubicBezTo>
                  <a:pt x="334404" y="1470730"/>
                  <a:pt x="332276" y="1468602"/>
                  <a:pt x="328019" y="1468602"/>
                </a:cubicBezTo>
                <a:cubicBezTo>
                  <a:pt x="328019" y="1468602"/>
                  <a:pt x="328019" y="1468602"/>
                  <a:pt x="321635" y="1460088"/>
                </a:cubicBezTo>
                <a:cubicBezTo>
                  <a:pt x="336532" y="1468602"/>
                  <a:pt x="321635" y="1451574"/>
                  <a:pt x="332276" y="1457960"/>
                </a:cubicBezTo>
                <a:cubicBezTo>
                  <a:pt x="328019" y="1457960"/>
                  <a:pt x="332276" y="1462217"/>
                  <a:pt x="336532" y="1464345"/>
                </a:cubicBezTo>
                <a:cubicBezTo>
                  <a:pt x="334404" y="1460088"/>
                  <a:pt x="345046" y="1464345"/>
                  <a:pt x="340789" y="1460088"/>
                </a:cubicBezTo>
                <a:cubicBezTo>
                  <a:pt x="332276" y="1455831"/>
                  <a:pt x="338661" y="1455831"/>
                  <a:pt x="336532" y="1451574"/>
                </a:cubicBezTo>
                <a:cubicBezTo>
                  <a:pt x="340789" y="1451574"/>
                  <a:pt x="340789" y="1455831"/>
                  <a:pt x="345046" y="1455831"/>
                </a:cubicBezTo>
                <a:cubicBezTo>
                  <a:pt x="345046" y="1455831"/>
                  <a:pt x="342917" y="1453703"/>
                  <a:pt x="345046" y="1453703"/>
                </a:cubicBezTo>
                <a:cubicBezTo>
                  <a:pt x="351430" y="1457960"/>
                  <a:pt x="345046" y="1462217"/>
                  <a:pt x="357815" y="1466473"/>
                </a:cubicBezTo>
                <a:cubicBezTo>
                  <a:pt x="351430" y="1460088"/>
                  <a:pt x="370585" y="1466473"/>
                  <a:pt x="355687" y="1455831"/>
                </a:cubicBezTo>
                <a:cubicBezTo>
                  <a:pt x="359943" y="1455831"/>
                  <a:pt x="362072" y="1457960"/>
                  <a:pt x="364200" y="1457960"/>
                </a:cubicBezTo>
                <a:cubicBezTo>
                  <a:pt x="359943" y="1453703"/>
                  <a:pt x="368457" y="1453703"/>
                  <a:pt x="359943" y="1449446"/>
                </a:cubicBezTo>
                <a:cubicBezTo>
                  <a:pt x="355687" y="1447318"/>
                  <a:pt x="364200" y="1453703"/>
                  <a:pt x="355687" y="1451574"/>
                </a:cubicBezTo>
                <a:cubicBezTo>
                  <a:pt x="353559" y="1443061"/>
                  <a:pt x="357815" y="1445189"/>
                  <a:pt x="349302" y="1436676"/>
                </a:cubicBezTo>
                <a:cubicBezTo>
                  <a:pt x="355687" y="1436676"/>
                  <a:pt x="357815" y="1443061"/>
                  <a:pt x="362072" y="1443061"/>
                </a:cubicBezTo>
                <a:cubicBezTo>
                  <a:pt x="353559" y="1440932"/>
                  <a:pt x="362072" y="1449446"/>
                  <a:pt x="368457" y="1453703"/>
                </a:cubicBezTo>
                <a:cubicBezTo>
                  <a:pt x="366328" y="1447318"/>
                  <a:pt x="370585" y="1447318"/>
                  <a:pt x="368457" y="1443061"/>
                </a:cubicBezTo>
                <a:cubicBezTo>
                  <a:pt x="364200" y="1440932"/>
                  <a:pt x="362072" y="1440932"/>
                  <a:pt x="357815" y="1438804"/>
                </a:cubicBezTo>
                <a:cubicBezTo>
                  <a:pt x="351430" y="1432419"/>
                  <a:pt x="355687" y="1432419"/>
                  <a:pt x="353559" y="1430290"/>
                </a:cubicBezTo>
                <a:cubicBezTo>
                  <a:pt x="359943" y="1430290"/>
                  <a:pt x="362072" y="1432419"/>
                  <a:pt x="366328" y="1434547"/>
                </a:cubicBezTo>
                <a:cubicBezTo>
                  <a:pt x="357815" y="1423905"/>
                  <a:pt x="372713" y="1426033"/>
                  <a:pt x="364200" y="1415392"/>
                </a:cubicBezTo>
                <a:cubicBezTo>
                  <a:pt x="368457" y="1417520"/>
                  <a:pt x="372713" y="1421777"/>
                  <a:pt x="376970" y="1423905"/>
                </a:cubicBezTo>
                <a:cubicBezTo>
                  <a:pt x="383354" y="1423905"/>
                  <a:pt x="368457" y="1417520"/>
                  <a:pt x="374841" y="1417520"/>
                </a:cubicBezTo>
                <a:cubicBezTo>
                  <a:pt x="376970" y="1419648"/>
                  <a:pt x="376970" y="1419648"/>
                  <a:pt x="381226" y="1421777"/>
                </a:cubicBezTo>
                <a:cubicBezTo>
                  <a:pt x="379098" y="1417520"/>
                  <a:pt x="379098" y="1415392"/>
                  <a:pt x="374841" y="1413263"/>
                </a:cubicBezTo>
                <a:cubicBezTo>
                  <a:pt x="372713" y="1413263"/>
                  <a:pt x="372713" y="1415392"/>
                  <a:pt x="368457" y="1415392"/>
                </a:cubicBezTo>
                <a:cubicBezTo>
                  <a:pt x="366328" y="1413263"/>
                  <a:pt x="364200" y="1411135"/>
                  <a:pt x="359943" y="1411135"/>
                </a:cubicBezTo>
                <a:cubicBezTo>
                  <a:pt x="359943" y="1404749"/>
                  <a:pt x="364200" y="1404749"/>
                  <a:pt x="366328" y="1402621"/>
                </a:cubicBezTo>
                <a:cubicBezTo>
                  <a:pt x="364200" y="1396236"/>
                  <a:pt x="357815" y="1394107"/>
                  <a:pt x="353559" y="1391979"/>
                </a:cubicBezTo>
                <a:cubicBezTo>
                  <a:pt x="359943" y="1391979"/>
                  <a:pt x="357815" y="1394107"/>
                  <a:pt x="366328" y="1396236"/>
                </a:cubicBezTo>
                <a:cubicBezTo>
                  <a:pt x="374841" y="1406878"/>
                  <a:pt x="368457" y="1404749"/>
                  <a:pt x="368457" y="1411135"/>
                </a:cubicBezTo>
                <a:cubicBezTo>
                  <a:pt x="372713" y="1411135"/>
                  <a:pt x="374841" y="1413263"/>
                  <a:pt x="381226" y="1413263"/>
                </a:cubicBezTo>
                <a:cubicBezTo>
                  <a:pt x="384419" y="1415391"/>
                  <a:pt x="385483" y="1416988"/>
                  <a:pt x="387079" y="1418584"/>
                </a:cubicBezTo>
                <a:lnTo>
                  <a:pt x="391405" y="1421129"/>
                </a:lnTo>
                <a:lnTo>
                  <a:pt x="395486" y="1424757"/>
                </a:lnTo>
                <a:lnTo>
                  <a:pt x="393730" y="1427098"/>
                </a:lnTo>
                <a:cubicBezTo>
                  <a:pt x="393996" y="1428694"/>
                  <a:pt x="395060" y="1430290"/>
                  <a:pt x="396124" y="1430290"/>
                </a:cubicBezTo>
                <a:cubicBezTo>
                  <a:pt x="400381" y="1432419"/>
                  <a:pt x="400913" y="1430822"/>
                  <a:pt x="399316" y="1428162"/>
                </a:cubicBezTo>
                <a:lnTo>
                  <a:pt x="395486" y="1424757"/>
                </a:lnTo>
                <a:lnTo>
                  <a:pt x="396124" y="1423905"/>
                </a:lnTo>
                <a:lnTo>
                  <a:pt x="391405" y="1421129"/>
                </a:lnTo>
                <a:lnTo>
                  <a:pt x="389739" y="1419648"/>
                </a:lnTo>
                <a:cubicBezTo>
                  <a:pt x="398252" y="1423905"/>
                  <a:pt x="396124" y="1415392"/>
                  <a:pt x="391867" y="1413263"/>
                </a:cubicBezTo>
                <a:cubicBezTo>
                  <a:pt x="383354" y="1411135"/>
                  <a:pt x="391867" y="1417520"/>
                  <a:pt x="387611" y="1415392"/>
                </a:cubicBezTo>
                <a:cubicBezTo>
                  <a:pt x="385483" y="1415392"/>
                  <a:pt x="383354" y="1413263"/>
                  <a:pt x="381226" y="1413263"/>
                </a:cubicBezTo>
                <a:cubicBezTo>
                  <a:pt x="376970" y="1400493"/>
                  <a:pt x="408894" y="1402621"/>
                  <a:pt x="383354" y="1385594"/>
                </a:cubicBezTo>
                <a:cubicBezTo>
                  <a:pt x="387611" y="1387722"/>
                  <a:pt x="383354" y="1389851"/>
                  <a:pt x="381226" y="1385594"/>
                </a:cubicBezTo>
                <a:cubicBezTo>
                  <a:pt x="381226" y="1385594"/>
                  <a:pt x="383354" y="1383465"/>
                  <a:pt x="379098" y="1381337"/>
                </a:cubicBezTo>
                <a:cubicBezTo>
                  <a:pt x="376970" y="1383465"/>
                  <a:pt x="379098" y="1387722"/>
                  <a:pt x="385483" y="1394107"/>
                </a:cubicBezTo>
                <a:cubicBezTo>
                  <a:pt x="372713" y="1389851"/>
                  <a:pt x="383354" y="1400493"/>
                  <a:pt x="374841" y="1398364"/>
                </a:cubicBezTo>
                <a:cubicBezTo>
                  <a:pt x="370585" y="1391979"/>
                  <a:pt x="376970" y="1396236"/>
                  <a:pt x="376970" y="1394107"/>
                </a:cubicBezTo>
                <a:cubicBezTo>
                  <a:pt x="372713" y="1391979"/>
                  <a:pt x="370585" y="1387722"/>
                  <a:pt x="366328" y="1387722"/>
                </a:cubicBezTo>
                <a:cubicBezTo>
                  <a:pt x="364200" y="1383465"/>
                  <a:pt x="357815" y="1379209"/>
                  <a:pt x="364200" y="1381337"/>
                </a:cubicBezTo>
                <a:cubicBezTo>
                  <a:pt x="370585" y="1383465"/>
                  <a:pt x="368457" y="1387722"/>
                  <a:pt x="376970" y="1391979"/>
                </a:cubicBezTo>
                <a:cubicBezTo>
                  <a:pt x="370585" y="1383465"/>
                  <a:pt x="368457" y="1379209"/>
                  <a:pt x="362072" y="1374952"/>
                </a:cubicBezTo>
                <a:cubicBezTo>
                  <a:pt x="357815" y="1372823"/>
                  <a:pt x="362072" y="1379209"/>
                  <a:pt x="353559" y="1374952"/>
                </a:cubicBezTo>
                <a:cubicBezTo>
                  <a:pt x="355687" y="1374952"/>
                  <a:pt x="355687" y="1372823"/>
                  <a:pt x="353559" y="1370695"/>
                </a:cubicBezTo>
                <a:cubicBezTo>
                  <a:pt x="366328" y="1377080"/>
                  <a:pt x="362072" y="1366438"/>
                  <a:pt x="374841" y="1379209"/>
                </a:cubicBezTo>
                <a:cubicBezTo>
                  <a:pt x="368457" y="1370695"/>
                  <a:pt x="364200" y="1357925"/>
                  <a:pt x="374841" y="1362181"/>
                </a:cubicBezTo>
                <a:cubicBezTo>
                  <a:pt x="372713" y="1360053"/>
                  <a:pt x="370585" y="1360053"/>
                  <a:pt x="370585" y="1357925"/>
                </a:cubicBezTo>
                <a:cubicBezTo>
                  <a:pt x="372713" y="1357925"/>
                  <a:pt x="374841" y="1357925"/>
                  <a:pt x="370585" y="1355796"/>
                </a:cubicBezTo>
                <a:cubicBezTo>
                  <a:pt x="374841" y="1357925"/>
                  <a:pt x="379098" y="1360053"/>
                  <a:pt x="383354" y="1364310"/>
                </a:cubicBezTo>
                <a:cubicBezTo>
                  <a:pt x="379098" y="1364310"/>
                  <a:pt x="379098" y="1368566"/>
                  <a:pt x="376970" y="1370695"/>
                </a:cubicBezTo>
                <a:cubicBezTo>
                  <a:pt x="381226" y="1372823"/>
                  <a:pt x="383354" y="1377080"/>
                  <a:pt x="387611" y="1377080"/>
                </a:cubicBezTo>
                <a:cubicBezTo>
                  <a:pt x="379098" y="1370695"/>
                  <a:pt x="393996" y="1370695"/>
                  <a:pt x="385483" y="1362181"/>
                </a:cubicBezTo>
                <a:cubicBezTo>
                  <a:pt x="381226" y="1360053"/>
                  <a:pt x="381226" y="1362181"/>
                  <a:pt x="376970" y="1357925"/>
                </a:cubicBezTo>
                <a:cubicBezTo>
                  <a:pt x="376970" y="1353668"/>
                  <a:pt x="389739" y="1353668"/>
                  <a:pt x="376970" y="1345154"/>
                </a:cubicBezTo>
                <a:cubicBezTo>
                  <a:pt x="383354" y="1349411"/>
                  <a:pt x="391867" y="1353668"/>
                  <a:pt x="385483" y="1343026"/>
                </a:cubicBezTo>
                <a:cubicBezTo>
                  <a:pt x="387611" y="1345154"/>
                  <a:pt x="389739" y="1347282"/>
                  <a:pt x="393996" y="1347282"/>
                </a:cubicBezTo>
                <a:cubicBezTo>
                  <a:pt x="398252" y="1351539"/>
                  <a:pt x="387611" y="1347282"/>
                  <a:pt x="393996" y="1351539"/>
                </a:cubicBezTo>
                <a:cubicBezTo>
                  <a:pt x="404637" y="1353668"/>
                  <a:pt x="396124" y="1355796"/>
                  <a:pt x="400381" y="1357925"/>
                </a:cubicBezTo>
                <a:cubicBezTo>
                  <a:pt x="406765" y="1357925"/>
                  <a:pt x="402509" y="1353668"/>
                  <a:pt x="404637" y="1353668"/>
                </a:cubicBezTo>
                <a:cubicBezTo>
                  <a:pt x="393996" y="1349411"/>
                  <a:pt x="398252" y="1347282"/>
                  <a:pt x="387611" y="1343026"/>
                </a:cubicBezTo>
                <a:cubicBezTo>
                  <a:pt x="393996" y="1345154"/>
                  <a:pt x="404637" y="1347282"/>
                  <a:pt x="396124" y="1338769"/>
                </a:cubicBezTo>
                <a:cubicBezTo>
                  <a:pt x="398252" y="1340897"/>
                  <a:pt x="398252" y="1338769"/>
                  <a:pt x="402509" y="1340897"/>
                </a:cubicBezTo>
                <a:cubicBezTo>
                  <a:pt x="413150" y="1347282"/>
                  <a:pt x="402509" y="1349411"/>
                  <a:pt x="415278" y="1353668"/>
                </a:cubicBezTo>
                <a:cubicBezTo>
                  <a:pt x="402509" y="1355796"/>
                  <a:pt x="408894" y="1366438"/>
                  <a:pt x="406765" y="1372823"/>
                </a:cubicBezTo>
                <a:cubicBezTo>
                  <a:pt x="417407" y="1377080"/>
                  <a:pt x="404637" y="1364310"/>
                  <a:pt x="417407" y="1370695"/>
                </a:cubicBezTo>
                <a:cubicBezTo>
                  <a:pt x="415278" y="1366438"/>
                  <a:pt x="413150" y="1364310"/>
                  <a:pt x="408894" y="1362181"/>
                </a:cubicBezTo>
                <a:cubicBezTo>
                  <a:pt x="415278" y="1362181"/>
                  <a:pt x="408894" y="1360053"/>
                  <a:pt x="419535" y="1366438"/>
                </a:cubicBezTo>
                <a:cubicBezTo>
                  <a:pt x="417407" y="1362181"/>
                  <a:pt x="421663" y="1362181"/>
                  <a:pt x="413150" y="1357925"/>
                </a:cubicBezTo>
                <a:cubicBezTo>
                  <a:pt x="417407" y="1355796"/>
                  <a:pt x="425920" y="1366438"/>
                  <a:pt x="430176" y="1370695"/>
                </a:cubicBezTo>
                <a:cubicBezTo>
                  <a:pt x="428048" y="1364310"/>
                  <a:pt x="438689" y="1368566"/>
                  <a:pt x="436561" y="1364310"/>
                </a:cubicBezTo>
                <a:cubicBezTo>
                  <a:pt x="432304" y="1362181"/>
                  <a:pt x="430176" y="1360053"/>
                  <a:pt x="425920" y="1360053"/>
                </a:cubicBezTo>
                <a:cubicBezTo>
                  <a:pt x="432304" y="1364310"/>
                  <a:pt x="428048" y="1362181"/>
                  <a:pt x="428048" y="1364310"/>
                </a:cubicBezTo>
                <a:cubicBezTo>
                  <a:pt x="425920" y="1364310"/>
                  <a:pt x="415278" y="1357925"/>
                  <a:pt x="419535" y="1357925"/>
                </a:cubicBezTo>
                <a:cubicBezTo>
                  <a:pt x="419535" y="1360053"/>
                  <a:pt x="428048" y="1364310"/>
                  <a:pt x="423792" y="1362181"/>
                </a:cubicBezTo>
                <a:cubicBezTo>
                  <a:pt x="421663" y="1357925"/>
                  <a:pt x="419535" y="1355796"/>
                  <a:pt x="417407" y="1353668"/>
                </a:cubicBezTo>
                <a:cubicBezTo>
                  <a:pt x="419535" y="1353668"/>
                  <a:pt x="428048" y="1351539"/>
                  <a:pt x="421663" y="1349411"/>
                </a:cubicBezTo>
                <a:cubicBezTo>
                  <a:pt x="415278" y="1347282"/>
                  <a:pt x="421663" y="1353668"/>
                  <a:pt x="415278" y="1351539"/>
                </a:cubicBezTo>
                <a:cubicBezTo>
                  <a:pt x="408894" y="1345154"/>
                  <a:pt x="417407" y="1347282"/>
                  <a:pt x="411022" y="1343026"/>
                </a:cubicBezTo>
                <a:cubicBezTo>
                  <a:pt x="423792" y="1351539"/>
                  <a:pt x="428048" y="1340897"/>
                  <a:pt x="415278" y="1334512"/>
                </a:cubicBezTo>
                <a:cubicBezTo>
                  <a:pt x="421663" y="1334512"/>
                  <a:pt x="428048" y="1340897"/>
                  <a:pt x="425920" y="1336640"/>
                </a:cubicBezTo>
                <a:cubicBezTo>
                  <a:pt x="423792" y="1334512"/>
                  <a:pt x="421663" y="1332384"/>
                  <a:pt x="419535" y="1330255"/>
                </a:cubicBezTo>
                <a:cubicBezTo>
                  <a:pt x="423792" y="1332384"/>
                  <a:pt x="419535" y="1328127"/>
                  <a:pt x="417407" y="1325998"/>
                </a:cubicBezTo>
                <a:cubicBezTo>
                  <a:pt x="419535" y="1325998"/>
                  <a:pt x="423792" y="1325998"/>
                  <a:pt x="425920" y="1325998"/>
                </a:cubicBezTo>
                <a:cubicBezTo>
                  <a:pt x="428048" y="1329191"/>
                  <a:pt x="430176" y="1332916"/>
                  <a:pt x="433103" y="1336907"/>
                </a:cubicBezTo>
                <a:lnTo>
                  <a:pt x="436962" y="1340937"/>
                </a:lnTo>
                <a:lnTo>
                  <a:pt x="436561" y="1340897"/>
                </a:lnTo>
                <a:lnTo>
                  <a:pt x="437891" y="1341908"/>
                </a:lnTo>
                <a:lnTo>
                  <a:pt x="445074" y="1349411"/>
                </a:lnTo>
                <a:cubicBezTo>
                  <a:pt x="446138" y="1348347"/>
                  <a:pt x="445074" y="1347282"/>
                  <a:pt x="443212" y="1345952"/>
                </a:cubicBezTo>
                <a:lnTo>
                  <a:pt x="437891" y="1341908"/>
                </a:lnTo>
                <a:lnTo>
                  <a:pt x="436962" y="1340937"/>
                </a:lnTo>
                <a:lnTo>
                  <a:pt x="441882" y="1341429"/>
                </a:lnTo>
                <a:cubicBezTo>
                  <a:pt x="442414" y="1340365"/>
                  <a:pt x="442946" y="1338769"/>
                  <a:pt x="447202" y="1338769"/>
                </a:cubicBezTo>
                <a:cubicBezTo>
                  <a:pt x="449331" y="1343026"/>
                  <a:pt x="453587" y="1343026"/>
                  <a:pt x="457844" y="1345154"/>
                </a:cubicBezTo>
                <a:cubicBezTo>
                  <a:pt x="449331" y="1336640"/>
                  <a:pt x="462100" y="1343026"/>
                  <a:pt x="462100" y="1340897"/>
                </a:cubicBezTo>
                <a:cubicBezTo>
                  <a:pt x="459972" y="1338769"/>
                  <a:pt x="457844" y="1336640"/>
                  <a:pt x="455715" y="1334512"/>
                </a:cubicBezTo>
                <a:cubicBezTo>
                  <a:pt x="453587" y="1334512"/>
                  <a:pt x="455715" y="1340897"/>
                  <a:pt x="449331" y="1334512"/>
                </a:cubicBezTo>
                <a:cubicBezTo>
                  <a:pt x="451459" y="1334512"/>
                  <a:pt x="449331" y="1328127"/>
                  <a:pt x="447202" y="1328127"/>
                </a:cubicBezTo>
                <a:cubicBezTo>
                  <a:pt x="449331" y="1332384"/>
                  <a:pt x="445074" y="1334512"/>
                  <a:pt x="438689" y="1328127"/>
                </a:cubicBezTo>
                <a:cubicBezTo>
                  <a:pt x="432304" y="1319613"/>
                  <a:pt x="442946" y="1323870"/>
                  <a:pt x="434433" y="1315356"/>
                </a:cubicBezTo>
                <a:cubicBezTo>
                  <a:pt x="436561" y="1317485"/>
                  <a:pt x="438689" y="1319613"/>
                  <a:pt x="440818" y="1321742"/>
                </a:cubicBezTo>
                <a:cubicBezTo>
                  <a:pt x="442946" y="1317485"/>
                  <a:pt x="449331" y="1317485"/>
                  <a:pt x="440818" y="1311099"/>
                </a:cubicBezTo>
                <a:cubicBezTo>
                  <a:pt x="453587" y="1313228"/>
                  <a:pt x="440818" y="1304714"/>
                  <a:pt x="442946" y="1300458"/>
                </a:cubicBezTo>
                <a:cubicBezTo>
                  <a:pt x="442946" y="1300458"/>
                  <a:pt x="453587" y="1302586"/>
                  <a:pt x="442946" y="1298329"/>
                </a:cubicBezTo>
                <a:cubicBezTo>
                  <a:pt x="447202" y="1298329"/>
                  <a:pt x="449331" y="1300458"/>
                  <a:pt x="453587" y="1300458"/>
                </a:cubicBezTo>
                <a:cubicBezTo>
                  <a:pt x="445074" y="1294072"/>
                  <a:pt x="455715" y="1296201"/>
                  <a:pt x="453587" y="1289815"/>
                </a:cubicBezTo>
                <a:cubicBezTo>
                  <a:pt x="455715" y="1294072"/>
                  <a:pt x="459972" y="1294072"/>
                  <a:pt x="464229" y="1296201"/>
                </a:cubicBezTo>
                <a:cubicBezTo>
                  <a:pt x="468485" y="1296201"/>
                  <a:pt x="457844" y="1291944"/>
                  <a:pt x="462100" y="1289815"/>
                </a:cubicBezTo>
                <a:cubicBezTo>
                  <a:pt x="464229" y="1291944"/>
                  <a:pt x="466357" y="1294072"/>
                  <a:pt x="468485" y="1294072"/>
                </a:cubicBezTo>
                <a:cubicBezTo>
                  <a:pt x="462100" y="1289815"/>
                  <a:pt x="474870" y="1296201"/>
                  <a:pt x="470613" y="1291944"/>
                </a:cubicBezTo>
                <a:cubicBezTo>
                  <a:pt x="468485" y="1289815"/>
                  <a:pt x="464229" y="1289815"/>
                  <a:pt x="462100" y="1285559"/>
                </a:cubicBezTo>
                <a:cubicBezTo>
                  <a:pt x="468485" y="1285559"/>
                  <a:pt x="459972" y="1274916"/>
                  <a:pt x="466357" y="1274916"/>
                </a:cubicBezTo>
                <a:cubicBezTo>
                  <a:pt x="468485" y="1279173"/>
                  <a:pt x="470613" y="1279173"/>
                  <a:pt x="474870" y="1281302"/>
                </a:cubicBezTo>
                <a:cubicBezTo>
                  <a:pt x="468485" y="1274916"/>
                  <a:pt x="470613" y="1272788"/>
                  <a:pt x="479126" y="1279173"/>
                </a:cubicBezTo>
                <a:cubicBezTo>
                  <a:pt x="476998" y="1272788"/>
                  <a:pt x="474870" y="1264275"/>
                  <a:pt x="487640" y="1268531"/>
                </a:cubicBezTo>
                <a:cubicBezTo>
                  <a:pt x="481255" y="1264275"/>
                  <a:pt x="487640" y="1266403"/>
                  <a:pt x="487640" y="1262146"/>
                </a:cubicBezTo>
                <a:cubicBezTo>
                  <a:pt x="483383" y="1260018"/>
                  <a:pt x="485511" y="1260018"/>
                  <a:pt x="479126" y="1253633"/>
                </a:cubicBezTo>
                <a:cubicBezTo>
                  <a:pt x="485511" y="1257889"/>
                  <a:pt x="487640" y="1257889"/>
                  <a:pt x="487640" y="1255761"/>
                </a:cubicBezTo>
                <a:cubicBezTo>
                  <a:pt x="494024" y="1260018"/>
                  <a:pt x="489768" y="1260018"/>
                  <a:pt x="489768" y="1262146"/>
                </a:cubicBezTo>
                <a:cubicBezTo>
                  <a:pt x="496153" y="1266403"/>
                  <a:pt x="502537" y="1270660"/>
                  <a:pt x="506794" y="1274916"/>
                </a:cubicBezTo>
                <a:cubicBezTo>
                  <a:pt x="511051" y="1274916"/>
                  <a:pt x="513179" y="1272788"/>
                  <a:pt x="504666" y="1266403"/>
                </a:cubicBezTo>
                <a:cubicBezTo>
                  <a:pt x="508922" y="1266403"/>
                  <a:pt x="519564" y="1268531"/>
                  <a:pt x="508922" y="1257889"/>
                </a:cubicBezTo>
                <a:cubicBezTo>
                  <a:pt x="513179" y="1257889"/>
                  <a:pt x="519564" y="1264275"/>
                  <a:pt x="517435" y="1262146"/>
                </a:cubicBezTo>
                <a:cubicBezTo>
                  <a:pt x="517435" y="1260018"/>
                  <a:pt x="515307" y="1260018"/>
                  <a:pt x="513179" y="1257889"/>
                </a:cubicBezTo>
                <a:cubicBezTo>
                  <a:pt x="525948" y="1260018"/>
                  <a:pt x="519564" y="1245119"/>
                  <a:pt x="530205" y="1245119"/>
                </a:cubicBezTo>
                <a:cubicBezTo>
                  <a:pt x="521692" y="1240862"/>
                  <a:pt x="523820" y="1242990"/>
                  <a:pt x="515307" y="1238734"/>
                </a:cubicBezTo>
                <a:cubicBezTo>
                  <a:pt x="519564" y="1238734"/>
                  <a:pt x="513179" y="1234477"/>
                  <a:pt x="515307" y="1232348"/>
                </a:cubicBezTo>
                <a:cubicBezTo>
                  <a:pt x="515307" y="1232348"/>
                  <a:pt x="515307" y="1232348"/>
                  <a:pt x="508922" y="1230220"/>
                </a:cubicBezTo>
                <a:cubicBezTo>
                  <a:pt x="513179" y="1228092"/>
                  <a:pt x="515307" y="1221706"/>
                  <a:pt x="515307" y="1215321"/>
                </a:cubicBezTo>
                <a:cubicBezTo>
                  <a:pt x="519564" y="1215321"/>
                  <a:pt x="521692" y="1219578"/>
                  <a:pt x="525948" y="1219578"/>
                </a:cubicBezTo>
                <a:cubicBezTo>
                  <a:pt x="525948" y="1217449"/>
                  <a:pt x="523820" y="1215321"/>
                  <a:pt x="521692" y="1213193"/>
                </a:cubicBezTo>
                <a:cubicBezTo>
                  <a:pt x="525948" y="1215321"/>
                  <a:pt x="528077" y="1217449"/>
                  <a:pt x="530205" y="1219578"/>
                </a:cubicBezTo>
                <a:cubicBezTo>
                  <a:pt x="528077" y="1215321"/>
                  <a:pt x="534461" y="1217449"/>
                  <a:pt x="530205" y="1213193"/>
                </a:cubicBezTo>
                <a:cubicBezTo>
                  <a:pt x="525948" y="1213193"/>
                  <a:pt x="523820" y="1213193"/>
                  <a:pt x="521692" y="1211064"/>
                </a:cubicBezTo>
                <a:cubicBezTo>
                  <a:pt x="525948" y="1211064"/>
                  <a:pt x="521692" y="1206808"/>
                  <a:pt x="528077" y="1208936"/>
                </a:cubicBezTo>
                <a:cubicBezTo>
                  <a:pt x="530205" y="1211064"/>
                  <a:pt x="530205" y="1213193"/>
                  <a:pt x="534461" y="1213193"/>
                </a:cubicBezTo>
                <a:cubicBezTo>
                  <a:pt x="530205" y="1208936"/>
                  <a:pt x="536590" y="1211064"/>
                  <a:pt x="530205" y="1206808"/>
                </a:cubicBezTo>
                <a:cubicBezTo>
                  <a:pt x="528077" y="1206808"/>
                  <a:pt x="525948" y="1204679"/>
                  <a:pt x="523820" y="1202551"/>
                </a:cubicBezTo>
                <a:cubicBezTo>
                  <a:pt x="536590" y="1208936"/>
                  <a:pt x="525948" y="1196166"/>
                  <a:pt x="532333" y="1196166"/>
                </a:cubicBezTo>
                <a:cubicBezTo>
                  <a:pt x="534461" y="1198294"/>
                  <a:pt x="536590" y="1202551"/>
                  <a:pt x="538718" y="1202551"/>
                </a:cubicBezTo>
                <a:cubicBezTo>
                  <a:pt x="551488" y="1202551"/>
                  <a:pt x="540846" y="1183395"/>
                  <a:pt x="564257" y="1187652"/>
                </a:cubicBezTo>
                <a:cubicBezTo>
                  <a:pt x="562129" y="1185523"/>
                  <a:pt x="560001" y="1185523"/>
                  <a:pt x="557872" y="1181267"/>
                </a:cubicBezTo>
                <a:cubicBezTo>
                  <a:pt x="560001" y="1179138"/>
                  <a:pt x="562129" y="1185523"/>
                  <a:pt x="566386" y="1185523"/>
                </a:cubicBezTo>
                <a:cubicBezTo>
                  <a:pt x="568514" y="1183395"/>
                  <a:pt x="562129" y="1183395"/>
                  <a:pt x="560001" y="1179138"/>
                </a:cubicBezTo>
                <a:cubicBezTo>
                  <a:pt x="564257" y="1181267"/>
                  <a:pt x="566386" y="1183395"/>
                  <a:pt x="570642" y="1183395"/>
                </a:cubicBezTo>
                <a:cubicBezTo>
                  <a:pt x="568514" y="1179138"/>
                  <a:pt x="574899" y="1181267"/>
                  <a:pt x="570642" y="1174881"/>
                </a:cubicBezTo>
                <a:cubicBezTo>
                  <a:pt x="568514" y="1174881"/>
                  <a:pt x="566386" y="1172753"/>
                  <a:pt x="564257" y="1170625"/>
                </a:cubicBezTo>
                <a:cubicBezTo>
                  <a:pt x="566386" y="1170625"/>
                  <a:pt x="564257" y="1168496"/>
                  <a:pt x="562129" y="1166368"/>
                </a:cubicBezTo>
                <a:cubicBezTo>
                  <a:pt x="574899" y="1170625"/>
                  <a:pt x="564257" y="1159982"/>
                  <a:pt x="570642" y="1159982"/>
                </a:cubicBezTo>
                <a:cubicBezTo>
                  <a:pt x="579155" y="1166368"/>
                  <a:pt x="570642" y="1166368"/>
                  <a:pt x="572770" y="1168496"/>
                </a:cubicBezTo>
                <a:cubicBezTo>
                  <a:pt x="574899" y="1168496"/>
                  <a:pt x="574899" y="1170625"/>
                  <a:pt x="577027" y="1170625"/>
                </a:cubicBezTo>
                <a:cubicBezTo>
                  <a:pt x="579155" y="1168496"/>
                  <a:pt x="583412" y="1164239"/>
                  <a:pt x="585540" y="1162111"/>
                </a:cubicBezTo>
                <a:cubicBezTo>
                  <a:pt x="579155" y="1159982"/>
                  <a:pt x="577027" y="1162111"/>
                  <a:pt x="577027" y="1164239"/>
                </a:cubicBezTo>
                <a:cubicBezTo>
                  <a:pt x="574899" y="1162111"/>
                  <a:pt x="572770" y="1159982"/>
                  <a:pt x="570642" y="1159982"/>
                </a:cubicBezTo>
                <a:cubicBezTo>
                  <a:pt x="581283" y="1162111"/>
                  <a:pt x="570642" y="1155726"/>
                  <a:pt x="572770" y="1155726"/>
                </a:cubicBezTo>
                <a:cubicBezTo>
                  <a:pt x="579155" y="1157854"/>
                  <a:pt x="585540" y="1159982"/>
                  <a:pt x="585540" y="1155726"/>
                </a:cubicBezTo>
                <a:cubicBezTo>
                  <a:pt x="579155" y="1151469"/>
                  <a:pt x="579155" y="1153597"/>
                  <a:pt x="572770" y="1149341"/>
                </a:cubicBezTo>
                <a:cubicBezTo>
                  <a:pt x="579155" y="1151469"/>
                  <a:pt x="574899" y="1147212"/>
                  <a:pt x="583412" y="1151469"/>
                </a:cubicBezTo>
                <a:cubicBezTo>
                  <a:pt x="579155" y="1147212"/>
                  <a:pt x="579155" y="1142955"/>
                  <a:pt x="587668" y="1147212"/>
                </a:cubicBezTo>
                <a:cubicBezTo>
                  <a:pt x="581283" y="1138698"/>
                  <a:pt x="587668" y="1138698"/>
                  <a:pt x="591925" y="1134442"/>
                </a:cubicBezTo>
                <a:cubicBezTo>
                  <a:pt x="591925" y="1132313"/>
                  <a:pt x="581283" y="1123800"/>
                  <a:pt x="585540" y="1125928"/>
                </a:cubicBezTo>
                <a:cubicBezTo>
                  <a:pt x="591925" y="1132313"/>
                  <a:pt x="587668" y="1123800"/>
                  <a:pt x="598310" y="1130185"/>
                </a:cubicBezTo>
                <a:cubicBezTo>
                  <a:pt x="587668" y="1117414"/>
                  <a:pt x="602566" y="1119543"/>
                  <a:pt x="589796" y="1108901"/>
                </a:cubicBezTo>
                <a:cubicBezTo>
                  <a:pt x="596181" y="1111029"/>
                  <a:pt x="589796" y="1104644"/>
                  <a:pt x="591925" y="1104644"/>
                </a:cubicBezTo>
                <a:cubicBezTo>
                  <a:pt x="606823" y="1117414"/>
                  <a:pt x="604694" y="1098259"/>
                  <a:pt x="600438" y="1091874"/>
                </a:cubicBezTo>
                <a:cubicBezTo>
                  <a:pt x="611079" y="1098259"/>
                  <a:pt x="602566" y="1098259"/>
                  <a:pt x="608951" y="1102515"/>
                </a:cubicBezTo>
                <a:cubicBezTo>
                  <a:pt x="613207" y="1102515"/>
                  <a:pt x="617464" y="1104644"/>
                  <a:pt x="619592" y="1104644"/>
                </a:cubicBezTo>
                <a:cubicBezTo>
                  <a:pt x="611079" y="1098259"/>
                  <a:pt x="617464" y="1100387"/>
                  <a:pt x="617464" y="1100387"/>
                </a:cubicBezTo>
                <a:cubicBezTo>
                  <a:pt x="611079" y="1096130"/>
                  <a:pt x="611079" y="1094002"/>
                  <a:pt x="606823" y="1089745"/>
                </a:cubicBezTo>
                <a:cubicBezTo>
                  <a:pt x="613207" y="1091874"/>
                  <a:pt x="613207" y="1096130"/>
                  <a:pt x="617464" y="1098259"/>
                </a:cubicBezTo>
                <a:cubicBezTo>
                  <a:pt x="623849" y="1100387"/>
                  <a:pt x="625977" y="1098259"/>
                  <a:pt x="636618" y="1106772"/>
                </a:cubicBezTo>
                <a:cubicBezTo>
                  <a:pt x="630234" y="1100387"/>
                  <a:pt x="623849" y="1096130"/>
                  <a:pt x="619592" y="1089745"/>
                </a:cubicBezTo>
                <a:cubicBezTo>
                  <a:pt x="628105" y="1094002"/>
                  <a:pt x="628105" y="1089745"/>
                  <a:pt x="634490" y="1094002"/>
                </a:cubicBezTo>
                <a:cubicBezTo>
                  <a:pt x="630234" y="1087617"/>
                  <a:pt x="619592" y="1087617"/>
                  <a:pt x="613207" y="1083360"/>
                </a:cubicBezTo>
                <a:cubicBezTo>
                  <a:pt x="615336" y="1076975"/>
                  <a:pt x="636618" y="1091874"/>
                  <a:pt x="628105" y="1079103"/>
                </a:cubicBezTo>
                <a:cubicBezTo>
                  <a:pt x="619592" y="1081231"/>
                  <a:pt x="611079" y="1074846"/>
                  <a:pt x="602566" y="1076975"/>
                </a:cubicBezTo>
                <a:cubicBezTo>
                  <a:pt x="604694" y="1074846"/>
                  <a:pt x="606823" y="1068461"/>
                  <a:pt x="613207" y="1072718"/>
                </a:cubicBezTo>
                <a:cubicBezTo>
                  <a:pt x="611079" y="1072718"/>
                  <a:pt x="611079" y="1072718"/>
                  <a:pt x="613207" y="1074846"/>
                </a:cubicBezTo>
                <a:cubicBezTo>
                  <a:pt x="621721" y="1079103"/>
                  <a:pt x="625977" y="1079103"/>
                  <a:pt x="628105" y="1076975"/>
                </a:cubicBezTo>
                <a:cubicBezTo>
                  <a:pt x="632362" y="1079103"/>
                  <a:pt x="630234" y="1081231"/>
                  <a:pt x="638747" y="1085488"/>
                </a:cubicBezTo>
                <a:cubicBezTo>
                  <a:pt x="638747" y="1083360"/>
                  <a:pt x="643003" y="1083360"/>
                  <a:pt x="640875" y="1081231"/>
                </a:cubicBezTo>
                <a:cubicBezTo>
                  <a:pt x="636618" y="1079103"/>
                  <a:pt x="636618" y="1083360"/>
                  <a:pt x="634490" y="1076975"/>
                </a:cubicBezTo>
                <a:cubicBezTo>
                  <a:pt x="638747" y="1076975"/>
                  <a:pt x="643003" y="1079103"/>
                  <a:pt x="634490" y="1068461"/>
                </a:cubicBezTo>
                <a:cubicBezTo>
                  <a:pt x="645131" y="1074846"/>
                  <a:pt x="647260" y="1068461"/>
                  <a:pt x="638747" y="1062076"/>
                </a:cubicBezTo>
                <a:cubicBezTo>
                  <a:pt x="640875" y="1064204"/>
                  <a:pt x="643003" y="1064204"/>
                  <a:pt x="645131" y="1066332"/>
                </a:cubicBezTo>
                <a:cubicBezTo>
                  <a:pt x="638747" y="1059947"/>
                  <a:pt x="643003" y="1059947"/>
                  <a:pt x="643003" y="1057819"/>
                </a:cubicBezTo>
                <a:cubicBezTo>
                  <a:pt x="649388" y="1059947"/>
                  <a:pt x="651516" y="1064204"/>
                  <a:pt x="657901" y="1064204"/>
                </a:cubicBezTo>
                <a:cubicBezTo>
                  <a:pt x="653645" y="1057819"/>
                  <a:pt x="649388" y="1051434"/>
                  <a:pt x="655773" y="1051434"/>
                </a:cubicBezTo>
                <a:cubicBezTo>
                  <a:pt x="660029" y="1055691"/>
                  <a:pt x="653645" y="1057819"/>
                  <a:pt x="662158" y="1062076"/>
                </a:cubicBezTo>
                <a:cubicBezTo>
                  <a:pt x="662158" y="1059947"/>
                  <a:pt x="668542" y="1062076"/>
                  <a:pt x="668542" y="1062076"/>
                </a:cubicBezTo>
                <a:cubicBezTo>
                  <a:pt x="664286" y="1055691"/>
                  <a:pt x="666414" y="1055691"/>
                  <a:pt x="660029" y="1047177"/>
                </a:cubicBezTo>
                <a:cubicBezTo>
                  <a:pt x="672799" y="1049305"/>
                  <a:pt x="651516" y="1025893"/>
                  <a:pt x="670671" y="1034406"/>
                </a:cubicBezTo>
                <a:cubicBezTo>
                  <a:pt x="668542" y="1030150"/>
                  <a:pt x="666414" y="1028021"/>
                  <a:pt x="666414" y="1028021"/>
                </a:cubicBezTo>
                <a:cubicBezTo>
                  <a:pt x="672799" y="1028021"/>
                  <a:pt x="681312" y="1036535"/>
                  <a:pt x="681312" y="1034406"/>
                </a:cubicBezTo>
                <a:cubicBezTo>
                  <a:pt x="679184" y="1030150"/>
                  <a:pt x="672799" y="1030150"/>
                  <a:pt x="670671" y="1025893"/>
                </a:cubicBezTo>
                <a:cubicBezTo>
                  <a:pt x="672799" y="1021636"/>
                  <a:pt x="679184" y="1023764"/>
                  <a:pt x="672799" y="1015251"/>
                </a:cubicBezTo>
                <a:cubicBezTo>
                  <a:pt x="677056" y="1015251"/>
                  <a:pt x="677056" y="1019508"/>
                  <a:pt x="681312" y="1021636"/>
                </a:cubicBezTo>
                <a:cubicBezTo>
                  <a:pt x="683440" y="1019508"/>
                  <a:pt x="689825" y="1017379"/>
                  <a:pt x="679184" y="1008866"/>
                </a:cubicBezTo>
                <a:cubicBezTo>
                  <a:pt x="683440" y="1008866"/>
                  <a:pt x="687697" y="1008866"/>
                  <a:pt x="683440" y="1002480"/>
                </a:cubicBezTo>
                <a:cubicBezTo>
                  <a:pt x="687697" y="1004609"/>
                  <a:pt x="691953" y="1006737"/>
                  <a:pt x="696210" y="1008866"/>
                </a:cubicBezTo>
                <a:cubicBezTo>
                  <a:pt x="687697" y="1000352"/>
                  <a:pt x="702595" y="1008866"/>
                  <a:pt x="696210" y="1002480"/>
                </a:cubicBezTo>
                <a:cubicBezTo>
                  <a:pt x="691953" y="998224"/>
                  <a:pt x="689825" y="996095"/>
                  <a:pt x="685569" y="991838"/>
                </a:cubicBezTo>
                <a:cubicBezTo>
                  <a:pt x="694082" y="996095"/>
                  <a:pt x="696210" y="1002480"/>
                  <a:pt x="704723" y="1006737"/>
                </a:cubicBezTo>
                <a:cubicBezTo>
                  <a:pt x="702595" y="1002480"/>
                  <a:pt x="706851" y="1004609"/>
                  <a:pt x="706851" y="1002480"/>
                </a:cubicBezTo>
                <a:cubicBezTo>
                  <a:pt x="702595" y="1000352"/>
                  <a:pt x="698338" y="998224"/>
                  <a:pt x="696210" y="993967"/>
                </a:cubicBezTo>
                <a:cubicBezTo>
                  <a:pt x="702595" y="996095"/>
                  <a:pt x="704723" y="1002480"/>
                  <a:pt x="706851" y="1000352"/>
                </a:cubicBezTo>
                <a:cubicBezTo>
                  <a:pt x="702595" y="993967"/>
                  <a:pt x="698338" y="991838"/>
                  <a:pt x="691953" y="989710"/>
                </a:cubicBezTo>
                <a:cubicBezTo>
                  <a:pt x="702595" y="993967"/>
                  <a:pt x="687697" y="983325"/>
                  <a:pt x="694082" y="985453"/>
                </a:cubicBezTo>
                <a:cubicBezTo>
                  <a:pt x="696210" y="987581"/>
                  <a:pt x="696210" y="985453"/>
                  <a:pt x="698338" y="987581"/>
                </a:cubicBezTo>
                <a:cubicBezTo>
                  <a:pt x="700466" y="989710"/>
                  <a:pt x="698338" y="989710"/>
                  <a:pt x="702595" y="991838"/>
                </a:cubicBezTo>
                <a:cubicBezTo>
                  <a:pt x="708980" y="996095"/>
                  <a:pt x="704723" y="989710"/>
                  <a:pt x="706851" y="987581"/>
                </a:cubicBezTo>
                <a:cubicBezTo>
                  <a:pt x="700466" y="985453"/>
                  <a:pt x="706851" y="991838"/>
                  <a:pt x="698338" y="987581"/>
                </a:cubicBezTo>
                <a:cubicBezTo>
                  <a:pt x="691953" y="979068"/>
                  <a:pt x="702595" y="983325"/>
                  <a:pt x="689825" y="972683"/>
                </a:cubicBezTo>
                <a:cubicBezTo>
                  <a:pt x="698338" y="979068"/>
                  <a:pt x="698338" y="976939"/>
                  <a:pt x="702595" y="981196"/>
                </a:cubicBezTo>
                <a:cubicBezTo>
                  <a:pt x="704723" y="981196"/>
                  <a:pt x="706851" y="985453"/>
                  <a:pt x="711108" y="989710"/>
                </a:cubicBezTo>
                <a:cubicBezTo>
                  <a:pt x="713236" y="987581"/>
                  <a:pt x="723877" y="987581"/>
                  <a:pt x="713236" y="981196"/>
                </a:cubicBezTo>
                <a:cubicBezTo>
                  <a:pt x="715364" y="985453"/>
                  <a:pt x="711108" y="983325"/>
                  <a:pt x="704723" y="979068"/>
                </a:cubicBezTo>
                <a:cubicBezTo>
                  <a:pt x="702595" y="972683"/>
                  <a:pt x="706851" y="972683"/>
                  <a:pt x="700466" y="964169"/>
                </a:cubicBezTo>
                <a:cubicBezTo>
                  <a:pt x="708980" y="966297"/>
                  <a:pt x="700466" y="955655"/>
                  <a:pt x="713236" y="964169"/>
                </a:cubicBezTo>
                <a:cubicBezTo>
                  <a:pt x="708980" y="957784"/>
                  <a:pt x="713236" y="957784"/>
                  <a:pt x="708980" y="953527"/>
                </a:cubicBezTo>
                <a:cubicBezTo>
                  <a:pt x="717493" y="959912"/>
                  <a:pt x="711108" y="947142"/>
                  <a:pt x="717493" y="951398"/>
                </a:cubicBezTo>
                <a:cubicBezTo>
                  <a:pt x="721749" y="957784"/>
                  <a:pt x="713236" y="953527"/>
                  <a:pt x="717493" y="957784"/>
                </a:cubicBezTo>
                <a:cubicBezTo>
                  <a:pt x="730262" y="962041"/>
                  <a:pt x="719621" y="964169"/>
                  <a:pt x="728134" y="968426"/>
                </a:cubicBezTo>
                <a:cubicBezTo>
                  <a:pt x="732390" y="968426"/>
                  <a:pt x="730262" y="966297"/>
                  <a:pt x="734519" y="966297"/>
                </a:cubicBezTo>
                <a:cubicBezTo>
                  <a:pt x="726006" y="957784"/>
                  <a:pt x="728134" y="953527"/>
                  <a:pt x="721749" y="945013"/>
                </a:cubicBezTo>
                <a:cubicBezTo>
                  <a:pt x="726006" y="947142"/>
                  <a:pt x="728134" y="951398"/>
                  <a:pt x="734519" y="955655"/>
                </a:cubicBezTo>
                <a:cubicBezTo>
                  <a:pt x="738775" y="959912"/>
                  <a:pt x="732390" y="959912"/>
                  <a:pt x="738775" y="964169"/>
                </a:cubicBezTo>
                <a:cubicBezTo>
                  <a:pt x="738775" y="959912"/>
                  <a:pt x="736647" y="953527"/>
                  <a:pt x="747288" y="957784"/>
                </a:cubicBezTo>
                <a:cubicBezTo>
                  <a:pt x="745160" y="951398"/>
                  <a:pt x="738775" y="945013"/>
                  <a:pt x="749417" y="949270"/>
                </a:cubicBezTo>
                <a:cubicBezTo>
                  <a:pt x="751545" y="945013"/>
                  <a:pt x="732390" y="930114"/>
                  <a:pt x="743032" y="932243"/>
                </a:cubicBezTo>
                <a:cubicBezTo>
                  <a:pt x="743032" y="936500"/>
                  <a:pt x="749417" y="940757"/>
                  <a:pt x="753673" y="945013"/>
                </a:cubicBezTo>
                <a:cubicBezTo>
                  <a:pt x="749417" y="936500"/>
                  <a:pt x="764315" y="934371"/>
                  <a:pt x="753673" y="925858"/>
                </a:cubicBezTo>
                <a:cubicBezTo>
                  <a:pt x="745160" y="921601"/>
                  <a:pt x="760058" y="930114"/>
                  <a:pt x="749417" y="925858"/>
                </a:cubicBezTo>
                <a:cubicBezTo>
                  <a:pt x="749417" y="923729"/>
                  <a:pt x="747288" y="921601"/>
                  <a:pt x="745160" y="919472"/>
                </a:cubicBezTo>
                <a:cubicBezTo>
                  <a:pt x="753673" y="923729"/>
                  <a:pt x="755801" y="921601"/>
                  <a:pt x="757930" y="919472"/>
                </a:cubicBezTo>
                <a:cubicBezTo>
                  <a:pt x="747288" y="910959"/>
                  <a:pt x="753673" y="913087"/>
                  <a:pt x="751545" y="906702"/>
                </a:cubicBezTo>
                <a:cubicBezTo>
                  <a:pt x="755801" y="906702"/>
                  <a:pt x="760058" y="910959"/>
                  <a:pt x="760058" y="908830"/>
                </a:cubicBezTo>
                <a:cubicBezTo>
                  <a:pt x="753673" y="900317"/>
                  <a:pt x="745160" y="904574"/>
                  <a:pt x="743032" y="896060"/>
                </a:cubicBezTo>
                <a:cubicBezTo>
                  <a:pt x="753673" y="904574"/>
                  <a:pt x="766443" y="904574"/>
                  <a:pt x="766443" y="898188"/>
                </a:cubicBezTo>
                <a:cubicBezTo>
                  <a:pt x="762186" y="898188"/>
                  <a:pt x="760058" y="896060"/>
                  <a:pt x="757930" y="893932"/>
                </a:cubicBezTo>
                <a:cubicBezTo>
                  <a:pt x="762186" y="893932"/>
                  <a:pt x="764315" y="898188"/>
                  <a:pt x="768571" y="898188"/>
                </a:cubicBezTo>
                <a:cubicBezTo>
                  <a:pt x="770699" y="893932"/>
                  <a:pt x="760058" y="887546"/>
                  <a:pt x="770699" y="891803"/>
                </a:cubicBezTo>
                <a:cubicBezTo>
                  <a:pt x="768571" y="887546"/>
                  <a:pt x="764315" y="887546"/>
                  <a:pt x="762186" y="883289"/>
                </a:cubicBezTo>
                <a:cubicBezTo>
                  <a:pt x="766443" y="883289"/>
                  <a:pt x="766443" y="887546"/>
                  <a:pt x="770699" y="887546"/>
                </a:cubicBezTo>
                <a:cubicBezTo>
                  <a:pt x="768571" y="881161"/>
                  <a:pt x="766443" y="876904"/>
                  <a:pt x="774956" y="881161"/>
                </a:cubicBezTo>
                <a:cubicBezTo>
                  <a:pt x="772828" y="874776"/>
                  <a:pt x="766443" y="874776"/>
                  <a:pt x="764315" y="870519"/>
                </a:cubicBezTo>
                <a:cubicBezTo>
                  <a:pt x="766443" y="870519"/>
                  <a:pt x="764315" y="866262"/>
                  <a:pt x="766443" y="866262"/>
                </a:cubicBezTo>
                <a:cubicBezTo>
                  <a:pt x="768571" y="868391"/>
                  <a:pt x="770699" y="872647"/>
                  <a:pt x="774956" y="872647"/>
                </a:cubicBezTo>
                <a:cubicBezTo>
                  <a:pt x="779212" y="862005"/>
                  <a:pt x="781341" y="855620"/>
                  <a:pt x="789854" y="847107"/>
                </a:cubicBezTo>
                <a:cubicBezTo>
                  <a:pt x="787725" y="847107"/>
                  <a:pt x="785597" y="844978"/>
                  <a:pt x="783469" y="842850"/>
                </a:cubicBezTo>
                <a:cubicBezTo>
                  <a:pt x="789854" y="847107"/>
                  <a:pt x="785597" y="840721"/>
                  <a:pt x="787725" y="840721"/>
                </a:cubicBezTo>
                <a:cubicBezTo>
                  <a:pt x="789854" y="842850"/>
                  <a:pt x="791982" y="844978"/>
                  <a:pt x="796239" y="847107"/>
                </a:cubicBezTo>
                <a:cubicBezTo>
                  <a:pt x="794110" y="842850"/>
                  <a:pt x="800495" y="842850"/>
                  <a:pt x="796239" y="836465"/>
                </a:cubicBezTo>
                <a:cubicBezTo>
                  <a:pt x="798367" y="836465"/>
                  <a:pt x="800495" y="838593"/>
                  <a:pt x="804752" y="840721"/>
                </a:cubicBezTo>
                <a:cubicBezTo>
                  <a:pt x="796239" y="830079"/>
                  <a:pt x="809008" y="836465"/>
                  <a:pt x="806880" y="827951"/>
                </a:cubicBezTo>
                <a:cubicBezTo>
                  <a:pt x="804752" y="827951"/>
                  <a:pt x="804752" y="825822"/>
                  <a:pt x="802623" y="825822"/>
                </a:cubicBezTo>
                <a:cubicBezTo>
                  <a:pt x="802623" y="827951"/>
                  <a:pt x="800495" y="827951"/>
                  <a:pt x="796239" y="827951"/>
                </a:cubicBezTo>
                <a:cubicBezTo>
                  <a:pt x="796239" y="825822"/>
                  <a:pt x="796239" y="821566"/>
                  <a:pt x="789854" y="813052"/>
                </a:cubicBezTo>
                <a:cubicBezTo>
                  <a:pt x="796239" y="815180"/>
                  <a:pt x="794110" y="821566"/>
                  <a:pt x="798367" y="823694"/>
                </a:cubicBezTo>
                <a:cubicBezTo>
                  <a:pt x="802623" y="815180"/>
                  <a:pt x="789854" y="787511"/>
                  <a:pt x="802623" y="787511"/>
                </a:cubicBezTo>
                <a:cubicBezTo>
                  <a:pt x="796239" y="781126"/>
                  <a:pt x="800495" y="783254"/>
                  <a:pt x="800495" y="781126"/>
                </a:cubicBezTo>
                <a:cubicBezTo>
                  <a:pt x="811136" y="789640"/>
                  <a:pt x="802623" y="791768"/>
                  <a:pt x="813265" y="798153"/>
                </a:cubicBezTo>
                <a:cubicBezTo>
                  <a:pt x="817521" y="793896"/>
                  <a:pt x="817521" y="787511"/>
                  <a:pt x="815393" y="776869"/>
                </a:cubicBezTo>
                <a:cubicBezTo>
                  <a:pt x="821778" y="778998"/>
                  <a:pt x="823906" y="783254"/>
                  <a:pt x="815393" y="778998"/>
                </a:cubicBezTo>
                <a:cubicBezTo>
                  <a:pt x="821778" y="781126"/>
                  <a:pt x="819650" y="789640"/>
                  <a:pt x="828163" y="793896"/>
                </a:cubicBezTo>
                <a:cubicBezTo>
                  <a:pt x="828163" y="791768"/>
                  <a:pt x="826034" y="781126"/>
                  <a:pt x="821778" y="776869"/>
                </a:cubicBezTo>
                <a:cubicBezTo>
                  <a:pt x="823906" y="778998"/>
                  <a:pt x="826034" y="778998"/>
                  <a:pt x="828163" y="778998"/>
                </a:cubicBezTo>
                <a:cubicBezTo>
                  <a:pt x="823906" y="766227"/>
                  <a:pt x="830291" y="759842"/>
                  <a:pt x="813265" y="736429"/>
                </a:cubicBezTo>
                <a:cubicBezTo>
                  <a:pt x="819650" y="738558"/>
                  <a:pt x="821778" y="742815"/>
                  <a:pt x="826034" y="744943"/>
                </a:cubicBezTo>
                <a:lnTo>
                  <a:pt x="822529" y="743941"/>
                </a:lnTo>
                <a:lnTo>
                  <a:pt x="821778" y="742815"/>
                </a:lnTo>
                <a:cubicBezTo>
                  <a:pt x="820714" y="742815"/>
                  <a:pt x="821246" y="743347"/>
                  <a:pt x="822310" y="743879"/>
                </a:cubicBezTo>
                <a:lnTo>
                  <a:pt x="822529" y="743941"/>
                </a:lnTo>
                <a:lnTo>
                  <a:pt x="826034" y="749200"/>
                </a:lnTo>
                <a:cubicBezTo>
                  <a:pt x="826034" y="747071"/>
                  <a:pt x="830291" y="749200"/>
                  <a:pt x="830291" y="744943"/>
                </a:cubicBezTo>
                <a:cubicBezTo>
                  <a:pt x="828163" y="742815"/>
                  <a:pt x="826034" y="740686"/>
                  <a:pt x="823906" y="738558"/>
                </a:cubicBezTo>
                <a:cubicBezTo>
                  <a:pt x="823906" y="736429"/>
                  <a:pt x="834547" y="742815"/>
                  <a:pt x="832419" y="740686"/>
                </a:cubicBezTo>
                <a:cubicBezTo>
                  <a:pt x="832419" y="738558"/>
                  <a:pt x="830291" y="736429"/>
                  <a:pt x="828163" y="734301"/>
                </a:cubicBezTo>
                <a:cubicBezTo>
                  <a:pt x="826034" y="738558"/>
                  <a:pt x="828163" y="738558"/>
                  <a:pt x="819650" y="732173"/>
                </a:cubicBezTo>
                <a:cubicBezTo>
                  <a:pt x="821778" y="736429"/>
                  <a:pt x="819650" y="736429"/>
                  <a:pt x="817521" y="738558"/>
                </a:cubicBezTo>
                <a:cubicBezTo>
                  <a:pt x="813265" y="732173"/>
                  <a:pt x="813265" y="738558"/>
                  <a:pt x="809008" y="732173"/>
                </a:cubicBezTo>
                <a:cubicBezTo>
                  <a:pt x="811136" y="730044"/>
                  <a:pt x="811136" y="732173"/>
                  <a:pt x="817521" y="734301"/>
                </a:cubicBezTo>
                <a:cubicBezTo>
                  <a:pt x="823906" y="732173"/>
                  <a:pt x="813265" y="721530"/>
                  <a:pt x="815393" y="717274"/>
                </a:cubicBezTo>
                <a:cubicBezTo>
                  <a:pt x="821778" y="725787"/>
                  <a:pt x="826034" y="734301"/>
                  <a:pt x="836676" y="738558"/>
                </a:cubicBezTo>
                <a:cubicBezTo>
                  <a:pt x="843060" y="740686"/>
                  <a:pt x="832419" y="725787"/>
                  <a:pt x="834547" y="723659"/>
                </a:cubicBezTo>
                <a:cubicBezTo>
                  <a:pt x="845189" y="730044"/>
                  <a:pt x="840932" y="723659"/>
                  <a:pt x="843060" y="721530"/>
                </a:cubicBezTo>
                <a:cubicBezTo>
                  <a:pt x="836676" y="717274"/>
                  <a:pt x="834547" y="704503"/>
                  <a:pt x="840932" y="710888"/>
                </a:cubicBezTo>
                <a:cubicBezTo>
                  <a:pt x="838804" y="710888"/>
                  <a:pt x="838804" y="717274"/>
                  <a:pt x="847317" y="719402"/>
                </a:cubicBezTo>
                <a:cubicBezTo>
                  <a:pt x="843060" y="713017"/>
                  <a:pt x="845189" y="713017"/>
                  <a:pt x="845189" y="710888"/>
                </a:cubicBezTo>
                <a:cubicBezTo>
                  <a:pt x="843060" y="708760"/>
                  <a:pt x="840932" y="706632"/>
                  <a:pt x="838804" y="704503"/>
                </a:cubicBezTo>
                <a:cubicBezTo>
                  <a:pt x="836676" y="698118"/>
                  <a:pt x="838804" y="700246"/>
                  <a:pt x="834547" y="691733"/>
                </a:cubicBezTo>
                <a:cubicBezTo>
                  <a:pt x="851574" y="698118"/>
                  <a:pt x="830291" y="676834"/>
                  <a:pt x="849445" y="685348"/>
                </a:cubicBezTo>
                <a:cubicBezTo>
                  <a:pt x="845189" y="681091"/>
                  <a:pt x="849445" y="681091"/>
                  <a:pt x="845189" y="674706"/>
                </a:cubicBezTo>
                <a:cubicBezTo>
                  <a:pt x="853702" y="685348"/>
                  <a:pt x="860087" y="689604"/>
                  <a:pt x="866471" y="700246"/>
                </a:cubicBezTo>
                <a:cubicBezTo>
                  <a:pt x="868600" y="691733"/>
                  <a:pt x="877113" y="687476"/>
                  <a:pt x="860087" y="668320"/>
                </a:cubicBezTo>
                <a:cubicBezTo>
                  <a:pt x="866471" y="666192"/>
                  <a:pt x="872856" y="657678"/>
                  <a:pt x="860087" y="640651"/>
                </a:cubicBezTo>
                <a:cubicBezTo>
                  <a:pt x="840932" y="632137"/>
                  <a:pt x="864343" y="668320"/>
                  <a:pt x="851574" y="661935"/>
                </a:cubicBezTo>
                <a:cubicBezTo>
                  <a:pt x="853702" y="664063"/>
                  <a:pt x="860087" y="672577"/>
                  <a:pt x="857958" y="670449"/>
                </a:cubicBezTo>
                <a:cubicBezTo>
                  <a:pt x="855830" y="668320"/>
                  <a:pt x="853702" y="666192"/>
                  <a:pt x="849445" y="666192"/>
                </a:cubicBezTo>
                <a:cubicBezTo>
                  <a:pt x="851574" y="672577"/>
                  <a:pt x="868600" y="687476"/>
                  <a:pt x="860087" y="689604"/>
                </a:cubicBezTo>
                <a:cubicBezTo>
                  <a:pt x="853702" y="678962"/>
                  <a:pt x="838804" y="659807"/>
                  <a:pt x="840932" y="655550"/>
                </a:cubicBezTo>
                <a:cubicBezTo>
                  <a:pt x="845189" y="657678"/>
                  <a:pt x="845189" y="664063"/>
                  <a:pt x="851574" y="666192"/>
                </a:cubicBezTo>
                <a:cubicBezTo>
                  <a:pt x="847317" y="655550"/>
                  <a:pt x="847317" y="651293"/>
                  <a:pt x="836676" y="638523"/>
                </a:cubicBezTo>
                <a:cubicBezTo>
                  <a:pt x="843060" y="638523"/>
                  <a:pt x="845189" y="636394"/>
                  <a:pt x="849445" y="636394"/>
                </a:cubicBezTo>
                <a:cubicBezTo>
                  <a:pt x="843060" y="623624"/>
                  <a:pt x="849445" y="623624"/>
                  <a:pt x="836676" y="612982"/>
                </a:cubicBezTo>
                <a:cubicBezTo>
                  <a:pt x="843060" y="612982"/>
                  <a:pt x="843060" y="619367"/>
                  <a:pt x="847317" y="621495"/>
                </a:cubicBezTo>
                <a:cubicBezTo>
                  <a:pt x="851574" y="619367"/>
                  <a:pt x="849445" y="619367"/>
                  <a:pt x="857958" y="625752"/>
                </a:cubicBezTo>
                <a:cubicBezTo>
                  <a:pt x="857958" y="625752"/>
                  <a:pt x="857958" y="625752"/>
                  <a:pt x="849445" y="610853"/>
                </a:cubicBezTo>
                <a:cubicBezTo>
                  <a:pt x="853702" y="612982"/>
                  <a:pt x="855830" y="610853"/>
                  <a:pt x="853702" y="606596"/>
                </a:cubicBezTo>
                <a:cubicBezTo>
                  <a:pt x="847317" y="602340"/>
                  <a:pt x="851574" y="606596"/>
                  <a:pt x="849445" y="606596"/>
                </a:cubicBezTo>
                <a:cubicBezTo>
                  <a:pt x="847317" y="602340"/>
                  <a:pt x="845189" y="598083"/>
                  <a:pt x="840932" y="595954"/>
                </a:cubicBezTo>
                <a:cubicBezTo>
                  <a:pt x="843060" y="595954"/>
                  <a:pt x="838804" y="589569"/>
                  <a:pt x="847317" y="593826"/>
                </a:cubicBezTo>
                <a:cubicBezTo>
                  <a:pt x="849445" y="598083"/>
                  <a:pt x="853702" y="602340"/>
                  <a:pt x="857958" y="602340"/>
                </a:cubicBezTo>
                <a:cubicBezTo>
                  <a:pt x="853702" y="595954"/>
                  <a:pt x="847317" y="585312"/>
                  <a:pt x="843060" y="576799"/>
                </a:cubicBezTo>
                <a:cubicBezTo>
                  <a:pt x="855830" y="585312"/>
                  <a:pt x="834547" y="561900"/>
                  <a:pt x="847317" y="570414"/>
                </a:cubicBezTo>
                <a:cubicBezTo>
                  <a:pt x="851574" y="574670"/>
                  <a:pt x="847317" y="574670"/>
                  <a:pt x="853702" y="578927"/>
                </a:cubicBezTo>
                <a:cubicBezTo>
                  <a:pt x="849445" y="576799"/>
                  <a:pt x="853702" y="583184"/>
                  <a:pt x="853702" y="585312"/>
                </a:cubicBezTo>
                <a:cubicBezTo>
                  <a:pt x="855830" y="587441"/>
                  <a:pt x="857958" y="589569"/>
                  <a:pt x="860087" y="589569"/>
                </a:cubicBezTo>
                <a:cubicBezTo>
                  <a:pt x="860087" y="589569"/>
                  <a:pt x="860087" y="589569"/>
                  <a:pt x="855830" y="581056"/>
                </a:cubicBezTo>
                <a:cubicBezTo>
                  <a:pt x="866471" y="587441"/>
                  <a:pt x="860087" y="576799"/>
                  <a:pt x="864343" y="578927"/>
                </a:cubicBezTo>
                <a:cubicBezTo>
                  <a:pt x="870728" y="589569"/>
                  <a:pt x="860087" y="589569"/>
                  <a:pt x="877113" y="608725"/>
                </a:cubicBezTo>
                <a:cubicBezTo>
                  <a:pt x="885626" y="608725"/>
                  <a:pt x="866471" y="576799"/>
                  <a:pt x="887754" y="593826"/>
                </a:cubicBezTo>
                <a:cubicBezTo>
                  <a:pt x="889882" y="593826"/>
                  <a:pt x="887754" y="589569"/>
                  <a:pt x="885626" y="585312"/>
                </a:cubicBezTo>
                <a:cubicBezTo>
                  <a:pt x="883498" y="585312"/>
                  <a:pt x="879241" y="583184"/>
                  <a:pt x="879241" y="581056"/>
                </a:cubicBezTo>
                <a:cubicBezTo>
                  <a:pt x="889882" y="578927"/>
                  <a:pt x="883498" y="559771"/>
                  <a:pt x="894139" y="559771"/>
                </a:cubicBezTo>
                <a:cubicBezTo>
                  <a:pt x="892011" y="557643"/>
                  <a:pt x="892011" y="555515"/>
                  <a:pt x="889882" y="553386"/>
                </a:cubicBezTo>
                <a:cubicBezTo>
                  <a:pt x="896267" y="557643"/>
                  <a:pt x="889882" y="549129"/>
                  <a:pt x="894139" y="551258"/>
                </a:cubicBezTo>
                <a:cubicBezTo>
                  <a:pt x="898395" y="557643"/>
                  <a:pt x="894139" y="555515"/>
                  <a:pt x="900524" y="559771"/>
                </a:cubicBezTo>
                <a:cubicBezTo>
                  <a:pt x="904780" y="557643"/>
                  <a:pt x="906909" y="555515"/>
                  <a:pt x="906909" y="551258"/>
                </a:cubicBezTo>
                <a:cubicBezTo>
                  <a:pt x="911165" y="551258"/>
                  <a:pt x="913293" y="555515"/>
                  <a:pt x="917550" y="557643"/>
                </a:cubicBezTo>
                <a:cubicBezTo>
                  <a:pt x="915422" y="555515"/>
                  <a:pt x="913293" y="553386"/>
                  <a:pt x="911165" y="549129"/>
                </a:cubicBezTo>
                <a:cubicBezTo>
                  <a:pt x="915422" y="551258"/>
                  <a:pt x="917550" y="555515"/>
                  <a:pt x="923935" y="555515"/>
                </a:cubicBezTo>
                <a:cubicBezTo>
                  <a:pt x="919678" y="549129"/>
                  <a:pt x="921806" y="553386"/>
                  <a:pt x="917550" y="547001"/>
                </a:cubicBezTo>
                <a:cubicBezTo>
                  <a:pt x="923935" y="551258"/>
                  <a:pt x="928191" y="555515"/>
                  <a:pt x="934576" y="559771"/>
                </a:cubicBezTo>
                <a:cubicBezTo>
                  <a:pt x="934576" y="557643"/>
                  <a:pt x="930320" y="551258"/>
                  <a:pt x="936704" y="553386"/>
                </a:cubicBezTo>
                <a:cubicBezTo>
                  <a:pt x="938833" y="553386"/>
                  <a:pt x="938833" y="555515"/>
                  <a:pt x="938833" y="555515"/>
                </a:cubicBezTo>
                <a:cubicBezTo>
                  <a:pt x="940961" y="557643"/>
                  <a:pt x="940961" y="557643"/>
                  <a:pt x="940961" y="559771"/>
                </a:cubicBezTo>
                <a:cubicBezTo>
                  <a:pt x="934576" y="553386"/>
                  <a:pt x="934576" y="559771"/>
                  <a:pt x="938833" y="561900"/>
                </a:cubicBezTo>
                <a:cubicBezTo>
                  <a:pt x="943089" y="559771"/>
                  <a:pt x="945217" y="557643"/>
                  <a:pt x="940961" y="549129"/>
                </a:cubicBezTo>
                <a:cubicBezTo>
                  <a:pt x="949474" y="555515"/>
                  <a:pt x="945217" y="547001"/>
                  <a:pt x="951602" y="553386"/>
                </a:cubicBezTo>
                <a:cubicBezTo>
                  <a:pt x="947346" y="549129"/>
                  <a:pt x="945217" y="547001"/>
                  <a:pt x="949474" y="547001"/>
                </a:cubicBezTo>
                <a:cubicBezTo>
                  <a:pt x="953730" y="553386"/>
                  <a:pt x="957987" y="559771"/>
                  <a:pt x="964372" y="561900"/>
                </a:cubicBezTo>
                <a:cubicBezTo>
                  <a:pt x="964372" y="566157"/>
                  <a:pt x="964372" y="568285"/>
                  <a:pt x="964372" y="572542"/>
                </a:cubicBezTo>
                <a:cubicBezTo>
                  <a:pt x="968628" y="574670"/>
                  <a:pt x="970757" y="581056"/>
                  <a:pt x="975013" y="581056"/>
                </a:cubicBezTo>
                <a:cubicBezTo>
                  <a:pt x="966500" y="568285"/>
                  <a:pt x="968628" y="566157"/>
                  <a:pt x="970757" y="561900"/>
                </a:cubicBezTo>
                <a:cubicBezTo>
                  <a:pt x="966500" y="557643"/>
                  <a:pt x="957987" y="547001"/>
                  <a:pt x="964372" y="549129"/>
                </a:cubicBezTo>
                <a:cubicBezTo>
                  <a:pt x="966500" y="553386"/>
                  <a:pt x="964372" y="553386"/>
                  <a:pt x="968628" y="557643"/>
                </a:cubicBezTo>
                <a:cubicBezTo>
                  <a:pt x="972885" y="561900"/>
                  <a:pt x="977141" y="564028"/>
                  <a:pt x="979270" y="564028"/>
                </a:cubicBezTo>
                <a:cubicBezTo>
                  <a:pt x="977141" y="561900"/>
                  <a:pt x="968628" y="553386"/>
                  <a:pt x="972885" y="553386"/>
                </a:cubicBezTo>
                <a:cubicBezTo>
                  <a:pt x="972885" y="555515"/>
                  <a:pt x="981398" y="561900"/>
                  <a:pt x="979270" y="557643"/>
                </a:cubicBezTo>
                <a:cubicBezTo>
                  <a:pt x="977141" y="553386"/>
                  <a:pt x="970757" y="551258"/>
                  <a:pt x="970757" y="544873"/>
                </a:cubicBezTo>
                <a:cubicBezTo>
                  <a:pt x="972885" y="547001"/>
                  <a:pt x="981398" y="555515"/>
                  <a:pt x="981398" y="551258"/>
                </a:cubicBezTo>
                <a:cubicBezTo>
                  <a:pt x="977141" y="549129"/>
                  <a:pt x="968628" y="538487"/>
                  <a:pt x="972885" y="536359"/>
                </a:cubicBezTo>
                <a:cubicBezTo>
                  <a:pt x="977141" y="540616"/>
                  <a:pt x="975013" y="542744"/>
                  <a:pt x="979270" y="544873"/>
                </a:cubicBezTo>
                <a:cubicBezTo>
                  <a:pt x="977141" y="540616"/>
                  <a:pt x="987783" y="551258"/>
                  <a:pt x="985655" y="547001"/>
                </a:cubicBezTo>
                <a:cubicBezTo>
                  <a:pt x="972885" y="538487"/>
                  <a:pt x="975013" y="527845"/>
                  <a:pt x="979270" y="527845"/>
                </a:cubicBezTo>
                <a:cubicBezTo>
                  <a:pt x="977141" y="525717"/>
                  <a:pt x="972885" y="521460"/>
                  <a:pt x="970757" y="519332"/>
                </a:cubicBezTo>
                <a:cubicBezTo>
                  <a:pt x="975013" y="519332"/>
                  <a:pt x="975013" y="517203"/>
                  <a:pt x="968628" y="512947"/>
                </a:cubicBezTo>
                <a:cubicBezTo>
                  <a:pt x="972885" y="515075"/>
                  <a:pt x="970757" y="508690"/>
                  <a:pt x="975013" y="512947"/>
                </a:cubicBezTo>
                <a:cubicBezTo>
                  <a:pt x="981398" y="519332"/>
                  <a:pt x="983526" y="529974"/>
                  <a:pt x="981398" y="534231"/>
                </a:cubicBezTo>
                <a:cubicBezTo>
                  <a:pt x="983526" y="534231"/>
                  <a:pt x="983526" y="536359"/>
                  <a:pt x="985655" y="538487"/>
                </a:cubicBezTo>
                <a:cubicBezTo>
                  <a:pt x="983526" y="521460"/>
                  <a:pt x="994168" y="521460"/>
                  <a:pt x="987783" y="500176"/>
                </a:cubicBezTo>
                <a:cubicBezTo>
                  <a:pt x="992039" y="504433"/>
                  <a:pt x="989911" y="500176"/>
                  <a:pt x="996296" y="504433"/>
                </a:cubicBezTo>
                <a:cubicBezTo>
                  <a:pt x="1002681" y="515075"/>
                  <a:pt x="996296" y="519332"/>
                  <a:pt x="1009065" y="536359"/>
                </a:cubicBezTo>
                <a:cubicBezTo>
                  <a:pt x="1009065" y="536359"/>
                  <a:pt x="1011194" y="536359"/>
                  <a:pt x="1011194" y="536359"/>
                </a:cubicBezTo>
                <a:cubicBezTo>
                  <a:pt x="1009065" y="523589"/>
                  <a:pt x="998424" y="502304"/>
                  <a:pt x="1013322" y="508690"/>
                </a:cubicBezTo>
                <a:cubicBezTo>
                  <a:pt x="1013322" y="500176"/>
                  <a:pt x="1011194" y="485277"/>
                  <a:pt x="1023963" y="491662"/>
                </a:cubicBezTo>
                <a:cubicBezTo>
                  <a:pt x="1019707" y="489534"/>
                  <a:pt x="1019707" y="487406"/>
                  <a:pt x="1021835" y="487406"/>
                </a:cubicBezTo>
                <a:cubicBezTo>
                  <a:pt x="1023963" y="491662"/>
                  <a:pt x="1026092" y="493791"/>
                  <a:pt x="1030348" y="495919"/>
                </a:cubicBezTo>
                <a:cubicBezTo>
                  <a:pt x="1030348" y="493791"/>
                  <a:pt x="1034605" y="493791"/>
                  <a:pt x="1038861" y="498048"/>
                </a:cubicBezTo>
                <a:cubicBezTo>
                  <a:pt x="1038861" y="493791"/>
                  <a:pt x="1040989" y="495919"/>
                  <a:pt x="1034605" y="491662"/>
                </a:cubicBezTo>
                <a:cubicBezTo>
                  <a:pt x="1034605" y="491662"/>
                  <a:pt x="1036733" y="495919"/>
                  <a:pt x="1034605" y="495919"/>
                </a:cubicBezTo>
                <a:cubicBezTo>
                  <a:pt x="1028220" y="487406"/>
                  <a:pt x="1034605" y="485277"/>
                  <a:pt x="1028220" y="476764"/>
                </a:cubicBezTo>
                <a:cubicBezTo>
                  <a:pt x="1045246" y="491662"/>
                  <a:pt x="1049503" y="485277"/>
                  <a:pt x="1060144" y="487406"/>
                </a:cubicBezTo>
                <a:cubicBezTo>
                  <a:pt x="1064400" y="493791"/>
                  <a:pt x="1072914" y="495919"/>
                  <a:pt x="1077170" y="498048"/>
                </a:cubicBezTo>
                <a:cubicBezTo>
                  <a:pt x="1094196" y="515075"/>
                  <a:pt x="1100581" y="536359"/>
                  <a:pt x="1100581" y="551258"/>
                </a:cubicBezTo>
                <a:cubicBezTo>
                  <a:pt x="1094196" y="544873"/>
                  <a:pt x="1098453" y="544873"/>
                  <a:pt x="1094196" y="540616"/>
                </a:cubicBezTo>
                <a:cubicBezTo>
                  <a:pt x="1087811" y="538487"/>
                  <a:pt x="1098453" y="551258"/>
                  <a:pt x="1092068" y="551258"/>
                </a:cubicBezTo>
                <a:cubicBezTo>
                  <a:pt x="1111222" y="574670"/>
                  <a:pt x="1089940" y="576799"/>
                  <a:pt x="1096325" y="589569"/>
                </a:cubicBezTo>
                <a:cubicBezTo>
                  <a:pt x="1081427" y="587441"/>
                  <a:pt x="1083555" y="602340"/>
                  <a:pt x="1085683" y="610853"/>
                </a:cubicBezTo>
                <a:cubicBezTo>
                  <a:pt x="1087811" y="610853"/>
                  <a:pt x="1085683" y="600211"/>
                  <a:pt x="1094196" y="608725"/>
                </a:cubicBezTo>
                <a:cubicBezTo>
                  <a:pt x="1094196" y="617238"/>
                  <a:pt x="1087811" y="615110"/>
                  <a:pt x="1092068" y="625752"/>
                </a:cubicBezTo>
                <a:cubicBezTo>
                  <a:pt x="1087811" y="627881"/>
                  <a:pt x="1081427" y="632137"/>
                  <a:pt x="1089940" y="640651"/>
                </a:cubicBezTo>
                <a:cubicBezTo>
                  <a:pt x="1087811" y="642779"/>
                  <a:pt x="1087811" y="638523"/>
                  <a:pt x="1081427" y="636394"/>
                </a:cubicBezTo>
                <a:cubicBezTo>
                  <a:pt x="1081427" y="640651"/>
                  <a:pt x="1089940" y="653421"/>
                  <a:pt x="1081427" y="649165"/>
                </a:cubicBezTo>
                <a:cubicBezTo>
                  <a:pt x="1079298" y="644908"/>
                  <a:pt x="1087811" y="649165"/>
                  <a:pt x="1081427" y="642779"/>
                </a:cubicBezTo>
                <a:cubicBezTo>
                  <a:pt x="1079298" y="644908"/>
                  <a:pt x="1070785" y="644908"/>
                  <a:pt x="1081427" y="653421"/>
                </a:cubicBezTo>
                <a:cubicBezTo>
                  <a:pt x="1072914" y="653421"/>
                  <a:pt x="1070785" y="661935"/>
                  <a:pt x="1068657" y="670449"/>
                </a:cubicBezTo>
                <a:cubicBezTo>
                  <a:pt x="1079298" y="681091"/>
                  <a:pt x="1083555" y="695990"/>
                  <a:pt x="1081427" y="700246"/>
                </a:cubicBezTo>
                <a:cubicBezTo>
                  <a:pt x="1087811" y="706632"/>
                  <a:pt x="1092068" y="710888"/>
                  <a:pt x="1098453" y="715145"/>
                </a:cubicBezTo>
                <a:cubicBezTo>
                  <a:pt x="1098453" y="713017"/>
                  <a:pt x="1098453" y="710888"/>
                  <a:pt x="1096325" y="706632"/>
                </a:cubicBezTo>
                <a:cubicBezTo>
                  <a:pt x="1092068" y="704503"/>
                  <a:pt x="1087811" y="702375"/>
                  <a:pt x="1085683" y="698118"/>
                </a:cubicBezTo>
                <a:cubicBezTo>
                  <a:pt x="1089940" y="695990"/>
                  <a:pt x="1094196" y="693861"/>
                  <a:pt x="1092068" y="687476"/>
                </a:cubicBezTo>
                <a:cubicBezTo>
                  <a:pt x="1096325" y="689604"/>
                  <a:pt x="1098453" y="691733"/>
                  <a:pt x="1100581" y="691733"/>
                </a:cubicBezTo>
                <a:cubicBezTo>
                  <a:pt x="1094196" y="685348"/>
                  <a:pt x="1100581" y="689604"/>
                  <a:pt x="1098453" y="685348"/>
                </a:cubicBezTo>
                <a:cubicBezTo>
                  <a:pt x="1098453" y="683219"/>
                  <a:pt x="1096325" y="683219"/>
                  <a:pt x="1094196" y="681091"/>
                </a:cubicBezTo>
                <a:cubicBezTo>
                  <a:pt x="1098453" y="683219"/>
                  <a:pt x="1100581" y="683219"/>
                  <a:pt x="1100581" y="683219"/>
                </a:cubicBezTo>
                <a:cubicBezTo>
                  <a:pt x="1102709" y="687476"/>
                  <a:pt x="1104838" y="698118"/>
                  <a:pt x="1113351" y="702375"/>
                </a:cubicBezTo>
                <a:cubicBezTo>
                  <a:pt x="1113351" y="698118"/>
                  <a:pt x="1106966" y="687476"/>
                  <a:pt x="1113351" y="687476"/>
                </a:cubicBezTo>
                <a:cubicBezTo>
                  <a:pt x="1117607" y="689604"/>
                  <a:pt x="1117607" y="693861"/>
                  <a:pt x="1121864" y="695990"/>
                </a:cubicBezTo>
                <a:cubicBezTo>
                  <a:pt x="1126120" y="695990"/>
                  <a:pt x="1121864" y="687476"/>
                  <a:pt x="1130377" y="689604"/>
                </a:cubicBezTo>
                <a:cubicBezTo>
                  <a:pt x="1132505" y="693861"/>
                  <a:pt x="1134633" y="698118"/>
                  <a:pt x="1136762" y="700246"/>
                </a:cubicBezTo>
                <a:cubicBezTo>
                  <a:pt x="1143146" y="702375"/>
                  <a:pt x="1136762" y="691733"/>
                  <a:pt x="1147403" y="698118"/>
                </a:cubicBezTo>
                <a:cubicBezTo>
                  <a:pt x="1145275" y="695990"/>
                  <a:pt x="1143146" y="695990"/>
                  <a:pt x="1143146" y="693861"/>
                </a:cubicBezTo>
                <a:cubicBezTo>
                  <a:pt x="1151660" y="698118"/>
                  <a:pt x="1155916" y="695990"/>
                  <a:pt x="1155916" y="691733"/>
                </a:cubicBezTo>
                <a:cubicBezTo>
                  <a:pt x="1166557" y="698118"/>
                  <a:pt x="1164429" y="691733"/>
                  <a:pt x="1172942" y="695990"/>
                </a:cubicBezTo>
                <a:cubicBezTo>
                  <a:pt x="1177199" y="719402"/>
                  <a:pt x="1162301" y="723659"/>
                  <a:pt x="1168686" y="749200"/>
                </a:cubicBezTo>
                <a:cubicBezTo>
                  <a:pt x="1160173" y="747071"/>
                  <a:pt x="1164429" y="755585"/>
                  <a:pt x="1166557" y="766227"/>
                </a:cubicBezTo>
                <a:cubicBezTo>
                  <a:pt x="1158044" y="761970"/>
                  <a:pt x="1155916" y="770484"/>
                  <a:pt x="1168686" y="783254"/>
                </a:cubicBezTo>
                <a:cubicBezTo>
                  <a:pt x="1166557" y="776869"/>
                  <a:pt x="1158044" y="766227"/>
                  <a:pt x="1166557" y="766227"/>
                </a:cubicBezTo>
                <a:cubicBezTo>
                  <a:pt x="1168686" y="776869"/>
                  <a:pt x="1175070" y="791768"/>
                  <a:pt x="1166557" y="789640"/>
                </a:cubicBezTo>
                <a:cubicBezTo>
                  <a:pt x="1172942" y="796025"/>
                  <a:pt x="1172942" y="800282"/>
                  <a:pt x="1170814" y="802410"/>
                </a:cubicBezTo>
                <a:cubicBezTo>
                  <a:pt x="1168686" y="796025"/>
                  <a:pt x="1166557" y="789640"/>
                  <a:pt x="1162301" y="785383"/>
                </a:cubicBezTo>
                <a:cubicBezTo>
                  <a:pt x="1160173" y="791768"/>
                  <a:pt x="1172942" y="804538"/>
                  <a:pt x="1175070" y="810924"/>
                </a:cubicBezTo>
                <a:cubicBezTo>
                  <a:pt x="1170814" y="810924"/>
                  <a:pt x="1168686" y="808795"/>
                  <a:pt x="1166557" y="806667"/>
                </a:cubicBezTo>
                <a:cubicBezTo>
                  <a:pt x="1166557" y="808795"/>
                  <a:pt x="1168686" y="819437"/>
                  <a:pt x="1162301" y="810924"/>
                </a:cubicBezTo>
                <a:cubicBezTo>
                  <a:pt x="1162301" y="810924"/>
                  <a:pt x="1162301" y="810924"/>
                  <a:pt x="1162301" y="813052"/>
                </a:cubicBezTo>
                <a:cubicBezTo>
                  <a:pt x="1166557" y="817309"/>
                  <a:pt x="1168686" y="821566"/>
                  <a:pt x="1172942" y="825822"/>
                </a:cubicBezTo>
                <a:cubicBezTo>
                  <a:pt x="1175070" y="825822"/>
                  <a:pt x="1175070" y="825822"/>
                  <a:pt x="1175070" y="823694"/>
                </a:cubicBezTo>
                <a:cubicBezTo>
                  <a:pt x="1181455" y="827951"/>
                  <a:pt x="1185712" y="830079"/>
                  <a:pt x="1185712" y="827951"/>
                </a:cubicBezTo>
                <a:cubicBezTo>
                  <a:pt x="1187840" y="832208"/>
                  <a:pt x="1189968" y="838593"/>
                  <a:pt x="1196353" y="840721"/>
                </a:cubicBezTo>
                <a:cubicBezTo>
                  <a:pt x="1189968" y="830079"/>
                  <a:pt x="1175070" y="808795"/>
                  <a:pt x="1189968" y="817309"/>
                </a:cubicBezTo>
                <a:cubicBezTo>
                  <a:pt x="1187840" y="815180"/>
                  <a:pt x="1187840" y="813052"/>
                  <a:pt x="1189968" y="810924"/>
                </a:cubicBezTo>
                <a:cubicBezTo>
                  <a:pt x="1185712" y="808795"/>
                  <a:pt x="1183584" y="806667"/>
                  <a:pt x="1181455" y="804538"/>
                </a:cubicBezTo>
                <a:cubicBezTo>
                  <a:pt x="1185712" y="806667"/>
                  <a:pt x="1187840" y="806667"/>
                  <a:pt x="1187840" y="804538"/>
                </a:cubicBezTo>
                <a:cubicBezTo>
                  <a:pt x="1185712" y="791768"/>
                  <a:pt x="1185712" y="781126"/>
                  <a:pt x="1187840" y="772612"/>
                </a:cubicBezTo>
                <a:cubicBezTo>
                  <a:pt x="1192097" y="764099"/>
                  <a:pt x="1196353" y="755585"/>
                  <a:pt x="1198481" y="749200"/>
                </a:cubicBezTo>
                <a:cubicBezTo>
                  <a:pt x="1204866" y="764099"/>
                  <a:pt x="1204866" y="764099"/>
                  <a:pt x="1209123" y="772612"/>
                </a:cubicBezTo>
                <a:cubicBezTo>
                  <a:pt x="1211251" y="770484"/>
                  <a:pt x="1213379" y="766227"/>
                  <a:pt x="1213379" y="761970"/>
                </a:cubicBezTo>
                <a:cubicBezTo>
                  <a:pt x="1215508" y="764099"/>
                  <a:pt x="1224021" y="770484"/>
                  <a:pt x="1224021" y="766227"/>
                </a:cubicBezTo>
                <a:cubicBezTo>
                  <a:pt x="1215508" y="757713"/>
                  <a:pt x="1230405" y="766227"/>
                  <a:pt x="1224021" y="755585"/>
                </a:cubicBezTo>
                <a:cubicBezTo>
                  <a:pt x="1230405" y="759842"/>
                  <a:pt x="1226149" y="753457"/>
                  <a:pt x="1230405" y="755585"/>
                </a:cubicBezTo>
                <a:cubicBezTo>
                  <a:pt x="1232534" y="759842"/>
                  <a:pt x="1230405" y="757713"/>
                  <a:pt x="1232534" y="761970"/>
                </a:cubicBezTo>
                <a:cubicBezTo>
                  <a:pt x="1236790" y="764099"/>
                  <a:pt x="1241047" y="768355"/>
                  <a:pt x="1243175" y="768355"/>
                </a:cubicBezTo>
                <a:cubicBezTo>
                  <a:pt x="1251688" y="785383"/>
                  <a:pt x="1253816" y="798153"/>
                  <a:pt x="1258073" y="813052"/>
                </a:cubicBezTo>
                <a:cubicBezTo>
                  <a:pt x="1262330" y="821566"/>
                  <a:pt x="1268714" y="842850"/>
                  <a:pt x="1264458" y="844978"/>
                </a:cubicBezTo>
                <a:cubicBezTo>
                  <a:pt x="1275099" y="864134"/>
                  <a:pt x="1270843" y="874776"/>
                  <a:pt x="1268714" y="883289"/>
                </a:cubicBezTo>
                <a:cubicBezTo>
                  <a:pt x="1292125" y="870519"/>
                  <a:pt x="1302767" y="847107"/>
                  <a:pt x="1317664" y="827951"/>
                </a:cubicBezTo>
                <a:cubicBezTo>
                  <a:pt x="1321921" y="827951"/>
                  <a:pt x="1324049" y="832208"/>
                  <a:pt x="1328306" y="830079"/>
                </a:cubicBezTo>
                <a:cubicBezTo>
                  <a:pt x="1321921" y="821566"/>
                  <a:pt x="1332562" y="821566"/>
                  <a:pt x="1326178" y="813052"/>
                </a:cubicBezTo>
                <a:cubicBezTo>
                  <a:pt x="1341075" y="815180"/>
                  <a:pt x="1336819" y="804538"/>
                  <a:pt x="1347460" y="804538"/>
                </a:cubicBezTo>
                <a:cubicBezTo>
                  <a:pt x="1345332" y="791768"/>
                  <a:pt x="1364486" y="781126"/>
                  <a:pt x="1370871" y="770484"/>
                </a:cubicBezTo>
                <a:cubicBezTo>
                  <a:pt x="1385769" y="778998"/>
                  <a:pt x="1379384" y="753457"/>
                  <a:pt x="1394282" y="751328"/>
                </a:cubicBezTo>
                <a:cubicBezTo>
                  <a:pt x="1394282" y="747071"/>
                  <a:pt x="1387897" y="749200"/>
                  <a:pt x="1385769" y="744943"/>
                </a:cubicBezTo>
                <a:cubicBezTo>
                  <a:pt x="1390026" y="742815"/>
                  <a:pt x="1400667" y="744943"/>
                  <a:pt x="1394282" y="734301"/>
                </a:cubicBezTo>
                <a:cubicBezTo>
                  <a:pt x="1409180" y="732173"/>
                  <a:pt x="1413437" y="721530"/>
                  <a:pt x="1419821" y="710888"/>
                </a:cubicBezTo>
                <a:cubicBezTo>
                  <a:pt x="1426206" y="710888"/>
                  <a:pt x="1426206" y="721530"/>
                  <a:pt x="1432591" y="719402"/>
                </a:cubicBezTo>
                <a:cubicBezTo>
                  <a:pt x="1432591" y="704503"/>
                  <a:pt x="1432591" y="693861"/>
                  <a:pt x="1441104" y="685348"/>
                </a:cubicBezTo>
                <a:cubicBezTo>
                  <a:pt x="1447489" y="687476"/>
                  <a:pt x="1441104" y="689604"/>
                  <a:pt x="1445361" y="695990"/>
                </a:cubicBezTo>
                <a:cubicBezTo>
                  <a:pt x="1449617" y="693861"/>
                  <a:pt x="1451745" y="700246"/>
                  <a:pt x="1456002" y="700246"/>
                </a:cubicBezTo>
                <a:cubicBezTo>
                  <a:pt x="1453874" y="691733"/>
                  <a:pt x="1453874" y="681091"/>
                  <a:pt x="1462387" y="681091"/>
                </a:cubicBezTo>
                <a:cubicBezTo>
                  <a:pt x="1462387" y="683219"/>
                  <a:pt x="1456002" y="689604"/>
                  <a:pt x="1462387" y="691733"/>
                </a:cubicBezTo>
                <a:cubicBezTo>
                  <a:pt x="1466643" y="685348"/>
                  <a:pt x="1473028" y="681091"/>
                  <a:pt x="1470900" y="672577"/>
                </a:cubicBezTo>
                <a:cubicBezTo>
                  <a:pt x="1475156" y="670449"/>
                  <a:pt x="1475156" y="674706"/>
                  <a:pt x="1481541" y="674706"/>
                </a:cubicBezTo>
                <a:cubicBezTo>
                  <a:pt x="1481541" y="668320"/>
                  <a:pt x="1487926" y="668320"/>
                  <a:pt x="1479413" y="657678"/>
                </a:cubicBezTo>
                <a:cubicBezTo>
                  <a:pt x="1494311" y="657678"/>
                  <a:pt x="1490054" y="644908"/>
                  <a:pt x="1496439" y="638523"/>
                </a:cubicBezTo>
                <a:cubicBezTo>
                  <a:pt x="1494311" y="634266"/>
                  <a:pt x="1485798" y="638523"/>
                  <a:pt x="1485798" y="632137"/>
                </a:cubicBezTo>
                <a:cubicBezTo>
                  <a:pt x="1492183" y="630009"/>
                  <a:pt x="1498567" y="640651"/>
                  <a:pt x="1500696" y="634266"/>
                </a:cubicBezTo>
                <a:cubicBezTo>
                  <a:pt x="1496439" y="632137"/>
                  <a:pt x="1487926" y="623624"/>
                  <a:pt x="1498567" y="623624"/>
                </a:cubicBezTo>
                <a:cubicBezTo>
                  <a:pt x="1498567" y="625752"/>
                  <a:pt x="1500696" y="630009"/>
                  <a:pt x="1502824" y="632137"/>
                </a:cubicBezTo>
                <a:cubicBezTo>
                  <a:pt x="1513465" y="623624"/>
                  <a:pt x="1521978" y="615110"/>
                  <a:pt x="1526235" y="604468"/>
                </a:cubicBezTo>
                <a:cubicBezTo>
                  <a:pt x="1528363" y="604468"/>
                  <a:pt x="1528363" y="604468"/>
                  <a:pt x="1528363" y="604468"/>
                </a:cubicBezTo>
                <a:cubicBezTo>
                  <a:pt x="1536876" y="600211"/>
                  <a:pt x="1553902" y="589569"/>
                  <a:pt x="1545389" y="581056"/>
                </a:cubicBezTo>
                <a:cubicBezTo>
                  <a:pt x="1549646" y="581056"/>
                  <a:pt x="1547518" y="578927"/>
                  <a:pt x="1549646" y="576799"/>
                </a:cubicBezTo>
                <a:cubicBezTo>
                  <a:pt x="1549646" y="581056"/>
                  <a:pt x="1551774" y="583184"/>
                  <a:pt x="1556031" y="583184"/>
                </a:cubicBezTo>
                <a:cubicBezTo>
                  <a:pt x="1549646" y="574670"/>
                  <a:pt x="1560287" y="578927"/>
                  <a:pt x="1553902" y="572542"/>
                </a:cubicBezTo>
                <a:cubicBezTo>
                  <a:pt x="1551774" y="572542"/>
                  <a:pt x="1549646" y="574670"/>
                  <a:pt x="1547518" y="574670"/>
                </a:cubicBezTo>
                <a:cubicBezTo>
                  <a:pt x="1543261" y="564028"/>
                  <a:pt x="1564544" y="578927"/>
                  <a:pt x="1560287" y="568285"/>
                </a:cubicBezTo>
                <a:cubicBezTo>
                  <a:pt x="1568800" y="568285"/>
                  <a:pt x="1564544" y="561900"/>
                  <a:pt x="1570929" y="561900"/>
                </a:cubicBezTo>
                <a:cubicBezTo>
                  <a:pt x="1575185" y="566157"/>
                  <a:pt x="1568800" y="568285"/>
                  <a:pt x="1573057" y="570414"/>
                </a:cubicBezTo>
                <a:cubicBezTo>
                  <a:pt x="1581570" y="564028"/>
                  <a:pt x="1587955" y="557643"/>
                  <a:pt x="1587955" y="544873"/>
                </a:cubicBezTo>
                <a:cubicBezTo>
                  <a:pt x="1587955" y="547001"/>
                  <a:pt x="1592211" y="549129"/>
                  <a:pt x="1594339" y="551258"/>
                </a:cubicBezTo>
                <a:cubicBezTo>
                  <a:pt x="1592211" y="547001"/>
                  <a:pt x="1598596" y="549129"/>
                  <a:pt x="1596468" y="544873"/>
                </a:cubicBezTo>
                <a:cubicBezTo>
                  <a:pt x="1594339" y="542744"/>
                  <a:pt x="1592211" y="540616"/>
                  <a:pt x="1590083" y="538487"/>
                </a:cubicBezTo>
                <a:cubicBezTo>
                  <a:pt x="1596468" y="538487"/>
                  <a:pt x="1598596" y="536359"/>
                  <a:pt x="1600724" y="532102"/>
                </a:cubicBezTo>
                <a:cubicBezTo>
                  <a:pt x="1598596" y="532102"/>
                  <a:pt x="1590083" y="527845"/>
                  <a:pt x="1596468" y="527845"/>
                </a:cubicBezTo>
                <a:cubicBezTo>
                  <a:pt x="1607109" y="538487"/>
                  <a:pt x="1602853" y="521460"/>
                  <a:pt x="1611366" y="521460"/>
                </a:cubicBezTo>
                <a:cubicBezTo>
                  <a:pt x="1615622" y="523589"/>
                  <a:pt x="1613494" y="529974"/>
                  <a:pt x="1619879" y="532102"/>
                </a:cubicBezTo>
                <a:cubicBezTo>
                  <a:pt x="1613494" y="521460"/>
                  <a:pt x="1622007" y="523589"/>
                  <a:pt x="1622007" y="517203"/>
                </a:cubicBezTo>
                <a:cubicBezTo>
                  <a:pt x="1613494" y="517203"/>
                  <a:pt x="1617750" y="506561"/>
                  <a:pt x="1622007" y="506561"/>
                </a:cubicBezTo>
                <a:cubicBezTo>
                  <a:pt x="1622007" y="510818"/>
                  <a:pt x="1624135" y="517203"/>
                  <a:pt x="1632648" y="517203"/>
                </a:cubicBezTo>
                <a:cubicBezTo>
                  <a:pt x="1632648" y="515075"/>
                  <a:pt x="1626263" y="508690"/>
                  <a:pt x="1630520" y="508690"/>
                </a:cubicBezTo>
                <a:cubicBezTo>
                  <a:pt x="1643290" y="521460"/>
                  <a:pt x="1651803" y="502304"/>
                  <a:pt x="1656059" y="498048"/>
                </a:cubicBezTo>
                <a:cubicBezTo>
                  <a:pt x="1653931" y="498048"/>
                  <a:pt x="1651803" y="498048"/>
                  <a:pt x="1649674" y="493791"/>
                </a:cubicBezTo>
                <a:cubicBezTo>
                  <a:pt x="1660316" y="495919"/>
                  <a:pt x="1651803" y="491662"/>
                  <a:pt x="1653931" y="489534"/>
                </a:cubicBezTo>
                <a:cubicBezTo>
                  <a:pt x="1653931" y="489534"/>
                  <a:pt x="1653931" y="489534"/>
                  <a:pt x="1664572" y="489534"/>
                </a:cubicBezTo>
                <a:cubicBezTo>
                  <a:pt x="1664572" y="495919"/>
                  <a:pt x="1670957" y="495919"/>
                  <a:pt x="1675214" y="500176"/>
                </a:cubicBezTo>
                <a:cubicBezTo>
                  <a:pt x="1666701" y="502304"/>
                  <a:pt x="1664572" y="502304"/>
                  <a:pt x="1666701" y="510818"/>
                </a:cubicBezTo>
                <a:cubicBezTo>
                  <a:pt x="1651803" y="508690"/>
                  <a:pt x="1662444" y="515075"/>
                  <a:pt x="1647546" y="512947"/>
                </a:cubicBezTo>
                <a:cubicBezTo>
                  <a:pt x="1653931" y="515075"/>
                  <a:pt x="1653931" y="523589"/>
                  <a:pt x="1649674" y="523589"/>
                </a:cubicBezTo>
                <a:cubicBezTo>
                  <a:pt x="1649674" y="521460"/>
                  <a:pt x="1647546" y="517203"/>
                  <a:pt x="1645418" y="517203"/>
                </a:cubicBezTo>
                <a:cubicBezTo>
                  <a:pt x="1645418" y="521460"/>
                  <a:pt x="1634777" y="512947"/>
                  <a:pt x="1639033" y="519332"/>
                </a:cubicBezTo>
                <a:cubicBezTo>
                  <a:pt x="1643290" y="525717"/>
                  <a:pt x="1649674" y="525717"/>
                  <a:pt x="1651803" y="534231"/>
                </a:cubicBezTo>
                <a:cubicBezTo>
                  <a:pt x="1645418" y="532102"/>
                  <a:pt x="1645418" y="521460"/>
                  <a:pt x="1634777" y="523589"/>
                </a:cubicBezTo>
                <a:cubicBezTo>
                  <a:pt x="1643290" y="534231"/>
                  <a:pt x="1619879" y="525717"/>
                  <a:pt x="1628392" y="538487"/>
                </a:cubicBezTo>
                <a:cubicBezTo>
                  <a:pt x="1634777" y="540616"/>
                  <a:pt x="1641161" y="540616"/>
                  <a:pt x="1643290" y="544873"/>
                </a:cubicBezTo>
                <a:cubicBezTo>
                  <a:pt x="1634777" y="542744"/>
                  <a:pt x="1634777" y="544873"/>
                  <a:pt x="1626263" y="538487"/>
                </a:cubicBezTo>
                <a:cubicBezTo>
                  <a:pt x="1632648" y="555515"/>
                  <a:pt x="1617750" y="557643"/>
                  <a:pt x="1611366" y="566157"/>
                </a:cubicBezTo>
                <a:cubicBezTo>
                  <a:pt x="1613494" y="566157"/>
                  <a:pt x="1613494" y="568285"/>
                  <a:pt x="1615622" y="570414"/>
                </a:cubicBezTo>
                <a:cubicBezTo>
                  <a:pt x="1619879" y="570414"/>
                  <a:pt x="1615622" y="566157"/>
                  <a:pt x="1622007" y="566157"/>
                </a:cubicBezTo>
                <a:cubicBezTo>
                  <a:pt x="1624135" y="576799"/>
                  <a:pt x="1609237" y="568285"/>
                  <a:pt x="1607109" y="572542"/>
                </a:cubicBezTo>
                <a:cubicBezTo>
                  <a:pt x="1611366" y="574670"/>
                  <a:pt x="1615622" y="578927"/>
                  <a:pt x="1611366" y="581056"/>
                </a:cubicBezTo>
                <a:cubicBezTo>
                  <a:pt x="1609237" y="570414"/>
                  <a:pt x="1607109" y="578927"/>
                  <a:pt x="1598596" y="576799"/>
                </a:cubicBezTo>
                <a:cubicBezTo>
                  <a:pt x="1600724" y="587441"/>
                  <a:pt x="1577313" y="598083"/>
                  <a:pt x="1590083" y="610853"/>
                </a:cubicBezTo>
                <a:cubicBezTo>
                  <a:pt x="1583698" y="612982"/>
                  <a:pt x="1583698" y="608725"/>
                  <a:pt x="1579442" y="606596"/>
                </a:cubicBezTo>
                <a:cubicBezTo>
                  <a:pt x="1577313" y="612982"/>
                  <a:pt x="1566672" y="617238"/>
                  <a:pt x="1568800" y="625752"/>
                </a:cubicBezTo>
                <a:cubicBezTo>
                  <a:pt x="1566672" y="621495"/>
                  <a:pt x="1564544" y="619367"/>
                  <a:pt x="1560287" y="619367"/>
                </a:cubicBezTo>
                <a:cubicBezTo>
                  <a:pt x="1560287" y="621495"/>
                  <a:pt x="1556031" y="623624"/>
                  <a:pt x="1562415" y="630009"/>
                </a:cubicBezTo>
                <a:cubicBezTo>
                  <a:pt x="1564544" y="630009"/>
                  <a:pt x="1568800" y="627881"/>
                  <a:pt x="1570929" y="632137"/>
                </a:cubicBezTo>
                <a:cubicBezTo>
                  <a:pt x="1566672" y="632137"/>
                  <a:pt x="1570929" y="636394"/>
                  <a:pt x="1562415" y="636394"/>
                </a:cubicBezTo>
                <a:cubicBezTo>
                  <a:pt x="1562415" y="630009"/>
                  <a:pt x="1558159" y="627881"/>
                  <a:pt x="1551774" y="627881"/>
                </a:cubicBezTo>
                <a:cubicBezTo>
                  <a:pt x="1558159" y="642779"/>
                  <a:pt x="1528363" y="638523"/>
                  <a:pt x="1543261" y="653421"/>
                </a:cubicBezTo>
                <a:cubicBezTo>
                  <a:pt x="1541133" y="655550"/>
                  <a:pt x="1539004" y="655550"/>
                  <a:pt x="1534748" y="651293"/>
                </a:cubicBezTo>
                <a:cubicBezTo>
                  <a:pt x="1541133" y="657678"/>
                  <a:pt x="1530491" y="659807"/>
                  <a:pt x="1536876" y="661935"/>
                </a:cubicBezTo>
                <a:cubicBezTo>
                  <a:pt x="1539004" y="661935"/>
                  <a:pt x="1539004" y="657678"/>
                  <a:pt x="1543261" y="661935"/>
                </a:cubicBezTo>
                <a:cubicBezTo>
                  <a:pt x="1539004" y="666192"/>
                  <a:pt x="1528363" y="666192"/>
                  <a:pt x="1521978" y="670449"/>
                </a:cubicBezTo>
                <a:cubicBezTo>
                  <a:pt x="1526235" y="670449"/>
                  <a:pt x="1526235" y="674706"/>
                  <a:pt x="1528363" y="674706"/>
                </a:cubicBezTo>
                <a:cubicBezTo>
                  <a:pt x="1532620" y="674706"/>
                  <a:pt x="1532620" y="672577"/>
                  <a:pt x="1536876" y="672577"/>
                </a:cubicBezTo>
                <a:cubicBezTo>
                  <a:pt x="1536876" y="689604"/>
                  <a:pt x="1509209" y="689604"/>
                  <a:pt x="1515594" y="708760"/>
                </a:cubicBezTo>
                <a:cubicBezTo>
                  <a:pt x="1507080" y="710888"/>
                  <a:pt x="1515594" y="706632"/>
                  <a:pt x="1509209" y="706632"/>
                </a:cubicBezTo>
                <a:cubicBezTo>
                  <a:pt x="1498567" y="708760"/>
                  <a:pt x="1498567" y="719402"/>
                  <a:pt x="1490054" y="723659"/>
                </a:cubicBezTo>
                <a:cubicBezTo>
                  <a:pt x="1498567" y="740686"/>
                  <a:pt x="1462387" y="734301"/>
                  <a:pt x="1477285" y="749200"/>
                </a:cubicBezTo>
                <a:cubicBezTo>
                  <a:pt x="1464515" y="744943"/>
                  <a:pt x="1473028" y="759842"/>
                  <a:pt x="1458130" y="757713"/>
                </a:cubicBezTo>
                <a:cubicBezTo>
                  <a:pt x="1464515" y="766227"/>
                  <a:pt x="1456002" y="766227"/>
                  <a:pt x="1453874" y="770484"/>
                </a:cubicBezTo>
                <a:cubicBezTo>
                  <a:pt x="1443232" y="764099"/>
                  <a:pt x="1436848" y="778998"/>
                  <a:pt x="1445361" y="789640"/>
                </a:cubicBezTo>
                <a:cubicBezTo>
                  <a:pt x="1438976" y="791768"/>
                  <a:pt x="1438976" y="787511"/>
                  <a:pt x="1434719" y="785383"/>
                </a:cubicBezTo>
                <a:cubicBezTo>
                  <a:pt x="1438976" y="791768"/>
                  <a:pt x="1426206" y="787511"/>
                  <a:pt x="1428334" y="791768"/>
                </a:cubicBezTo>
                <a:cubicBezTo>
                  <a:pt x="1432591" y="793896"/>
                  <a:pt x="1438976" y="802410"/>
                  <a:pt x="1432591" y="802410"/>
                </a:cubicBezTo>
                <a:cubicBezTo>
                  <a:pt x="1430463" y="798153"/>
                  <a:pt x="1430463" y="791768"/>
                  <a:pt x="1426206" y="791768"/>
                </a:cubicBezTo>
                <a:cubicBezTo>
                  <a:pt x="1417693" y="793896"/>
                  <a:pt x="1428334" y="804538"/>
                  <a:pt x="1426206" y="808795"/>
                </a:cubicBezTo>
                <a:cubicBezTo>
                  <a:pt x="1419821" y="804538"/>
                  <a:pt x="1419821" y="804538"/>
                  <a:pt x="1415565" y="806667"/>
                </a:cubicBezTo>
                <a:cubicBezTo>
                  <a:pt x="1419821" y="815180"/>
                  <a:pt x="1413437" y="817309"/>
                  <a:pt x="1419821" y="827951"/>
                </a:cubicBezTo>
                <a:cubicBezTo>
                  <a:pt x="1419821" y="825822"/>
                  <a:pt x="1421950" y="825822"/>
                  <a:pt x="1426206" y="830079"/>
                </a:cubicBezTo>
                <a:cubicBezTo>
                  <a:pt x="1424078" y="830079"/>
                  <a:pt x="1421950" y="830079"/>
                  <a:pt x="1421950" y="830079"/>
                </a:cubicBezTo>
                <a:cubicBezTo>
                  <a:pt x="1426206" y="834336"/>
                  <a:pt x="1430463" y="832208"/>
                  <a:pt x="1432591" y="834336"/>
                </a:cubicBezTo>
                <a:cubicBezTo>
                  <a:pt x="1419821" y="838593"/>
                  <a:pt x="1432591" y="844978"/>
                  <a:pt x="1415565" y="847107"/>
                </a:cubicBezTo>
                <a:cubicBezTo>
                  <a:pt x="1413437" y="842850"/>
                  <a:pt x="1426206" y="838593"/>
                  <a:pt x="1411308" y="836465"/>
                </a:cubicBezTo>
                <a:cubicBezTo>
                  <a:pt x="1407052" y="832208"/>
                  <a:pt x="1419821" y="830079"/>
                  <a:pt x="1413437" y="827951"/>
                </a:cubicBezTo>
                <a:cubicBezTo>
                  <a:pt x="1409180" y="827951"/>
                  <a:pt x="1411308" y="834336"/>
                  <a:pt x="1400667" y="832208"/>
                </a:cubicBezTo>
                <a:cubicBezTo>
                  <a:pt x="1407052" y="838593"/>
                  <a:pt x="1396410" y="836465"/>
                  <a:pt x="1400667" y="842850"/>
                </a:cubicBezTo>
                <a:cubicBezTo>
                  <a:pt x="1407052" y="844978"/>
                  <a:pt x="1402795" y="840721"/>
                  <a:pt x="1407052" y="840721"/>
                </a:cubicBezTo>
                <a:cubicBezTo>
                  <a:pt x="1407052" y="844978"/>
                  <a:pt x="1413437" y="844978"/>
                  <a:pt x="1415565" y="847107"/>
                </a:cubicBezTo>
                <a:cubicBezTo>
                  <a:pt x="1419821" y="851363"/>
                  <a:pt x="1417693" y="855620"/>
                  <a:pt x="1411308" y="855620"/>
                </a:cubicBezTo>
                <a:cubicBezTo>
                  <a:pt x="1409180" y="851363"/>
                  <a:pt x="1409180" y="849235"/>
                  <a:pt x="1407052" y="847107"/>
                </a:cubicBezTo>
                <a:cubicBezTo>
                  <a:pt x="1407052" y="849235"/>
                  <a:pt x="1402795" y="849235"/>
                  <a:pt x="1402795" y="851363"/>
                </a:cubicBezTo>
                <a:cubicBezTo>
                  <a:pt x="1404924" y="855620"/>
                  <a:pt x="1411308" y="855620"/>
                  <a:pt x="1411308" y="859877"/>
                </a:cubicBezTo>
                <a:cubicBezTo>
                  <a:pt x="1398539" y="864134"/>
                  <a:pt x="1402795" y="883289"/>
                  <a:pt x="1379384" y="876904"/>
                </a:cubicBezTo>
                <a:cubicBezTo>
                  <a:pt x="1379384" y="879033"/>
                  <a:pt x="1372999" y="883289"/>
                  <a:pt x="1381513" y="885418"/>
                </a:cubicBezTo>
                <a:cubicBezTo>
                  <a:pt x="1387897" y="887546"/>
                  <a:pt x="1383641" y="876904"/>
                  <a:pt x="1390026" y="883289"/>
                </a:cubicBezTo>
                <a:cubicBezTo>
                  <a:pt x="1383641" y="885418"/>
                  <a:pt x="1381513" y="904574"/>
                  <a:pt x="1368743" y="891803"/>
                </a:cubicBezTo>
                <a:cubicBezTo>
                  <a:pt x="1366615" y="891803"/>
                  <a:pt x="1366615" y="893932"/>
                  <a:pt x="1366615" y="893932"/>
                </a:cubicBezTo>
                <a:cubicBezTo>
                  <a:pt x="1366615" y="900317"/>
                  <a:pt x="1372999" y="898188"/>
                  <a:pt x="1375128" y="904574"/>
                </a:cubicBezTo>
                <a:cubicBezTo>
                  <a:pt x="1364486" y="917344"/>
                  <a:pt x="1345332" y="930114"/>
                  <a:pt x="1343204" y="945013"/>
                </a:cubicBezTo>
                <a:cubicBezTo>
                  <a:pt x="1324049" y="955655"/>
                  <a:pt x="1317664" y="972683"/>
                  <a:pt x="1304895" y="987581"/>
                </a:cubicBezTo>
                <a:cubicBezTo>
                  <a:pt x="1307023" y="987581"/>
                  <a:pt x="1309151" y="987581"/>
                  <a:pt x="1309151" y="989710"/>
                </a:cubicBezTo>
                <a:cubicBezTo>
                  <a:pt x="1292125" y="989710"/>
                  <a:pt x="1287869" y="1008866"/>
                  <a:pt x="1277227" y="1019508"/>
                </a:cubicBezTo>
                <a:cubicBezTo>
                  <a:pt x="1277227" y="1021636"/>
                  <a:pt x="1275099" y="1023764"/>
                  <a:pt x="1275099" y="1023764"/>
                </a:cubicBezTo>
                <a:cubicBezTo>
                  <a:pt x="1277227" y="1025893"/>
                  <a:pt x="1279356" y="1030150"/>
                  <a:pt x="1281484" y="1032278"/>
                </a:cubicBezTo>
                <a:cubicBezTo>
                  <a:pt x="1279356" y="1032278"/>
                  <a:pt x="1279356" y="1032278"/>
                  <a:pt x="1277227" y="1032278"/>
                </a:cubicBezTo>
                <a:cubicBezTo>
                  <a:pt x="1268714" y="1036535"/>
                  <a:pt x="1264458" y="1045049"/>
                  <a:pt x="1260201" y="1051434"/>
                </a:cubicBezTo>
                <a:cubicBezTo>
                  <a:pt x="1260201" y="1053562"/>
                  <a:pt x="1260201" y="1055691"/>
                  <a:pt x="1262330" y="1059947"/>
                </a:cubicBezTo>
                <a:cubicBezTo>
                  <a:pt x="1249560" y="1053562"/>
                  <a:pt x="1264458" y="1068461"/>
                  <a:pt x="1260201" y="1070589"/>
                </a:cubicBezTo>
                <a:cubicBezTo>
                  <a:pt x="1262330" y="1070589"/>
                  <a:pt x="1264458" y="1072718"/>
                  <a:pt x="1264458" y="1072718"/>
                </a:cubicBezTo>
                <a:cubicBezTo>
                  <a:pt x="1309151" y="1015251"/>
                  <a:pt x="1355973" y="959912"/>
                  <a:pt x="1404924" y="904574"/>
                </a:cubicBezTo>
                <a:cubicBezTo>
                  <a:pt x="1413437" y="893932"/>
                  <a:pt x="1424078" y="879033"/>
                  <a:pt x="1434719" y="874776"/>
                </a:cubicBezTo>
                <a:cubicBezTo>
                  <a:pt x="1432591" y="866262"/>
                  <a:pt x="1441104" y="862005"/>
                  <a:pt x="1438976" y="853492"/>
                </a:cubicBezTo>
                <a:cubicBezTo>
                  <a:pt x="1441104" y="851363"/>
                  <a:pt x="1451745" y="855620"/>
                  <a:pt x="1449617" y="851363"/>
                </a:cubicBezTo>
                <a:cubicBezTo>
                  <a:pt x="1441104" y="844978"/>
                  <a:pt x="1456002" y="842850"/>
                  <a:pt x="1460259" y="840721"/>
                </a:cubicBezTo>
                <a:cubicBezTo>
                  <a:pt x="1468772" y="836465"/>
                  <a:pt x="1462387" y="819437"/>
                  <a:pt x="1470900" y="823694"/>
                </a:cubicBezTo>
                <a:cubicBezTo>
                  <a:pt x="1470900" y="825822"/>
                  <a:pt x="1470900" y="830079"/>
                  <a:pt x="1468772" y="832208"/>
                </a:cubicBezTo>
                <a:cubicBezTo>
                  <a:pt x="1487926" y="836465"/>
                  <a:pt x="1470900" y="804538"/>
                  <a:pt x="1494311" y="808795"/>
                </a:cubicBezTo>
                <a:cubicBezTo>
                  <a:pt x="1485798" y="789640"/>
                  <a:pt x="1521978" y="787511"/>
                  <a:pt x="1509209" y="772612"/>
                </a:cubicBezTo>
                <a:cubicBezTo>
                  <a:pt x="1513465" y="772612"/>
                  <a:pt x="1511337" y="768355"/>
                  <a:pt x="1517722" y="770484"/>
                </a:cubicBezTo>
                <a:cubicBezTo>
                  <a:pt x="1511337" y="764099"/>
                  <a:pt x="1519850" y="755585"/>
                  <a:pt x="1530491" y="761970"/>
                </a:cubicBezTo>
                <a:cubicBezTo>
                  <a:pt x="1534748" y="755585"/>
                  <a:pt x="1532620" y="740686"/>
                  <a:pt x="1545389" y="736429"/>
                </a:cubicBezTo>
                <a:cubicBezTo>
                  <a:pt x="1549646" y="738558"/>
                  <a:pt x="1549646" y="744943"/>
                  <a:pt x="1553902" y="747071"/>
                </a:cubicBezTo>
                <a:cubicBezTo>
                  <a:pt x="1551774" y="744943"/>
                  <a:pt x="1553902" y="738558"/>
                  <a:pt x="1547518" y="736429"/>
                </a:cubicBezTo>
                <a:cubicBezTo>
                  <a:pt x="1547518" y="723659"/>
                  <a:pt x="1568800" y="723659"/>
                  <a:pt x="1564544" y="708760"/>
                </a:cubicBezTo>
                <a:cubicBezTo>
                  <a:pt x="1570929" y="713017"/>
                  <a:pt x="1575185" y="706632"/>
                  <a:pt x="1568800" y="702375"/>
                </a:cubicBezTo>
                <a:cubicBezTo>
                  <a:pt x="1573057" y="700246"/>
                  <a:pt x="1573057" y="704503"/>
                  <a:pt x="1577313" y="706632"/>
                </a:cubicBezTo>
                <a:cubicBezTo>
                  <a:pt x="1577313" y="700246"/>
                  <a:pt x="1590083" y="698118"/>
                  <a:pt x="1579442" y="689604"/>
                </a:cubicBezTo>
                <a:cubicBezTo>
                  <a:pt x="1583698" y="687476"/>
                  <a:pt x="1585826" y="683219"/>
                  <a:pt x="1590083" y="681091"/>
                </a:cubicBezTo>
                <a:cubicBezTo>
                  <a:pt x="1609237" y="687476"/>
                  <a:pt x="1607109" y="657678"/>
                  <a:pt x="1630520" y="655550"/>
                </a:cubicBezTo>
                <a:cubicBezTo>
                  <a:pt x="1624135" y="636394"/>
                  <a:pt x="1658188" y="640651"/>
                  <a:pt x="1649674" y="619367"/>
                </a:cubicBezTo>
                <a:cubicBezTo>
                  <a:pt x="1658188" y="621495"/>
                  <a:pt x="1651803" y="615110"/>
                  <a:pt x="1658188" y="617238"/>
                </a:cubicBezTo>
                <a:cubicBezTo>
                  <a:pt x="1660316" y="627881"/>
                  <a:pt x="1649674" y="632137"/>
                  <a:pt x="1647546" y="644908"/>
                </a:cubicBezTo>
                <a:cubicBezTo>
                  <a:pt x="1649674" y="647036"/>
                  <a:pt x="1653931" y="649165"/>
                  <a:pt x="1656059" y="651293"/>
                </a:cubicBezTo>
                <a:cubicBezTo>
                  <a:pt x="1660316" y="651293"/>
                  <a:pt x="1662444" y="647036"/>
                  <a:pt x="1658188" y="640651"/>
                </a:cubicBezTo>
                <a:cubicBezTo>
                  <a:pt x="1664572" y="638523"/>
                  <a:pt x="1662444" y="651293"/>
                  <a:pt x="1670957" y="649165"/>
                </a:cubicBezTo>
                <a:cubicBezTo>
                  <a:pt x="1664572" y="644908"/>
                  <a:pt x="1677342" y="638523"/>
                  <a:pt x="1664572" y="634266"/>
                </a:cubicBezTo>
                <a:cubicBezTo>
                  <a:pt x="1675214" y="634266"/>
                  <a:pt x="1666701" y="623624"/>
                  <a:pt x="1675214" y="625752"/>
                </a:cubicBezTo>
                <a:cubicBezTo>
                  <a:pt x="1664572" y="623624"/>
                  <a:pt x="1668829" y="619367"/>
                  <a:pt x="1662444" y="615110"/>
                </a:cubicBezTo>
                <a:cubicBezTo>
                  <a:pt x="1673085" y="615110"/>
                  <a:pt x="1670957" y="608725"/>
                  <a:pt x="1668829" y="600211"/>
                </a:cubicBezTo>
                <a:cubicBezTo>
                  <a:pt x="1675214" y="600211"/>
                  <a:pt x="1675214" y="604468"/>
                  <a:pt x="1679470" y="604468"/>
                </a:cubicBezTo>
                <a:cubicBezTo>
                  <a:pt x="1679470" y="598083"/>
                  <a:pt x="1687983" y="589569"/>
                  <a:pt x="1696496" y="589569"/>
                </a:cubicBezTo>
                <a:cubicBezTo>
                  <a:pt x="1690112" y="591698"/>
                  <a:pt x="1694368" y="600211"/>
                  <a:pt x="1687983" y="604468"/>
                </a:cubicBezTo>
                <a:cubicBezTo>
                  <a:pt x="1694368" y="604468"/>
                  <a:pt x="1698625" y="610853"/>
                  <a:pt x="1705009" y="608725"/>
                </a:cubicBezTo>
                <a:cubicBezTo>
                  <a:pt x="1698625" y="604468"/>
                  <a:pt x="1702881" y="602340"/>
                  <a:pt x="1700753" y="598083"/>
                </a:cubicBezTo>
                <a:cubicBezTo>
                  <a:pt x="1711394" y="606596"/>
                  <a:pt x="1732677" y="591698"/>
                  <a:pt x="1724164" y="581056"/>
                </a:cubicBezTo>
                <a:cubicBezTo>
                  <a:pt x="1730549" y="578927"/>
                  <a:pt x="1728420" y="587441"/>
                  <a:pt x="1734805" y="585312"/>
                </a:cubicBezTo>
                <a:cubicBezTo>
                  <a:pt x="1734805" y="583184"/>
                  <a:pt x="1734805" y="583184"/>
                  <a:pt x="1734805" y="581056"/>
                </a:cubicBezTo>
                <a:cubicBezTo>
                  <a:pt x="1728420" y="576799"/>
                  <a:pt x="1726292" y="572542"/>
                  <a:pt x="1717779" y="572542"/>
                </a:cubicBezTo>
                <a:cubicBezTo>
                  <a:pt x="1722036" y="570414"/>
                  <a:pt x="1724164" y="568285"/>
                  <a:pt x="1726292" y="566157"/>
                </a:cubicBezTo>
                <a:cubicBezTo>
                  <a:pt x="1717779" y="561900"/>
                  <a:pt x="1717779" y="570414"/>
                  <a:pt x="1713523" y="564028"/>
                </a:cubicBezTo>
                <a:cubicBezTo>
                  <a:pt x="1722036" y="566157"/>
                  <a:pt x="1713523" y="555515"/>
                  <a:pt x="1724164" y="557643"/>
                </a:cubicBezTo>
                <a:cubicBezTo>
                  <a:pt x="1730549" y="564028"/>
                  <a:pt x="1726292" y="566157"/>
                  <a:pt x="1732677" y="570414"/>
                </a:cubicBezTo>
                <a:cubicBezTo>
                  <a:pt x="1739062" y="570414"/>
                  <a:pt x="1734805" y="564028"/>
                  <a:pt x="1741190" y="561900"/>
                </a:cubicBezTo>
                <a:cubicBezTo>
                  <a:pt x="1743318" y="566157"/>
                  <a:pt x="1749703" y="566157"/>
                  <a:pt x="1751831" y="570414"/>
                </a:cubicBezTo>
                <a:cubicBezTo>
                  <a:pt x="1751831" y="572542"/>
                  <a:pt x="1751831" y="581056"/>
                  <a:pt x="1758216" y="583184"/>
                </a:cubicBezTo>
                <a:cubicBezTo>
                  <a:pt x="1762473" y="581056"/>
                  <a:pt x="1753960" y="572542"/>
                  <a:pt x="1758216" y="572542"/>
                </a:cubicBezTo>
                <a:cubicBezTo>
                  <a:pt x="1762473" y="578927"/>
                  <a:pt x="1768858" y="570414"/>
                  <a:pt x="1770986" y="578927"/>
                </a:cubicBezTo>
                <a:cubicBezTo>
                  <a:pt x="1775242" y="574670"/>
                  <a:pt x="1775242" y="568285"/>
                  <a:pt x="1762473" y="568285"/>
                </a:cubicBezTo>
                <a:cubicBezTo>
                  <a:pt x="1770986" y="574670"/>
                  <a:pt x="1760344" y="566157"/>
                  <a:pt x="1753960" y="566157"/>
                </a:cubicBezTo>
                <a:cubicBezTo>
                  <a:pt x="1756088" y="568285"/>
                  <a:pt x="1756088" y="570414"/>
                  <a:pt x="1753960" y="570414"/>
                </a:cubicBezTo>
                <a:cubicBezTo>
                  <a:pt x="1753960" y="566157"/>
                  <a:pt x="1749703" y="566157"/>
                  <a:pt x="1749703" y="561900"/>
                </a:cubicBezTo>
                <a:cubicBezTo>
                  <a:pt x="1751831" y="559771"/>
                  <a:pt x="1758216" y="566157"/>
                  <a:pt x="1764601" y="566157"/>
                </a:cubicBezTo>
                <a:cubicBezTo>
                  <a:pt x="1764601" y="564028"/>
                  <a:pt x="1766729" y="561900"/>
                  <a:pt x="1762473" y="557643"/>
                </a:cubicBezTo>
                <a:cubicBezTo>
                  <a:pt x="1758216" y="555515"/>
                  <a:pt x="1758216" y="564028"/>
                  <a:pt x="1753960" y="557643"/>
                </a:cubicBezTo>
                <a:cubicBezTo>
                  <a:pt x="1762473" y="553386"/>
                  <a:pt x="1760344" y="544873"/>
                  <a:pt x="1773114" y="542744"/>
                </a:cubicBezTo>
                <a:cubicBezTo>
                  <a:pt x="1770986" y="551258"/>
                  <a:pt x="1773114" y="557643"/>
                  <a:pt x="1770986" y="568285"/>
                </a:cubicBezTo>
                <a:cubicBezTo>
                  <a:pt x="1773114" y="568285"/>
                  <a:pt x="1775242" y="568285"/>
                  <a:pt x="1777371" y="570414"/>
                </a:cubicBezTo>
                <a:cubicBezTo>
                  <a:pt x="1779499" y="561900"/>
                  <a:pt x="1779499" y="551258"/>
                  <a:pt x="1783755" y="542744"/>
                </a:cubicBezTo>
                <a:cubicBezTo>
                  <a:pt x="1788012" y="542744"/>
                  <a:pt x="1790140" y="547001"/>
                  <a:pt x="1792268" y="547001"/>
                </a:cubicBezTo>
                <a:cubicBezTo>
                  <a:pt x="1792268" y="544873"/>
                  <a:pt x="1794397" y="544873"/>
                  <a:pt x="1792268" y="544873"/>
                </a:cubicBezTo>
                <a:cubicBezTo>
                  <a:pt x="1792268" y="542744"/>
                  <a:pt x="1788012" y="542744"/>
                  <a:pt x="1788012" y="540616"/>
                </a:cubicBezTo>
                <a:cubicBezTo>
                  <a:pt x="1788012" y="536359"/>
                  <a:pt x="1790140" y="529974"/>
                  <a:pt x="1798653" y="534231"/>
                </a:cubicBezTo>
                <a:cubicBezTo>
                  <a:pt x="1798653" y="525717"/>
                  <a:pt x="1792268" y="506561"/>
                  <a:pt x="1802910" y="510818"/>
                </a:cubicBezTo>
                <a:cubicBezTo>
                  <a:pt x="1802910" y="512947"/>
                  <a:pt x="1807166" y="521460"/>
                  <a:pt x="1807166" y="534231"/>
                </a:cubicBezTo>
                <a:cubicBezTo>
                  <a:pt x="1813551" y="529974"/>
                  <a:pt x="1807166" y="517203"/>
                  <a:pt x="1817808" y="515075"/>
                </a:cubicBezTo>
                <a:cubicBezTo>
                  <a:pt x="1811423" y="515075"/>
                  <a:pt x="1809295" y="506561"/>
                  <a:pt x="1802910" y="506561"/>
                </a:cubicBezTo>
                <a:cubicBezTo>
                  <a:pt x="1807166" y="506561"/>
                  <a:pt x="1802910" y="502304"/>
                  <a:pt x="1807166" y="502304"/>
                </a:cubicBezTo>
                <a:cubicBezTo>
                  <a:pt x="1807166" y="508690"/>
                  <a:pt x="1813551" y="512947"/>
                  <a:pt x="1822064" y="515075"/>
                </a:cubicBezTo>
                <a:cubicBezTo>
                  <a:pt x="1815679" y="506561"/>
                  <a:pt x="1824193" y="506561"/>
                  <a:pt x="1832706" y="508690"/>
                </a:cubicBezTo>
                <a:cubicBezTo>
                  <a:pt x="1828449" y="491662"/>
                  <a:pt x="1841219" y="491662"/>
                  <a:pt x="1843347" y="478892"/>
                </a:cubicBezTo>
                <a:cubicBezTo>
                  <a:pt x="1853988" y="487406"/>
                  <a:pt x="1839090" y="491662"/>
                  <a:pt x="1851860" y="500176"/>
                </a:cubicBezTo>
                <a:cubicBezTo>
                  <a:pt x="1860373" y="495919"/>
                  <a:pt x="1851860" y="481020"/>
                  <a:pt x="1871014" y="485277"/>
                </a:cubicBezTo>
                <a:cubicBezTo>
                  <a:pt x="1868886" y="476764"/>
                  <a:pt x="1875271" y="472507"/>
                  <a:pt x="1879528" y="468250"/>
                </a:cubicBezTo>
                <a:cubicBezTo>
                  <a:pt x="1877399" y="463993"/>
                  <a:pt x="1873143" y="461865"/>
                  <a:pt x="1871014" y="457608"/>
                </a:cubicBezTo>
                <a:cubicBezTo>
                  <a:pt x="1875271" y="455479"/>
                  <a:pt x="1877399" y="457608"/>
                  <a:pt x="1877399" y="455479"/>
                </a:cubicBezTo>
                <a:cubicBezTo>
                  <a:pt x="1871014" y="455479"/>
                  <a:pt x="1868886" y="451223"/>
                  <a:pt x="1871014" y="449094"/>
                </a:cubicBezTo>
                <a:cubicBezTo>
                  <a:pt x="1881656" y="449094"/>
                  <a:pt x="1877399" y="457608"/>
                  <a:pt x="1881656" y="461865"/>
                </a:cubicBezTo>
                <a:cubicBezTo>
                  <a:pt x="1883784" y="457608"/>
                  <a:pt x="1883784" y="468250"/>
                  <a:pt x="1890169" y="466122"/>
                </a:cubicBezTo>
                <a:cubicBezTo>
                  <a:pt x="1885912" y="459736"/>
                  <a:pt x="1885912" y="453351"/>
                  <a:pt x="1894425" y="459736"/>
                </a:cubicBezTo>
                <a:cubicBezTo>
                  <a:pt x="1894425" y="466122"/>
                  <a:pt x="1898682" y="470378"/>
                  <a:pt x="1892297" y="474635"/>
                </a:cubicBezTo>
                <a:cubicBezTo>
                  <a:pt x="1894425" y="474635"/>
                  <a:pt x="1896554" y="474635"/>
                  <a:pt x="1896554" y="474635"/>
                </a:cubicBezTo>
                <a:cubicBezTo>
                  <a:pt x="1902938" y="476764"/>
                  <a:pt x="1896554" y="466122"/>
                  <a:pt x="1905067" y="470378"/>
                </a:cubicBezTo>
                <a:cubicBezTo>
                  <a:pt x="1905067" y="478892"/>
                  <a:pt x="1892297" y="481020"/>
                  <a:pt x="1894425" y="489534"/>
                </a:cubicBezTo>
                <a:cubicBezTo>
                  <a:pt x="1896554" y="491662"/>
                  <a:pt x="1902938" y="489534"/>
                  <a:pt x="1905067" y="493791"/>
                </a:cubicBezTo>
                <a:cubicBezTo>
                  <a:pt x="1896554" y="491662"/>
                  <a:pt x="1902938" y="498048"/>
                  <a:pt x="1892297" y="495919"/>
                </a:cubicBezTo>
                <a:cubicBezTo>
                  <a:pt x="1892297" y="493791"/>
                  <a:pt x="1890169" y="491662"/>
                  <a:pt x="1888041" y="491662"/>
                </a:cubicBezTo>
                <a:cubicBezTo>
                  <a:pt x="1885912" y="493791"/>
                  <a:pt x="1885912" y="504433"/>
                  <a:pt x="1892297" y="506561"/>
                </a:cubicBezTo>
                <a:cubicBezTo>
                  <a:pt x="1885912" y="504433"/>
                  <a:pt x="1888041" y="510818"/>
                  <a:pt x="1879528" y="508690"/>
                </a:cubicBezTo>
                <a:cubicBezTo>
                  <a:pt x="1875271" y="500176"/>
                  <a:pt x="1888041" y="504433"/>
                  <a:pt x="1883784" y="498048"/>
                </a:cubicBezTo>
                <a:cubicBezTo>
                  <a:pt x="1875271" y="500176"/>
                  <a:pt x="1877399" y="502304"/>
                  <a:pt x="1862501" y="500176"/>
                </a:cubicBezTo>
                <a:cubicBezTo>
                  <a:pt x="1862501" y="502304"/>
                  <a:pt x="1862501" y="504433"/>
                  <a:pt x="1862501" y="506561"/>
                </a:cubicBezTo>
                <a:cubicBezTo>
                  <a:pt x="1868886" y="508690"/>
                  <a:pt x="1864630" y="506561"/>
                  <a:pt x="1871014" y="506561"/>
                </a:cubicBezTo>
                <a:cubicBezTo>
                  <a:pt x="1873143" y="508690"/>
                  <a:pt x="1875271" y="510818"/>
                  <a:pt x="1877399" y="510818"/>
                </a:cubicBezTo>
                <a:cubicBezTo>
                  <a:pt x="1881656" y="517203"/>
                  <a:pt x="1875271" y="517203"/>
                  <a:pt x="1877399" y="523589"/>
                </a:cubicBezTo>
                <a:cubicBezTo>
                  <a:pt x="1885912" y="527845"/>
                  <a:pt x="1883784" y="515075"/>
                  <a:pt x="1888041" y="523589"/>
                </a:cubicBezTo>
                <a:cubicBezTo>
                  <a:pt x="1883784" y="527845"/>
                  <a:pt x="1877399" y="538487"/>
                  <a:pt x="1871014" y="536359"/>
                </a:cubicBezTo>
                <a:cubicBezTo>
                  <a:pt x="1875271" y="536359"/>
                  <a:pt x="1873143" y="532102"/>
                  <a:pt x="1871014" y="527845"/>
                </a:cubicBezTo>
                <a:cubicBezTo>
                  <a:pt x="1858245" y="527845"/>
                  <a:pt x="1860373" y="542744"/>
                  <a:pt x="1851860" y="542744"/>
                </a:cubicBezTo>
                <a:cubicBezTo>
                  <a:pt x="1851860" y="544873"/>
                  <a:pt x="1856117" y="547001"/>
                  <a:pt x="1860373" y="544873"/>
                </a:cubicBezTo>
                <a:cubicBezTo>
                  <a:pt x="1864630" y="553386"/>
                  <a:pt x="1860373" y="555515"/>
                  <a:pt x="1860373" y="557643"/>
                </a:cubicBezTo>
                <a:cubicBezTo>
                  <a:pt x="1843347" y="557643"/>
                  <a:pt x="1843347" y="570414"/>
                  <a:pt x="1839090" y="581056"/>
                </a:cubicBezTo>
                <a:cubicBezTo>
                  <a:pt x="1836962" y="578927"/>
                  <a:pt x="1843347" y="574670"/>
                  <a:pt x="1834834" y="572542"/>
                </a:cubicBezTo>
                <a:cubicBezTo>
                  <a:pt x="1826321" y="572542"/>
                  <a:pt x="1836962" y="583184"/>
                  <a:pt x="1830577" y="585312"/>
                </a:cubicBezTo>
                <a:cubicBezTo>
                  <a:pt x="1828449" y="583184"/>
                  <a:pt x="1828449" y="578927"/>
                  <a:pt x="1822064" y="578927"/>
                </a:cubicBezTo>
                <a:cubicBezTo>
                  <a:pt x="1824193" y="581056"/>
                  <a:pt x="1824193" y="583184"/>
                  <a:pt x="1826321" y="585312"/>
                </a:cubicBezTo>
                <a:cubicBezTo>
                  <a:pt x="1811423" y="585312"/>
                  <a:pt x="1826321" y="604468"/>
                  <a:pt x="1822064" y="608725"/>
                </a:cubicBezTo>
                <a:cubicBezTo>
                  <a:pt x="1809295" y="606596"/>
                  <a:pt x="1809295" y="621495"/>
                  <a:pt x="1817808" y="625752"/>
                </a:cubicBezTo>
                <a:cubicBezTo>
                  <a:pt x="1819936" y="625752"/>
                  <a:pt x="1815679" y="615110"/>
                  <a:pt x="1822064" y="621495"/>
                </a:cubicBezTo>
                <a:cubicBezTo>
                  <a:pt x="1817808" y="623624"/>
                  <a:pt x="1828449" y="623624"/>
                  <a:pt x="1828449" y="627881"/>
                </a:cubicBezTo>
                <a:cubicBezTo>
                  <a:pt x="1824193" y="627881"/>
                  <a:pt x="1819936" y="630009"/>
                  <a:pt x="1813551" y="630009"/>
                </a:cubicBezTo>
                <a:cubicBezTo>
                  <a:pt x="1809295" y="621495"/>
                  <a:pt x="1809295" y="621495"/>
                  <a:pt x="1809295" y="615110"/>
                </a:cubicBezTo>
                <a:cubicBezTo>
                  <a:pt x="1798653" y="619367"/>
                  <a:pt x="1792268" y="630009"/>
                  <a:pt x="1796525" y="638523"/>
                </a:cubicBezTo>
                <a:cubicBezTo>
                  <a:pt x="1794397" y="634266"/>
                  <a:pt x="1785884" y="636394"/>
                  <a:pt x="1785884" y="638523"/>
                </a:cubicBezTo>
                <a:cubicBezTo>
                  <a:pt x="1796525" y="647036"/>
                  <a:pt x="1777371" y="644908"/>
                  <a:pt x="1779499" y="651293"/>
                </a:cubicBezTo>
                <a:cubicBezTo>
                  <a:pt x="1781627" y="653421"/>
                  <a:pt x="1790140" y="661935"/>
                  <a:pt x="1785884" y="664063"/>
                </a:cubicBezTo>
                <a:cubicBezTo>
                  <a:pt x="1781627" y="659807"/>
                  <a:pt x="1777371" y="655550"/>
                  <a:pt x="1770986" y="655550"/>
                </a:cubicBezTo>
                <a:cubicBezTo>
                  <a:pt x="1777371" y="666192"/>
                  <a:pt x="1758216" y="655550"/>
                  <a:pt x="1766729" y="670449"/>
                </a:cubicBezTo>
                <a:cubicBezTo>
                  <a:pt x="1768858" y="666192"/>
                  <a:pt x="1770986" y="670449"/>
                  <a:pt x="1773114" y="672577"/>
                </a:cubicBezTo>
                <a:cubicBezTo>
                  <a:pt x="1768858" y="676834"/>
                  <a:pt x="1766729" y="687476"/>
                  <a:pt x="1760344" y="676834"/>
                </a:cubicBezTo>
                <a:cubicBezTo>
                  <a:pt x="1762473" y="685348"/>
                  <a:pt x="1762473" y="695990"/>
                  <a:pt x="1749703" y="700246"/>
                </a:cubicBezTo>
                <a:cubicBezTo>
                  <a:pt x="1751831" y="702375"/>
                  <a:pt x="1751831" y="704503"/>
                  <a:pt x="1753960" y="706632"/>
                </a:cubicBezTo>
                <a:cubicBezTo>
                  <a:pt x="1747575" y="710888"/>
                  <a:pt x="1749703" y="700246"/>
                  <a:pt x="1743318" y="700246"/>
                </a:cubicBezTo>
                <a:cubicBezTo>
                  <a:pt x="1741190" y="708760"/>
                  <a:pt x="1745447" y="715145"/>
                  <a:pt x="1739062" y="723659"/>
                </a:cubicBezTo>
                <a:cubicBezTo>
                  <a:pt x="1745447" y="723659"/>
                  <a:pt x="1739062" y="717274"/>
                  <a:pt x="1747575" y="719402"/>
                </a:cubicBezTo>
                <a:cubicBezTo>
                  <a:pt x="1741190" y="723659"/>
                  <a:pt x="1743318" y="736429"/>
                  <a:pt x="1734805" y="732173"/>
                </a:cubicBezTo>
                <a:cubicBezTo>
                  <a:pt x="1739062" y="732173"/>
                  <a:pt x="1739062" y="725787"/>
                  <a:pt x="1736933" y="725787"/>
                </a:cubicBezTo>
                <a:cubicBezTo>
                  <a:pt x="1732677" y="730044"/>
                  <a:pt x="1726292" y="732173"/>
                  <a:pt x="1730549" y="740686"/>
                </a:cubicBezTo>
                <a:cubicBezTo>
                  <a:pt x="1732677" y="738558"/>
                  <a:pt x="1734805" y="734301"/>
                  <a:pt x="1739062" y="740686"/>
                </a:cubicBezTo>
                <a:cubicBezTo>
                  <a:pt x="1734805" y="742815"/>
                  <a:pt x="1736933" y="749200"/>
                  <a:pt x="1728420" y="740686"/>
                </a:cubicBezTo>
                <a:cubicBezTo>
                  <a:pt x="1739062" y="749200"/>
                  <a:pt x="1730549" y="749200"/>
                  <a:pt x="1730549" y="753457"/>
                </a:cubicBezTo>
                <a:cubicBezTo>
                  <a:pt x="1734805" y="753457"/>
                  <a:pt x="1736933" y="751328"/>
                  <a:pt x="1745447" y="753457"/>
                </a:cubicBezTo>
                <a:cubicBezTo>
                  <a:pt x="1741190" y="749200"/>
                  <a:pt x="1747575" y="749200"/>
                  <a:pt x="1743318" y="744943"/>
                </a:cubicBezTo>
                <a:cubicBezTo>
                  <a:pt x="1766729" y="751328"/>
                  <a:pt x="1751831" y="721530"/>
                  <a:pt x="1773114" y="723659"/>
                </a:cubicBezTo>
                <a:cubicBezTo>
                  <a:pt x="1770986" y="713017"/>
                  <a:pt x="1788012" y="717274"/>
                  <a:pt x="1781627" y="704503"/>
                </a:cubicBezTo>
                <a:cubicBezTo>
                  <a:pt x="1790140" y="698118"/>
                  <a:pt x="1800782" y="691733"/>
                  <a:pt x="1802910" y="681091"/>
                </a:cubicBezTo>
                <a:cubicBezTo>
                  <a:pt x="1807166" y="683219"/>
                  <a:pt x="1811423" y="683219"/>
                  <a:pt x="1815679" y="685348"/>
                </a:cubicBezTo>
                <a:cubicBezTo>
                  <a:pt x="1815679" y="683219"/>
                  <a:pt x="1822064" y="685348"/>
                  <a:pt x="1819936" y="678962"/>
                </a:cubicBezTo>
                <a:cubicBezTo>
                  <a:pt x="1826321" y="678962"/>
                  <a:pt x="1830577" y="683219"/>
                  <a:pt x="1836962" y="685348"/>
                </a:cubicBezTo>
                <a:cubicBezTo>
                  <a:pt x="1834834" y="681091"/>
                  <a:pt x="1832706" y="674706"/>
                  <a:pt x="1828449" y="672577"/>
                </a:cubicBezTo>
                <a:cubicBezTo>
                  <a:pt x="1832706" y="668320"/>
                  <a:pt x="1841219" y="670449"/>
                  <a:pt x="1843347" y="670449"/>
                </a:cubicBezTo>
                <a:cubicBezTo>
                  <a:pt x="1841219" y="666192"/>
                  <a:pt x="1839090" y="664063"/>
                  <a:pt x="1841219" y="661935"/>
                </a:cubicBezTo>
                <a:cubicBezTo>
                  <a:pt x="1849732" y="666192"/>
                  <a:pt x="1843347" y="672577"/>
                  <a:pt x="1851860" y="674706"/>
                </a:cubicBezTo>
                <a:cubicBezTo>
                  <a:pt x="1851860" y="670449"/>
                  <a:pt x="1851860" y="661935"/>
                  <a:pt x="1860373" y="668320"/>
                </a:cubicBezTo>
                <a:cubicBezTo>
                  <a:pt x="1858245" y="661935"/>
                  <a:pt x="1862501" y="661935"/>
                  <a:pt x="1860373" y="657678"/>
                </a:cubicBezTo>
                <a:cubicBezTo>
                  <a:pt x="1856117" y="657678"/>
                  <a:pt x="1851860" y="653421"/>
                  <a:pt x="1849732" y="647036"/>
                </a:cubicBezTo>
                <a:cubicBezTo>
                  <a:pt x="1856117" y="647036"/>
                  <a:pt x="1851860" y="651293"/>
                  <a:pt x="1860373" y="653421"/>
                </a:cubicBezTo>
                <a:cubicBezTo>
                  <a:pt x="1858245" y="644908"/>
                  <a:pt x="1868886" y="647036"/>
                  <a:pt x="1873143" y="640651"/>
                </a:cubicBezTo>
                <a:cubicBezTo>
                  <a:pt x="1875271" y="649165"/>
                  <a:pt x="1873143" y="649165"/>
                  <a:pt x="1881656" y="653421"/>
                </a:cubicBezTo>
                <a:cubicBezTo>
                  <a:pt x="1877399" y="651293"/>
                  <a:pt x="1883784" y="659807"/>
                  <a:pt x="1885912" y="661935"/>
                </a:cubicBezTo>
                <a:cubicBezTo>
                  <a:pt x="1879528" y="661935"/>
                  <a:pt x="1879528" y="666192"/>
                  <a:pt x="1877399" y="670449"/>
                </a:cubicBezTo>
                <a:cubicBezTo>
                  <a:pt x="1871014" y="666192"/>
                  <a:pt x="1879528" y="661935"/>
                  <a:pt x="1873143" y="661935"/>
                </a:cubicBezTo>
                <a:cubicBezTo>
                  <a:pt x="1877399" y="670449"/>
                  <a:pt x="1858245" y="664063"/>
                  <a:pt x="1871014" y="672577"/>
                </a:cubicBezTo>
                <a:cubicBezTo>
                  <a:pt x="1858245" y="674706"/>
                  <a:pt x="1853988" y="676834"/>
                  <a:pt x="1845475" y="683219"/>
                </a:cubicBezTo>
                <a:cubicBezTo>
                  <a:pt x="1847603" y="685348"/>
                  <a:pt x="1849732" y="687476"/>
                  <a:pt x="1851860" y="689604"/>
                </a:cubicBezTo>
                <a:cubicBezTo>
                  <a:pt x="1849732" y="689604"/>
                  <a:pt x="1847603" y="689604"/>
                  <a:pt x="1849732" y="693861"/>
                </a:cubicBezTo>
                <a:cubicBezTo>
                  <a:pt x="1843347" y="695990"/>
                  <a:pt x="1845475" y="687476"/>
                  <a:pt x="1839090" y="687476"/>
                </a:cubicBezTo>
                <a:cubicBezTo>
                  <a:pt x="1834834" y="689604"/>
                  <a:pt x="1836962" y="693861"/>
                  <a:pt x="1843347" y="698118"/>
                </a:cubicBezTo>
                <a:cubicBezTo>
                  <a:pt x="1839090" y="700246"/>
                  <a:pt x="1836962" y="695990"/>
                  <a:pt x="1832706" y="695990"/>
                </a:cubicBezTo>
                <a:cubicBezTo>
                  <a:pt x="1828449" y="702375"/>
                  <a:pt x="1834834" y="708760"/>
                  <a:pt x="1819936" y="706632"/>
                </a:cubicBezTo>
                <a:cubicBezTo>
                  <a:pt x="1819936" y="710888"/>
                  <a:pt x="1826321" y="710888"/>
                  <a:pt x="1826321" y="715145"/>
                </a:cubicBezTo>
                <a:cubicBezTo>
                  <a:pt x="1819936" y="717274"/>
                  <a:pt x="1819936" y="719402"/>
                  <a:pt x="1828449" y="719402"/>
                </a:cubicBezTo>
                <a:cubicBezTo>
                  <a:pt x="1826321" y="723659"/>
                  <a:pt x="1819936" y="721530"/>
                  <a:pt x="1817808" y="725787"/>
                </a:cubicBezTo>
                <a:cubicBezTo>
                  <a:pt x="1819936" y="740686"/>
                  <a:pt x="1800782" y="740686"/>
                  <a:pt x="1794397" y="747071"/>
                </a:cubicBezTo>
                <a:cubicBezTo>
                  <a:pt x="1798653" y="753457"/>
                  <a:pt x="1800782" y="761970"/>
                  <a:pt x="1809295" y="764099"/>
                </a:cubicBezTo>
                <a:cubicBezTo>
                  <a:pt x="1807166" y="759842"/>
                  <a:pt x="1802910" y="757713"/>
                  <a:pt x="1805038" y="753457"/>
                </a:cubicBezTo>
                <a:cubicBezTo>
                  <a:pt x="1811423" y="753457"/>
                  <a:pt x="1809295" y="759842"/>
                  <a:pt x="1815679" y="757713"/>
                </a:cubicBezTo>
                <a:cubicBezTo>
                  <a:pt x="1826321" y="747071"/>
                  <a:pt x="1834834" y="734301"/>
                  <a:pt x="1851860" y="725787"/>
                </a:cubicBezTo>
                <a:cubicBezTo>
                  <a:pt x="1858245" y="732173"/>
                  <a:pt x="1849732" y="732173"/>
                  <a:pt x="1851860" y="736429"/>
                </a:cubicBezTo>
                <a:cubicBezTo>
                  <a:pt x="1858245" y="740686"/>
                  <a:pt x="1858245" y="736429"/>
                  <a:pt x="1862501" y="740686"/>
                </a:cubicBezTo>
                <a:cubicBezTo>
                  <a:pt x="1860373" y="740686"/>
                  <a:pt x="1858245" y="740686"/>
                  <a:pt x="1856117" y="738558"/>
                </a:cubicBezTo>
                <a:cubicBezTo>
                  <a:pt x="1856117" y="747071"/>
                  <a:pt x="1860373" y="751328"/>
                  <a:pt x="1856117" y="755585"/>
                </a:cubicBezTo>
                <a:cubicBezTo>
                  <a:pt x="1858245" y="749200"/>
                  <a:pt x="1851860" y="751328"/>
                  <a:pt x="1847603" y="744943"/>
                </a:cubicBezTo>
                <a:cubicBezTo>
                  <a:pt x="1849732" y="744943"/>
                  <a:pt x="1856117" y="744943"/>
                  <a:pt x="1853988" y="742815"/>
                </a:cubicBezTo>
                <a:cubicBezTo>
                  <a:pt x="1849732" y="740686"/>
                  <a:pt x="1847603" y="734301"/>
                  <a:pt x="1843347" y="734301"/>
                </a:cubicBezTo>
                <a:cubicBezTo>
                  <a:pt x="1853988" y="742815"/>
                  <a:pt x="1839090" y="738558"/>
                  <a:pt x="1843347" y="747071"/>
                </a:cubicBezTo>
                <a:cubicBezTo>
                  <a:pt x="1849732" y="747071"/>
                  <a:pt x="1849732" y="757713"/>
                  <a:pt x="1849732" y="757713"/>
                </a:cubicBezTo>
                <a:cubicBezTo>
                  <a:pt x="1841219" y="764099"/>
                  <a:pt x="1839090" y="789640"/>
                  <a:pt x="1824193" y="789640"/>
                </a:cubicBezTo>
                <a:cubicBezTo>
                  <a:pt x="1826321" y="791768"/>
                  <a:pt x="1832706" y="789640"/>
                  <a:pt x="1832706" y="796025"/>
                </a:cubicBezTo>
                <a:cubicBezTo>
                  <a:pt x="1817808" y="793896"/>
                  <a:pt x="1819936" y="796025"/>
                  <a:pt x="1813551" y="800282"/>
                </a:cubicBezTo>
                <a:cubicBezTo>
                  <a:pt x="1815679" y="796025"/>
                  <a:pt x="1805038" y="791768"/>
                  <a:pt x="1811423" y="789640"/>
                </a:cubicBezTo>
                <a:cubicBezTo>
                  <a:pt x="1813551" y="791768"/>
                  <a:pt x="1815679" y="793896"/>
                  <a:pt x="1817808" y="793896"/>
                </a:cubicBezTo>
                <a:cubicBezTo>
                  <a:pt x="1815679" y="789640"/>
                  <a:pt x="1817808" y="785383"/>
                  <a:pt x="1811423" y="781126"/>
                </a:cubicBezTo>
                <a:cubicBezTo>
                  <a:pt x="1813551" y="787511"/>
                  <a:pt x="1796525" y="791768"/>
                  <a:pt x="1813551" y="806667"/>
                </a:cubicBezTo>
                <a:cubicBezTo>
                  <a:pt x="1809295" y="806667"/>
                  <a:pt x="1809295" y="813052"/>
                  <a:pt x="1805038" y="815180"/>
                </a:cubicBezTo>
                <a:cubicBezTo>
                  <a:pt x="1800782" y="806667"/>
                  <a:pt x="1805038" y="802410"/>
                  <a:pt x="1796525" y="802410"/>
                </a:cubicBezTo>
                <a:cubicBezTo>
                  <a:pt x="1790140" y="802410"/>
                  <a:pt x="1800782" y="813052"/>
                  <a:pt x="1794397" y="813052"/>
                </a:cubicBezTo>
                <a:cubicBezTo>
                  <a:pt x="1811423" y="821566"/>
                  <a:pt x="1790140" y="827951"/>
                  <a:pt x="1798653" y="834336"/>
                </a:cubicBezTo>
                <a:cubicBezTo>
                  <a:pt x="1792268" y="832208"/>
                  <a:pt x="1796525" y="832208"/>
                  <a:pt x="1792268" y="830079"/>
                </a:cubicBezTo>
                <a:cubicBezTo>
                  <a:pt x="1788012" y="830079"/>
                  <a:pt x="1783755" y="834336"/>
                  <a:pt x="1790140" y="838593"/>
                </a:cubicBezTo>
                <a:cubicBezTo>
                  <a:pt x="1781627" y="836465"/>
                  <a:pt x="1788012" y="842850"/>
                  <a:pt x="1779499" y="838593"/>
                </a:cubicBezTo>
                <a:cubicBezTo>
                  <a:pt x="1777371" y="844978"/>
                  <a:pt x="1777371" y="849235"/>
                  <a:pt x="1785884" y="853492"/>
                </a:cubicBezTo>
                <a:cubicBezTo>
                  <a:pt x="1783755" y="859877"/>
                  <a:pt x="1775242" y="847107"/>
                  <a:pt x="1775242" y="853492"/>
                </a:cubicBezTo>
                <a:cubicBezTo>
                  <a:pt x="1781627" y="855620"/>
                  <a:pt x="1783755" y="859877"/>
                  <a:pt x="1777371" y="864134"/>
                </a:cubicBezTo>
                <a:cubicBezTo>
                  <a:pt x="1773114" y="864134"/>
                  <a:pt x="1773114" y="857749"/>
                  <a:pt x="1768858" y="857749"/>
                </a:cubicBezTo>
                <a:cubicBezTo>
                  <a:pt x="1766729" y="862005"/>
                  <a:pt x="1773114" y="862005"/>
                  <a:pt x="1775242" y="866262"/>
                </a:cubicBezTo>
                <a:cubicBezTo>
                  <a:pt x="1770986" y="864134"/>
                  <a:pt x="1770986" y="866262"/>
                  <a:pt x="1766729" y="866262"/>
                </a:cubicBezTo>
                <a:cubicBezTo>
                  <a:pt x="1760344" y="864134"/>
                  <a:pt x="1770986" y="862005"/>
                  <a:pt x="1762473" y="857749"/>
                </a:cubicBezTo>
                <a:cubicBezTo>
                  <a:pt x="1756088" y="859877"/>
                  <a:pt x="1758216" y="870519"/>
                  <a:pt x="1768858" y="874776"/>
                </a:cubicBezTo>
                <a:cubicBezTo>
                  <a:pt x="1758216" y="870519"/>
                  <a:pt x="1747575" y="872647"/>
                  <a:pt x="1760344" y="881161"/>
                </a:cubicBezTo>
                <a:cubicBezTo>
                  <a:pt x="1758216" y="883289"/>
                  <a:pt x="1756088" y="879033"/>
                  <a:pt x="1749703" y="879033"/>
                </a:cubicBezTo>
                <a:cubicBezTo>
                  <a:pt x="1747575" y="891803"/>
                  <a:pt x="1736933" y="893932"/>
                  <a:pt x="1736933" y="908830"/>
                </a:cubicBezTo>
                <a:cubicBezTo>
                  <a:pt x="1730549" y="910959"/>
                  <a:pt x="1728420" y="906702"/>
                  <a:pt x="1724164" y="904574"/>
                </a:cubicBezTo>
                <a:cubicBezTo>
                  <a:pt x="1724164" y="913087"/>
                  <a:pt x="1732677" y="923729"/>
                  <a:pt x="1719907" y="919472"/>
                </a:cubicBezTo>
                <a:cubicBezTo>
                  <a:pt x="1724164" y="925858"/>
                  <a:pt x="1715651" y="925858"/>
                  <a:pt x="1719907" y="932243"/>
                </a:cubicBezTo>
                <a:cubicBezTo>
                  <a:pt x="1717779" y="930114"/>
                  <a:pt x="1715651" y="930114"/>
                  <a:pt x="1711394" y="930114"/>
                </a:cubicBezTo>
                <a:cubicBezTo>
                  <a:pt x="1715651" y="934371"/>
                  <a:pt x="1715651" y="955655"/>
                  <a:pt x="1702881" y="947142"/>
                </a:cubicBezTo>
                <a:cubicBezTo>
                  <a:pt x="1707138" y="955655"/>
                  <a:pt x="1707138" y="964169"/>
                  <a:pt x="1711394" y="970554"/>
                </a:cubicBezTo>
                <a:cubicBezTo>
                  <a:pt x="1692240" y="966297"/>
                  <a:pt x="1696496" y="993967"/>
                  <a:pt x="1685855" y="981196"/>
                </a:cubicBezTo>
                <a:cubicBezTo>
                  <a:pt x="1679470" y="983325"/>
                  <a:pt x="1692240" y="989710"/>
                  <a:pt x="1681598" y="989710"/>
                </a:cubicBezTo>
                <a:cubicBezTo>
                  <a:pt x="1675214" y="987581"/>
                  <a:pt x="1687983" y="983325"/>
                  <a:pt x="1677342" y="981196"/>
                </a:cubicBezTo>
                <a:cubicBezTo>
                  <a:pt x="1673085" y="983325"/>
                  <a:pt x="1664572" y="991838"/>
                  <a:pt x="1677342" y="998224"/>
                </a:cubicBezTo>
                <a:cubicBezTo>
                  <a:pt x="1677342" y="993967"/>
                  <a:pt x="1681598" y="989710"/>
                  <a:pt x="1685855" y="991838"/>
                </a:cubicBezTo>
                <a:cubicBezTo>
                  <a:pt x="1679470" y="998224"/>
                  <a:pt x="1675214" y="1006737"/>
                  <a:pt x="1664572" y="1006737"/>
                </a:cubicBezTo>
                <a:cubicBezTo>
                  <a:pt x="1664572" y="1010994"/>
                  <a:pt x="1673085" y="1006737"/>
                  <a:pt x="1673085" y="1013122"/>
                </a:cubicBezTo>
                <a:cubicBezTo>
                  <a:pt x="1662444" y="1013122"/>
                  <a:pt x="1668829" y="1017379"/>
                  <a:pt x="1666701" y="1019508"/>
                </a:cubicBezTo>
                <a:cubicBezTo>
                  <a:pt x="1670957" y="1019508"/>
                  <a:pt x="1675214" y="1019508"/>
                  <a:pt x="1679470" y="1021636"/>
                </a:cubicBezTo>
                <a:cubicBezTo>
                  <a:pt x="1677342" y="1017379"/>
                  <a:pt x="1679470" y="1013122"/>
                  <a:pt x="1690112" y="1015251"/>
                </a:cubicBezTo>
                <a:cubicBezTo>
                  <a:pt x="1692240" y="1019508"/>
                  <a:pt x="1681598" y="1017379"/>
                  <a:pt x="1683727" y="1023764"/>
                </a:cubicBezTo>
                <a:cubicBezTo>
                  <a:pt x="1677342" y="1025893"/>
                  <a:pt x="1664572" y="1017379"/>
                  <a:pt x="1666701" y="1025893"/>
                </a:cubicBezTo>
                <a:cubicBezTo>
                  <a:pt x="1668829" y="1030150"/>
                  <a:pt x="1673085" y="1030150"/>
                  <a:pt x="1675214" y="1036535"/>
                </a:cubicBezTo>
                <a:cubicBezTo>
                  <a:pt x="1675214" y="1036535"/>
                  <a:pt x="1673085" y="1036535"/>
                  <a:pt x="1670957" y="1036535"/>
                </a:cubicBezTo>
                <a:cubicBezTo>
                  <a:pt x="1670957" y="1036535"/>
                  <a:pt x="1673085" y="1038663"/>
                  <a:pt x="1670957" y="1038663"/>
                </a:cubicBezTo>
                <a:cubicBezTo>
                  <a:pt x="1668829" y="1032278"/>
                  <a:pt x="1664572" y="1025893"/>
                  <a:pt x="1660316" y="1025893"/>
                </a:cubicBezTo>
                <a:cubicBezTo>
                  <a:pt x="1658188" y="1032278"/>
                  <a:pt x="1653931" y="1023764"/>
                  <a:pt x="1649674" y="1021636"/>
                </a:cubicBezTo>
                <a:cubicBezTo>
                  <a:pt x="1643290" y="1023764"/>
                  <a:pt x="1651803" y="1028021"/>
                  <a:pt x="1651803" y="1034406"/>
                </a:cubicBezTo>
                <a:cubicBezTo>
                  <a:pt x="1643290" y="1036535"/>
                  <a:pt x="1634777" y="1047177"/>
                  <a:pt x="1647546" y="1055691"/>
                </a:cubicBezTo>
                <a:cubicBezTo>
                  <a:pt x="1639033" y="1055691"/>
                  <a:pt x="1639033" y="1045049"/>
                  <a:pt x="1630520" y="1045049"/>
                </a:cubicBezTo>
                <a:cubicBezTo>
                  <a:pt x="1634777" y="1049305"/>
                  <a:pt x="1636905" y="1055691"/>
                  <a:pt x="1641161" y="1059947"/>
                </a:cubicBezTo>
                <a:cubicBezTo>
                  <a:pt x="1634777" y="1059947"/>
                  <a:pt x="1632648" y="1064204"/>
                  <a:pt x="1634777" y="1070589"/>
                </a:cubicBezTo>
                <a:cubicBezTo>
                  <a:pt x="1628392" y="1070589"/>
                  <a:pt x="1628392" y="1059947"/>
                  <a:pt x="1619879" y="1064204"/>
                </a:cubicBezTo>
                <a:cubicBezTo>
                  <a:pt x="1622007" y="1068461"/>
                  <a:pt x="1624135" y="1070589"/>
                  <a:pt x="1624135" y="1074846"/>
                </a:cubicBezTo>
                <a:cubicBezTo>
                  <a:pt x="1615622" y="1068461"/>
                  <a:pt x="1615622" y="1076975"/>
                  <a:pt x="1607109" y="1079103"/>
                </a:cubicBezTo>
                <a:cubicBezTo>
                  <a:pt x="1609237" y="1081231"/>
                  <a:pt x="1611366" y="1081231"/>
                  <a:pt x="1613494" y="1083360"/>
                </a:cubicBezTo>
                <a:cubicBezTo>
                  <a:pt x="1604981" y="1085488"/>
                  <a:pt x="1598596" y="1094002"/>
                  <a:pt x="1609237" y="1104644"/>
                </a:cubicBezTo>
                <a:cubicBezTo>
                  <a:pt x="1600724" y="1100387"/>
                  <a:pt x="1596468" y="1108901"/>
                  <a:pt x="1602853" y="1113158"/>
                </a:cubicBezTo>
                <a:cubicBezTo>
                  <a:pt x="1585826" y="1108901"/>
                  <a:pt x="1596468" y="1123800"/>
                  <a:pt x="1587955" y="1123800"/>
                </a:cubicBezTo>
                <a:cubicBezTo>
                  <a:pt x="1594339" y="1130185"/>
                  <a:pt x="1587955" y="1125928"/>
                  <a:pt x="1587955" y="1130185"/>
                </a:cubicBezTo>
                <a:cubicBezTo>
                  <a:pt x="1590083" y="1130185"/>
                  <a:pt x="1592211" y="1132313"/>
                  <a:pt x="1594339" y="1132313"/>
                </a:cubicBezTo>
                <a:cubicBezTo>
                  <a:pt x="1594339" y="1136570"/>
                  <a:pt x="1598596" y="1142955"/>
                  <a:pt x="1592211" y="1142955"/>
                </a:cubicBezTo>
                <a:cubicBezTo>
                  <a:pt x="1590083" y="1138698"/>
                  <a:pt x="1596468" y="1134442"/>
                  <a:pt x="1585826" y="1132313"/>
                </a:cubicBezTo>
                <a:cubicBezTo>
                  <a:pt x="1585826" y="1140827"/>
                  <a:pt x="1566672" y="1138698"/>
                  <a:pt x="1564544" y="1147212"/>
                </a:cubicBezTo>
                <a:cubicBezTo>
                  <a:pt x="1564544" y="1151469"/>
                  <a:pt x="1568800" y="1155726"/>
                  <a:pt x="1575185" y="1157854"/>
                </a:cubicBezTo>
                <a:cubicBezTo>
                  <a:pt x="1585826" y="1155726"/>
                  <a:pt x="1566672" y="1147212"/>
                  <a:pt x="1575185" y="1145084"/>
                </a:cubicBezTo>
                <a:cubicBezTo>
                  <a:pt x="1577313" y="1153597"/>
                  <a:pt x="1585826" y="1153597"/>
                  <a:pt x="1592211" y="1157854"/>
                </a:cubicBezTo>
                <a:cubicBezTo>
                  <a:pt x="1581570" y="1153597"/>
                  <a:pt x="1579442" y="1159982"/>
                  <a:pt x="1575185" y="1162111"/>
                </a:cubicBezTo>
                <a:cubicBezTo>
                  <a:pt x="1570929" y="1157854"/>
                  <a:pt x="1566672" y="1153597"/>
                  <a:pt x="1560287" y="1153597"/>
                </a:cubicBezTo>
                <a:cubicBezTo>
                  <a:pt x="1560287" y="1155726"/>
                  <a:pt x="1570929" y="1162111"/>
                  <a:pt x="1564544" y="1162111"/>
                </a:cubicBezTo>
                <a:cubicBezTo>
                  <a:pt x="1562415" y="1159982"/>
                  <a:pt x="1560287" y="1157854"/>
                  <a:pt x="1558159" y="1155726"/>
                </a:cubicBezTo>
                <a:cubicBezTo>
                  <a:pt x="1556031" y="1159982"/>
                  <a:pt x="1556031" y="1166368"/>
                  <a:pt x="1553902" y="1170625"/>
                </a:cubicBezTo>
                <a:cubicBezTo>
                  <a:pt x="1541133" y="1166368"/>
                  <a:pt x="1543261" y="1183395"/>
                  <a:pt x="1532620" y="1187652"/>
                </a:cubicBezTo>
                <a:cubicBezTo>
                  <a:pt x="1536876" y="1187652"/>
                  <a:pt x="1536876" y="1191909"/>
                  <a:pt x="1541133" y="1191909"/>
                </a:cubicBezTo>
                <a:cubicBezTo>
                  <a:pt x="1536876" y="1194037"/>
                  <a:pt x="1532620" y="1194037"/>
                  <a:pt x="1536876" y="1200422"/>
                </a:cubicBezTo>
                <a:cubicBezTo>
                  <a:pt x="1521978" y="1194037"/>
                  <a:pt x="1530491" y="1206808"/>
                  <a:pt x="1528363" y="1213193"/>
                </a:cubicBezTo>
                <a:cubicBezTo>
                  <a:pt x="1521978" y="1206808"/>
                  <a:pt x="1521978" y="1215321"/>
                  <a:pt x="1517722" y="1211064"/>
                </a:cubicBezTo>
                <a:cubicBezTo>
                  <a:pt x="1513465" y="1204679"/>
                  <a:pt x="1513465" y="1202551"/>
                  <a:pt x="1517722" y="1200422"/>
                </a:cubicBezTo>
                <a:cubicBezTo>
                  <a:pt x="1502824" y="1194037"/>
                  <a:pt x="1500696" y="1204679"/>
                  <a:pt x="1502824" y="1213193"/>
                </a:cubicBezTo>
                <a:cubicBezTo>
                  <a:pt x="1507080" y="1213193"/>
                  <a:pt x="1504952" y="1206808"/>
                  <a:pt x="1513465" y="1208936"/>
                </a:cubicBezTo>
                <a:cubicBezTo>
                  <a:pt x="1511337" y="1219578"/>
                  <a:pt x="1502824" y="1225963"/>
                  <a:pt x="1504952" y="1238734"/>
                </a:cubicBezTo>
                <a:cubicBezTo>
                  <a:pt x="1504952" y="1240862"/>
                  <a:pt x="1509209" y="1240862"/>
                  <a:pt x="1511337" y="1240862"/>
                </a:cubicBezTo>
                <a:cubicBezTo>
                  <a:pt x="1511337" y="1240862"/>
                  <a:pt x="1511337" y="1240862"/>
                  <a:pt x="1515594" y="1249376"/>
                </a:cubicBezTo>
                <a:cubicBezTo>
                  <a:pt x="1509209" y="1249376"/>
                  <a:pt x="1507080" y="1242990"/>
                  <a:pt x="1500696" y="1242990"/>
                </a:cubicBezTo>
                <a:cubicBezTo>
                  <a:pt x="1490054" y="1245119"/>
                  <a:pt x="1504952" y="1253633"/>
                  <a:pt x="1492183" y="1253633"/>
                </a:cubicBezTo>
                <a:cubicBezTo>
                  <a:pt x="1498567" y="1260018"/>
                  <a:pt x="1507080" y="1255761"/>
                  <a:pt x="1507080" y="1251504"/>
                </a:cubicBezTo>
                <a:cubicBezTo>
                  <a:pt x="1513465" y="1260018"/>
                  <a:pt x="1496439" y="1257889"/>
                  <a:pt x="1507080" y="1264275"/>
                </a:cubicBezTo>
                <a:cubicBezTo>
                  <a:pt x="1496439" y="1264275"/>
                  <a:pt x="1494311" y="1253633"/>
                  <a:pt x="1481541" y="1253633"/>
                </a:cubicBezTo>
                <a:cubicBezTo>
                  <a:pt x="1483669" y="1262146"/>
                  <a:pt x="1468772" y="1272788"/>
                  <a:pt x="1490054" y="1283430"/>
                </a:cubicBezTo>
                <a:cubicBezTo>
                  <a:pt x="1487926" y="1274916"/>
                  <a:pt x="1490054" y="1270660"/>
                  <a:pt x="1492183" y="1266403"/>
                </a:cubicBezTo>
                <a:cubicBezTo>
                  <a:pt x="1498567" y="1272788"/>
                  <a:pt x="1487926" y="1272788"/>
                  <a:pt x="1498567" y="1277045"/>
                </a:cubicBezTo>
                <a:cubicBezTo>
                  <a:pt x="1493247" y="1278109"/>
                  <a:pt x="1491118" y="1282898"/>
                  <a:pt x="1489256" y="1287421"/>
                </a:cubicBezTo>
                <a:lnTo>
                  <a:pt x="1483401" y="1294084"/>
                </a:lnTo>
                <a:lnTo>
                  <a:pt x="1477551" y="1294338"/>
                </a:lnTo>
                <a:cubicBezTo>
                  <a:pt x="1476221" y="1294604"/>
                  <a:pt x="1475156" y="1294072"/>
                  <a:pt x="1473028" y="1289815"/>
                </a:cubicBezTo>
                <a:cubicBezTo>
                  <a:pt x="1470900" y="1283430"/>
                  <a:pt x="1481541" y="1296201"/>
                  <a:pt x="1479413" y="1289815"/>
                </a:cubicBezTo>
                <a:cubicBezTo>
                  <a:pt x="1477285" y="1279173"/>
                  <a:pt x="1475156" y="1287687"/>
                  <a:pt x="1470900" y="1283430"/>
                </a:cubicBezTo>
                <a:cubicBezTo>
                  <a:pt x="1477285" y="1279173"/>
                  <a:pt x="1464515" y="1274916"/>
                  <a:pt x="1470900" y="1268531"/>
                </a:cubicBezTo>
                <a:cubicBezTo>
                  <a:pt x="1462387" y="1268531"/>
                  <a:pt x="1464515" y="1272788"/>
                  <a:pt x="1462387" y="1274916"/>
                </a:cubicBezTo>
                <a:cubicBezTo>
                  <a:pt x="1464515" y="1279173"/>
                  <a:pt x="1470900" y="1285559"/>
                  <a:pt x="1464515" y="1285559"/>
                </a:cubicBezTo>
                <a:cubicBezTo>
                  <a:pt x="1460259" y="1283430"/>
                  <a:pt x="1460259" y="1279173"/>
                  <a:pt x="1453874" y="1279173"/>
                </a:cubicBezTo>
                <a:cubicBezTo>
                  <a:pt x="1453874" y="1283430"/>
                  <a:pt x="1451745" y="1285559"/>
                  <a:pt x="1460259" y="1289815"/>
                </a:cubicBezTo>
                <a:cubicBezTo>
                  <a:pt x="1460259" y="1283430"/>
                  <a:pt x="1470900" y="1294072"/>
                  <a:pt x="1470900" y="1287687"/>
                </a:cubicBezTo>
                <a:cubicBezTo>
                  <a:pt x="1477285" y="1296201"/>
                  <a:pt x="1466643" y="1294072"/>
                  <a:pt x="1462387" y="1296201"/>
                </a:cubicBezTo>
                <a:cubicBezTo>
                  <a:pt x="1464515" y="1300458"/>
                  <a:pt x="1466643" y="1304714"/>
                  <a:pt x="1468772" y="1304714"/>
                </a:cubicBezTo>
                <a:cubicBezTo>
                  <a:pt x="1468772" y="1300458"/>
                  <a:pt x="1473028" y="1298329"/>
                  <a:pt x="1475156" y="1298329"/>
                </a:cubicBezTo>
                <a:cubicBezTo>
                  <a:pt x="1483669" y="1304714"/>
                  <a:pt x="1475156" y="1300458"/>
                  <a:pt x="1479413" y="1308971"/>
                </a:cubicBezTo>
                <a:cubicBezTo>
                  <a:pt x="1483669" y="1306843"/>
                  <a:pt x="1483669" y="1300458"/>
                  <a:pt x="1490054" y="1296201"/>
                </a:cubicBezTo>
                <a:cubicBezTo>
                  <a:pt x="1490054" y="1298329"/>
                  <a:pt x="1492183" y="1302586"/>
                  <a:pt x="1494311" y="1302586"/>
                </a:cubicBezTo>
                <a:cubicBezTo>
                  <a:pt x="1496439" y="1298329"/>
                  <a:pt x="1496439" y="1296201"/>
                  <a:pt x="1490054" y="1294072"/>
                </a:cubicBezTo>
                <a:cubicBezTo>
                  <a:pt x="1496439" y="1289815"/>
                  <a:pt x="1500696" y="1287687"/>
                  <a:pt x="1498567" y="1281302"/>
                </a:cubicBezTo>
                <a:cubicBezTo>
                  <a:pt x="1502824" y="1287687"/>
                  <a:pt x="1504952" y="1281302"/>
                  <a:pt x="1500696" y="1279173"/>
                </a:cubicBezTo>
                <a:cubicBezTo>
                  <a:pt x="1504952" y="1279173"/>
                  <a:pt x="1507080" y="1279173"/>
                  <a:pt x="1509209" y="1281302"/>
                </a:cubicBezTo>
                <a:cubicBezTo>
                  <a:pt x="1509209" y="1279173"/>
                  <a:pt x="1509209" y="1274916"/>
                  <a:pt x="1507080" y="1270660"/>
                </a:cubicBezTo>
                <a:cubicBezTo>
                  <a:pt x="1519850" y="1274916"/>
                  <a:pt x="1517722" y="1266403"/>
                  <a:pt x="1517722" y="1260018"/>
                </a:cubicBezTo>
                <a:cubicBezTo>
                  <a:pt x="1519850" y="1264275"/>
                  <a:pt x="1524107" y="1262146"/>
                  <a:pt x="1526235" y="1264275"/>
                </a:cubicBezTo>
                <a:cubicBezTo>
                  <a:pt x="1521978" y="1249376"/>
                  <a:pt x="1547518" y="1251504"/>
                  <a:pt x="1534748" y="1238734"/>
                </a:cubicBezTo>
                <a:cubicBezTo>
                  <a:pt x="1545389" y="1240862"/>
                  <a:pt x="1539004" y="1232348"/>
                  <a:pt x="1539004" y="1230220"/>
                </a:cubicBezTo>
                <a:cubicBezTo>
                  <a:pt x="1545389" y="1228092"/>
                  <a:pt x="1547518" y="1232348"/>
                  <a:pt x="1553902" y="1232348"/>
                </a:cubicBezTo>
                <a:cubicBezTo>
                  <a:pt x="1543261" y="1221706"/>
                  <a:pt x="1566672" y="1221706"/>
                  <a:pt x="1566672" y="1215321"/>
                </a:cubicBezTo>
                <a:cubicBezTo>
                  <a:pt x="1564544" y="1213193"/>
                  <a:pt x="1562415" y="1211064"/>
                  <a:pt x="1560287" y="1208936"/>
                </a:cubicBezTo>
                <a:cubicBezTo>
                  <a:pt x="1564544" y="1206808"/>
                  <a:pt x="1566672" y="1204679"/>
                  <a:pt x="1570929" y="1200422"/>
                </a:cubicBezTo>
                <a:cubicBezTo>
                  <a:pt x="1575185" y="1202551"/>
                  <a:pt x="1570929" y="1206808"/>
                  <a:pt x="1579442" y="1208936"/>
                </a:cubicBezTo>
                <a:cubicBezTo>
                  <a:pt x="1564544" y="1187652"/>
                  <a:pt x="1587955" y="1183395"/>
                  <a:pt x="1594339" y="1177010"/>
                </a:cubicBezTo>
                <a:cubicBezTo>
                  <a:pt x="1590083" y="1174881"/>
                  <a:pt x="1585826" y="1172753"/>
                  <a:pt x="1583698" y="1168496"/>
                </a:cubicBezTo>
                <a:cubicBezTo>
                  <a:pt x="1590083" y="1168496"/>
                  <a:pt x="1587955" y="1162111"/>
                  <a:pt x="1592211" y="1159982"/>
                </a:cubicBezTo>
                <a:cubicBezTo>
                  <a:pt x="1594339" y="1164239"/>
                  <a:pt x="1596468" y="1168496"/>
                  <a:pt x="1600724" y="1170625"/>
                </a:cubicBezTo>
                <a:cubicBezTo>
                  <a:pt x="1617750" y="1157854"/>
                  <a:pt x="1617750" y="1130185"/>
                  <a:pt x="1641161" y="1125928"/>
                </a:cubicBezTo>
                <a:cubicBezTo>
                  <a:pt x="1639033" y="1128056"/>
                  <a:pt x="1634777" y="1128056"/>
                  <a:pt x="1639033" y="1132313"/>
                </a:cubicBezTo>
                <a:cubicBezTo>
                  <a:pt x="1643290" y="1132313"/>
                  <a:pt x="1645418" y="1136570"/>
                  <a:pt x="1649674" y="1134442"/>
                </a:cubicBezTo>
                <a:cubicBezTo>
                  <a:pt x="1641161" y="1123800"/>
                  <a:pt x="1656059" y="1130185"/>
                  <a:pt x="1658188" y="1128056"/>
                </a:cubicBezTo>
                <a:cubicBezTo>
                  <a:pt x="1656059" y="1121671"/>
                  <a:pt x="1651803" y="1121671"/>
                  <a:pt x="1649674" y="1115286"/>
                </a:cubicBezTo>
                <a:cubicBezTo>
                  <a:pt x="1660316" y="1119543"/>
                  <a:pt x="1660316" y="1115286"/>
                  <a:pt x="1664572" y="1115286"/>
                </a:cubicBezTo>
                <a:cubicBezTo>
                  <a:pt x="1662444" y="1111029"/>
                  <a:pt x="1660316" y="1111029"/>
                  <a:pt x="1658188" y="1108901"/>
                </a:cubicBezTo>
                <a:cubicBezTo>
                  <a:pt x="1662444" y="1108901"/>
                  <a:pt x="1660316" y="1094002"/>
                  <a:pt x="1666701" y="1098259"/>
                </a:cubicBezTo>
                <a:cubicBezTo>
                  <a:pt x="1666701" y="1102515"/>
                  <a:pt x="1660316" y="1102515"/>
                  <a:pt x="1664572" y="1108901"/>
                </a:cubicBezTo>
                <a:cubicBezTo>
                  <a:pt x="1673085" y="1102515"/>
                  <a:pt x="1673085" y="1108901"/>
                  <a:pt x="1683727" y="1113158"/>
                </a:cubicBezTo>
                <a:cubicBezTo>
                  <a:pt x="1683727" y="1106772"/>
                  <a:pt x="1679470" y="1104644"/>
                  <a:pt x="1675214" y="1102515"/>
                </a:cubicBezTo>
                <a:cubicBezTo>
                  <a:pt x="1675214" y="1096130"/>
                  <a:pt x="1685855" y="1091874"/>
                  <a:pt x="1692240" y="1085488"/>
                </a:cubicBezTo>
                <a:cubicBezTo>
                  <a:pt x="1685855" y="1081231"/>
                  <a:pt x="1687983" y="1076975"/>
                  <a:pt x="1685855" y="1070589"/>
                </a:cubicBezTo>
                <a:cubicBezTo>
                  <a:pt x="1692240" y="1068461"/>
                  <a:pt x="1692240" y="1076975"/>
                  <a:pt x="1698625" y="1076975"/>
                </a:cubicBezTo>
                <a:cubicBezTo>
                  <a:pt x="1692240" y="1068461"/>
                  <a:pt x="1694368" y="1064204"/>
                  <a:pt x="1694368" y="1057819"/>
                </a:cubicBezTo>
                <a:cubicBezTo>
                  <a:pt x="1690112" y="1057819"/>
                  <a:pt x="1690112" y="1059947"/>
                  <a:pt x="1687983" y="1057819"/>
                </a:cubicBezTo>
                <a:cubicBezTo>
                  <a:pt x="1694368" y="1057819"/>
                  <a:pt x="1687983" y="1051434"/>
                  <a:pt x="1683727" y="1049305"/>
                </a:cubicBezTo>
                <a:cubicBezTo>
                  <a:pt x="1690112" y="1049305"/>
                  <a:pt x="1685855" y="1040792"/>
                  <a:pt x="1692240" y="1042920"/>
                </a:cubicBezTo>
                <a:cubicBezTo>
                  <a:pt x="1698625" y="1049305"/>
                  <a:pt x="1692240" y="1047177"/>
                  <a:pt x="1692240" y="1049305"/>
                </a:cubicBezTo>
                <a:cubicBezTo>
                  <a:pt x="1698625" y="1049305"/>
                  <a:pt x="1696496" y="1053562"/>
                  <a:pt x="1696496" y="1055691"/>
                </a:cubicBezTo>
                <a:cubicBezTo>
                  <a:pt x="1700753" y="1051434"/>
                  <a:pt x="1705009" y="1049305"/>
                  <a:pt x="1709266" y="1051434"/>
                </a:cubicBezTo>
                <a:cubicBezTo>
                  <a:pt x="1707138" y="1051434"/>
                  <a:pt x="1709266" y="1057819"/>
                  <a:pt x="1713523" y="1057819"/>
                </a:cubicBezTo>
                <a:cubicBezTo>
                  <a:pt x="1722036" y="1055691"/>
                  <a:pt x="1713523" y="1040792"/>
                  <a:pt x="1717779" y="1034406"/>
                </a:cubicBezTo>
                <a:cubicBezTo>
                  <a:pt x="1719907" y="1038663"/>
                  <a:pt x="1722036" y="1045049"/>
                  <a:pt x="1728420" y="1045049"/>
                </a:cubicBezTo>
                <a:cubicBezTo>
                  <a:pt x="1728420" y="1045049"/>
                  <a:pt x="1728420" y="1045049"/>
                  <a:pt x="1728420" y="1042920"/>
                </a:cubicBezTo>
                <a:cubicBezTo>
                  <a:pt x="1725228" y="1039728"/>
                  <a:pt x="1722036" y="1034406"/>
                  <a:pt x="1721238" y="1030416"/>
                </a:cubicBezTo>
                <a:lnTo>
                  <a:pt x="1725297" y="1027859"/>
                </a:lnTo>
                <a:lnTo>
                  <a:pt x="1728420" y="1030150"/>
                </a:lnTo>
                <a:cubicBezTo>
                  <a:pt x="1730549" y="1025893"/>
                  <a:pt x="1734805" y="1023764"/>
                  <a:pt x="1734805" y="1017379"/>
                </a:cubicBezTo>
                <a:cubicBezTo>
                  <a:pt x="1741190" y="1015251"/>
                  <a:pt x="1743318" y="1017379"/>
                  <a:pt x="1747575" y="1019508"/>
                </a:cubicBezTo>
                <a:cubicBezTo>
                  <a:pt x="1747575" y="1013122"/>
                  <a:pt x="1745447" y="1015251"/>
                  <a:pt x="1741190" y="1008866"/>
                </a:cubicBezTo>
                <a:cubicBezTo>
                  <a:pt x="1745447" y="1008866"/>
                  <a:pt x="1745447" y="1006737"/>
                  <a:pt x="1749703" y="1006737"/>
                </a:cubicBezTo>
                <a:cubicBezTo>
                  <a:pt x="1751831" y="1006737"/>
                  <a:pt x="1753960" y="1010994"/>
                  <a:pt x="1756088" y="1010994"/>
                </a:cubicBezTo>
                <a:cubicBezTo>
                  <a:pt x="1768858" y="1004609"/>
                  <a:pt x="1762473" y="991838"/>
                  <a:pt x="1766729" y="981196"/>
                </a:cubicBezTo>
                <a:cubicBezTo>
                  <a:pt x="1770986" y="985453"/>
                  <a:pt x="1775242" y="989710"/>
                  <a:pt x="1779499" y="991838"/>
                </a:cubicBezTo>
                <a:cubicBezTo>
                  <a:pt x="1779499" y="987581"/>
                  <a:pt x="1785884" y="987581"/>
                  <a:pt x="1781627" y="981196"/>
                </a:cubicBezTo>
                <a:cubicBezTo>
                  <a:pt x="1775242" y="981196"/>
                  <a:pt x="1781627" y="991838"/>
                  <a:pt x="1773114" y="983325"/>
                </a:cubicBezTo>
                <a:cubicBezTo>
                  <a:pt x="1773114" y="979068"/>
                  <a:pt x="1781627" y="976939"/>
                  <a:pt x="1790140" y="976939"/>
                </a:cubicBezTo>
                <a:cubicBezTo>
                  <a:pt x="1785884" y="968426"/>
                  <a:pt x="1783755" y="976939"/>
                  <a:pt x="1777371" y="970554"/>
                </a:cubicBezTo>
                <a:cubicBezTo>
                  <a:pt x="1792268" y="966297"/>
                  <a:pt x="1790140" y="949270"/>
                  <a:pt x="1792268" y="940757"/>
                </a:cubicBezTo>
                <a:cubicBezTo>
                  <a:pt x="1796525" y="945013"/>
                  <a:pt x="1790140" y="942885"/>
                  <a:pt x="1792268" y="947142"/>
                </a:cubicBezTo>
                <a:cubicBezTo>
                  <a:pt x="1798653" y="947142"/>
                  <a:pt x="1798653" y="953527"/>
                  <a:pt x="1805038" y="951398"/>
                </a:cubicBezTo>
                <a:cubicBezTo>
                  <a:pt x="1796525" y="930114"/>
                  <a:pt x="1819936" y="932243"/>
                  <a:pt x="1824193" y="919472"/>
                </a:cubicBezTo>
                <a:cubicBezTo>
                  <a:pt x="1824193" y="923729"/>
                  <a:pt x="1828449" y="925858"/>
                  <a:pt x="1832706" y="923729"/>
                </a:cubicBezTo>
                <a:cubicBezTo>
                  <a:pt x="1828449" y="917344"/>
                  <a:pt x="1826321" y="910959"/>
                  <a:pt x="1828449" y="908830"/>
                </a:cubicBezTo>
                <a:cubicBezTo>
                  <a:pt x="1830577" y="910959"/>
                  <a:pt x="1832706" y="910959"/>
                  <a:pt x="1834834" y="913087"/>
                </a:cubicBezTo>
                <a:cubicBezTo>
                  <a:pt x="1834834" y="900317"/>
                  <a:pt x="1849732" y="898188"/>
                  <a:pt x="1845475" y="885418"/>
                </a:cubicBezTo>
                <a:cubicBezTo>
                  <a:pt x="1847603" y="887546"/>
                  <a:pt x="1849732" y="889675"/>
                  <a:pt x="1851860" y="889675"/>
                </a:cubicBezTo>
                <a:cubicBezTo>
                  <a:pt x="1858245" y="874776"/>
                  <a:pt x="1860373" y="879033"/>
                  <a:pt x="1873143" y="872647"/>
                </a:cubicBezTo>
                <a:cubicBezTo>
                  <a:pt x="1873143" y="876904"/>
                  <a:pt x="1877399" y="879033"/>
                  <a:pt x="1879528" y="879033"/>
                </a:cubicBezTo>
                <a:cubicBezTo>
                  <a:pt x="1875271" y="870519"/>
                  <a:pt x="1888041" y="879033"/>
                  <a:pt x="1885912" y="872647"/>
                </a:cubicBezTo>
                <a:cubicBezTo>
                  <a:pt x="1883784" y="868391"/>
                  <a:pt x="1881656" y="866262"/>
                  <a:pt x="1879528" y="864134"/>
                </a:cubicBezTo>
                <a:cubicBezTo>
                  <a:pt x="1881656" y="864134"/>
                  <a:pt x="1885912" y="862005"/>
                  <a:pt x="1885912" y="859877"/>
                </a:cubicBezTo>
                <a:cubicBezTo>
                  <a:pt x="1883784" y="857749"/>
                  <a:pt x="1879528" y="859877"/>
                  <a:pt x="1877399" y="855620"/>
                </a:cubicBezTo>
                <a:cubicBezTo>
                  <a:pt x="1885912" y="853492"/>
                  <a:pt x="1885912" y="857749"/>
                  <a:pt x="1890169" y="849235"/>
                </a:cubicBezTo>
                <a:cubicBezTo>
                  <a:pt x="1885912" y="849235"/>
                  <a:pt x="1881656" y="851363"/>
                  <a:pt x="1879528" y="847107"/>
                </a:cubicBezTo>
                <a:cubicBezTo>
                  <a:pt x="1896554" y="847107"/>
                  <a:pt x="1900810" y="827951"/>
                  <a:pt x="1913580" y="842850"/>
                </a:cubicBezTo>
                <a:cubicBezTo>
                  <a:pt x="1919965" y="840721"/>
                  <a:pt x="1915708" y="832208"/>
                  <a:pt x="1922093" y="827951"/>
                </a:cubicBezTo>
                <a:cubicBezTo>
                  <a:pt x="1922093" y="830079"/>
                  <a:pt x="1924221" y="834336"/>
                  <a:pt x="1926349" y="834336"/>
                </a:cubicBezTo>
                <a:cubicBezTo>
                  <a:pt x="1926349" y="832208"/>
                  <a:pt x="1928478" y="830079"/>
                  <a:pt x="1930606" y="830079"/>
                </a:cubicBezTo>
                <a:cubicBezTo>
                  <a:pt x="1930606" y="830079"/>
                  <a:pt x="1930606" y="830079"/>
                  <a:pt x="1930606" y="823694"/>
                </a:cubicBezTo>
                <a:cubicBezTo>
                  <a:pt x="1926349" y="819437"/>
                  <a:pt x="1922093" y="817309"/>
                  <a:pt x="1917836" y="815180"/>
                </a:cubicBezTo>
                <a:cubicBezTo>
                  <a:pt x="1922093" y="817309"/>
                  <a:pt x="1926349" y="817309"/>
                  <a:pt x="1930606" y="815180"/>
                </a:cubicBezTo>
                <a:cubicBezTo>
                  <a:pt x="1930606" y="815180"/>
                  <a:pt x="1930606" y="815180"/>
                  <a:pt x="1930606" y="804538"/>
                </a:cubicBezTo>
                <a:cubicBezTo>
                  <a:pt x="1958273" y="785383"/>
                  <a:pt x="1977428" y="757713"/>
                  <a:pt x="2002967" y="736429"/>
                </a:cubicBezTo>
                <a:cubicBezTo>
                  <a:pt x="2007224" y="742815"/>
                  <a:pt x="1996582" y="740686"/>
                  <a:pt x="1998711" y="744943"/>
                </a:cubicBezTo>
                <a:cubicBezTo>
                  <a:pt x="1998711" y="744943"/>
                  <a:pt x="1998711" y="744943"/>
                  <a:pt x="2005095" y="744943"/>
                </a:cubicBezTo>
                <a:cubicBezTo>
                  <a:pt x="2005095" y="744943"/>
                  <a:pt x="2005095" y="742815"/>
                  <a:pt x="2002967" y="742815"/>
                </a:cubicBezTo>
                <a:cubicBezTo>
                  <a:pt x="2009352" y="740686"/>
                  <a:pt x="2009352" y="742815"/>
                  <a:pt x="2011480" y="744943"/>
                </a:cubicBezTo>
                <a:cubicBezTo>
                  <a:pt x="2011480" y="744943"/>
                  <a:pt x="2011480" y="744943"/>
                  <a:pt x="2015737" y="744943"/>
                </a:cubicBezTo>
                <a:cubicBezTo>
                  <a:pt x="2017865" y="744943"/>
                  <a:pt x="2019993" y="742815"/>
                  <a:pt x="2019993" y="740686"/>
                </a:cubicBezTo>
                <a:cubicBezTo>
                  <a:pt x="2017865" y="738558"/>
                  <a:pt x="2015737" y="736429"/>
                  <a:pt x="2013608" y="736429"/>
                </a:cubicBezTo>
                <a:cubicBezTo>
                  <a:pt x="2005095" y="736429"/>
                  <a:pt x="1998711" y="732173"/>
                  <a:pt x="1992326" y="730044"/>
                </a:cubicBezTo>
                <a:cubicBezTo>
                  <a:pt x="1996582" y="730044"/>
                  <a:pt x="1992326" y="723659"/>
                  <a:pt x="2000839" y="725787"/>
                </a:cubicBezTo>
                <a:cubicBezTo>
                  <a:pt x="2002967" y="730044"/>
                  <a:pt x="2002967" y="734301"/>
                  <a:pt x="2007224" y="734301"/>
                </a:cubicBezTo>
                <a:cubicBezTo>
                  <a:pt x="2009352" y="723659"/>
                  <a:pt x="2028506" y="727916"/>
                  <a:pt x="2024250" y="715145"/>
                </a:cubicBezTo>
                <a:cubicBezTo>
                  <a:pt x="2030635" y="717274"/>
                  <a:pt x="2030635" y="717274"/>
                  <a:pt x="2026378" y="710888"/>
                </a:cubicBezTo>
                <a:cubicBezTo>
                  <a:pt x="2032763" y="713017"/>
                  <a:pt x="2032763" y="710888"/>
                  <a:pt x="2037019" y="708760"/>
                </a:cubicBezTo>
                <a:cubicBezTo>
                  <a:pt x="2039148" y="715145"/>
                  <a:pt x="2032763" y="715145"/>
                  <a:pt x="2034891" y="721530"/>
                </a:cubicBezTo>
                <a:cubicBezTo>
                  <a:pt x="2049789" y="723659"/>
                  <a:pt x="2043404" y="710888"/>
                  <a:pt x="2049789" y="706632"/>
                </a:cubicBezTo>
                <a:cubicBezTo>
                  <a:pt x="2058302" y="713017"/>
                  <a:pt x="2058302" y="704503"/>
                  <a:pt x="2062559" y="704503"/>
                </a:cubicBezTo>
                <a:cubicBezTo>
                  <a:pt x="2068943" y="708760"/>
                  <a:pt x="2068943" y="717274"/>
                  <a:pt x="2077457" y="719402"/>
                </a:cubicBezTo>
                <a:cubicBezTo>
                  <a:pt x="2071072" y="710888"/>
                  <a:pt x="2079585" y="710888"/>
                  <a:pt x="2079585" y="706632"/>
                </a:cubicBezTo>
                <a:cubicBezTo>
                  <a:pt x="2075328" y="698118"/>
                  <a:pt x="2077457" y="700246"/>
                  <a:pt x="2071072" y="693861"/>
                </a:cubicBezTo>
                <a:cubicBezTo>
                  <a:pt x="2079585" y="695990"/>
                  <a:pt x="2077457" y="695990"/>
                  <a:pt x="2088098" y="695990"/>
                </a:cubicBezTo>
                <a:cubicBezTo>
                  <a:pt x="2090226" y="700246"/>
                  <a:pt x="2092354" y="700246"/>
                  <a:pt x="2098739" y="706632"/>
                </a:cubicBezTo>
                <a:cubicBezTo>
                  <a:pt x="2098739" y="710888"/>
                  <a:pt x="2090226" y="708760"/>
                  <a:pt x="2096611" y="717274"/>
                </a:cubicBezTo>
                <a:cubicBezTo>
                  <a:pt x="2079585" y="717274"/>
                  <a:pt x="2081713" y="730044"/>
                  <a:pt x="2068943" y="734301"/>
                </a:cubicBezTo>
                <a:cubicBezTo>
                  <a:pt x="2073200" y="740686"/>
                  <a:pt x="2073200" y="742815"/>
                  <a:pt x="2071072" y="744943"/>
                </a:cubicBezTo>
                <a:cubicBezTo>
                  <a:pt x="2071072" y="744943"/>
                  <a:pt x="2071072" y="744943"/>
                  <a:pt x="2171100" y="744943"/>
                </a:cubicBezTo>
                <a:cubicBezTo>
                  <a:pt x="2166844" y="742815"/>
                  <a:pt x="2171100" y="742815"/>
                  <a:pt x="2166844" y="736429"/>
                </a:cubicBezTo>
                <a:cubicBezTo>
                  <a:pt x="2173229" y="738558"/>
                  <a:pt x="2173229" y="736429"/>
                  <a:pt x="2171100" y="732173"/>
                </a:cubicBezTo>
                <a:cubicBezTo>
                  <a:pt x="2177485" y="736429"/>
                  <a:pt x="2179613" y="727916"/>
                  <a:pt x="2183870" y="736429"/>
                </a:cubicBezTo>
                <a:cubicBezTo>
                  <a:pt x="2183870" y="736429"/>
                  <a:pt x="2171100" y="732173"/>
                  <a:pt x="2177485" y="742815"/>
                </a:cubicBezTo>
                <a:cubicBezTo>
                  <a:pt x="2185998" y="738558"/>
                  <a:pt x="2188126" y="744943"/>
                  <a:pt x="2196640" y="747071"/>
                </a:cubicBezTo>
                <a:cubicBezTo>
                  <a:pt x="2190255" y="738558"/>
                  <a:pt x="2207281" y="744943"/>
                  <a:pt x="2205153" y="736429"/>
                </a:cubicBezTo>
                <a:cubicBezTo>
                  <a:pt x="2207281" y="740686"/>
                  <a:pt x="2207281" y="740686"/>
                  <a:pt x="2207281" y="742815"/>
                </a:cubicBezTo>
                <a:cubicBezTo>
                  <a:pt x="2209409" y="742815"/>
                  <a:pt x="2209409" y="740686"/>
                  <a:pt x="2211537" y="738558"/>
                </a:cubicBezTo>
                <a:cubicBezTo>
                  <a:pt x="2209409" y="738558"/>
                  <a:pt x="2205153" y="738558"/>
                  <a:pt x="2207281" y="734301"/>
                </a:cubicBezTo>
                <a:cubicBezTo>
                  <a:pt x="2207281" y="734301"/>
                  <a:pt x="2207281" y="734301"/>
                  <a:pt x="2209409" y="734301"/>
                </a:cubicBezTo>
                <a:cubicBezTo>
                  <a:pt x="2205153" y="727916"/>
                  <a:pt x="2205153" y="723659"/>
                  <a:pt x="2209409" y="721530"/>
                </a:cubicBezTo>
                <a:cubicBezTo>
                  <a:pt x="2211537" y="727916"/>
                  <a:pt x="2211537" y="730044"/>
                  <a:pt x="2211537" y="734301"/>
                </a:cubicBezTo>
                <a:cubicBezTo>
                  <a:pt x="2211537" y="732173"/>
                  <a:pt x="2211537" y="730044"/>
                  <a:pt x="2213666" y="730044"/>
                </a:cubicBezTo>
                <a:cubicBezTo>
                  <a:pt x="2215794" y="732173"/>
                  <a:pt x="2217922" y="734301"/>
                  <a:pt x="2222179" y="734301"/>
                </a:cubicBezTo>
                <a:cubicBezTo>
                  <a:pt x="2224307" y="727916"/>
                  <a:pt x="2232820" y="727916"/>
                  <a:pt x="2230692" y="717274"/>
                </a:cubicBezTo>
                <a:cubicBezTo>
                  <a:pt x="2234948" y="717274"/>
                  <a:pt x="2234948" y="721530"/>
                  <a:pt x="2239205" y="721530"/>
                </a:cubicBezTo>
                <a:cubicBezTo>
                  <a:pt x="2237077" y="706632"/>
                  <a:pt x="2251975" y="710888"/>
                  <a:pt x="2251975" y="700246"/>
                </a:cubicBezTo>
                <a:cubicBezTo>
                  <a:pt x="2249846" y="700246"/>
                  <a:pt x="2249846" y="698118"/>
                  <a:pt x="2247718" y="698118"/>
                </a:cubicBezTo>
                <a:cubicBezTo>
                  <a:pt x="2247718" y="702375"/>
                  <a:pt x="2241333" y="702375"/>
                  <a:pt x="2237077" y="704503"/>
                </a:cubicBezTo>
                <a:cubicBezTo>
                  <a:pt x="2241333" y="698118"/>
                  <a:pt x="2243461" y="691733"/>
                  <a:pt x="2237077" y="683219"/>
                </a:cubicBezTo>
                <a:cubicBezTo>
                  <a:pt x="2247718" y="681091"/>
                  <a:pt x="2239205" y="693861"/>
                  <a:pt x="2245590" y="693861"/>
                </a:cubicBezTo>
                <a:cubicBezTo>
                  <a:pt x="2256231" y="678962"/>
                  <a:pt x="2258359" y="638523"/>
                  <a:pt x="2279642" y="632137"/>
                </a:cubicBezTo>
                <a:cubicBezTo>
                  <a:pt x="2275385" y="623624"/>
                  <a:pt x="2279642" y="625752"/>
                  <a:pt x="2281770" y="621495"/>
                </a:cubicBezTo>
                <a:cubicBezTo>
                  <a:pt x="2292412" y="630009"/>
                  <a:pt x="2275385" y="640651"/>
                  <a:pt x="2286027" y="647036"/>
                </a:cubicBezTo>
                <a:cubicBezTo>
                  <a:pt x="2294540" y="638523"/>
                  <a:pt x="2303053" y="625752"/>
                  <a:pt x="2307310" y="608725"/>
                </a:cubicBezTo>
                <a:cubicBezTo>
                  <a:pt x="2315823" y="608725"/>
                  <a:pt x="2315823" y="615110"/>
                  <a:pt x="2307310" y="610853"/>
                </a:cubicBezTo>
                <a:cubicBezTo>
                  <a:pt x="2311566" y="615110"/>
                  <a:pt x="2305181" y="627881"/>
                  <a:pt x="2311566" y="634266"/>
                </a:cubicBezTo>
                <a:cubicBezTo>
                  <a:pt x="2317951" y="625752"/>
                  <a:pt x="2320079" y="608725"/>
                  <a:pt x="2317951" y="604468"/>
                </a:cubicBezTo>
                <a:cubicBezTo>
                  <a:pt x="2317951" y="606596"/>
                  <a:pt x="2322207" y="606596"/>
                  <a:pt x="2324336" y="608725"/>
                </a:cubicBezTo>
                <a:cubicBezTo>
                  <a:pt x="2328592" y="585312"/>
                  <a:pt x="2341362" y="574670"/>
                  <a:pt x="2334977" y="540616"/>
                </a:cubicBezTo>
                <a:cubicBezTo>
                  <a:pt x="2341362" y="542744"/>
                  <a:pt x="2343490" y="547001"/>
                  <a:pt x="2347747" y="551258"/>
                </a:cubicBezTo>
                <a:cubicBezTo>
                  <a:pt x="2343490" y="551258"/>
                  <a:pt x="2341362" y="547001"/>
                  <a:pt x="2341362" y="551258"/>
                </a:cubicBezTo>
                <a:cubicBezTo>
                  <a:pt x="2339234" y="553386"/>
                  <a:pt x="2339234" y="555515"/>
                  <a:pt x="2343490" y="557643"/>
                </a:cubicBezTo>
                <a:cubicBezTo>
                  <a:pt x="2345618" y="553386"/>
                  <a:pt x="2352003" y="553386"/>
                  <a:pt x="2354131" y="549129"/>
                </a:cubicBezTo>
                <a:cubicBezTo>
                  <a:pt x="2349875" y="547001"/>
                  <a:pt x="2349875" y="542744"/>
                  <a:pt x="2347747" y="540616"/>
                </a:cubicBezTo>
                <a:cubicBezTo>
                  <a:pt x="2349875" y="536359"/>
                  <a:pt x="2360516" y="542744"/>
                  <a:pt x="2362645" y="538487"/>
                </a:cubicBezTo>
                <a:cubicBezTo>
                  <a:pt x="2360516" y="536359"/>
                  <a:pt x="2360516" y="532102"/>
                  <a:pt x="2358388" y="532102"/>
                </a:cubicBezTo>
                <a:cubicBezTo>
                  <a:pt x="2354131" y="538487"/>
                  <a:pt x="2356260" y="538487"/>
                  <a:pt x="2347747" y="532102"/>
                </a:cubicBezTo>
                <a:cubicBezTo>
                  <a:pt x="2347747" y="536359"/>
                  <a:pt x="2343490" y="538487"/>
                  <a:pt x="2339234" y="540616"/>
                </a:cubicBezTo>
                <a:cubicBezTo>
                  <a:pt x="2339234" y="534231"/>
                  <a:pt x="2332849" y="544873"/>
                  <a:pt x="2330720" y="538487"/>
                </a:cubicBezTo>
                <a:cubicBezTo>
                  <a:pt x="2334977" y="532102"/>
                  <a:pt x="2332849" y="536359"/>
                  <a:pt x="2341362" y="538487"/>
                </a:cubicBezTo>
                <a:cubicBezTo>
                  <a:pt x="2354131" y="529974"/>
                  <a:pt x="2345618" y="517203"/>
                  <a:pt x="2352003" y="508690"/>
                </a:cubicBezTo>
                <a:cubicBezTo>
                  <a:pt x="2356260" y="519332"/>
                  <a:pt x="2356260" y="532102"/>
                  <a:pt x="2366901" y="536359"/>
                </a:cubicBezTo>
                <a:cubicBezTo>
                  <a:pt x="2377542" y="534231"/>
                  <a:pt x="2371158" y="515075"/>
                  <a:pt x="2377542" y="510818"/>
                </a:cubicBezTo>
                <a:cubicBezTo>
                  <a:pt x="2388184" y="515075"/>
                  <a:pt x="2386055" y="506561"/>
                  <a:pt x="2392440" y="502304"/>
                </a:cubicBezTo>
                <a:cubicBezTo>
                  <a:pt x="2386055" y="498048"/>
                  <a:pt x="2390312" y="478892"/>
                  <a:pt x="2396697" y="483149"/>
                </a:cubicBezTo>
                <a:cubicBezTo>
                  <a:pt x="2392440" y="487406"/>
                  <a:pt x="2390312" y="495919"/>
                  <a:pt x="2398825" y="495919"/>
                </a:cubicBezTo>
                <a:cubicBezTo>
                  <a:pt x="2398825" y="487406"/>
                  <a:pt x="2403082" y="487406"/>
                  <a:pt x="2403082" y="483149"/>
                </a:cubicBezTo>
                <a:cubicBezTo>
                  <a:pt x="2398825" y="483149"/>
                  <a:pt x="2400953" y="476764"/>
                  <a:pt x="2396697" y="476764"/>
                </a:cubicBezTo>
                <a:cubicBezTo>
                  <a:pt x="2400953" y="466122"/>
                  <a:pt x="2398825" y="470378"/>
                  <a:pt x="2403082" y="455479"/>
                </a:cubicBezTo>
                <a:cubicBezTo>
                  <a:pt x="2422236" y="457608"/>
                  <a:pt x="2405210" y="434195"/>
                  <a:pt x="2428621" y="438452"/>
                </a:cubicBezTo>
                <a:cubicBezTo>
                  <a:pt x="2426493" y="432067"/>
                  <a:pt x="2430749" y="432067"/>
                  <a:pt x="2428621" y="423553"/>
                </a:cubicBezTo>
                <a:cubicBezTo>
                  <a:pt x="2437134" y="434195"/>
                  <a:pt x="2441390" y="442709"/>
                  <a:pt x="2445647" y="453351"/>
                </a:cubicBezTo>
                <a:cubicBezTo>
                  <a:pt x="2456288" y="438452"/>
                  <a:pt x="2471186" y="427810"/>
                  <a:pt x="2460545" y="404398"/>
                </a:cubicBezTo>
                <a:cubicBezTo>
                  <a:pt x="2473314" y="395884"/>
                  <a:pt x="2488212" y="380985"/>
                  <a:pt x="2479699" y="357573"/>
                </a:cubicBezTo>
                <a:cubicBezTo>
                  <a:pt x="2456288" y="355444"/>
                  <a:pt x="2466930" y="402269"/>
                  <a:pt x="2449904" y="400141"/>
                </a:cubicBezTo>
                <a:cubicBezTo>
                  <a:pt x="2454160" y="400141"/>
                  <a:pt x="2458417" y="410783"/>
                  <a:pt x="2452032" y="410783"/>
                </a:cubicBezTo>
                <a:cubicBezTo>
                  <a:pt x="2452032" y="408655"/>
                  <a:pt x="2449904" y="406526"/>
                  <a:pt x="2445647" y="404398"/>
                </a:cubicBezTo>
                <a:cubicBezTo>
                  <a:pt x="2443519" y="415040"/>
                  <a:pt x="2456288" y="434195"/>
                  <a:pt x="2443519" y="440581"/>
                </a:cubicBezTo>
                <a:cubicBezTo>
                  <a:pt x="2439262" y="427810"/>
                  <a:pt x="2432877" y="400141"/>
                  <a:pt x="2439262" y="391627"/>
                </a:cubicBezTo>
                <a:cubicBezTo>
                  <a:pt x="2443519" y="393756"/>
                  <a:pt x="2439262" y="404398"/>
                  <a:pt x="2447775" y="404398"/>
                </a:cubicBezTo>
                <a:cubicBezTo>
                  <a:pt x="2447775" y="389499"/>
                  <a:pt x="2452032" y="383114"/>
                  <a:pt x="2445647" y="366086"/>
                </a:cubicBezTo>
                <a:cubicBezTo>
                  <a:pt x="2454160" y="363958"/>
                  <a:pt x="2460545" y="357573"/>
                  <a:pt x="2469058" y="355444"/>
                </a:cubicBezTo>
                <a:cubicBezTo>
                  <a:pt x="2466930" y="338417"/>
                  <a:pt x="2475443" y="336289"/>
                  <a:pt x="2464801" y="323518"/>
                </a:cubicBezTo>
                <a:cubicBezTo>
                  <a:pt x="2473314" y="321390"/>
                  <a:pt x="2469058" y="332032"/>
                  <a:pt x="2477571" y="332032"/>
                </a:cubicBezTo>
                <a:cubicBezTo>
                  <a:pt x="2483956" y="325647"/>
                  <a:pt x="2479699" y="327775"/>
                  <a:pt x="2488212" y="334160"/>
                </a:cubicBezTo>
                <a:cubicBezTo>
                  <a:pt x="2488212" y="334160"/>
                  <a:pt x="2488212" y="334160"/>
                  <a:pt x="2486084" y="312876"/>
                </a:cubicBezTo>
                <a:cubicBezTo>
                  <a:pt x="2492469" y="312876"/>
                  <a:pt x="2496725" y="310748"/>
                  <a:pt x="2496725" y="304362"/>
                </a:cubicBezTo>
                <a:cubicBezTo>
                  <a:pt x="2490341" y="300106"/>
                  <a:pt x="2492469" y="306491"/>
                  <a:pt x="2488212" y="306491"/>
                </a:cubicBezTo>
                <a:cubicBezTo>
                  <a:pt x="2490341" y="300106"/>
                  <a:pt x="2488212" y="295849"/>
                  <a:pt x="2483956" y="293720"/>
                </a:cubicBezTo>
                <a:cubicBezTo>
                  <a:pt x="2488212" y="291592"/>
                  <a:pt x="2486084" y="283078"/>
                  <a:pt x="2496725" y="285207"/>
                </a:cubicBezTo>
                <a:cubicBezTo>
                  <a:pt x="2496725" y="291592"/>
                  <a:pt x="2498854" y="297977"/>
                  <a:pt x="2505239" y="295849"/>
                </a:cubicBezTo>
                <a:cubicBezTo>
                  <a:pt x="2503110" y="285207"/>
                  <a:pt x="2500982" y="274565"/>
                  <a:pt x="2498854" y="261794"/>
                </a:cubicBezTo>
                <a:cubicBezTo>
                  <a:pt x="2513752" y="268179"/>
                  <a:pt x="2498854" y="240510"/>
                  <a:pt x="2511623" y="246895"/>
                </a:cubicBezTo>
                <a:cubicBezTo>
                  <a:pt x="2518008" y="253281"/>
                  <a:pt x="2509495" y="253281"/>
                  <a:pt x="2518008" y="259666"/>
                </a:cubicBezTo>
                <a:cubicBezTo>
                  <a:pt x="2511623" y="257538"/>
                  <a:pt x="2513752" y="266051"/>
                  <a:pt x="2511623" y="268179"/>
                </a:cubicBezTo>
                <a:cubicBezTo>
                  <a:pt x="2513752" y="270308"/>
                  <a:pt x="2515880" y="272436"/>
                  <a:pt x="2520136" y="272436"/>
                </a:cubicBezTo>
                <a:cubicBezTo>
                  <a:pt x="2520136" y="272436"/>
                  <a:pt x="2520136" y="272436"/>
                  <a:pt x="2520136" y="259666"/>
                </a:cubicBezTo>
                <a:cubicBezTo>
                  <a:pt x="2530778" y="266051"/>
                  <a:pt x="2526521" y="253281"/>
                  <a:pt x="2535034" y="253281"/>
                </a:cubicBezTo>
                <a:cubicBezTo>
                  <a:pt x="2532906" y="268179"/>
                  <a:pt x="2518008" y="274565"/>
                  <a:pt x="2532906" y="293720"/>
                </a:cubicBezTo>
                <a:cubicBezTo>
                  <a:pt x="2545676" y="291592"/>
                  <a:pt x="2537163" y="249024"/>
                  <a:pt x="2560574" y="266051"/>
                </a:cubicBezTo>
                <a:cubicBezTo>
                  <a:pt x="2562702" y="263923"/>
                  <a:pt x="2562702" y="259666"/>
                  <a:pt x="2562702" y="253281"/>
                </a:cubicBezTo>
                <a:cubicBezTo>
                  <a:pt x="2558445" y="253281"/>
                  <a:pt x="2556317" y="253281"/>
                  <a:pt x="2556317" y="249024"/>
                </a:cubicBezTo>
                <a:cubicBezTo>
                  <a:pt x="2573343" y="240510"/>
                  <a:pt x="2579728" y="212841"/>
                  <a:pt x="2598882" y="204327"/>
                </a:cubicBezTo>
                <a:cubicBezTo>
                  <a:pt x="2596754" y="202199"/>
                  <a:pt x="2596754" y="197942"/>
                  <a:pt x="2594626" y="195814"/>
                </a:cubicBezTo>
                <a:cubicBezTo>
                  <a:pt x="2603139" y="200071"/>
                  <a:pt x="2598882" y="189428"/>
                  <a:pt x="2605267" y="189428"/>
                </a:cubicBezTo>
                <a:cubicBezTo>
                  <a:pt x="2607395" y="197942"/>
                  <a:pt x="2601011" y="200071"/>
                  <a:pt x="2607395" y="204327"/>
                </a:cubicBezTo>
                <a:cubicBezTo>
                  <a:pt x="2613780" y="197942"/>
                  <a:pt x="2622293" y="193685"/>
                  <a:pt x="2626550" y="185172"/>
                </a:cubicBezTo>
                <a:cubicBezTo>
                  <a:pt x="2632935" y="183043"/>
                  <a:pt x="2630806" y="189428"/>
                  <a:pt x="2637191" y="189428"/>
                </a:cubicBezTo>
                <a:cubicBezTo>
                  <a:pt x="2637191" y="185172"/>
                  <a:pt x="2632935" y="183043"/>
                  <a:pt x="2635063" y="178786"/>
                </a:cubicBezTo>
                <a:cubicBezTo>
                  <a:pt x="2639319" y="180915"/>
                  <a:pt x="2641448" y="185172"/>
                  <a:pt x="2647833" y="185172"/>
                </a:cubicBezTo>
                <a:cubicBezTo>
                  <a:pt x="2647833" y="176658"/>
                  <a:pt x="2649961" y="178786"/>
                  <a:pt x="2647833" y="170273"/>
                </a:cubicBezTo>
                <a:cubicBezTo>
                  <a:pt x="2654217" y="174530"/>
                  <a:pt x="2656346" y="180915"/>
                  <a:pt x="2664859" y="185172"/>
                </a:cubicBezTo>
                <a:cubicBezTo>
                  <a:pt x="2666987" y="178786"/>
                  <a:pt x="2666987" y="170273"/>
                  <a:pt x="2675500" y="172401"/>
                </a:cubicBezTo>
                <a:cubicBezTo>
                  <a:pt x="2675500" y="172401"/>
                  <a:pt x="2675500" y="174530"/>
                  <a:pt x="2675500" y="176658"/>
                </a:cubicBezTo>
                <a:cubicBezTo>
                  <a:pt x="2675500" y="176658"/>
                  <a:pt x="2677628" y="176658"/>
                  <a:pt x="2677628" y="178786"/>
                </a:cubicBezTo>
                <a:cubicBezTo>
                  <a:pt x="2671244" y="174530"/>
                  <a:pt x="2664859" y="183043"/>
                  <a:pt x="2671244" y="187300"/>
                </a:cubicBezTo>
                <a:cubicBezTo>
                  <a:pt x="2677628" y="178786"/>
                  <a:pt x="2684013" y="174530"/>
                  <a:pt x="2684013" y="161759"/>
                </a:cubicBezTo>
                <a:cubicBezTo>
                  <a:pt x="2692526" y="168144"/>
                  <a:pt x="2692526" y="159631"/>
                  <a:pt x="2696783" y="163888"/>
                </a:cubicBezTo>
                <a:cubicBezTo>
                  <a:pt x="2694654" y="161759"/>
                  <a:pt x="2694654" y="155374"/>
                  <a:pt x="2701039" y="155374"/>
                </a:cubicBezTo>
                <a:cubicBezTo>
                  <a:pt x="2701039" y="166016"/>
                  <a:pt x="2705296" y="170273"/>
                  <a:pt x="2713809" y="172401"/>
                </a:cubicBezTo>
                <a:cubicBezTo>
                  <a:pt x="2711681" y="178786"/>
                  <a:pt x="2707424" y="183043"/>
                  <a:pt x="2705296" y="189428"/>
                </a:cubicBezTo>
                <a:cubicBezTo>
                  <a:pt x="2709552" y="189428"/>
                  <a:pt x="2707424" y="197942"/>
                  <a:pt x="2715937" y="197942"/>
                </a:cubicBezTo>
                <a:cubicBezTo>
                  <a:pt x="2711681" y="183043"/>
                  <a:pt x="2718065" y="176658"/>
                  <a:pt x="2724450" y="168144"/>
                </a:cubicBezTo>
                <a:cubicBezTo>
                  <a:pt x="2720194" y="163888"/>
                  <a:pt x="2713809" y="151117"/>
                  <a:pt x="2724450" y="148989"/>
                </a:cubicBezTo>
                <a:cubicBezTo>
                  <a:pt x="2724450" y="155374"/>
                  <a:pt x="2722322" y="155374"/>
                  <a:pt x="2722322" y="163888"/>
                </a:cubicBezTo>
                <a:cubicBezTo>
                  <a:pt x="2726579" y="166016"/>
                  <a:pt x="2735092" y="166016"/>
                  <a:pt x="2737220" y="166016"/>
                </a:cubicBezTo>
                <a:cubicBezTo>
                  <a:pt x="2735092" y="163888"/>
                  <a:pt x="2726579" y="155374"/>
                  <a:pt x="2735092" y="153245"/>
                </a:cubicBezTo>
                <a:cubicBezTo>
                  <a:pt x="2732963" y="157502"/>
                  <a:pt x="2741476" y="163888"/>
                  <a:pt x="2741476" y="157502"/>
                </a:cubicBezTo>
                <a:cubicBezTo>
                  <a:pt x="2741476" y="151117"/>
                  <a:pt x="2732963" y="148989"/>
                  <a:pt x="2737220" y="140475"/>
                </a:cubicBezTo>
                <a:cubicBezTo>
                  <a:pt x="2741476" y="140475"/>
                  <a:pt x="2747861" y="151117"/>
                  <a:pt x="2749989" y="146860"/>
                </a:cubicBezTo>
                <a:cubicBezTo>
                  <a:pt x="2745733" y="144732"/>
                  <a:pt x="2741476" y="129833"/>
                  <a:pt x="2745733" y="127705"/>
                </a:cubicBezTo>
                <a:cubicBezTo>
                  <a:pt x="2752118" y="129833"/>
                  <a:pt x="2747861" y="134090"/>
                  <a:pt x="2749989" y="136218"/>
                </a:cubicBezTo>
                <a:cubicBezTo>
                  <a:pt x="2752118" y="129833"/>
                  <a:pt x="2760631" y="142604"/>
                  <a:pt x="2758503" y="136218"/>
                </a:cubicBezTo>
                <a:cubicBezTo>
                  <a:pt x="2747861" y="127705"/>
                  <a:pt x="2758503" y="110677"/>
                  <a:pt x="2767016" y="108549"/>
                </a:cubicBezTo>
                <a:cubicBezTo>
                  <a:pt x="2764887" y="104292"/>
                  <a:pt x="2762759" y="100035"/>
                  <a:pt x="2758503" y="97907"/>
                </a:cubicBezTo>
                <a:cubicBezTo>
                  <a:pt x="2764887" y="97907"/>
                  <a:pt x="2767016" y="93650"/>
                  <a:pt x="2760631" y="89393"/>
                </a:cubicBezTo>
                <a:cubicBezTo>
                  <a:pt x="2767016" y="89393"/>
                  <a:pt x="2764887" y="83008"/>
                  <a:pt x="2771272" y="85136"/>
                </a:cubicBezTo>
                <a:cubicBezTo>
                  <a:pt x="2773400" y="93650"/>
                  <a:pt x="2769144" y="110677"/>
                  <a:pt x="2764887" y="117063"/>
                </a:cubicBezTo>
                <a:cubicBezTo>
                  <a:pt x="2767016" y="117063"/>
                  <a:pt x="2767016" y="119191"/>
                  <a:pt x="2769144" y="121319"/>
                </a:cubicBezTo>
                <a:cubicBezTo>
                  <a:pt x="2779785" y="95778"/>
                  <a:pt x="2794683" y="89393"/>
                  <a:pt x="2801068" y="59596"/>
                </a:cubicBezTo>
                <a:cubicBezTo>
                  <a:pt x="2807453" y="61724"/>
                  <a:pt x="2807453" y="57467"/>
                  <a:pt x="2813838" y="59596"/>
                </a:cubicBezTo>
                <a:cubicBezTo>
                  <a:pt x="2813838" y="65981"/>
                  <a:pt x="2811709" y="72366"/>
                  <a:pt x="2809581" y="80880"/>
                </a:cubicBezTo>
                <a:cubicBezTo>
                  <a:pt x="2807453" y="87265"/>
                  <a:pt x="2805324" y="95778"/>
                  <a:pt x="2809581" y="104292"/>
                </a:cubicBezTo>
                <a:cubicBezTo>
                  <a:pt x="2811709" y="104292"/>
                  <a:pt x="2811709" y="104292"/>
                  <a:pt x="2813838" y="106421"/>
                </a:cubicBezTo>
                <a:cubicBezTo>
                  <a:pt x="2818094" y="85136"/>
                  <a:pt x="2818094" y="57467"/>
                  <a:pt x="2841505" y="59596"/>
                </a:cubicBezTo>
                <a:cubicBezTo>
                  <a:pt x="2847890" y="44697"/>
                  <a:pt x="2858531" y="23413"/>
                  <a:pt x="2873429" y="27669"/>
                </a:cubicBezTo>
                <a:cubicBezTo>
                  <a:pt x="2869173" y="23413"/>
                  <a:pt x="2871301" y="19156"/>
                  <a:pt x="2875557" y="19156"/>
                </a:cubicBezTo>
                <a:cubicBezTo>
                  <a:pt x="2875557" y="25541"/>
                  <a:pt x="2875557" y="29798"/>
                  <a:pt x="2881942" y="29798"/>
                </a:cubicBezTo>
                <a:cubicBezTo>
                  <a:pt x="2884070" y="25541"/>
                  <a:pt x="2888327" y="25541"/>
                  <a:pt x="2894712" y="27669"/>
                </a:cubicBezTo>
                <a:cubicBezTo>
                  <a:pt x="2896840" y="23413"/>
                  <a:pt x="2901097" y="23413"/>
                  <a:pt x="2894712" y="19156"/>
                </a:cubicBezTo>
                <a:cubicBezTo>
                  <a:pt x="2892583" y="21284"/>
                  <a:pt x="2894712" y="25541"/>
                  <a:pt x="2890455" y="25541"/>
                </a:cubicBezTo>
                <a:cubicBezTo>
                  <a:pt x="2886199" y="14899"/>
                  <a:pt x="2896840" y="12771"/>
                  <a:pt x="2894712" y="0"/>
                </a:cubicBez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1473861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26" name="Rectangle 2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4"/>
          <p:cNvSpPr>
            <a:spLocks noGrp="1"/>
          </p:cNvSpPr>
          <p:nvPr>
            <p:ph type="pic" sz="quarter" idx="10"/>
          </p:nvPr>
        </p:nvSpPr>
        <p:spPr>
          <a:xfrm>
            <a:off x="391235" y="302030"/>
            <a:ext cx="6737445" cy="6253940"/>
          </a:xfrm>
          <a:custGeom>
            <a:avLst/>
            <a:gdLst>
              <a:gd name="connsiteX0" fmla="*/ 4334589 w 4584725"/>
              <a:gd name="connsiteY0" fmla="*/ 1635863 h 4255707"/>
              <a:gd name="connsiteX1" fmla="*/ 4441996 w 4584725"/>
              <a:gd name="connsiteY1" fmla="*/ 1671980 h 4255707"/>
              <a:gd name="connsiteX2" fmla="*/ 4546446 w 4584725"/>
              <a:gd name="connsiteY2" fmla="*/ 2061793 h 4255707"/>
              <a:gd name="connsiteX3" fmla="*/ 4546442 w 4584725"/>
              <a:gd name="connsiteY3" fmla="*/ 2061800 h 4255707"/>
              <a:gd name="connsiteX4" fmla="*/ 3362196 w 4584725"/>
              <a:gd name="connsiteY4" fmla="*/ 4112975 h 4255707"/>
              <a:gd name="connsiteX5" fmla="*/ 3362195 w 4584725"/>
              <a:gd name="connsiteY5" fmla="*/ 4112977 h 4255707"/>
              <a:gd name="connsiteX6" fmla="*/ 2972381 w 4584725"/>
              <a:gd name="connsiteY6" fmla="*/ 4217428 h 4255707"/>
              <a:gd name="connsiteX7" fmla="*/ 2867932 w 4584725"/>
              <a:gd name="connsiteY7" fmla="*/ 3827614 h 4255707"/>
              <a:gd name="connsiteX8" fmla="*/ 2867936 w 4584725"/>
              <a:gd name="connsiteY8" fmla="*/ 3827609 h 4255707"/>
              <a:gd name="connsiteX9" fmla="*/ 4052180 w 4584725"/>
              <a:gd name="connsiteY9" fmla="*/ 1776437 h 4255707"/>
              <a:gd name="connsiteX10" fmla="*/ 4052183 w 4584725"/>
              <a:gd name="connsiteY10" fmla="*/ 1776430 h 4255707"/>
              <a:gd name="connsiteX11" fmla="*/ 4334589 w 4584725"/>
              <a:gd name="connsiteY11" fmla="*/ 1635863 h 4255707"/>
              <a:gd name="connsiteX12" fmla="*/ 3911341 w 4584725"/>
              <a:gd name="connsiteY12" fmla="*/ 1061991 h 4255707"/>
              <a:gd name="connsiteX13" fmla="*/ 4018748 w 4584725"/>
              <a:gd name="connsiteY13" fmla="*/ 1098107 h 4255707"/>
              <a:gd name="connsiteX14" fmla="*/ 4123198 w 4584725"/>
              <a:gd name="connsiteY14" fmla="*/ 1487920 h 4255707"/>
              <a:gd name="connsiteX15" fmla="*/ 4123193 w 4584725"/>
              <a:gd name="connsiteY15" fmla="*/ 1487928 h 4255707"/>
              <a:gd name="connsiteX16" fmla="*/ 2653582 w 4584725"/>
              <a:gd name="connsiteY16" fmla="*/ 4033368 h 4255707"/>
              <a:gd name="connsiteX17" fmla="*/ 2651092 w 4584725"/>
              <a:gd name="connsiteY17" fmla="*/ 4031932 h 4255707"/>
              <a:gd name="connsiteX18" fmla="*/ 2639315 w 4584725"/>
              <a:gd name="connsiteY18" fmla="*/ 4058082 h 4255707"/>
              <a:gd name="connsiteX19" fmla="*/ 2249502 w 4584725"/>
              <a:gd name="connsiteY19" fmla="*/ 4162533 h 4255707"/>
              <a:gd name="connsiteX20" fmla="*/ 2145052 w 4584725"/>
              <a:gd name="connsiteY20" fmla="*/ 3772719 h 4255707"/>
              <a:gd name="connsiteX21" fmla="*/ 2162433 w 4584725"/>
              <a:gd name="connsiteY21" fmla="*/ 3749803 h 4255707"/>
              <a:gd name="connsiteX22" fmla="*/ 2159319 w 4584725"/>
              <a:gd name="connsiteY22" fmla="*/ 3748007 h 4255707"/>
              <a:gd name="connsiteX23" fmla="*/ 3628934 w 4584725"/>
              <a:gd name="connsiteY23" fmla="*/ 1202559 h 4255707"/>
              <a:gd name="connsiteX24" fmla="*/ 3628935 w 4584725"/>
              <a:gd name="connsiteY24" fmla="*/ 1202557 h 4255707"/>
              <a:gd name="connsiteX25" fmla="*/ 3911341 w 4584725"/>
              <a:gd name="connsiteY25" fmla="*/ 1061991 h 4255707"/>
              <a:gd name="connsiteX26" fmla="*/ 3559431 w 4584725"/>
              <a:gd name="connsiteY26" fmla="*/ 364554 h 4255707"/>
              <a:gd name="connsiteX27" fmla="*/ 3666840 w 4584725"/>
              <a:gd name="connsiteY27" fmla="*/ 400671 h 4255707"/>
              <a:gd name="connsiteX28" fmla="*/ 3771290 w 4584725"/>
              <a:gd name="connsiteY28" fmla="*/ 790484 h 4255707"/>
              <a:gd name="connsiteX29" fmla="*/ 3771285 w 4584725"/>
              <a:gd name="connsiteY29" fmla="*/ 790490 h 4255707"/>
              <a:gd name="connsiteX30" fmla="*/ 1873634 w 4584725"/>
              <a:gd name="connsiteY30" fmla="*/ 4077318 h 4255707"/>
              <a:gd name="connsiteX31" fmla="*/ 1873630 w 4584725"/>
              <a:gd name="connsiteY31" fmla="*/ 4077327 h 4255707"/>
              <a:gd name="connsiteX32" fmla="*/ 1483817 w 4584725"/>
              <a:gd name="connsiteY32" fmla="*/ 4181777 h 4255707"/>
              <a:gd name="connsiteX33" fmla="*/ 1379367 w 4584725"/>
              <a:gd name="connsiteY33" fmla="*/ 3791964 h 4255707"/>
              <a:gd name="connsiteX34" fmla="*/ 1379368 w 4584725"/>
              <a:gd name="connsiteY34" fmla="*/ 3791962 h 4255707"/>
              <a:gd name="connsiteX35" fmla="*/ 1379367 w 4584725"/>
              <a:gd name="connsiteY35" fmla="*/ 3791963 h 4255707"/>
              <a:gd name="connsiteX36" fmla="*/ 3277024 w 4584725"/>
              <a:gd name="connsiteY36" fmla="*/ 505124 h 4255707"/>
              <a:gd name="connsiteX37" fmla="*/ 3277026 w 4584725"/>
              <a:gd name="connsiteY37" fmla="*/ 505121 h 4255707"/>
              <a:gd name="connsiteX38" fmla="*/ 3559431 w 4584725"/>
              <a:gd name="connsiteY38" fmla="*/ 364554 h 4255707"/>
              <a:gd name="connsiteX39" fmla="*/ 2158416 w 4584725"/>
              <a:gd name="connsiteY39" fmla="*/ 80319 h 4255707"/>
              <a:gd name="connsiteX40" fmla="*/ 2320957 w 4584725"/>
              <a:gd name="connsiteY40" fmla="*/ 117888 h 4255707"/>
              <a:gd name="connsiteX41" fmla="*/ 2425407 w 4584725"/>
              <a:gd name="connsiteY41" fmla="*/ 507701 h 4255707"/>
              <a:gd name="connsiteX42" fmla="*/ 2425402 w 4584725"/>
              <a:gd name="connsiteY42" fmla="*/ 507707 h 4255707"/>
              <a:gd name="connsiteX43" fmla="*/ 955791 w 4584725"/>
              <a:gd name="connsiteY43" fmla="*/ 3053148 h 4255707"/>
              <a:gd name="connsiteX44" fmla="*/ 953300 w 4584725"/>
              <a:gd name="connsiteY44" fmla="*/ 3051711 h 4255707"/>
              <a:gd name="connsiteX45" fmla="*/ 941523 w 4584725"/>
              <a:gd name="connsiteY45" fmla="*/ 3077861 h 4255707"/>
              <a:gd name="connsiteX46" fmla="*/ 551710 w 4584725"/>
              <a:gd name="connsiteY46" fmla="*/ 3182311 h 4255707"/>
              <a:gd name="connsiteX47" fmla="*/ 447261 w 4584725"/>
              <a:gd name="connsiteY47" fmla="*/ 2792499 h 4255707"/>
              <a:gd name="connsiteX48" fmla="*/ 464641 w 4584725"/>
              <a:gd name="connsiteY48" fmla="*/ 2769583 h 4255707"/>
              <a:gd name="connsiteX49" fmla="*/ 461529 w 4584725"/>
              <a:gd name="connsiteY49" fmla="*/ 2767786 h 4255707"/>
              <a:gd name="connsiteX50" fmla="*/ 1931144 w 4584725"/>
              <a:gd name="connsiteY50" fmla="*/ 222338 h 4255707"/>
              <a:gd name="connsiteX51" fmla="*/ 2158416 w 4584725"/>
              <a:gd name="connsiteY51" fmla="*/ 80319 h 4255707"/>
              <a:gd name="connsiteX52" fmla="*/ 2938368 w 4584725"/>
              <a:gd name="connsiteY52" fmla="*/ 36362 h 4255707"/>
              <a:gd name="connsiteX53" fmla="*/ 3100909 w 4584725"/>
              <a:gd name="connsiteY53" fmla="*/ 73931 h 4255707"/>
              <a:gd name="connsiteX54" fmla="*/ 3205359 w 4584725"/>
              <a:gd name="connsiteY54" fmla="*/ 463744 h 4255707"/>
              <a:gd name="connsiteX55" fmla="*/ 3205351 w 4584725"/>
              <a:gd name="connsiteY55" fmla="*/ 463754 h 4255707"/>
              <a:gd name="connsiteX56" fmla="*/ 1307703 w 4584725"/>
              <a:gd name="connsiteY56" fmla="*/ 3750577 h 4255707"/>
              <a:gd name="connsiteX57" fmla="*/ 1307699 w 4584725"/>
              <a:gd name="connsiteY57" fmla="*/ 3750586 h 4255707"/>
              <a:gd name="connsiteX58" fmla="*/ 917887 w 4584725"/>
              <a:gd name="connsiteY58" fmla="*/ 3855037 h 4255707"/>
              <a:gd name="connsiteX59" fmla="*/ 813437 w 4584725"/>
              <a:gd name="connsiteY59" fmla="*/ 3465224 h 4255707"/>
              <a:gd name="connsiteX60" fmla="*/ 813437 w 4584725"/>
              <a:gd name="connsiteY60" fmla="*/ 3465223 h 4255707"/>
              <a:gd name="connsiteX61" fmla="*/ 2711096 w 4584725"/>
              <a:gd name="connsiteY61" fmla="*/ 178380 h 4255707"/>
              <a:gd name="connsiteX62" fmla="*/ 2711097 w 4584725"/>
              <a:gd name="connsiteY62" fmla="*/ 178380 h 4255707"/>
              <a:gd name="connsiteX63" fmla="*/ 2754535 w 4584725"/>
              <a:gd name="connsiteY63" fmla="*/ 121111 h 4255707"/>
              <a:gd name="connsiteX64" fmla="*/ 2938368 w 4584725"/>
              <a:gd name="connsiteY64" fmla="*/ 36362 h 4255707"/>
              <a:gd name="connsiteX65" fmla="*/ 1449804 w 4584725"/>
              <a:gd name="connsiteY65" fmla="*/ 711 h 4255707"/>
              <a:gd name="connsiteX66" fmla="*/ 1612345 w 4584725"/>
              <a:gd name="connsiteY66" fmla="*/ 38280 h 4255707"/>
              <a:gd name="connsiteX67" fmla="*/ 1716795 w 4584725"/>
              <a:gd name="connsiteY67" fmla="*/ 428093 h 4255707"/>
              <a:gd name="connsiteX68" fmla="*/ 1716785 w 4584725"/>
              <a:gd name="connsiteY68" fmla="*/ 428106 h 4255707"/>
              <a:gd name="connsiteX69" fmla="*/ 532549 w 4584725"/>
              <a:gd name="connsiteY69" fmla="*/ 2479262 h 4255707"/>
              <a:gd name="connsiteX70" fmla="*/ 532544 w 4584725"/>
              <a:gd name="connsiteY70" fmla="*/ 2479276 h 4255707"/>
              <a:gd name="connsiteX71" fmla="*/ 142731 w 4584725"/>
              <a:gd name="connsiteY71" fmla="*/ 2583726 h 4255707"/>
              <a:gd name="connsiteX72" fmla="*/ 14545 w 4584725"/>
              <a:gd name="connsiteY72" fmla="*/ 2246618 h 4255707"/>
              <a:gd name="connsiteX73" fmla="*/ 38280 w 4584725"/>
              <a:gd name="connsiteY73" fmla="*/ 2193915 h 4255707"/>
              <a:gd name="connsiteX74" fmla="*/ 38279 w 4584725"/>
              <a:gd name="connsiteY74" fmla="*/ 2193915 h 4255707"/>
              <a:gd name="connsiteX75" fmla="*/ 1222532 w 4584725"/>
              <a:gd name="connsiteY75" fmla="*/ 142728 h 4255707"/>
              <a:gd name="connsiteX76" fmla="*/ 1222532 w 4584725"/>
              <a:gd name="connsiteY76" fmla="*/ 142729 h 4255707"/>
              <a:gd name="connsiteX77" fmla="*/ 1265971 w 4584725"/>
              <a:gd name="connsiteY77" fmla="*/ 85459 h 4255707"/>
              <a:gd name="connsiteX78" fmla="*/ 1449804 w 4584725"/>
              <a:gd name="connsiteY78" fmla="*/ 711 h 425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584725" h="4255707">
                <a:moveTo>
                  <a:pt x="4334589" y="1635863"/>
                </a:moveTo>
                <a:cubicBezTo>
                  <a:pt x="4371375" y="1640428"/>
                  <a:pt x="4407874" y="1652280"/>
                  <a:pt x="4441996" y="1671980"/>
                </a:cubicBezTo>
                <a:cubicBezTo>
                  <a:pt x="4578483" y="1750781"/>
                  <a:pt x="4625247" y="1925306"/>
                  <a:pt x="4546446" y="2061793"/>
                </a:cubicBezTo>
                <a:lnTo>
                  <a:pt x="4546442" y="2061800"/>
                </a:lnTo>
                <a:lnTo>
                  <a:pt x="3362196" y="4112975"/>
                </a:lnTo>
                <a:lnTo>
                  <a:pt x="3362195" y="4112977"/>
                </a:lnTo>
                <a:cubicBezTo>
                  <a:pt x="3283394" y="4249465"/>
                  <a:pt x="3108868" y="4296229"/>
                  <a:pt x="2972381" y="4217428"/>
                </a:cubicBezTo>
                <a:cubicBezTo>
                  <a:pt x="2835894" y="4138627"/>
                  <a:pt x="2789131" y="3964102"/>
                  <a:pt x="2867932" y="3827614"/>
                </a:cubicBezTo>
                <a:lnTo>
                  <a:pt x="2867936" y="3827609"/>
                </a:lnTo>
                <a:lnTo>
                  <a:pt x="4052180" y="1776437"/>
                </a:lnTo>
                <a:lnTo>
                  <a:pt x="4052183" y="1776430"/>
                </a:lnTo>
                <a:cubicBezTo>
                  <a:pt x="4111284" y="1674065"/>
                  <a:pt x="4224228" y="1622169"/>
                  <a:pt x="4334589" y="1635863"/>
                </a:cubicBezTo>
                <a:close/>
                <a:moveTo>
                  <a:pt x="3911341" y="1061991"/>
                </a:moveTo>
                <a:cubicBezTo>
                  <a:pt x="3948127" y="1066554"/>
                  <a:pt x="3984627" y="1078407"/>
                  <a:pt x="4018748" y="1098107"/>
                </a:cubicBezTo>
                <a:cubicBezTo>
                  <a:pt x="4155236" y="1176908"/>
                  <a:pt x="4201999" y="1351433"/>
                  <a:pt x="4123198" y="1487920"/>
                </a:cubicBezTo>
                <a:lnTo>
                  <a:pt x="4123193" y="1487928"/>
                </a:lnTo>
                <a:lnTo>
                  <a:pt x="2653582" y="4033368"/>
                </a:lnTo>
                <a:lnTo>
                  <a:pt x="2651092" y="4031932"/>
                </a:lnTo>
                <a:lnTo>
                  <a:pt x="2639315" y="4058082"/>
                </a:lnTo>
                <a:cubicBezTo>
                  <a:pt x="2560515" y="4194570"/>
                  <a:pt x="2385989" y="4241334"/>
                  <a:pt x="2249502" y="4162533"/>
                </a:cubicBezTo>
                <a:cubicBezTo>
                  <a:pt x="2113015" y="4083732"/>
                  <a:pt x="2066251" y="3909208"/>
                  <a:pt x="2145052" y="3772719"/>
                </a:cubicBezTo>
                <a:lnTo>
                  <a:pt x="2162433" y="3749803"/>
                </a:lnTo>
                <a:lnTo>
                  <a:pt x="2159319" y="3748007"/>
                </a:lnTo>
                <a:lnTo>
                  <a:pt x="3628934" y="1202559"/>
                </a:lnTo>
                <a:lnTo>
                  <a:pt x="3628935" y="1202557"/>
                </a:lnTo>
                <a:cubicBezTo>
                  <a:pt x="3688036" y="1100192"/>
                  <a:pt x="3800982" y="1048296"/>
                  <a:pt x="3911341" y="1061991"/>
                </a:cubicBezTo>
                <a:close/>
                <a:moveTo>
                  <a:pt x="3559431" y="364554"/>
                </a:moveTo>
                <a:cubicBezTo>
                  <a:pt x="3596218" y="369119"/>
                  <a:pt x="3632718" y="380972"/>
                  <a:pt x="3666840" y="400671"/>
                </a:cubicBezTo>
                <a:cubicBezTo>
                  <a:pt x="3803327" y="479472"/>
                  <a:pt x="3850090" y="653998"/>
                  <a:pt x="3771290" y="790484"/>
                </a:cubicBezTo>
                <a:lnTo>
                  <a:pt x="3771285" y="790490"/>
                </a:lnTo>
                <a:lnTo>
                  <a:pt x="1873634" y="4077318"/>
                </a:lnTo>
                <a:lnTo>
                  <a:pt x="1873630" y="4077327"/>
                </a:lnTo>
                <a:cubicBezTo>
                  <a:pt x="1794829" y="4213814"/>
                  <a:pt x="1620304" y="4260578"/>
                  <a:pt x="1483817" y="4181777"/>
                </a:cubicBezTo>
                <a:cubicBezTo>
                  <a:pt x="1347330" y="4102976"/>
                  <a:pt x="1300566" y="3928451"/>
                  <a:pt x="1379367" y="3791964"/>
                </a:cubicBezTo>
                <a:lnTo>
                  <a:pt x="1379368" y="3791962"/>
                </a:lnTo>
                <a:lnTo>
                  <a:pt x="1379367" y="3791963"/>
                </a:lnTo>
                <a:lnTo>
                  <a:pt x="3277024" y="505124"/>
                </a:lnTo>
                <a:lnTo>
                  <a:pt x="3277026" y="505121"/>
                </a:lnTo>
                <a:cubicBezTo>
                  <a:pt x="3336127" y="402756"/>
                  <a:pt x="3449073" y="350860"/>
                  <a:pt x="3559431" y="364554"/>
                </a:cubicBezTo>
                <a:close/>
                <a:moveTo>
                  <a:pt x="2158416" y="80319"/>
                </a:moveTo>
                <a:cubicBezTo>
                  <a:pt x="2213243" y="76444"/>
                  <a:pt x="2269774" y="88337"/>
                  <a:pt x="2320957" y="117888"/>
                </a:cubicBezTo>
                <a:cubicBezTo>
                  <a:pt x="2457444" y="196689"/>
                  <a:pt x="2504208" y="371214"/>
                  <a:pt x="2425407" y="507701"/>
                </a:cubicBezTo>
                <a:lnTo>
                  <a:pt x="2425402" y="507707"/>
                </a:lnTo>
                <a:lnTo>
                  <a:pt x="955791" y="3053148"/>
                </a:lnTo>
                <a:lnTo>
                  <a:pt x="953300" y="3051711"/>
                </a:lnTo>
                <a:lnTo>
                  <a:pt x="941523" y="3077861"/>
                </a:lnTo>
                <a:cubicBezTo>
                  <a:pt x="862722" y="3214349"/>
                  <a:pt x="688197" y="3261112"/>
                  <a:pt x="551710" y="3182311"/>
                </a:cubicBezTo>
                <a:cubicBezTo>
                  <a:pt x="415223" y="3103511"/>
                  <a:pt x="368460" y="2928986"/>
                  <a:pt x="447261" y="2792499"/>
                </a:cubicBezTo>
                <a:lnTo>
                  <a:pt x="464641" y="2769583"/>
                </a:lnTo>
                <a:lnTo>
                  <a:pt x="461529" y="2767786"/>
                </a:lnTo>
                <a:lnTo>
                  <a:pt x="1931144" y="222338"/>
                </a:lnTo>
                <a:cubicBezTo>
                  <a:pt x="1980395" y="137033"/>
                  <a:pt x="2067038" y="86777"/>
                  <a:pt x="2158416" y="80319"/>
                </a:cubicBezTo>
                <a:close/>
                <a:moveTo>
                  <a:pt x="2938368" y="36362"/>
                </a:moveTo>
                <a:cubicBezTo>
                  <a:pt x="2993195" y="32488"/>
                  <a:pt x="3049726" y="44380"/>
                  <a:pt x="3100909" y="73931"/>
                </a:cubicBezTo>
                <a:cubicBezTo>
                  <a:pt x="3237397" y="152732"/>
                  <a:pt x="3284160" y="327257"/>
                  <a:pt x="3205359" y="463744"/>
                </a:cubicBezTo>
                <a:lnTo>
                  <a:pt x="3205351" y="463754"/>
                </a:lnTo>
                <a:lnTo>
                  <a:pt x="1307703" y="3750577"/>
                </a:lnTo>
                <a:lnTo>
                  <a:pt x="1307699" y="3750586"/>
                </a:lnTo>
                <a:cubicBezTo>
                  <a:pt x="1228898" y="3887074"/>
                  <a:pt x="1054374" y="3933838"/>
                  <a:pt x="917887" y="3855037"/>
                </a:cubicBezTo>
                <a:cubicBezTo>
                  <a:pt x="781399" y="3776236"/>
                  <a:pt x="734636" y="3601711"/>
                  <a:pt x="813437" y="3465224"/>
                </a:cubicBezTo>
                <a:lnTo>
                  <a:pt x="813437" y="3465223"/>
                </a:lnTo>
                <a:lnTo>
                  <a:pt x="2711096" y="178380"/>
                </a:lnTo>
                <a:lnTo>
                  <a:pt x="2711097" y="178380"/>
                </a:lnTo>
                <a:lnTo>
                  <a:pt x="2754535" y="121111"/>
                </a:lnTo>
                <a:cubicBezTo>
                  <a:pt x="2803964" y="70685"/>
                  <a:pt x="2869834" y="41206"/>
                  <a:pt x="2938368" y="36362"/>
                </a:cubicBezTo>
                <a:close/>
                <a:moveTo>
                  <a:pt x="1449804" y="711"/>
                </a:moveTo>
                <a:cubicBezTo>
                  <a:pt x="1504630" y="-3163"/>
                  <a:pt x="1561162" y="8729"/>
                  <a:pt x="1612345" y="38280"/>
                </a:cubicBezTo>
                <a:cubicBezTo>
                  <a:pt x="1748832" y="117081"/>
                  <a:pt x="1795596" y="291605"/>
                  <a:pt x="1716795" y="428093"/>
                </a:cubicBezTo>
                <a:lnTo>
                  <a:pt x="1716785" y="428106"/>
                </a:lnTo>
                <a:lnTo>
                  <a:pt x="532549" y="2479262"/>
                </a:lnTo>
                <a:lnTo>
                  <a:pt x="532544" y="2479276"/>
                </a:lnTo>
                <a:cubicBezTo>
                  <a:pt x="453743" y="2615764"/>
                  <a:pt x="279218" y="2662527"/>
                  <a:pt x="142731" y="2583726"/>
                </a:cubicBezTo>
                <a:cubicBezTo>
                  <a:pt x="23304" y="2514775"/>
                  <a:pt x="-27428" y="2372536"/>
                  <a:pt x="14545" y="2246618"/>
                </a:cubicBezTo>
                <a:lnTo>
                  <a:pt x="38280" y="2193915"/>
                </a:lnTo>
                <a:lnTo>
                  <a:pt x="38279" y="2193915"/>
                </a:lnTo>
                <a:lnTo>
                  <a:pt x="1222532" y="142728"/>
                </a:lnTo>
                <a:lnTo>
                  <a:pt x="1222532" y="142729"/>
                </a:lnTo>
                <a:lnTo>
                  <a:pt x="1265971" y="85459"/>
                </a:lnTo>
                <a:cubicBezTo>
                  <a:pt x="1315401" y="35035"/>
                  <a:pt x="1381270" y="5555"/>
                  <a:pt x="1449804" y="711"/>
                </a:cubicBezTo>
                <a:close/>
              </a:path>
            </a:pathLst>
          </a:custGeom>
        </p:spPr>
        <p:txBody>
          <a:bodyPr wrap="square">
            <a:noAutofit/>
          </a:bodyPr>
          <a:lstStyle>
            <a:lvl1pPr marL="0" indent="0" algn="ctr" rtl="0">
              <a:buNone/>
              <a:defRPr sz="1200"/>
            </a:lvl1pPr>
          </a:lstStyle>
          <a:p>
            <a:endParaRPr lang="en-US"/>
          </a:p>
        </p:txBody>
      </p:sp>
    </p:spTree>
    <p:extLst>
      <p:ext uri="{BB962C8B-B14F-4D97-AF65-F5344CB8AC3E}">
        <p14:creationId xmlns:p14="http://schemas.microsoft.com/office/powerpoint/2010/main" val="1819102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0CBD1-92F4-41E3-A30B-A354758786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56ADD8-183B-4E0C-80BD-F81908CD84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B468F-65C0-42CF-81E7-59A087FDEE6F}"/>
              </a:ext>
            </a:extLst>
          </p:cNvPr>
          <p:cNvSpPr>
            <a:spLocks noGrp="1"/>
          </p:cNvSpPr>
          <p:nvPr>
            <p:ph type="dt" sz="half" idx="10"/>
          </p:nvPr>
        </p:nvSpPr>
        <p:spPr/>
        <p:txBody>
          <a:bodyPr/>
          <a:lstStyle/>
          <a:p>
            <a:fld id="{F20DE51B-F693-477A-ADE6-00F086FA468C}" type="datetimeFigureOut">
              <a:rPr lang="en-US" smtClean="0"/>
              <a:t>6/3/2019</a:t>
            </a:fld>
            <a:endParaRPr lang="en-US"/>
          </a:p>
        </p:txBody>
      </p:sp>
      <p:sp>
        <p:nvSpPr>
          <p:cNvPr id="5" name="Footer Placeholder 4">
            <a:extLst>
              <a:ext uri="{FF2B5EF4-FFF2-40B4-BE49-F238E27FC236}">
                <a16:creationId xmlns:a16="http://schemas.microsoft.com/office/drawing/2014/main" id="{EB76338D-7EE7-491D-80B4-D2AF44AF40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4EBE0-FB01-490D-A89E-61DF716D8C42}"/>
              </a:ext>
            </a:extLst>
          </p:cNvPr>
          <p:cNvSpPr>
            <a:spLocks noGrp="1"/>
          </p:cNvSpPr>
          <p:nvPr>
            <p:ph type="sldNum" sz="quarter" idx="12"/>
          </p:nvPr>
        </p:nvSpPr>
        <p:spPr/>
        <p:txBody>
          <a:bodyPr/>
          <a:lstStyle/>
          <a:p>
            <a:fld id="{DAF70683-F633-4B38-990E-891F6D69AED1}" type="slidenum">
              <a:rPr lang="en-US" smtClean="0"/>
              <a:t>‹#›</a:t>
            </a:fld>
            <a:endParaRPr lang="en-US"/>
          </a:p>
        </p:txBody>
      </p:sp>
    </p:spTree>
    <p:extLst>
      <p:ext uri="{BB962C8B-B14F-4D97-AF65-F5344CB8AC3E}">
        <p14:creationId xmlns:p14="http://schemas.microsoft.com/office/powerpoint/2010/main" val="2987040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a:prstGeom prst="rect">
            <a:avLst/>
          </a:prstGeom>
          <a:solidFill>
            <a:schemeClr val="bg1">
              <a:lumMod val="95000"/>
              <a:alpha val="70000"/>
            </a:schemeClr>
          </a:solidFill>
          <a:ln>
            <a:noFill/>
          </a:ln>
        </p:spPr>
        <p:txBody>
          <a:bodyPr/>
          <a:lstStyle>
            <a:lvl1pPr>
              <a:defRPr sz="1200"/>
            </a:lvl1pPr>
          </a:lstStyle>
          <a:p>
            <a:endParaRPr lang="ar-IQ"/>
          </a:p>
        </p:txBody>
      </p:sp>
    </p:spTree>
    <p:extLst>
      <p:ext uri="{BB962C8B-B14F-4D97-AF65-F5344CB8AC3E}">
        <p14:creationId xmlns:p14="http://schemas.microsoft.com/office/powerpoint/2010/main" val="2514617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Picture Placeholder 7"/>
          <p:cNvSpPr>
            <a:spLocks noGrp="1"/>
          </p:cNvSpPr>
          <p:nvPr>
            <p:ph type="pic" sz="quarter" idx="10"/>
          </p:nvPr>
        </p:nvSpPr>
        <p:spPr>
          <a:xfrm>
            <a:off x="0" y="1"/>
            <a:ext cx="6108699" cy="4190999"/>
          </a:xfrm>
          <a:prstGeom prst="rect">
            <a:avLst/>
          </a:prstGeom>
        </p:spPr>
        <p:txBody>
          <a:bodyPr/>
          <a:lstStyle/>
          <a:p>
            <a:endParaRPr lang="id-ID"/>
          </a:p>
        </p:txBody>
      </p:sp>
      <p:sp>
        <p:nvSpPr>
          <p:cNvPr id="3" name="Picture Placeholder 7"/>
          <p:cNvSpPr>
            <a:spLocks noGrp="1"/>
          </p:cNvSpPr>
          <p:nvPr>
            <p:ph type="pic" sz="quarter" idx="11"/>
          </p:nvPr>
        </p:nvSpPr>
        <p:spPr>
          <a:xfrm>
            <a:off x="6108699" y="0"/>
            <a:ext cx="6083301" cy="4190999"/>
          </a:xfrm>
          <a:prstGeom prst="rect">
            <a:avLst/>
          </a:prstGeom>
        </p:spPr>
        <p:txBody>
          <a:bodyPr/>
          <a:lstStyle/>
          <a:p>
            <a:endParaRPr lang="id-ID"/>
          </a:p>
        </p:txBody>
      </p:sp>
    </p:spTree>
    <p:extLst>
      <p:ext uri="{BB962C8B-B14F-4D97-AF65-F5344CB8AC3E}">
        <p14:creationId xmlns:p14="http://schemas.microsoft.com/office/powerpoint/2010/main" val="293218060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162A5-546B-46A4-A28C-D97E7A5F74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F66D8B-62E0-4295-BECF-AA4D95B453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FAFCB2-8314-4667-9967-FDABB1834FED}"/>
              </a:ext>
            </a:extLst>
          </p:cNvPr>
          <p:cNvSpPr>
            <a:spLocks noGrp="1"/>
          </p:cNvSpPr>
          <p:nvPr>
            <p:ph type="dt" sz="half" idx="10"/>
          </p:nvPr>
        </p:nvSpPr>
        <p:spPr/>
        <p:txBody>
          <a:bodyPr/>
          <a:lstStyle/>
          <a:p>
            <a:fld id="{F20DE51B-F693-477A-ADE6-00F086FA468C}" type="datetimeFigureOut">
              <a:rPr lang="en-US" smtClean="0"/>
              <a:t>6/3/2019</a:t>
            </a:fld>
            <a:endParaRPr lang="en-US"/>
          </a:p>
        </p:txBody>
      </p:sp>
      <p:sp>
        <p:nvSpPr>
          <p:cNvPr id="5" name="Footer Placeholder 4">
            <a:extLst>
              <a:ext uri="{FF2B5EF4-FFF2-40B4-BE49-F238E27FC236}">
                <a16:creationId xmlns:a16="http://schemas.microsoft.com/office/drawing/2014/main" id="{E4C14B66-82BF-43EA-8F2F-7CD137580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212CB-4F93-448A-B8B9-1BA7A97EEDC1}"/>
              </a:ext>
            </a:extLst>
          </p:cNvPr>
          <p:cNvSpPr>
            <a:spLocks noGrp="1"/>
          </p:cNvSpPr>
          <p:nvPr>
            <p:ph type="sldNum" sz="quarter" idx="12"/>
          </p:nvPr>
        </p:nvSpPr>
        <p:spPr/>
        <p:txBody>
          <a:bodyPr/>
          <a:lstStyle/>
          <a:p>
            <a:fld id="{DAF70683-F633-4B38-990E-891F6D69AED1}" type="slidenum">
              <a:rPr lang="en-US" smtClean="0"/>
              <a:t>‹#›</a:t>
            </a:fld>
            <a:endParaRPr lang="en-US"/>
          </a:p>
        </p:txBody>
      </p:sp>
    </p:spTree>
    <p:extLst>
      <p:ext uri="{BB962C8B-B14F-4D97-AF65-F5344CB8AC3E}">
        <p14:creationId xmlns:p14="http://schemas.microsoft.com/office/powerpoint/2010/main" val="394903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244AB-8596-4245-9CA9-1BC9B8352B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07D879-FF6D-4090-8D1F-E452E7A432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28DBA5-9ECE-435F-808D-6E71455EFC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E21564-AE40-4414-B60B-D56FAD707454}"/>
              </a:ext>
            </a:extLst>
          </p:cNvPr>
          <p:cNvSpPr>
            <a:spLocks noGrp="1"/>
          </p:cNvSpPr>
          <p:nvPr>
            <p:ph type="dt" sz="half" idx="10"/>
          </p:nvPr>
        </p:nvSpPr>
        <p:spPr/>
        <p:txBody>
          <a:bodyPr/>
          <a:lstStyle/>
          <a:p>
            <a:fld id="{F20DE51B-F693-477A-ADE6-00F086FA468C}" type="datetimeFigureOut">
              <a:rPr lang="en-US" smtClean="0"/>
              <a:t>6/3/2019</a:t>
            </a:fld>
            <a:endParaRPr lang="en-US"/>
          </a:p>
        </p:txBody>
      </p:sp>
      <p:sp>
        <p:nvSpPr>
          <p:cNvPr id="6" name="Footer Placeholder 5">
            <a:extLst>
              <a:ext uri="{FF2B5EF4-FFF2-40B4-BE49-F238E27FC236}">
                <a16:creationId xmlns:a16="http://schemas.microsoft.com/office/drawing/2014/main" id="{B2952F22-0011-4322-AB8C-9B11D895A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4C8BD0-1B63-4D93-A8B8-40465063F960}"/>
              </a:ext>
            </a:extLst>
          </p:cNvPr>
          <p:cNvSpPr>
            <a:spLocks noGrp="1"/>
          </p:cNvSpPr>
          <p:nvPr>
            <p:ph type="sldNum" sz="quarter" idx="12"/>
          </p:nvPr>
        </p:nvSpPr>
        <p:spPr/>
        <p:txBody>
          <a:bodyPr/>
          <a:lstStyle/>
          <a:p>
            <a:fld id="{DAF70683-F633-4B38-990E-891F6D69AED1}" type="slidenum">
              <a:rPr lang="en-US" smtClean="0"/>
              <a:t>‹#›</a:t>
            </a:fld>
            <a:endParaRPr lang="en-US"/>
          </a:p>
        </p:txBody>
      </p:sp>
    </p:spTree>
    <p:extLst>
      <p:ext uri="{BB962C8B-B14F-4D97-AF65-F5344CB8AC3E}">
        <p14:creationId xmlns:p14="http://schemas.microsoft.com/office/powerpoint/2010/main" val="1810133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E17D9-1EEF-4471-B9B9-BCEC52B3ED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4399F1-E7E4-4DE8-91C9-DD8D0FB595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0BB37D-E308-4AD9-90FA-CD7651CFAE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0D3800-8C2E-497D-BBA3-92D0F42046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F2CEB5-B066-4D53-81BF-37843D842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E829D-F48F-4C1C-A4B7-FC1486B621F6}"/>
              </a:ext>
            </a:extLst>
          </p:cNvPr>
          <p:cNvSpPr>
            <a:spLocks noGrp="1"/>
          </p:cNvSpPr>
          <p:nvPr>
            <p:ph type="dt" sz="half" idx="10"/>
          </p:nvPr>
        </p:nvSpPr>
        <p:spPr/>
        <p:txBody>
          <a:bodyPr/>
          <a:lstStyle/>
          <a:p>
            <a:fld id="{F20DE51B-F693-477A-ADE6-00F086FA468C}" type="datetimeFigureOut">
              <a:rPr lang="en-US" smtClean="0"/>
              <a:t>6/3/2019</a:t>
            </a:fld>
            <a:endParaRPr lang="en-US"/>
          </a:p>
        </p:txBody>
      </p:sp>
      <p:sp>
        <p:nvSpPr>
          <p:cNvPr id="8" name="Footer Placeholder 7">
            <a:extLst>
              <a:ext uri="{FF2B5EF4-FFF2-40B4-BE49-F238E27FC236}">
                <a16:creationId xmlns:a16="http://schemas.microsoft.com/office/drawing/2014/main" id="{595A9308-20A3-436B-A6D8-47B648C486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3064C1-689E-4D17-877C-5203B79121A6}"/>
              </a:ext>
            </a:extLst>
          </p:cNvPr>
          <p:cNvSpPr>
            <a:spLocks noGrp="1"/>
          </p:cNvSpPr>
          <p:nvPr>
            <p:ph type="sldNum" sz="quarter" idx="12"/>
          </p:nvPr>
        </p:nvSpPr>
        <p:spPr/>
        <p:txBody>
          <a:bodyPr/>
          <a:lstStyle/>
          <a:p>
            <a:fld id="{DAF70683-F633-4B38-990E-891F6D69AED1}" type="slidenum">
              <a:rPr lang="en-US" smtClean="0"/>
              <a:t>‹#›</a:t>
            </a:fld>
            <a:endParaRPr lang="en-US"/>
          </a:p>
        </p:txBody>
      </p:sp>
    </p:spTree>
    <p:extLst>
      <p:ext uri="{BB962C8B-B14F-4D97-AF65-F5344CB8AC3E}">
        <p14:creationId xmlns:p14="http://schemas.microsoft.com/office/powerpoint/2010/main" val="1752599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08C67-E452-45F4-9DE1-436F1A53E2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410C88-9B85-4730-82B6-A32214BC8D1E}"/>
              </a:ext>
            </a:extLst>
          </p:cNvPr>
          <p:cNvSpPr>
            <a:spLocks noGrp="1"/>
          </p:cNvSpPr>
          <p:nvPr>
            <p:ph type="dt" sz="half" idx="10"/>
          </p:nvPr>
        </p:nvSpPr>
        <p:spPr/>
        <p:txBody>
          <a:bodyPr/>
          <a:lstStyle/>
          <a:p>
            <a:fld id="{F20DE51B-F693-477A-ADE6-00F086FA468C}" type="datetimeFigureOut">
              <a:rPr lang="en-US" smtClean="0"/>
              <a:t>6/3/2019</a:t>
            </a:fld>
            <a:endParaRPr lang="en-US"/>
          </a:p>
        </p:txBody>
      </p:sp>
      <p:sp>
        <p:nvSpPr>
          <p:cNvPr id="4" name="Footer Placeholder 3">
            <a:extLst>
              <a:ext uri="{FF2B5EF4-FFF2-40B4-BE49-F238E27FC236}">
                <a16:creationId xmlns:a16="http://schemas.microsoft.com/office/drawing/2014/main" id="{ED9F01DA-5B2B-4F99-93F9-4CA92F62CC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2C0DA5-DC3E-4614-88BB-7B142ACD38DD}"/>
              </a:ext>
            </a:extLst>
          </p:cNvPr>
          <p:cNvSpPr>
            <a:spLocks noGrp="1"/>
          </p:cNvSpPr>
          <p:nvPr>
            <p:ph type="sldNum" sz="quarter" idx="12"/>
          </p:nvPr>
        </p:nvSpPr>
        <p:spPr/>
        <p:txBody>
          <a:bodyPr/>
          <a:lstStyle/>
          <a:p>
            <a:fld id="{DAF70683-F633-4B38-990E-891F6D69AED1}" type="slidenum">
              <a:rPr lang="en-US" smtClean="0"/>
              <a:t>‹#›</a:t>
            </a:fld>
            <a:endParaRPr lang="en-US"/>
          </a:p>
        </p:txBody>
      </p:sp>
    </p:spTree>
    <p:extLst>
      <p:ext uri="{BB962C8B-B14F-4D97-AF65-F5344CB8AC3E}">
        <p14:creationId xmlns:p14="http://schemas.microsoft.com/office/powerpoint/2010/main" val="2254385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BDFDA5-7C6B-4BB3-A13B-27989C4A3687}"/>
              </a:ext>
            </a:extLst>
          </p:cNvPr>
          <p:cNvSpPr>
            <a:spLocks noGrp="1"/>
          </p:cNvSpPr>
          <p:nvPr>
            <p:ph type="dt" sz="half" idx="10"/>
          </p:nvPr>
        </p:nvSpPr>
        <p:spPr/>
        <p:txBody>
          <a:bodyPr/>
          <a:lstStyle/>
          <a:p>
            <a:fld id="{F20DE51B-F693-477A-ADE6-00F086FA468C}" type="datetimeFigureOut">
              <a:rPr lang="en-US" smtClean="0"/>
              <a:t>6/3/2019</a:t>
            </a:fld>
            <a:endParaRPr lang="en-US"/>
          </a:p>
        </p:txBody>
      </p:sp>
      <p:sp>
        <p:nvSpPr>
          <p:cNvPr id="3" name="Footer Placeholder 2">
            <a:extLst>
              <a:ext uri="{FF2B5EF4-FFF2-40B4-BE49-F238E27FC236}">
                <a16:creationId xmlns:a16="http://schemas.microsoft.com/office/drawing/2014/main" id="{EB552134-9AFB-4B91-B928-DEEB74904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F8F259-A669-4DE4-AFC0-0AB1B48F994E}"/>
              </a:ext>
            </a:extLst>
          </p:cNvPr>
          <p:cNvSpPr>
            <a:spLocks noGrp="1"/>
          </p:cNvSpPr>
          <p:nvPr>
            <p:ph type="sldNum" sz="quarter" idx="12"/>
          </p:nvPr>
        </p:nvSpPr>
        <p:spPr/>
        <p:txBody>
          <a:bodyPr/>
          <a:lstStyle/>
          <a:p>
            <a:fld id="{DAF70683-F633-4B38-990E-891F6D69AED1}" type="slidenum">
              <a:rPr lang="en-US" smtClean="0"/>
              <a:t>‹#›</a:t>
            </a:fld>
            <a:endParaRPr lang="en-US"/>
          </a:p>
        </p:txBody>
      </p:sp>
    </p:spTree>
    <p:extLst>
      <p:ext uri="{BB962C8B-B14F-4D97-AF65-F5344CB8AC3E}">
        <p14:creationId xmlns:p14="http://schemas.microsoft.com/office/powerpoint/2010/main" val="1284610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A81E-0A24-40E4-BBF7-6F24EE4445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DA9B1-4ED0-4000-8426-1D5B362C65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B40B94-8069-4D7F-9E20-A4890AD1B0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438E5B-FA9D-471C-9DA1-E00286612D9B}"/>
              </a:ext>
            </a:extLst>
          </p:cNvPr>
          <p:cNvSpPr>
            <a:spLocks noGrp="1"/>
          </p:cNvSpPr>
          <p:nvPr>
            <p:ph type="dt" sz="half" idx="10"/>
          </p:nvPr>
        </p:nvSpPr>
        <p:spPr/>
        <p:txBody>
          <a:bodyPr/>
          <a:lstStyle/>
          <a:p>
            <a:fld id="{F20DE51B-F693-477A-ADE6-00F086FA468C}" type="datetimeFigureOut">
              <a:rPr lang="en-US" smtClean="0"/>
              <a:t>6/3/2019</a:t>
            </a:fld>
            <a:endParaRPr lang="en-US"/>
          </a:p>
        </p:txBody>
      </p:sp>
      <p:sp>
        <p:nvSpPr>
          <p:cNvPr id="6" name="Footer Placeholder 5">
            <a:extLst>
              <a:ext uri="{FF2B5EF4-FFF2-40B4-BE49-F238E27FC236}">
                <a16:creationId xmlns:a16="http://schemas.microsoft.com/office/drawing/2014/main" id="{599FD32B-B926-421E-92D1-471C5C84F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963016-7E60-4086-92A1-50859505E774}"/>
              </a:ext>
            </a:extLst>
          </p:cNvPr>
          <p:cNvSpPr>
            <a:spLocks noGrp="1"/>
          </p:cNvSpPr>
          <p:nvPr>
            <p:ph type="sldNum" sz="quarter" idx="12"/>
          </p:nvPr>
        </p:nvSpPr>
        <p:spPr/>
        <p:txBody>
          <a:bodyPr/>
          <a:lstStyle/>
          <a:p>
            <a:fld id="{DAF70683-F633-4B38-990E-891F6D69AED1}" type="slidenum">
              <a:rPr lang="en-US" smtClean="0"/>
              <a:t>‹#›</a:t>
            </a:fld>
            <a:endParaRPr lang="en-US"/>
          </a:p>
        </p:txBody>
      </p:sp>
    </p:spTree>
    <p:extLst>
      <p:ext uri="{BB962C8B-B14F-4D97-AF65-F5344CB8AC3E}">
        <p14:creationId xmlns:p14="http://schemas.microsoft.com/office/powerpoint/2010/main" val="4065727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4B99-C471-43A5-81D1-F15470BDB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7C2F00-C62C-4E80-90B7-815A9B78CE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651A53-242A-47AD-AB7D-CF6196A71C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7C4039-2AC4-45DF-8985-BF86F1AB474E}"/>
              </a:ext>
            </a:extLst>
          </p:cNvPr>
          <p:cNvSpPr>
            <a:spLocks noGrp="1"/>
          </p:cNvSpPr>
          <p:nvPr>
            <p:ph type="dt" sz="half" idx="10"/>
          </p:nvPr>
        </p:nvSpPr>
        <p:spPr/>
        <p:txBody>
          <a:bodyPr/>
          <a:lstStyle/>
          <a:p>
            <a:fld id="{F20DE51B-F693-477A-ADE6-00F086FA468C}" type="datetimeFigureOut">
              <a:rPr lang="en-US" smtClean="0"/>
              <a:t>6/3/2019</a:t>
            </a:fld>
            <a:endParaRPr lang="en-US"/>
          </a:p>
        </p:txBody>
      </p:sp>
      <p:sp>
        <p:nvSpPr>
          <p:cNvPr id="6" name="Footer Placeholder 5">
            <a:extLst>
              <a:ext uri="{FF2B5EF4-FFF2-40B4-BE49-F238E27FC236}">
                <a16:creationId xmlns:a16="http://schemas.microsoft.com/office/drawing/2014/main" id="{AC8F7D3A-FFEA-4BF1-BC52-5564B7AD18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7D79E-A28C-4662-AA0A-3257CD725B77}"/>
              </a:ext>
            </a:extLst>
          </p:cNvPr>
          <p:cNvSpPr>
            <a:spLocks noGrp="1"/>
          </p:cNvSpPr>
          <p:nvPr>
            <p:ph type="sldNum" sz="quarter" idx="12"/>
          </p:nvPr>
        </p:nvSpPr>
        <p:spPr/>
        <p:txBody>
          <a:bodyPr/>
          <a:lstStyle/>
          <a:p>
            <a:fld id="{DAF70683-F633-4B38-990E-891F6D69AED1}" type="slidenum">
              <a:rPr lang="en-US" smtClean="0"/>
              <a:t>‹#›</a:t>
            </a:fld>
            <a:endParaRPr lang="en-US"/>
          </a:p>
        </p:txBody>
      </p:sp>
    </p:spTree>
    <p:extLst>
      <p:ext uri="{BB962C8B-B14F-4D97-AF65-F5344CB8AC3E}">
        <p14:creationId xmlns:p14="http://schemas.microsoft.com/office/powerpoint/2010/main" val="34390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31E59B-A360-4C55-878D-43E29DF768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6EBC5-8ED1-45DC-B002-C51A64BCE0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867A3-3E3E-48B4-9B92-DEE7EEA98E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0DE51B-F693-477A-ADE6-00F086FA468C}" type="datetimeFigureOut">
              <a:rPr lang="en-US" smtClean="0"/>
              <a:t>6/3/2019</a:t>
            </a:fld>
            <a:endParaRPr lang="en-US"/>
          </a:p>
        </p:txBody>
      </p:sp>
      <p:sp>
        <p:nvSpPr>
          <p:cNvPr id="5" name="Footer Placeholder 4">
            <a:extLst>
              <a:ext uri="{FF2B5EF4-FFF2-40B4-BE49-F238E27FC236}">
                <a16:creationId xmlns:a16="http://schemas.microsoft.com/office/drawing/2014/main" id="{4E95F66D-4FDC-40E3-B70B-D988EF4DDF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F8A815-9415-45F3-87EA-2C6BE7F89F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70683-F633-4B38-990E-891F6D69AED1}" type="slidenum">
              <a:rPr lang="en-US" smtClean="0"/>
              <a:t>‹#›</a:t>
            </a:fld>
            <a:endParaRPr lang="en-US"/>
          </a:p>
        </p:txBody>
      </p:sp>
    </p:spTree>
    <p:extLst>
      <p:ext uri="{BB962C8B-B14F-4D97-AF65-F5344CB8AC3E}">
        <p14:creationId xmlns:p14="http://schemas.microsoft.com/office/powerpoint/2010/main" val="1573063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B1601EE-51A4-4740-9029-4A2A099F659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414" r="1414"/>
          <a:stretch>
            <a:fillRect/>
          </a:stretch>
        </p:blipFill>
        <p:spPr/>
      </p:pic>
      <p:pic>
        <p:nvPicPr>
          <p:cNvPr id="15" name="Picture Placeholder 14">
            <a:extLst>
              <a:ext uri="{FF2B5EF4-FFF2-40B4-BE49-F238E27FC236}">
                <a16:creationId xmlns:a16="http://schemas.microsoft.com/office/drawing/2014/main" id="{009DB61B-36DD-45F1-8E56-0F5CC8794382}"/>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9172" r="9172"/>
          <a:stretch>
            <a:fillRect/>
          </a:stretch>
        </p:blipFill>
        <p:spPr/>
      </p:pic>
      <p:sp>
        <p:nvSpPr>
          <p:cNvPr id="7" name="Rectangle 6"/>
          <p:cNvSpPr/>
          <p:nvPr/>
        </p:nvSpPr>
        <p:spPr>
          <a:xfrm>
            <a:off x="3323772" y="0"/>
            <a:ext cx="5544456" cy="4190999"/>
          </a:xfrm>
          <a:prstGeom prst="rect">
            <a:avLst/>
          </a:prstGeom>
          <a:solidFill>
            <a:schemeClr val="tx1">
              <a:lumMod val="95000"/>
              <a:lumOff val="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TextBox 19"/>
          <p:cNvSpPr txBox="1"/>
          <p:nvPr/>
        </p:nvSpPr>
        <p:spPr>
          <a:xfrm>
            <a:off x="3505049" y="1733710"/>
            <a:ext cx="4988067" cy="1200329"/>
          </a:xfrm>
          <a:prstGeom prst="rect">
            <a:avLst/>
          </a:prstGeom>
          <a:noFill/>
        </p:spPr>
        <p:txBody>
          <a:bodyPr wrap="square" rtlCol="0">
            <a:spAutoFit/>
          </a:bodyPr>
          <a:lstStyle/>
          <a:p>
            <a:pPr algn="ctr"/>
            <a:r>
              <a:rPr lang="en-US" sz="7200" i="1" spc="-300" dirty="0">
                <a:solidFill>
                  <a:schemeClr val="bg1"/>
                </a:solidFill>
                <a:latin typeface="Lato Heavy" panose="020F0902020204030203" pitchFamily="34" charset="0"/>
                <a:cs typeface="Lato Heavy" panose="020F0902020204030203" pitchFamily="34" charset="0"/>
              </a:rPr>
              <a:t>LOGO HERE</a:t>
            </a:r>
            <a:endParaRPr lang="id-ID" sz="7200" i="1" spc="-300" dirty="0">
              <a:solidFill>
                <a:schemeClr val="accent1"/>
              </a:solidFill>
              <a:latin typeface="Lato Heavy" panose="020F0902020204030203" pitchFamily="34" charset="0"/>
              <a:cs typeface="Lato Heavy" panose="020F0902020204030203" pitchFamily="34" charset="0"/>
            </a:endParaRPr>
          </a:p>
        </p:txBody>
      </p:sp>
      <p:grpSp>
        <p:nvGrpSpPr>
          <p:cNvPr id="2" name="Group 1"/>
          <p:cNvGrpSpPr/>
          <p:nvPr/>
        </p:nvGrpSpPr>
        <p:grpSpPr>
          <a:xfrm>
            <a:off x="3442331" y="130311"/>
            <a:ext cx="5304317" cy="3930376"/>
            <a:chOff x="3442331" y="130311"/>
            <a:chExt cx="5304317" cy="3930376"/>
          </a:xfrm>
        </p:grpSpPr>
        <p:sp>
          <p:nvSpPr>
            <p:cNvPr id="25" name="Half Frame 24"/>
            <p:cNvSpPr/>
            <p:nvPr/>
          </p:nvSpPr>
          <p:spPr>
            <a:xfrm rot="5400000">
              <a:off x="8396899" y="130311"/>
              <a:ext cx="349749" cy="349749"/>
            </a:xfrm>
            <a:prstGeom prst="halfFrame">
              <a:avLst>
                <a:gd name="adj1" fmla="val 26589"/>
                <a:gd name="adj2" fmla="val 23198"/>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6" name="Half Frame 25"/>
            <p:cNvSpPr/>
            <p:nvPr/>
          </p:nvSpPr>
          <p:spPr>
            <a:xfrm>
              <a:off x="3442331" y="130311"/>
              <a:ext cx="349749" cy="349749"/>
            </a:xfrm>
            <a:prstGeom prst="halfFrame">
              <a:avLst>
                <a:gd name="adj1" fmla="val 26589"/>
                <a:gd name="adj2" fmla="val 23198"/>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8" name="Half Frame 27"/>
            <p:cNvSpPr/>
            <p:nvPr/>
          </p:nvSpPr>
          <p:spPr>
            <a:xfrm rot="16200000">
              <a:off x="3442331" y="3710937"/>
              <a:ext cx="349749" cy="349749"/>
            </a:xfrm>
            <a:prstGeom prst="halfFrame">
              <a:avLst>
                <a:gd name="adj1" fmla="val 26589"/>
                <a:gd name="adj2" fmla="val 23198"/>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7" name="Half Frame 26"/>
            <p:cNvSpPr/>
            <p:nvPr/>
          </p:nvSpPr>
          <p:spPr>
            <a:xfrm rot="10800000">
              <a:off x="8396898" y="3710938"/>
              <a:ext cx="349749" cy="349749"/>
            </a:xfrm>
            <a:prstGeom prst="halfFrame">
              <a:avLst>
                <a:gd name="adj1" fmla="val 26589"/>
                <a:gd name="adj2" fmla="val 23198"/>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grpSp>
      <p:sp>
        <p:nvSpPr>
          <p:cNvPr id="3" name="Rectangle 2">
            <a:extLst>
              <a:ext uri="{FF2B5EF4-FFF2-40B4-BE49-F238E27FC236}">
                <a16:creationId xmlns:a16="http://schemas.microsoft.com/office/drawing/2014/main" id="{BD3388E8-2516-40CF-950C-0D74A8C3DF03}"/>
              </a:ext>
            </a:extLst>
          </p:cNvPr>
          <p:cNvSpPr/>
          <p:nvPr/>
        </p:nvSpPr>
        <p:spPr>
          <a:xfrm>
            <a:off x="3048000" y="4837585"/>
            <a:ext cx="6096000" cy="1019253"/>
          </a:xfrm>
          <a:prstGeom prst="rect">
            <a:avLst/>
          </a:prstGeom>
        </p:spPr>
        <p:txBody>
          <a:bodyPr>
            <a:spAutoFit/>
          </a:bodyPr>
          <a:lstStyle/>
          <a:p>
            <a:pPr defTabSz="1450904">
              <a:lnSpc>
                <a:spcPct val="150000"/>
              </a:lnSpc>
            </a:pPr>
            <a:r>
              <a:rPr lang="en-US" sz="1400" dirty="0" err="1">
                <a:latin typeface="Lato Light"/>
                <a:ea typeface="Open Sans" panose="020B0606030504020204" pitchFamily="34" charset="0"/>
                <a:cs typeface="Open Sans" panose="020B0606030504020204" pitchFamily="34" charset="0"/>
              </a:rPr>
              <a:t>Mauris</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quam</a:t>
            </a:r>
            <a:r>
              <a:rPr lang="en-US" sz="1400" dirty="0">
                <a:latin typeface="Lato Light"/>
                <a:ea typeface="Open Sans" panose="020B0606030504020204" pitchFamily="34" charset="0"/>
                <a:cs typeface="Open Sans" panose="020B0606030504020204" pitchFamily="34" charset="0"/>
              </a:rPr>
              <a:t> dolor, cursus at porta et, </a:t>
            </a:r>
            <a:r>
              <a:rPr lang="en-US" sz="1400" dirty="0" err="1">
                <a:latin typeface="Lato Light"/>
                <a:ea typeface="Open Sans" panose="020B0606030504020204" pitchFamily="34" charset="0"/>
                <a:cs typeface="Open Sans" panose="020B0606030504020204" pitchFamily="34" charset="0"/>
              </a:rPr>
              <a:t>luctus</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eget</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purus</a:t>
            </a:r>
            <a:r>
              <a:rPr lang="en-US" sz="1400" dirty="0">
                <a:latin typeface="Lato Light"/>
                <a:ea typeface="Open Sans" panose="020B0606030504020204" pitchFamily="34" charset="0"/>
                <a:cs typeface="Open Sans" panose="020B0606030504020204" pitchFamily="34" charset="0"/>
              </a:rPr>
              <a:t>. Nunc </a:t>
            </a:r>
            <a:r>
              <a:rPr lang="en-US" sz="1400" dirty="0" err="1">
                <a:latin typeface="Lato Light"/>
                <a:ea typeface="Open Sans" panose="020B0606030504020204" pitchFamily="34" charset="0"/>
                <a:cs typeface="Open Sans" panose="020B0606030504020204" pitchFamily="34" charset="0"/>
              </a:rPr>
              <a:t>tempor</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luctus</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interdum</a:t>
            </a:r>
            <a:r>
              <a:rPr lang="en-US" sz="1400" dirty="0">
                <a:latin typeface="Lato Light"/>
                <a:ea typeface="Open Sans" panose="020B0606030504020204" pitchFamily="34" charset="0"/>
                <a:cs typeface="Open Sans" panose="020B0606030504020204" pitchFamily="34" charset="0"/>
              </a:rPr>
              <a:t>. Duis libero </a:t>
            </a:r>
            <a:r>
              <a:rPr lang="en-US" sz="1400" dirty="0" err="1">
                <a:latin typeface="Lato Light"/>
                <a:ea typeface="Open Sans" panose="020B0606030504020204" pitchFamily="34" charset="0"/>
                <a:cs typeface="Open Sans" panose="020B0606030504020204" pitchFamily="34" charset="0"/>
              </a:rPr>
              <a:t>leo</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consequat</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ut</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accumsan</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eu</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viverra</a:t>
            </a:r>
            <a:r>
              <a:rPr lang="en-US" sz="1400" dirty="0">
                <a:latin typeface="Lato Light"/>
                <a:ea typeface="Open Sans" panose="020B0606030504020204" pitchFamily="34" charset="0"/>
                <a:cs typeface="Open Sans" panose="020B0606030504020204" pitchFamily="34" charset="0"/>
              </a:rPr>
              <a:t> et </a:t>
            </a:r>
            <a:r>
              <a:rPr lang="en-US" sz="1400" dirty="0" err="1">
                <a:latin typeface="Lato Light"/>
                <a:ea typeface="Open Sans" panose="020B0606030504020204" pitchFamily="34" charset="0"/>
                <a:cs typeface="Open Sans" panose="020B0606030504020204" pitchFamily="34" charset="0"/>
              </a:rPr>
              <a:t>erat</a:t>
            </a:r>
            <a:r>
              <a:rPr lang="en-US" sz="1400" dirty="0">
                <a:latin typeface="Lato Light"/>
                <a:ea typeface="Open Sans" panose="020B0606030504020204" pitchFamily="34" charset="0"/>
                <a:cs typeface="Open Sans" panose="020B0606030504020204" pitchFamily="34" charset="0"/>
              </a:rPr>
              <a:t>. Nunc </a:t>
            </a:r>
            <a:r>
              <a:rPr lang="en-US" sz="1400" dirty="0" err="1">
                <a:latin typeface="Lato Light"/>
                <a:ea typeface="Open Sans" panose="020B0606030504020204" pitchFamily="34" charset="0"/>
                <a:cs typeface="Open Sans" panose="020B0606030504020204" pitchFamily="34" charset="0"/>
              </a:rPr>
              <a:t>rhoncus</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tellus</a:t>
            </a:r>
            <a:r>
              <a:rPr lang="en-US" sz="1400" dirty="0">
                <a:latin typeface="Lato Light"/>
                <a:ea typeface="Open Sans" panose="020B0606030504020204" pitchFamily="34" charset="0"/>
                <a:cs typeface="Open Sans" panose="020B0606030504020204" pitchFamily="34" charset="0"/>
              </a:rPr>
              <a:t> in ipsum </a:t>
            </a:r>
            <a:r>
              <a:rPr lang="en-US" sz="1400" dirty="0" err="1">
                <a:latin typeface="Lato Light"/>
                <a:ea typeface="Open Sans" panose="020B0606030504020204" pitchFamily="34" charset="0"/>
                <a:cs typeface="Open Sans" panose="020B0606030504020204" pitchFamily="34" charset="0"/>
              </a:rPr>
              <a:t>molestie</a:t>
            </a:r>
            <a:r>
              <a:rPr lang="en-US" sz="1400" dirty="0">
                <a:latin typeface="Lato Light"/>
                <a:ea typeface="Open Sans" panose="020B0606030504020204" pitchFamily="34" charset="0"/>
                <a:cs typeface="Open Sans" panose="020B0606030504020204" pitchFamily="34" charset="0"/>
              </a:rPr>
              <a:t> et gravida </a:t>
            </a:r>
            <a:r>
              <a:rPr lang="en-US" sz="1400" dirty="0" err="1">
                <a:latin typeface="Lato Light"/>
                <a:ea typeface="Open Sans" panose="020B0606030504020204" pitchFamily="34" charset="0"/>
                <a:cs typeface="Open Sans" panose="020B0606030504020204" pitchFamily="34" charset="0"/>
              </a:rPr>
              <a:t>tortor</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dignissim</a:t>
            </a:r>
            <a:r>
              <a:rPr lang="en-US" sz="1400" dirty="0">
                <a:latin typeface="Lato Light"/>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455042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5BFBBCF-538F-422B-A872-6E1581FBFD4F}"/>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84000"/>
                    </a14:imgEffect>
                  </a14:imgLayer>
                </a14:imgProps>
              </a:ext>
              <a:ext uri="{28A0092B-C50C-407E-A947-70E740481C1C}">
                <a14:useLocalDpi xmlns:a14="http://schemas.microsoft.com/office/drawing/2010/main" val="0"/>
              </a:ext>
            </a:extLst>
          </a:blip>
          <a:srcRect t="5186" b="5186"/>
          <a:stretch>
            <a:fillRect/>
          </a:stretch>
        </p:blipFill>
        <p:spPr/>
      </p:pic>
      <p:sp>
        <p:nvSpPr>
          <p:cNvPr id="3" name="Rectangle 2"/>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 name="Rectangle 6"/>
          <p:cNvSpPr/>
          <p:nvPr/>
        </p:nvSpPr>
        <p:spPr>
          <a:xfrm>
            <a:off x="2971800" y="2176463"/>
            <a:ext cx="6248400" cy="2505075"/>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2" name="TextBox 11"/>
          <p:cNvSpPr txBox="1"/>
          <p:nvPr/>
        </p:nvSpPr>
        <p:spPr>
          <a:xfrm>
            <a:off x="3290895" y="2367171"/>
            <a:ext cx="5610210" cy="2123658"/>
          </a:xfrm>
          <a:prstGeom prst="rect">
            <a:avLst/>
          </a:prstGeom>
          <a:noFill/>
        </p:spPr>
        <p:txBody>
          <a:bodyPr wrap="square" rtlCol="1">
            <a:spAutoFit/>
          </a:bodyPr>
          <a:lstStyle/>
          <a:p>
            <a:pPr algn="ctr"/>
            <a:r>
              <a:rPr lang="en-US" sz="6600" b="1" dirty="0">
                <a:solidFill>
                  <a:schemeClr val="bg1">
                    <a:alpha val="90000"/>
                  </a:schemeClr>
                </a:solidFill>
                <a:latin typeface="Roboto Bk" pitchFamily="2" charset="0"/>
                <a:ea typeface="Roboto Bk" pitchFamily="2" charset="0"/>
              </a:rPr>
              <a:t>CONTACT US</a:t>
            </a:r>
            <a:endParaRPr lang="ar-IQ" sz="6600" b="1" dirty="0">
              <a:solidFill>
                <a:schemeClr val="bg1">
                  <a:alpha val="90000"/>
                </a:schemeClr>
              </a:solidFill>
              <a:latin typeface="Roboto Bk" pitchFamily="2" charset="0"/>
              <a:ea typeface="Roboto Bk" pitchFamily="2" charset="0"/>
            </a:endParaRPr>
          </a:p>
        </p:txBody>
      </p:sp>
      <p:cxnSp>
        <p:nvCxnSpPr>
          <p:cNvPr id="8" name="Straight Connector 7"/>
          <p:cNvCxnSpPr/>
          <p:nvPr/>
        </p:nvCxnSpPr>
        <p:spPr>
          <a:xfrm rot="16200000">
            <a:off x="11039475" y="2305051"/>
            <a:ext cx="0" cy="22479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a:off x="1123950" y="2305051"/>
            <a:ext cx="0" cy="22479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268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0"/>
          <p:cNvSpPr txBox="1">
            <a:spLocks noChangeArrowheads="1"/>
          </p:cNvSpPr>
          <p:nvPr/>
        </p:nvSpPr>
        <p:spPr bwMode="auto">
          <a:xfrm>
            <a:off x="513785" y="1888497"/>
            <a:ext cx="3268415" cy="1960408"/>
          </a:xfrm>
          <a:prstGeom prst="rect">
            <a:avLst/>
          </a:prstGeom>
          <a:noFill/>
          <a:ln w="9525">
            <a:noFill/>
            <a:miter lim="800000"/>
            <a:headEnd/>
            <a:tailEnd/>
          </a:ln>
        </p:spPr>
        <p:txBody>
          <a:bodyPr wrap="square" lIns="60960" tIns="30480" rIns="60960" bIns="30480">
            <a:spAutoFit/>
          </a:bodyPr>
          <a:lstStyle/>
          <a:p>
            <a:pPr defTabSz="1450904">
              <a:lnSpc>
                <a:spcPct val="150000"/>
              </a:lnSpc>
            </a:pPr>
            <a:r>
              <a:rPr lang="en-US" sz="1400" dirty="0" err="1">
                <a:latin typeface="Lato Light"/>
                <a:ea typeface="Open Sans" panose="020B0606030504020204" pitchFamily="34" charset="0"/>
                <a:cs typeface="Open Sans" panose="020B0606030504020204" pitchFamily="34" charset="0"/>
              </a:rPr>
              <a:t>Mauris</a:t>
            </a:r>
            <a:r>
              <a:rPr lang="en-US" sz="1400" dirty="0">
                <a:latin typeface="Lato Light"/>
                <a:ea typeface="Open Sans" panose="020B0606030504020204" pitchFamily="34" charset="0"/>
                <a:cs typeface="Open Sans" panose="020B0606030504020204" pitchFamily="34" charset="0"/>
              </a:rPr>
              <a:t> quam dolor, </a:t>
            </a:r>
            <a:r>
              <a:rPr lang="en-US" sz="1400" dirty="0" err="1">
                <a:latin typeface="Lato Light"/>
                <a:ea typeface="Open Sans" panose="020B0606030504020204" pitchFamily="34" charset="0"/>
                <a:cs typeface="Open Sans" panose="020B0606030504020204" pitchFamily="34" charset="0"/>
              </a:rPr>
              <a:t>cursus</a:t>
            </a:r>
            <a:r>
              <a:rPr lang="en-US" sz="1400" dirty="0">
                <a:latin typeface="Lato Light"/>
                <a:ea typeface="Open Sans" panose="020B0606030504020204" pitchFamily="34" charset="0"/>
                <a:cs typeface="Open Sans" panose="020B0606030504020204" pitchFamily="34" charset="0"/>
              </a:rPr>
              <a:t> at </a:t>
            </a:r>
            <a:r>
              <a:rPr lang="en-US" sz="1400" dirty="0" err="1">
                <a:latin typeface="Lato Light"/>
                <a:ea typeface="Open Sans" panose="020B0606030504020204" pitchFamily="34" charset="0"/>
                <a:cs typeface="Open Sans" panose="020B0606030504020204" pitchFamily="34" charset="0"/>
              </a:rPr>
              <a:t>porta</a:t>
            </a:r>
            <a:r>
              <a:rPr lang="en-US" sz="1400" dirty="0">
                <a:latin typeface="Lato Light"/>
                <a:ea typeface="Open Sans" panose="020B0606030504020204" pitchFamily="34" charset="0"/>
                <a:cs typeface="Open Sans" panose="020B0606030504020204" pitchFamily="34" charset="0"/>
              </a:rPr>
              <a:t> et, </a:t>
            </a:r>
            <a:r>
              <a:rPr lang="en-US" sz="1400" dirty="0" err="1">
                <a:latin typeface="Lato Light"/>
                <a:ea typeface="Open Sans" panose="020B0606030504020204" pitchFamily="34" charset="0"/>
                <a:cs typeface="Open Sans" panose="020B0606030504020204" pitchFamily="34" charset="0"/>
              </a:rPr>
              <a:t>luctus</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eget</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purus</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Nunc</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tempor</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luctus</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interdum</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Duis</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libero</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leo</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consequat</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ut</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accumsan</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eu</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viverra</a:t>
            </a:r>
            <a:r>
              <a:rPr lang="en-US" sz="1400" dirty="0">
                <a:latin typeface="Lato Light"/>
                <a:ea typeface="Open Sans" panose="020B0606030504020204" pitchFamily="34" charset="0"/>
                <a:cs typeface="Open Sans" panose="020B0606030504020204" pitchFamily="34" charset="0"/>
              </a:rPr>
              <a:t> et </a:t>
            </a:r>
            <a:r>
              <a:rPr lang="en-US" sz="1400" dirty="0" err="1">
                <a:latin typeface="Lato Light"/>
                <a:ea typeface="Open Sans" panose="020B0606030504020204" pitchFamily="34" charset="0"/>
                <a:cs typeface="Open Sans" panose="020B0606030504020204" pitchFamily="34" charset="0"/>
              </a:rPr>
              <a:t>erat</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Nunc</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rhoncus</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tellus</a:t>
            </a:r>
            <a:r>
              <a:rPr lang="en-US" sz="1400" dirty="0">
                <a:latin typeface="Lato Light"/>
                <a:ea typeface="Open Sans" panose="020B0606030504020204" pitchFamily="34" charset="0"/>
                <a:cs typeface="Open Sans" panose="020B0606030504020204" pitchFamily="34" charset="0"/>
              </a:rPr>
              <a:t> in </a:t>
            </a:r>
            <a:r>
              <a:rPr lang="en-US" sz="1400" dirty="0" err="1">
                <a:latin typeface="Lato Light"/>
                <a:ea typeface="Open Sans" panose="020B0606030504020204" pitchFamily="34" charset="0"/>
                <a:cs typeface="Open Sans" panose="020B0606030504020204" pitchFamily="34" charset="0"/>
              </a:rPr>
              <a:t>ipsum</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molestie</a:t>
            </a:r>
            <a:r>
              <a:rPr lang="en-US" sz="1400" dirty="0">
                <a:latin typeface="Lato Light"/>
                <a:ea typeface="Open Sans" panose="020B0606030504020204" pitchFamily="34" charset="0"/>
                <a:cs typeface="Open Sans" panose="020B0606030504020204" pitchFamily="34" charset="0"/>
              </a:rPr>
              <a:t> et </a:t>
            </a:r>
            <a:r>
              <a:rPr lang="en-US" sz="1400" dirty="0" err="1">
                <a:latin typeface="Lato Light"/>
                <a:ea typeface="Open Sans" panose="020B0606030504020204" pitchFamily="34" charset="0"/>
                <a:cs typeface="Open Sans" panose="020B0606030504020204" pitchFamily="34" charset="0"/>
              </a:rPr>
              <a:t>gravida</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tortor</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dignissim</a:t>
            </a:r>
            <a:r>
              <a:rPr lang="en-US" sz="1400" dirty="0">
                <a:latin typeface="Lato Light"/>
                <a:ea typeface="Open Sans" panose="020B0606030504020204" pitchFamily="34" charset="0"/>
                <a:cs typeface="Open Sans" panose="020B0606030504020204" pitchFamily="34" charset="0"/>
              </a:rPr>
              <a:t>. </a:t>
            </a:r>
          </a:p>
        </p:txBody>
      </p:sp>
      <p:sp>
        <p:nvSpPr>
          <p:cNvPr id="13" name="Text Box 7"/>
          <p:cNvSpPr txBox="1">
            <a:spLocks noChangeArrowheads="1"/>
          </p:cNvSpPr>
          <p:nvPr/>
        </p:nvSpPr>
        <p:spPr bwMode="auto">
          <a:xfrm>
            <a:off x="513785" y="1382587"/>
            <a:ext cx="2785677" cy="615553"/>
          </a:xfrm>
          <a:prstGeom prst="rect">
            <a:avLst/>
          </a:prstGeom>
          <a:noFill/>
          <a:ln w="9525">
            <a:noFill/>
            <a:miter lim="800000"/>
            <a:headEnd/>
            <a:tailEnd/>
          </a:ln>
        </p:spPr>
        <p:txBody>
          <a:bodyPr wrap="square" lIns="60960" tIns="30480" rIns="60960" bIns="30480">
            <a:spAutoFit/>
          </a:bodyPr>
          <a:lstStyle/>
          <a:p>
            <a:pPr defTabSz="1450904"/>
            <a:r>
              <a:rPr lang="en-CA" sz="3600" b="1" dirty="0">
                <a:latin typeface="Lato Black" panose="020F0A02020204030203" pitchFamily="34" charset="0"/>
                <a:ea typeface="Open Sans" panose="020B0606030504020204" pitchFamily="34" charset="0"/>
                <a:cs typeface="Open Sans" panose="020B0606030504020204" pitchFamily="34" charset="0"/>
              </a:rPr>
              <a:t>ABOUT US</a:t>
            </a:r>
          </a:p>
        </p:txBody>
      </p:sp>
      <p:sp>
        <p:nvSpPr>
          <p:cNvPr id="9" name="Text Box 10">
            <a:extLst>
              <a:ext uri="{FF2B5EF4-FFF2-40B4-BE49-F238E27FC236}">
                <a16:creationId xmlns:a16="http://schemas.microsoft.com/office/drawing/2014/main" id="{F99CC832-CB62-447E-BC7D-40F21E295BD1}"/>
              </a:ext>
            </a:extLst>
          </p:cNvPr>
          <p:cNvSpPr txBox="1">
            <a:spLocks noChangeArrowheads="1"/>
          </p:cNvSpPr>
          <p:nvPr/>
        </p:nvSpPr>
        <p:spPr bwMode="auto">
          <a:xfrm>
            <a:off x="513784" y="4039066"/>
            <a:ext cx="3268415" cy="1960408"/>
          </a:xfrm>
          <a:prstGeom prst="rect">
            <a:avLst/>
          </a:prstGeom>
          <a:noFill/>
          <a:ln w="9525">
            <a:noFill/>
            <a:miter lim="800000"/>
            <a:headEnd/>
            <a:tailEnd/>
          </a:ln>
        </p:spPr>
        <p:txBody>
          <a:bodyPr wrap="square" lIns="60960" tIns="30480" rIns="60960" bIns="30480">
            <a:spAutoFit/>
          </a:bodyPr>
          <a:lstStyle/>
          <a:p>
            <a:pPr defTabSz="1450904">
              <a:lnSpc>
                <a:spcPct val="150000"/>
              </a:lnSpc>
            </a:pPr>
            <a:r>
              <a:rPr lang="en-US" sz="1400" dirty="0" err="1">
                <a:latin typeface="Lato Light"/>
                <a:ea typeface="Open Sans" panose="020B0606030504020204" pitchFamily="34" charset="0"/>
                <a:cs typeface="Open Sans" panose="020B0606030504020204" pitchFamily="34" charset="0"/>
              </a:rPr>
              <a:t>Mauris</a:t>
            </a:r>
            <a:r>
              <a:rPr lang="en-US" sz="1400" dirty="0">
                <a:latin typeface="Lato Light"/>
                <a:ea typeface="Open Sans" panose="020B0606030504020204" pitchFamily="34" charset="0"/>
                <a:cs typeface="Open Sans" panose="020B0606030504020204" pitchFamily="34" charset="0"/>
              </a:rPr>
              <a:t> quam dolor, </a:t>
            </a:r>
            <a:r>
              <a:rPr lang="en-US" sz="1400" dirty="0" err="1">
                <a:latin typeface="Lato Light"/>
                <a:ea typeface="Open Sans" panose="020B0606030504020204" pitchFamily="34" charset="0"/>
                <a:cs typeface="Open Sans" panose="020B0606030504020204" pitchFamily="34" charset="0"/>
              </a:rPr>
              <a:t>cursus</a:t>
            </a:r>
            <a:r>
              <a:rPr lang="en-US" sz="1400" dirty="0">
                <a:latin typeface="Lato Light"/>
                <a:ea typeface="Open Sans" panose="020B0606030504020204" pitchFamily="34" charset="0"/>
                <a:cs typeface="Open Sans" panose="020B0606030504020204" pitchFamily="34" charset="0"/>
              </a:rPr>
              <a:t> at </a:t>
            </a:r>
            <a:r>
              <a:rPr lang="en-US" sz="1400" dirty="0" err="1">
                <a:latin typeface="Lato Light"/>
                <a:ea typeface="Open Sans" panose="020B0606030504020204" pitchFamily="34" charset="0"/>
                <a:cs typeface="Open Sans" panose="020B0606030504020204" pitchFamily="34" charset="0"/>
              </a:rPr>
              <a:t>porta</a:t>
            </a:r>
            <a:r>
              <a:rPr lang="en-US" sz="1400" dirty="0">
                <a:latin typeface="Lato Light"/>
                <a:ea typeface="Open Sans" panose="020B0606030504020204" pitchFamily="34" charset="0"/>
                <a:cs typeface="Open Sans" panose="020B0606030504020204" pitchFamily="34" charset="0"/>
              </a:rPr>
              <a:t> et, </a:t>
            </a:r>
            <a:r>
              <a:rPr lang="en-US" sz="1400" dirty="0" err="1">
                <a:latin typeface="Lato Light"/>
                <a:ea typeface="Open Sans" panose="020B0606030504020204" pitchFamily="34" charset="0"/>
                <a:cs typeface="Open Sans" panose="020B0606030504020204" pitchFamily="34" charset="0"/>
              </a:rPr>
              <a:t>luctus</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eget</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purus</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Nunc</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tempor</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luctus</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interdum</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Duis</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libero</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leo</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consequat</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ut</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accumsan</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eu</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viverra</a:t>
            </a:r>
            <a:r>
              <a:rPr lang="en-US" sz="1400" dirty="0">
                <a:latin typeface="Lato Light"/>
                <a:ea typeface="Open Sans" panose="020B0606030504020204" pitchFamily="34" charset="0"/>
                <a:cs typeface="Open Sans" panose="020B0606030504020204" pitchFamily="34" charset="0"/>
              </a:rPr>
              <a:t> et </a:t>
            </a:r>
            <a:r>
              <a:rPr lang="en-US" sz="1400" dirty="0" err="1">
                <a:latin typeface="Lato Light"/>
                <a:ea typeface="Open Sans" panose="020B0606030504020204" pitchFamily="34" charset="0"/>
                <a:cs typeface="Open Sans" panose="020B0606030504020204" pitchFamily="34" charset="0"/>
              </a:rPr>
              <a:t>erat</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Nunc</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rhoncus</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tellus</a:t>
            </a:r>
            <a:r>
              <a:rPr lang="en-US" sz="1400" dirty="0">
                <a:latin typeface="Lato Light"/>
                <a:ea typeface="Open Sans" panose="020B0606030504020204" pitchFamily="34" charset="0"/>
                <a:cs typeface="Open Sans" panose="020B0606030504020204" pitchFamily="34" charset="0"/>
              </a:rPr>
              <a:t> in </a:t>
            </a:r>
            <a:r>
              <a:rPr lang="en-US" sz="1400" dirty="0" err="1">
                <a:latin typeface="Lato Light"/>
                <a:ea typeface="Open Sans" panose="020B0606030504020204" pitchFamily="34" charset="0"/>
                <a:cs typeface="Open Sans" panose="020B0606030504020204" pitchFamily="34" charset="0"/>
              </a:rPr>
              <a:t>ipsum</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molestie</a:t>
            </a:r>
            <a:r>
              <a:rPr lang="en-US" sz="1400" dirty="0">
                <a:latin typeface="Lato Light"/>
                <a:ea typeface="Open Sans" panose="020B0606030504020204" pitchFamily="34" charset="0"/>
                <a:cs typeface="Open Sans" panose="020B0606030504020204" pitchFamily="34" charset="0"/>
              </a:rPr>
              <a:t> et </a:t>
            </a:r>
            <a:r>
              <a:rPr lang="en-US" sz="1400" dirty="0" err="1">
                <a:latin typeface="Lato Light"/>
                <a:ea typeface="Open Sans" panose="020B0606030504020204" pitchFamily="34" charset="0"/>
                <a:cs typeface="Open Sans" panose="020B0606030504020204" pitchFamily="34" charset="0"/>
              </a:rPr>
              <a:t>gravida</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tortor</a:t>
            </a:r>
            <a:r>
              <a:rPr lang="en-US" sz="1400" dirty="0">
                <a:latin typeface="Lato Light"/>
                <a:ea typeface="Open Sans" panose="020B0606030504020204" pitchFamily="34" charset="0"/>
                <a:cs typeface="Open Sans" panose="020B0606030504020204" pitchFamily="34" charset="0"/>
              </a:rPr>
              <a:t> </a:t>
            </a:r>
            <a:r>
              <a:rPr lang="en-US" sz="1400" dirty="0" err="1">
                <a:latin typeface="Lato Light"/>
                <a:ea typeface="Open Sans" panose="020B0606030504020204" pitchFamily="34" charset="0"/>
                <a:cs typeface="Open Sans" panose="020B0606030504020204" pitchFamily="34" charset="0"/>
              </a:rPr>
              <a:t>dignissim</a:t>
            </a:r>
            <a:r>
              <a:rPr lang="en-US" sz="1400" dirty="0">
                <a:latin typeface="Lato Light"/>
                <a:ea typeface="Open Sans" panose="020B0606030504020204" pitchFamily="34" charset="0"/>
                <a:cs typeface="Open Sans" panose="020B0606030504020204" pitchFamily="34" charset="0"/>
              </a:rPr>
              <a:t>. </a:t>
            </a:r>
          </a:p>
        </p:txBody>
      </p:sp>
      <p:pic>
        <p:nvPicPr>
          <p:cNvPr id="3" name="Picture Placeholder 2">
            <a:extLst>
              <a:ext uri="{FF2B5EF4-FFF2-40B4-BE49-F238E27FC236}">
                <a16:creationId xmlns:a16="http://schemas.microsoft.com/office/drawing/2014/main" id="{4FA1F897-0DF6-40D4-AA61-DD1B788F22F6}"/>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54000"/>
                    </a14:imgEffect>
                  </a14:imgLayer>
                </a14:imgProps>
              </a:ext>
              <a:ext uri="{28A0092B-C50C-407E-A947-70E740481C1C}">
                <a14:useLocalDpi xmlns:a14="http://schemas.microsoft.com/office/drawing/2010/main" val="0"/>
              </a:ext>
            </a:extLst>
          </a:blip>
          <a:srcRect l="6007" r="6007"/>
          <a:stretch>
            <a:fillRect/>
          </a:stretch>
        </p:blipFill>
        <p:spPr/>
      </p:pic>
    </p:spTree>
    <p:extLst>
      <p:ext uri="{BB962C8B-B14F-4D97-AF65-F5344CB8AC3E}">
        <p14:creationId xmlns:p14="http://schemas.microsoft.com/office/powerpoint/2010/main" val="19971302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082812" y="2177754"/>
            <a:ext cx="1968162" cy="1969731"/>
          </a:xfrm>
        </p:spPr>
      </p:sp>
      <p:sp>
        <p:nvSpPr>
          <p:cNvPr id="4" name="Picture Placeholder 3"/>
          <p:cNvSpPr>
            <a:spLocks noGrp="1"/>
          </p:cNvSpPr>
          <p:nvPr>
            <p:ph type="pic" sz="quarter" idx="11"/>
          </p:nvPr>
        </p:nvSpPr>
        <p:spPr>
          <a:xfrm>
            <a:off x="3763012" y="2177754"/>
            <a:ext cx="1968162" cy="1969731"/>
          </a:xfrm>
        </p:spPr>
      </p:sp>
      <p:sp>
        <p:nvSpPr>
          <p:cNvPr id="5" name="Picture Placeholder 4"/>
          <p:cNvSpPr>
            <a:spLocks noGrp="1"/>
          </p:cNvSpPr>
          <p:nvPr>
            <p:ph type="pic" sz="quarter" idx="12"/>
          </p:nvPr>
        </p:nvSpPr>
        <p:spPr>
          <a:xfrm>
            <a:off x="6443211" y="2177754"/>
            <a:ext cx="1968162" cy="1969731"/>
          </a:xfrm>
        </p:spPr>
      </p:sp>
      <p:sp>
        <p:nvSpPr>
          <p:cNvPr id="6" name="Picture Placeholder 5"/>
          <p:cNvSpPr>
            <a:spLocks noGrp="1"/>
          </p:cNvSpPr>
          <p:nvPr>
            <p:ph type="pic" sz="quarter" idx="13"/>
          </p:nvPr>
        </p:nvSpPr>
        <p:spPr>
          <a:xfrm>
            <a:off x="9123407" y="2177754"/>
            <a:ext cx="1968162" cy="1969731"/>
          </a:xfrm>
        </p:spPr>
      </p:sp>
      <p:sp>
        <p:nvSpPr>
          <p:cNvPr id="26" name="Text Box 7"/>
          <p:cNvSpPr txBox="1">
            <a:spLocks noChangeArrowheads="1"/>
          </p:cNvSpPr>
          <p:nvPr/>
        </p:nvSpPr>
        <p:spPr bwMode="auto">
          <a:xfrm>
            <a:off x="4681125" y="515296"/>
            <a:ext cx="2829749" cy="615553"/>
          </a:xfrm>
          <a:prstGeom prst="rect">
            <a:avLst/>
          </a:prstGeom>
          <a:noFill/>
          <a:ln w="9525">
            <a:noFill/>
            <a:miter lim="800000"/>
            <a:headEnd/>
            <a:tailEnd/>
          </a:ln>
        </p:spPr>
        <p:txBody>
          <a:bodyPr wrap="none" lIns="60960" tIns="30480" rIns="60960" bIns="30480">
            <a:spAutoFit/>
          </a:bodyPr>
          <a:lstStyle/>
          <a:p>
            <a:pPr algn="ctr" defTabSz="1450904"/>
            <a:r>
              <a:rPr lang="en-CA" sz="3600" b="1" dirty="0">
                <a:latin typeface="Lato Black" panose="020F0A02020204030203" pitchFamily="34" charset="0"/>
                <a:ea typeface="Open Sans" panose="020B0606030504020204" pitchFamily="34" charset="0"/>
                <a:cs typeface="Open Sans" panose="020B0606030504020204" pitchFamily="34" charset="0"/>
              </a:rPr>
              <a:t>YOUR TEAM</a:t>
            </a:r>
          </a:p>
        </p:txBody>
      </p:sp>
      <p:sp>
        <p:nvSpPr>
          <p:cNvPr id="27" name="Rectangle 26"/>
          <p:cNvSpPr/>
          <p:nvPr/>
        </p:nvSpPr>
        <p:spPr>
          <a:xfrm>
            <a:off x="1382604" y="4455451"/>
            <a:ext cx="1368581" cy="338554"/>
          </a:xfrm>
          <a:prstGeom prst="rect">
            <a:avLst/>
          </a:prstGeom>
          <a:noFill/>
        </p:spPr>
        <p:txBody>
          <a:bodyPr wrap="none">
            <a:spAutoFit/>
          </a:bodyPr>
          <a:lstStyle/>
          <a:p>
            <a:pPr algn="ctr" defTabSz="1450904"/>
            <a:r>
              <a:rPr lang="en-US" sz="1600" b="1" dirty="0">
                <a:latin typeface="Lato" panose="020F0502020204030203" pitchFamily="34" charset="0"/>
                <a:ea typeface="Open Sans" pitchFamily="34" charset="0"/>
                <a:cs typeface="Open Sans" pitchFamily="34" charset="0"/>
              </a:rPr>
              <a:t>Lorem Ipsum</a:t>
            </a:r>
          </a:p>
        </p:txBody>
      </p:sp>
      <p:sp>
        <p:nvSpPr>
          <p:cNvPr id="28" name="Text Box 10"/>
          <p:cNvSpPr txBox="1">
            <a:spLocks noChangeArrowheads="1"/>
          </p:cNvSpPr>
          <p:nvPr/>
        </p:nvSpPr>
        <p:spPr bwMode="auto">
          <a:xfrm>
            <a:off x="861897" y="4847709"/>
            <a:ext cx="2409992" cy="1135119"/>
          </a:xfrm>
          <a:prstGeom prst="rect">
            <a:avLst/>
          </a:prstGeom>
          <a:noFill/>
          <a:ln w="9525">
            <a:noFill/>
            <a:miter lim="800000"/>
            <a:headEnd/>
            <a:tailEnd/>
          </a:ln>
        </p:spPr>
        <p:txBody>
          <a:bodyPr wrap="square" lIns="60960" tIns="30480" rIns="60960" bIns="30480">
            <a:spAutoFit/>
          </a:bodyPr>
          <a:lstStyle/>
          <a:p>
            <a:pPr algn="ctr" defTabSz="1450904">
              <a:lnSpc>
                <a:spcPct val="150000"/>
              </a:lnSpc>
            </a:pP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Vivamus</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quam dolor,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tempor</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ac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gravida</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sit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amet</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porta</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fermentum</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magna.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Aliquam</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euismod</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commodo</a:t>
            </a:r>
            <a:endPar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endParaRPr>
          </a:p>
        </p:txBody>
      </p:sp>
      <p:sp>
        <p:nvSpPr>
          <p:cNvPr id="29" name="Rectangle 28"/>
          <p:cNvSpPr/>
          <p:nvPr/>
        </p:nvSpPr>
        <p:spPr>
          <a:xfrm>
            <a:off x="4062803" y="4455451"/>
            <a:ext cx="1368581" cy="338554"/>
          </a:xfrm>
          <a:prstGeom prst="rect">
            <a:avLst/>
          </a:prstGeom>
          <a:noFill/>
        </p:spPr>
        <p:txBody>
          <a:bodyPr wrap="none">
            <a:spAutoFit/>
          </a:bodyPr>
          <a:lstStyle/>
          <a:p>
            <a:pPr algn="ctr" defTabSz="1450904"/>
            <a:r>
              <a:rPr lang="en-US" sz="1600" b="1" dirty="0">
                <a:latin typeface="Lato" panose="020F0502020204030203" pitchFamily="34" charset="0"/>
                <a:ea typeface="Open Sans" pitchFamily="34" charset="0"/>
                <a:cs typeface="Open Sans" pitchFamily="34" charset="0"/>
              </a:rPr>
              <a:t>Lorem Ipsum</a:t>
            </a:r>
          </a:p>
        </p:txBody>
      </p:sp>
      <p:sp>
        <p:nvSpPr>
          <p:cNvPr id="30" name="Text Box 10"/>
          <p:cNvSpPr txBox="1">
            <a:spLocks noChangeArrowheads="1"/>
          </p:cNvSpPr>
          <p:nvPr/>
        </p:nvSpPr>
        <p:spPr bwMode="auto">
          <a:xfrm>
            <a:off x="3542097" y="4847709"/>
            <a:ext cx="2409992" cy="1135119"/>
          </a:xfrm>
          <a:prstGeom prst="rect">
            <a:avLst/>
          </a:prstGeom>
          <a:noFill/>
          <a:ln w="9525">
            <a:noFill/>
            <a:miter lim="800000"/>
            <a:headEnd/>
            <a:tailEnd/>
          </a:ln>
        </p:spPr>
        <p:txBody>
          <a:bodyPr wrap="square" lIns="60960" tIns="30480" rIns="60960" bIns="30480">
            <a:spAutoFit/>
          </a:bodyPr>
          <a:lstStyle/>
          <a:p>
            <a:pPr algn="ctr" defTabSz="1450904">
              <a:lnSpc>
                <a:spcPct val="150000"/>
              </a:lnSpc>
            </a:pP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Vivamus</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quam dolor,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tempor</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ac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gravida</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sit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amet</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porta</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fermentum</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magna.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Aliquam</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euismod</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commodo</a:t>
            </a:r>
            <a:endPar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endParaRPr>
          </a:p>
        </p:txBody>
      </p:sp>
      <p:sp>
        <p:nvSpPr>
          <p:cNvPr id="31" name="Rectangle 30"/>
          <p:cNvSpPr/>
          <p:nvPr/>
        </p:nvSpPr>
        <p:spPr>
          <a:xfrm>
            <a:off x="6743003" y="4455451"/>
            <a:ext cx="1368581" cy="338554"/>
          </a:xfrm>
          <a:prstGeom prst="rect">
            <a:avLst/>
          </a:prstGeom>
          <a:noFill/>
        </p:spPr>
        <p:txBody>
          <a:bodyPr wrap="none">
            <a:spAutoFit/>
          </a:bodyPr>
          <a:lstStyle/>
          <a:p>
            <a:pPr algn="ctr" defTabSz="1450904"/>
            <a:r>
              <a:rPr lang="en-US" sz="1600" b="1" dirty="0">
                <a:latin typeface="Lato" panose="020F0502020204030203" pitchFamily="34" charset="0"/>
                <a:ea typeface="Open Sans" pitchFamily="34" charset="0"/>
                <a:cs typeface="Open Sans" pitchFamily="34" charset="0"/>
              </a:rPr>
              <a:t>Lorem Ipsum</a:t>
            </a:r>
          </a:p>
        </p:txBody>
      </p:sp>
      <p:sp>
        <p:nvSpPr>
          <p:cNvPr id="32" name="Text Box 10"/>
          <p:cNvSpPr txBox="1">
            <a:spLocks noChangeArrowheads="1"/>
          </p:cNvSpPr>
          <p:nvPr/>
        </p:nvSpPr>
        <p:spPr bwMode="auto">
          <a:xfrm>
            <a:off x="6222296" y="4847709"/>
            <a:ext cx="2409992" cy="1135119"/>
          </a:xfrm>
          <a:prstGeom prst="rect">
            <a:avLst/>
          </a:prstGeom>
          <a:noFill/>
          <a:ln w="9525">
            <a:noFill/>
            <a:miter lim="800000"/>
            <a:headEnd/>
            <a:tailEnd/>
          </a:ln>
        </p:spPr>
        <p:txBody>
          <a:bodyPr wrap="square" lIns="60960" tIns="30480" rIns="60960" bIns="30480">
            <a:spAutoFit/>
          </a:bodyPr>
          <a:lstStyle/>
          <a:p>
            <a:pPr algn="ctr" defTabSz="1450904">
              <a:lnSpc>
                <a:spcPct val="150000"/>
              </a:lnSpc>
            </a:pP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Vivamus</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quam dolor,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tempor</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ac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gravida</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sit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amet</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porta</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fermentum</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magna.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Aliquam</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euismod</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commodo</a:t>
            </a:r>
            <a:endPar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endParaRPr>
          </a:p>
        </p:txBody>
      </p:sp>
      <p:sp>
        <p:nvSpPr>
          <p:cNvPr id="33" name="Rectangle 32"/>
          <p:cNvSpPr/>
          <p:nvPr/>
        </p:nvSpPr>
        <p:spPr>
          <a:xfrm>
            <a:off x="9423199" y="4455451"/>
            <a:ext cx="1368581" cy="338554"/>
          </a:xfrm>
          <a:prstGeom prst="rect">
            <a:avLst/>
          </a:prstGeom>
          <a:noFill/>
        </p:spPr>
        <p:txBody>
          <a:bodyPr wrap="none">
            <a:spAutoFit/>
          </a:bodyPr>
          <a:lstStyle/>
          <a:p>
            <a:pPr algn="ctr" defTabSz="1450904"/>
            <a:r>
              <a:rPr lang="en-US" sz="1600" b="1" dirty="0">
                <a:latin typeface="Lato" panose="020F0502020204030203" pitchFamily="34" charset="0"/>
                <a:ea typeface="Open Sans" pitchFamily="34" charset="0"/>
                <a:cs typeface="Open Sans" pitchFamily="34" charset="0"/>
              </a:rPr>
              <a:t>Lorem Ipsum</a:t>
            </a:r>
          </a:p>
        </p:txBody>
      </p:sp>
      <p:sp>
        <p:nvSpPr>
          <p:cNvPr id="34" name="Text Box 10"/>
          <p:cNvSpPr txBox="1">
            <a:spLocks noChangeArrowheads="1"/>
          </p:cNvSpPr>
          <p:nvPr/>
        </p:nvSpPr>
        <p:spPr bwMode="auto">
          <a:xfrm>
            <a:off x="8902492" y="4847709"/>
            <a:ext cx="2409992" cy="1135119"/>
          </a:xfrm>
          <a:prstGeom prst="rect">
            <a:avLst/>
          </a:prstGeom>
          <a:noFill/>
          <a:ln w="9525">
            <a:noFill/>
            <a:miter lim="800000"/>
            <a:headEnd/>
            <a:tailEnd/>
          </a:ln>
        </p:spPr>
        <p:txBody>
          <a:bodyPr wrap="square" lIns="60960" tIns="30480" rIns="60960" bIns="30480">
            <a:spAutoFit/>
          </a:bodyPr>
          <a:lstStyle/>
          <a:p>
            <a:pPr algn="ctr" defTabSz="1450904">
              <a:lnSpc>
                <a:spcPct val="150000"/>
              </a:lnSpc>
            </a:pP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Vivamus</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quam dolor,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tempor</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ac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gravida</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sit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amet</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porta</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fermentum</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magna.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Aliquam</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euismod</a:t>
            </a:r>
            <a:r>
              <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rPr>
              <a:t> </a:t>
            </a:r>
            <a:r>
              <a:rPr lang="en-US" sz="1200" dirty="0" err="1">
                <a:solidFill>
                  <a:schemeClr val="tx1">
                    <a:lumMod val="65000"/>
                    <a:lumOff val="35000"/>
                  </a:schemeClr>
                </a:solidFill>
                <a:latin typeface="Lato Light"/>
                <a:ea typeface="Open Sans" panose="020B0606030504020204" pitchFamily="34" charset="0"/>
                <a:cs typeface="Open Sans" panose="020B0606030504020204" pitchFamily="34" charset="0"/>
              </a:rPr>
              <a:t>commodo</a:t>
            </a:r>
            <a:endParaRPr lang="en-US" sz="1200" dirty="0">
              <a:solidFill>
                <a:schemeClr val="tx1">
                  <a:lumMod val="65000"/>
                  <a:lumOff val="35000"/>
                </a:schemeClr>
              </a:solidFill>
              <a:latin typeface="Lato Ligh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823682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 name="Shape 5416"/>
          <p:cNvSpPr>
            <a:spLocks noGrp="1"/>
          </p:cNvSpPr>
          <p:nvPr>
            <p:ph type="title" idx="4294967295"/>
          </p:nvPr>
        </p:nvSpPr>
        <p:spPr>
          <a:xfrm>
            <a:off x="370425" y="154931"/>
            <a:ext cx="11451151" cy="779675"/>
          </a:xfrm>
          <a:prstGeom prst="rect">
            <a:avLst/>
          </a:prstGeom>
          <a:ln w="12700">
            <a:miter lim="400000"/>
          </a:ln>
          <a:extLst>
            <a:ext uri="{C572A759-6A51-4108-AA02-DFA0A04FC94B}">
              <ma14:wrappingTextBoxFlag xmlns:ma14="http://schemas.microsoft.com/office/mac/drawingml/2011/main" xmlns="" val="1"/>
            </a:ext>
          </a:extLst>
        </p:spPr>
        <p:txBody>
          <a:bodyPr vert="horz" lIns="0" tIns="0" rIns="0" bIns="0" rtlCol="0" anchor="ctr">
            <a:normAutofit/>
          </a:bodyPr>
          <a:lstStyle>
            <a:lvl1pPr defTabSz="874902">
              <a:lnSpc>
                <a:spcPct val="100000"/>
              </a:lnSpc>
              <a:spcBef>
                <a:spcPts val="400"/>
              </a:spcBef>
              <a:defRPr sz="8300" spc="0" baseline="7228">
                <a:solidFill>
                  <a:srgbClr val="FFFFFF"/>
                </a:solidFill>
                <a:latin typeface="Roboto Regular"/>
                <a:ea typeface="Roboto Regular"/>
                <a:cs typeface="Roboto Regular"/>
                <a:sym typeface="Roboto Regular"/>
              </a:defRPr>
            </a:lvl1pPr>
          </a:lstStyle>
          <a:p>
            <a:pPr lvl="0" algn="ctr">
              <a:defRPr sz="1800" spc="0" baseline="0">
                <a:solidFill>
                  <a:srgbClr val="000000"/>
                </a:solidFill>
              </a:defRPr>
            </a:pPr>
            <a:r>
              <a:rPr lang="en-US" sz="3600" baseline="0" dirty="0">
                <a:latin typeface="Lato Black" panose="020F0A02020204030203" pitchFamily="34" charset="0"/>
              </a:rPr>
              <a:t>SKELETION INFOGRAPHIC</a:t>
            </a:r>
          </a:p>
        </p:txBody>
      </p:sp>
      <p:grpSp>
        <p:nvGrpSpPr>
          <p:cNvPr id="5511" name="Group 5511"/>
          <p:cNvGrpSpPr/>
          <p:nvPr/>
        </p:nvGrpSpPr>
        <p:grpSpPr>
          <a:xfrm>
            <a:off x="4734596" y="1674989"/>
            <a:ext cx="2740730" cy="4755028"/>
            <a:chOff x="0" y="0"/>
            <a:chExt cx="5481458" cy="9510054"/>
          </a:xfrm>
        </p:grpSpPr>
        <p:sp>
          <p:nvSpPr>
            <p:cNvPr id="5418" name="Shape 5418"/>
            <p:cNvSpPr/>
            <p:nvPr/>
          </p:nvSpPr>
          <p:spPr>
            <a:xfrm>
              <a:off x="35761" y="25401"/>
              <a:ext cx="5445698" cy="9484654"/>
            </a:xfrm>
            <a:custGeom>
              <a:avLst/>
              <a:gdLst/>
              <a:ahLst/>
              <a:cxnLst>
                <a:cxn ang="0">
                  <a:pos x="wd2" y="hd2"/>
                </a:cxn>
                <a:cxn ang="5400000">
                  <a:pos x="wd2" y="hd2"/>
                </a:cxn>
                <a:cxn ang="10800000">
                  <a:pos x="wd2" y="hd2"/>
                </a:cxn>
                <a:cxn ang="16200000">
                  <a:pos x="wd2" y="hd2"/>
                </a:cxn>
              </a:cxnLst>
              <a:rect l="0" t="0" r="r" b="b"/>
              <a:pathLst>
                <a:path w="21586" h="21597" extrusionOk="0">
                  <a:moveTo>
                    <a:pt x="10917" y="0"/>
                  </a:moveTo>
                  <a:cubicBezTo>
                    <a:pt x="10474" y="0"/>
                    <a:pt x="10060" y="79"/>
                    <a:pt x="9711" y="216"/>
                  </a:cubicBezTo>
                  <a:lnTo>
                    <a:pt x="9711" y="223"/>
                  </a:lnTo>
                  <a:cubicBezTo>
                    <a:pt x="9099" y="473"/>
                    <a:pt x="8693" y="908"/>
                    <a:pt x="8693" y="1405"/>
                  </a:cubicBezTo>
                  <a:cubicBezTo>
                    <a:pt x="8693" y="1902"/>
                    <a:pt x="9099" y="2124"/>
                    <a:pt x="9711" y="2193"/>
                  </a:cubicBezTo>
                  <a:lnTo>
                    <a:pt x="9711" y="2194"/>
                  </a:lnTo>
                  <a:cubicBezTo>
                    <a:pt x="9714" y="2195"/>
                    <a:pt x="9717" y="2195"/>
                    <a:pt x="9720" y="2195"/>
                  </a:cubicBezTo>
                  <a:cubicBezTo>
                    <a:pt x="9721" y="2195"/>
                    <a:pt x="9721" y="2195"/>
                    <a:pt x="9722" y="2195"/>
                  </a:cubicBezTo>
                  <a:cubicBezTo>
                    <a:pt x="9778" y="2201"/>
                    <a:pt x="9835" y="2206"/>
                    <a:pt x="9895" y="2210"/>
                  </a:cubicBezTo>
                  <a:cubicBezTo>
                    <a:pt x="10049" y="2218"/>
                    <a:pt x="10067" y="2263"/>
                    <a:pt x="10162" y="2305"/>
                  </a:cubicBezTo>
                  <a:lnTo>
                    <a:pt x="10162" y="2489"/>
                  </a:lnTo>
                  <a:cubicBezTo>
                    <a:pt x="10162" y="2513"/>
                    <a:pt x="10194" y="2532"/>
                    <a:pt x="10233" y="2532"/>
                  </a:cubicBezTo>
                  <a:cubicBezTo>
                    <a:pt x="10272" y="2532"/>
                    <a:pt x="10304" y="2513"/>
                    <a:pt x="10304" y="2489"/>
                  </a:cubicBezTo>
                  <a:lnTo>
                    <a:pt x="10304" y="2345"/>
                  </a:lnTo>
                  <a:cubicBezTo>
                    <a:pt x="10335" y="2352"/>
                    <a:pt x="10369" y="2357"/>
                    <a:pt x="10411" y="2362"/>
                  </a:cubicBezTo>
                  <a:lnTo>
                    <a:pt x="10411" y="2475"/>
                  </a:lnTo>
                  <a:cubicBezTo>
                    <a:pt x="10411" y="2507"/>
                    <a:pt x="10450" y="2532"/>
                    <a:pt x="10499" y="2532"/>
                  </a:cubicBezTo>
                  <a:cubicBezTo>
                    <a:pt x="10547" y="2532"/>
                    <a:pt x="10588" y="2507"/>
                    <a:pt x="10588" y="2475"/>
                  </a:cubicBezTo>
                  <a:lnTo>
                    <a:pt x="10588" y="2379"/>
                  </a:lnTo>
                  <a:cubicBezTo>
                    <a:pt x="10618" y="2380"/>
                    <a:pt x="10661" y="2380"/>
                    <a:pt x="10695" y="2381"/>
                  </a:cubicBezTo>
                  <a:lnTo>
                    <a:pt x="10695" y="2467"/>
                  </a:lnTo>
                  <a:cubicBezTo>
                    <a:pt x="10695" y="2503"/>
                    <a:pt x="10742" y="2532"/>
                    <a:pt x="10801" y="2532"/>
                  </a:cubicBezTo>
                  <a:cubicBezTo>
                    <a:pt x="10860" y="2532"/>
                    <a:pt x="10908" y="2503"/>
                    <a:pt x="10908" y="2467"/>
                  </a:cubicBezTo>
                  <a:lnTo>
                    <a:pt x="10908" y="2384"/>
                  </a:lnTo>
                  <a:cubicBezTo>
                    <a:pt x="10934" y="2384"/>
                    <a:pt x="10954" y="2383"/>
                    <a:pt x="10979" y="2383"/>
                  </a:cubicBezTo>
                  <a:lnTo>
                    <a:pt x="10979" y="2467"/>
                  </a:lnTo>
                  <a:cubicBezTo>
                    <a:pt x="10979" y="2503"/>
                    <a:pt x="11027" y="2532"/>
                    <a:pt x="11086" y="2532"/>
                  </a:cubicBezTo>
                  <a:cubicBezTo>
                    <a:pt x="11144" y="2532"/>
                    <a:pt x="11191" y="2503"/>
                    <a:pt x="11191" y="2467"/>
                  </a:cubicBezTo>
                  <a:lnTo>
                    <a:pt x="11191" y="2378"/>
                  </a:lnTo>
                  <a:cubicBezTo>
                    <a:pt x="11219" y="2376"/>
                    <a:pt x="11238" y="2373"/>
                    <a:pt x="11263" y="2371"/>
                  </a:cubicBezTo>
                  <a:lnTo>
                    <a:pt x="11263" y="2475"/>
                  </a:lnTo>
                  <a:cubicBezTo>
                    <a:pt x="11263" y="2507"/>
                    <a:pt x="11303" y="2532"/>
                    <a:pt x="11351" y="2532"/>
                  </a:cubicBezTo>
                  <a:cubicBezTo>
                    <a:pt x="11401" y="2532"/>
                    <a:pt x="11440" y="2507"/>
                    <a:pt x="11440" y="2475"/>
                  </a:cubicBezTo>
                  <a:lnTo>
                    <a:pt x="11440" y="2353"/>
                  </a:lnTo>
                  <a:cubicBezTo>
                    <a:pt x="11478" y="2348"/>
                    <a:pt x="11516" y="2342"/>
                    <a:pt x="11547" y="2336"/>
                  </a:cubicBezTo>
                  <a:lnTo>
                    <a:pt x="11547" y="2489"/>
                  </a:lnTo>
                  <a:cubicBezTo>
                    <a:pt x="11547" y="2513"/>
                    <a:pt x="11578" y="2532"/>
                    <a:pt x="11617" y="2532"/>
                  </a:cubicBezTo>
                  <a:cubicBezTo>
                    <a:pt x="11657" y="2532"/>
                    <a:pt x="11688" y="2513"/>
                    <a:pt x="11688" y="2489"/>
                  </a:cubicBezTo>
                  <a:lnTo>
                    <a:pt x="11688" y="2298"/>
                  </a:lnTo>
                  <a:cubicBezTo>
                    <a:pt x="11809" y="2257"/>
                    <a:pt x="11874" y="2215"/>
                    <a:pt x="12031" y="2203"/>
                  </a:cubicBezTo>
                  <a:cubicBezTo>
                    <a:pt x="12063" y="2201"/>
                    <a:pt x="12093" y="2198"/>
                    <a:pt x="12124" y="2195"/>
                  </a:cubicBezTo>
                  <a:cubicBezTo>
                    <a:pt x="12740" y="2131"/>
                    <a:pt x="13150" y="1904"/>
                    <a:pt x="13150" y="1405"/>
                  </a:cubicBezTo>
                  <a:cubicBezTo>
                    <a:pt x="13150" y="906"/>
                    <a:pt x="12740" y="468"/>
                    <a:pt x="12124" y="220"/>
                  </a:cubicBezTo>
                  <a:lnTo>
                    <a:pt x="12124" y="216"/>
                  </a:lnTo>
                  <a:cubicBezTo>
                    <a:pt x="11774" y="79"/>
                    <a:pt x="11361" y="0"/>
                    <a:pt x="10917" y="0"/>
                  </a:cubicBezTo>
                  <a:close/>
                  <a:moveTo>
                    <a:pt x="9722" y="1247"/>
                  </a:moveTo>
                  <a:cubicBezTo>
                    <a:pt x="9957" y="1251"/>
                    <a:pt x="10146" y="1361"/>
                    <a:pt x="10146" y="1497"/>
                  </a:cubicBezTo>
                  <a:cubicBezTo>
                    <a:pt x="10146" y="1634"/>
                    <a:pt x="9951" y="1746"/>
                    <a:pt x="9711" y="1746"/>
                  </a:cubicBezTo>
                  <a:cubicBezTo>
                    <a:pt x="9483" y="1742"/>
                    <a:pt x="9300" y="1633"/>
                    <a:pt x="9300" y="1497"/>
                  </a:cubicBezTo>
                  <a:cubicBezTo>
                    <a:pt x="9300" y="1360"/>
                    <a:pt x="9488" y="1248"/>
                    <a:pt x="9722" y="1248"/>
                  </a:cubicBezTo>
                  <a:lnTo>
                    <a:pt x="9722" y="1247"/>
                  </a:lnTo>
                  <a:close/>
                  <a:moveTo>
                    <a:pt x="12121" y="1247"/>
                  </a:moveTo>
                  <a:cubicBezTo>
                    <a:pt x="12121" y="1247"/>
                    <a:pt x="12121" y="1248"/>
                    <a:pt x="12121" y="1248"/>
                  </a:cubicBezTo>
                  <a:cubicBezTo>
                    <a:pt x="12354" y="1248"/>
                    <a:pt x="12544" y="1359"/>
                    <a:pt x="12544" y="1497"/>
                  </a:cubicBezTo>
                  <a:cubicBezTo>
                    <a:pt x="12544" y="1634"/>
                    <a:pt x="12356" y="1745"/>
                    <a:pt x="12124" y="1746"/>
                  </a:cubicBezTo>
                  <a:cubicBezTo>
                    <a:pt x="11883" y="1746"/>
                    <a:pt x="11688" y="1634"/>
                    <a:pt x="11688" y="1497"/>
                  </a:cubicBezTo>
                  <a:cubicBezTo>
                    <a:pt x="11688" y="1359"/>
                    <a:pt x="11882" y="1248"/>
                    <a:pt x="12121" y="1247"/>
                  </a:cubicBezTo>
                  <a:close/>
                  <a:moveTo>
                    <a:pt x="9610" y="2285"/>
                  </a:moveTo>
                  <a:cubicBezTo>
                    <a:pt x="9512" y="2275"/>
                    <a:pt x="9426" y="2313"/>
                    <a:pt x="9426" y="2440"/>
                  </a:cubicBezTo>
                  <a:cubicBezTo>
                    <a:pt x="9426" y="3345"/>
                    <a:pt x="12336" y="3345"/>
                    <a:pt x="12336" y="2440"/>
                  </a:cubicBezTo>
                  <a:cubicBezTo>
                    <a:pt x="12336" y="2187"/>
                    <a:pt x="12106" y="2330"/>
                    <a:pt x="11989" y="2433"/>
                  </a:cubicBezTo>
                  <a:cubicBezTo>
                    <a:pt x="11903" y="2507"/>
                    <a:pt x="11800" y="2566"/>
                    <a:pt x="11688" y="2616"/>
                  </a:cubicBezTo>
                  <a:lnTo>
                    <a:pt x="11688" y="2605"/>
                  </a:lnTo>
                  <a:cubicBezTo>
                    <a:pt x="11688" y="2581"/>
                    <a:pt x="11657" y="2561"/>
                    <a:pt x="11617" y="2561"/>
                  </a:cubicBezTo>
                  <a:cubicBezTo>
                    <a:pt x="11578" y="2561"/>
                    <a:pt x="11547" y="2581"/>
                    <a:pt x="11547" y="2605"/>
                  </a:cubicBezTo>
                  <a:lnTo>
                    <a:pt x="11547" y="2672"/>
                  </a:lnTo>
                  <a:cubicBezTo>
                    <a:pt x="11511" y="2684"/>
                    <a:pt x="11476" y="2697"/>
                    <a:pt x="11440" y="2708"/>
                  </a:cubicBezTo>
                  <a:lnTo>
                    <a:pt x="11440" y="2618"/>
                  </a:lnTo>
                  <a:cubicBezTo>
                    <a:pt x="11440" y="2587"/>
                    <a:pt x="11401" y="2561"/>
                    <a:pt x="11351" y="2561"/>
                  </a:cubicBezTo>
                  <a:cubicBezTo>
                    <a:pt x="11303" y="2561"/>
                    <a:pt x="11263" y="2587"/>
                    <a:pt x="11263" y="2618"/>
                  </a:cubicBezTo>
                  <a:lnTo>
                    <a:pt x="11263" y="2745"/>
                  </a:lnTo>
                  <a:cubicBezTo>
                    <a:pt x="11239" y="2750"/>
                    <a:pt x="11216" y="2757"/>
                    <a:pt x="11191" y="2761"/>
                  </a:cubicBezTo>
                  <a:lnTo>
                    <a:pt x="11191" y="2627"/>
                  </a:lnTo>
                  <a:cubicBezTo>
                    <a:pt x="11191" y="2591"/>
                    <a:pt x="11144" y="2561"/>
                    <a:pt x="11086" y="2561"/>
                  </a:cubicBezTo>
                  <a:cubicBezTo>
                    <a:pt x="11027" y="2561"/>
                    <a:pt x="10979" y="2591"/>
                    <a:pt x="10979" y="2627"/>
                  </a:cubicBezTo>
                  <a:lnTo>
                    <a:pt x="10979" y="2776"/>
                  </a:lnTo>
                  <a:cubicBezTo>
                    <a:pt x="10955" y="2777"/>
                    <a:pt x="10931" y="2780"/>
                    <a:pt x="10908" y="2781"/>
                  </a:cubicBezTo>
                  <a:lnTo>
                    <a:pt x="10908" y="2627"/>
                  </a:lnTo>
                  <a:cubicBezTo>
                    <a:pt x="10908" y="2591"/>
                    <a:pt x="10860" y="2561"/>
                    <a:pt x="10801" y="2561"/>
                  </a:cubicBezTo>
                  <a:cubicBezTo>
                    <a:pt x="10742" y="2561"/>
                    <a:pt x="10695" y="2591"/>
                    <a:pt x="10695" y="2627"/>
                  </a:cubicBezTo>
                  <a:lnTo>
                    <a:pt x="10695" y="2769"/>
                  </a:lnTo>
                  <a:cubicBezTo>
                    <a:pt x="10660" y="2766"/>
                    <a:pt x="10623" y="2765"/>
                    <a:pt x="10588" y="2760"/>
                  </a:cubicBezTo>
                  <a:lnTo>
                    <a:pt x="10588" y="2618"/>
                  </a:lnTo>
                  <a:cubicBezTo>
                    <a:pt x="10588" y="2587"/>
                    <a:pt x="10547" y="2561"/>
                    <a:pt x="10499" y="2561"/>
                  </a:cubicBezTo>
                  <a:cubicBezTo>
                    <a:pt x="10450" y="2561"/>
                    <a:pt x="10411" y="2587"/>
                    <a:pt x="10411" y="2618"/>
                  </a:cubicBezTo>
                  <a:lnTo>
                    <a:pt x="10411" y="2720"/>
                  </a:lnTo>
                  <a:cubicBezTo>
                    <a:pt x="10375" y="2711"/>
                    <a:pt x="10337" y="2705"/>
                    <a:pt x="10304" y="2694"/>
                  </a:cubicBezTo>
                  <a:lnTo>
                    <a:pt x="10304" y="2605"/>
                  </a:lnTo>
                  <a:cubicBezTo>
                    <a:pt x="10304" y="2581"/>
                    <a:pt x="10272" y="2561"/>
                    <a:pt x="10233" y="2561"/>
                  </a:cubicBezTo>
                  <a:cubicBezTo>
                    <a:pt x="10194" y="2561"/>
                    <a:pt x="10162" y="2581"/>
                    <a:pt x="10162" y="2605"/>
                  </a:cubicBezTo>
                  <a:lnTo>
                    <a:pt x="10162" y="2631"/>
                  </a:lnTo>
                  <a:cubicBezTo>
                    <a:pt x="10046" y="2575"/>
                    <a:pt x="9942" y="2509"/>
                    <a:pt x="9873" y="2421"/>
                  </a:cubicBezTo>
                  <a:cubicBezTo>
                    <a:pt x="9820" y="2354"/>
                    <a:pt x="9708" y="2296"/>
                    <a:pt x="9610" y="2285"/>
                  </a:cubicBezTo>
                  <a:close/>
                  <a:moveTo>
                    <a:pt x="10703" y="3306"/>
                  </a:moveTo>
                  <a:cubicBezTo>
                    <a:pt x="10575" y="3306"/>
                    <a:pt x="10469" y="3365"/>
                    <a:pt x="10469" y="3439"/>
                  </a:cubicBezTo>
                  <a:cubicBezTo>
                    <a:pt x="10469" y="3512"/>
                    <a:pt x="10575" y="3571"/>
                    <a:pt x="10703" y="3571"/>
                  </a:cubicBezTo>
                  <a:lnTo>
                    <a:pt x="11208" y="3571"/>
                  </a:lnTo>
                  <a:cubicBezTo>
                    <a:pt x="11337" y="3571"/>
                    <a:pt x="11441" y="3512"/>
                    <a:pt x="11441" y="3439"/>
                  </a:cubicBezTo>
                  <a:cubicBezTo>
                    <a:pt x="11441" y="3365"/>
                    <a:pt x="11337" y="3306"/>
                    <a:pt x="11208" y="3306"/>
                  </a:cubicBezTo>
                  <a:lnTo>
                    <a:pt x="10703" y="3306"/>
                  </a:lnTo>
                  <a:close/>
                  <a:moveTo>
                    <a:pt x="10703" y="3731"/>
                  </a:moveTo>
                  <a:cubicBezTo>
                    <a:pt x="10575" y="3731"/>
                    <a:pt x="10469" y="3791"/>
                    <a:pt x="10469" y="3864"/>
                  </a:cubicBezTo>
                  <a:cubicBezTo>
                    <a:pt x="10469" y="3938"/>
                    <a:pt x="10575" y="3998"/>
                    <a:pt x="10703" y="3998"/>
                  </a:cubicBezTo>
                  <a:lnTo>
                    <a:pt x="11208" y="3998"/>
                  </a:lnTo>
                  <a:cubicBezTo>
                    <a:pt x="11337" y="3998"/>
                    <a:pt x="11441" y="3938"/>
                    <a:pt x="11441" y="3864"/>
                  </a:cubicBezTo>
                  <a:cubicBezTo>
                    <a:pt x="11441" y="3791"/>
                    <a:pt x="11337" y="3731"/>
                    <a:pt x="11208" y="3731"/>
                  </a:cubicBezTo>
                  <a:lnTo>
                    <a:pt x="10703" y="3731"/>
                  </a:lnTo>
                  <a:close/>
                  <a:moveTo>
                    <a:pt x="10703" y="4157"/>
                  </a:moveTo>
                  <a:cubicBezTo>
                    <a:pt x="10575" y="4157"/>
                    <a:pt x="10469" y="4217"/>
                    <a:pt x="10469" y="4291"/>
                  </a:cubicBezTo>
                  <a:cubicBezTo>
                    <a:pt x="10469" y="4364"/>
                    <a:pt x="10575" y="4424"/>
                    <a:pt x="10703" y="4424"/>
                  </a:cubicBezTo>
                  <a:lnTo>
                    <a:pt x="11208" y="4424"/>
                  </a:lnTo>
                  <a:cubicBezTo>
                    <a:pt x="11337" y="4424"/>
                    <a:pt x="11441" y="4363"/>
                    <a:pt x="11441" y="4290"/>
                  </a:cubicBezTo>
                  <a:cubicBezTo>
                    <a:pt x="11441" y="4217"/>
                    <a:pt x="11337" y="4157"/>
                    <a:pt x="11208" y="4157"/>
                  </a:cubicBezTo>
                  <a:lnTo>
                    <a:pt x="10703" y="4157"/>
                  </a:lnTo>
                  <a:close/>
                  <a:moveTo>
                    <a:pt x="9004" y="4371"/>
                  </a:moveTo>
                  <a:cubicBezTo>
                    <a:pt x="8585" y="4380"/>
                    <a:pt x="8157" y="4437"/>
                    <a:pt x="7714" y="4560"/>
                  </a:cubicBezTo>
                  <a:cubicBezTo>
                    <a:pt x="7531" y="4611"/>
                    <a:pt x="7453" y="4737"/>
                    <a:pt x="7541" y="4842"/>
                  </a:cubicBezTo>
                  <a:cubicBezTo>
                    <a:pt x="7630" y="4947"/>
                    <a:pt x="7851" y="4991"/>
                    <a:pt x="8034" y="4941"/>
                  </a:cubicBezTo>
                  <a:cubicBezTo>
                    <a:pt x="8494" y="4813"/>
                    <a:pt x="8929" y="4775"/>
                    <a:pt x="9352" y="4799"/>
                  </a:cubicBezTo>
                  <a:cubicBezTo>
                    <a:pt x="9790" y="4823"/>
                    <a:pt x="10228" y="4913"/>
                    <a:pt x="10678" y="5040"/>
                  </a:cubicBezTo>
                  <a:cubicBezTo>
                    <a:pt x="10683" y="5041"/>
                    <a:pt x="10689" y="5041"/>
                    <a:pt x="10694" y="5043"/>
                  </a:cubicBezTo>
                  <a:cubicBezTo>
                    <a:pt x="10721" y="5049"/>
                    <a:pt x="10750" y="5053"/>
                    <a:pt x="10779" y="5055"/>
                  </a:cubicBezTo>
                  <a:cubicBezTo>
                    <a:pt x="10800" y="5057"/>
                    <a:pt x="10819" y="5060"/>
                    <a:pt x="10840" y="5060"/>
                  </a:cubicBezTo>
                  <a:cubicBezTo>
                    <a:pt x="10861" y="5060"/>
                    <a:pt x="10882" y="5057"/>
                    <a:pt x="10903" y="5055"/>
                  </a:cubicBezTo>
                  <a:cubicBezTo>
                    <a:pt x="10931" y="5053"/>
                    <a:pt x="10957" y="5049"/>
                    <a:pt x="10983" y="5043"/>
                  </a:cubicBezTo>
                  <a:cubicBezTo>
                    <a:pt x="10990" y="5041"/>
                    <a:pt x="10996" y="5042"/>
                    <a:pt x="11002" y="5040"/>
                  </a:cubicBezTo>
                  <a:cubicBezTo>
                    <a:pt x="11453" y="4913"/>
                    <a:pt x="11892" y="4823"/>
                    <a:pt x="12328" y="4799"/>
                  </a:cubicBezTo>
                  <a:cubicBezTo>
                    <a:pt x="12752" y="4775"/>
                    <a:pt x="13186" y="4813"/>
                    <a:pt x="13645" y="4941"/>
                  </a:cubicBezTo>
                  <a:cubicBezTo>
                    <a:pt x="13829" y="4991"/>
                    <a:pt x="14049" y="4947"/>
                    <a:pt x="14138" y="4842"/>
                  </a:cubicBezTo>
                  <a:cubicBezTo>
                    <a:pt x="14227" y="4737"/>
                    <a:pt x="14150" y="4611"/>
                    <a:pt x="13966" y="4560"/>
                  </a:cubicBezTo>
                  <a:cubicBezTo>
                    <a:pt x="13374" y="4397"/>
                    <a:pt x="12812" y="4348"/>
                    <a:pt x="12259" y="4378"/>
                  </a:cubicBezTo>
                  <a:cubicBezTo>
                    <a:pt x="11776" y="4405"/>
                    <a:pt x="11308" y="4495"/>
                    <a:pt x="10840" y="4619"/>
                  </a:cubicBezTo>
                  <a:cubicBezTo>
                    <a:pt x="10372" y="4495"/>
                    <a:pt x="9905" y="4405"/>
                    <a:pt x="9421" y="4378"/>
                  </a:cubicBezTo>
                  <a:cubicBezTo>
                    <a:pt x="9283" y="4371"/>
                    <a:pt x="9144" y="4368"/>
                    <a:pt x="9004" y="4371"/>
                  </a:cubicBezTo>
                  <a:close/>
                  <a:moveTo>
                    <a:pt x="6649" y="5010"/>
                  </a:moveTo>
                  <a:cubicBezTo>
                    <a:pt x="6581" y="5015"/>
                    <a:pt x="6517" y="5034"/>
                    <a:pt x="6473" y="5068"/>
                  </a:cubicBezTo>
                  <a:cubicBezTo>
                    <a:pt x="6359" y="5156"/>
                    <a:pt x="6519" y="5306"/>
                    <a:pt x="6402" y="5397"/>
                  </a:cubicBezTo>
                  <a:lnTo>
                    <a:pt x="5116" y="6396"/>
                  </a:lnTo>
                  <a:cubicBezTo>
                    <a:pt x="4999" y="6487"/>
                    <a:pt x="4704" y="6441"/>
                    <a:pt x="4590" y="6529"/>
                  </a:cubicBezTo>
                  <a:cubicBezTo>
                    <a:pt x="4503" y="6597"/>
                    <a:pt x="4534" y="6695"/>
                    <a:pt x="4651" y="6745"/>
                  </a:cubicBezTo>
                  <a:cubicBezTo>
                    <a:pt x="4720" y="6775"/>
                    <a:pt x="4808" y="6776"/>
                    <a:pt x="4876" y="6768"/>
                  </a:cubicBezTo>
                  <a:cubicBezTo>
                    <a:pt x="4914" y="6764"/>
                    <a:pt x="4955" y="6778"/>
                    <a:pt x="4955" y="6798"/>
                  </a:cubicBezTo>
                  <a:cubicBezTo>
                    <a:pt x="4955" y="6838"/>
                    <a:pt x="4987" y="6889"/>
                    <a:pt x="5059" y="6920"/>
                  </a:cubicBezTo>
                  <a:cubicBezTo>
                    <a:pt x="5177" y="6970"/>
                    <a:pt x="5346" y="6960"/>
                    <a:pt x="5433" y="6892"/>
                  </a:cubicBezTo>
                  <a:cubicBezTo>
                    <a:pt x="5548" y="6803"/>
                    <a:pt x="5386" y="6653"/>
                    <a:pt x="5502" y="6563"/>
                  </a:cubicBezTo>
                  <a:cubicBezTo>
                    <a:pt x="5502" y="6563"/>
                    <a:pt x="6791" y="5563"/>
                    <a:pt x="6791" y="5563"/>
                  </a:cubicBezTo>
                  <a:cubicBezTo>
                    <a:pt x="6908" y="5472"/>
                    <a:pt x="7200" y="5519"/>
                    <a:pt x="7315" y="5430"/>
                  </a:cubicBezTo>
                  <a:cubicBezTo>
                    <a:pt x="7403" y="5362"/>
                    <a:pt x="7372" y="5266"/>
                    <a:pt x="7255" y="5215"/>
                  </a:cubicBezTo>
                  <a:cubicBezTo>
                    <a:pt x="7183" y="5185"/>
                    <a:pt x="7089" y="5181"/>
                    <a:pt x="7022" y="5193"/>
                  </a:cubicBezTo>
                  <a:cubicBezTo>
                    <a:pt x="6989" y="5198"/>
                    <a:pt x="6953" y="5180"/>
                    <a:pt x="6950" y="5157"/>
                  </a:cubicBezTo>
                  <a:cubicBezTo>
                    <a:pt x="6944" y="5118"/>
                    <a:pt x="6916" y="5070"/>
                    <a:pt x="6848" y="5040"/>
                  </a:cubicBezTo>
                  <a:cubicBezTo>
                    <a:pt x="6789" y="5015"/>
                    <a:pt x="6717" y="5005"/>
                    <a:pt x="6649" y="5010"/>
                  </a:cubicBezTo>
                  <a:close/>
                  <a:moveTo>
                    <a:pt x="14891" y="5010"/>
                  </a:moveTo>
                  <a:cubicBezTo>
                    <a:pt x="14823" y="5005"/>
                    <a:pt x="14752" y="5015"/>
                    <a:pt x="14693" y="5040"/>
                  </a:cubicBezTo>
                  <a:cubicBezTo>
                    <a:pt x="14624" y="5070"/>
                    <a:pt x="14597" y="5118"/>
                    <a:pt x="14591" y="5157"/>
                  </a:cubicBezTo>
                  <a:cubicBezTo>
                    <a:pt x="14587" y="5180"/>
                    <a:pt x="14551" y="5198"/>
                    <a:pt x="14518" y="5193"/>
                  </a:cubicBezTo>
                  <a:cubicBezTo>
                    <a:pt x="14450" y="5181"/>
                    <a:pt x="14358" y="5185"/>
                    <a:pt x="14287" y="5215"/>
                  </a:cubicBezTo>
                  <a:cubicBezTo>
                    <a:pt x="14169" y="5266"/>
                    <a:pt x="14138" y="5362"/>
                    <a:pt x="14226" y="5430"/>
                  </a:cubicBezTo>
                  <a:cubicBezTo>
                    <a:pt x="14340" y="5519"/>
                    <a:pt x="14634" y="5472"/>
                    <a:pt x="14751" y="5563"/>
                  </a:cubicBezTo>
                  <a:cubicBezTo>
                    <a:pt x="14751" y="5563"/>
                    <a:pt x="16038" y="6563"/>
                    <a:pt x="16038" y="6563"/>
                  </a:cubicBezTo>
                  <a:cubicBezTo>
                    <a:pt x="16155" y="6653"/>
                    <a:pt x="15993" y="6803"/>
                    <a:pt x="16107" y="6892"/>
                  </a:cubicBezTo>
                  <a:cubicBezTo>
                    <a:pt x="16194" y="6960"/>
                    <a:pt x="16365" y="6970"/>
                    <a:pt x="16483" y="6920"/>
                  </a:cubicBezTo>
                  <a:cubicBezTo>
                    <a:pt x="16555" y="6889"/>
                    <a:pt x="16585" y="6838"/>
                    <a:pt x="16585" y="6798"/>
                  </a:cubicBezTo>
                  <a:cubicBezTo>
                    <a:pt x="16585" y="6778"/>
                    <a:pt x="16628" y="6764"/>
                    <a:pt x="16666" y="6768"/>
                  </a:cubicBezTo>
                  <a:cubicBezTo>
                    <a:pt x="16733" y="6776"/>
                    <a:pt x="16820" y="6775"/>
                    <a:pt x="16889" y="6745"/>
                  </a:cubicBezTo>
                  <a:cubicBezTo>
                    <a:pt x="17007" y="6695"/>
                    <a:pt x="17038" y="6597"/>
                    <a:pt x="16950" y="6529"/>
                  </a:cubicBezTo>
                  <a:cubicBezTo>
                    <a:pt x="16837" y="6441"/>
                    <a:pt x="16542" y="6487"/>
                    <a:pt x="16425" y="6396"/>
                  </a:cubicBezTo>
                  <a:lnTo>
                    <a:pt x="15136" y="5397"/>
                  </a:lnTo>
                  <a:cubicBezTo>
                    <a:pt x="15019" y="5306"/>
                    <a:pt x="15182" y="5156"/>
                    <a:pt x="15067" y="5068"/>
                  </a:cubicBezTo>
                  <a:cubicBezTo>
                    <a:pt x="15024" y="5034"/>
                    <a:pt x="14959" y="5015"/>
                    <a:pt x="14891" y="5010"/>
                  </a:cubicBezTo>
                  <a:close/>
                  <a:moveTo>
                    <a:pt x="8724" y="5011"/>
                  </a:moveTo>
                  <a:cubicBezTo>
                    <a:pt x="8631" y="5018"/>
                    <a:pt x="8543" y="5046"/>
                    <a:pt x="8482" y="5091"/>
                  </a:cubicBezTo>
                  <a:cubicBezTo>
                    <a:pt x="8360" y="5183"/>
                    <a:pt x="8392" y="5313"/>
                    <a:pt x="8554" y="5382"/>
                  </a:cubicBezTo>
                  <a:cubicBezTo>
                    <a:pt x="8803" y="5488"/>
                    <a:pt x="9085" y="5600"/>
                    <a:pt x="9468" y="5650"/>
                  </a:cubicBezTo>
                  <a:cubicBezTo>
                    <a:pt x="9756" y="5687"/>
                    <a:pt x="10084" y="5685"/>
                    <a:pt x="10469" y="5616"/>
                  </a:cubicBezTo>
                  <a:lnTo>
                    <a:pt x="10469" y="6042"/>
                  </a:lnTo>
                  <a:cubicBezTo>
                    <a:pt x="10045" y="6153"/>
                    <a:pt x="9716" y="6171"/>
                    <a:pt x="9453" y="6137"/>
                  </a:cubicBezTo>
                  <a:cubicBezTo>
                    <a:pt x="9165" y="6100"/>
                    <a:pt x="8917" y="5998"/>
                    <a:pt x="8696" y="5903"/>
                  </a:cubicBezTo>
                  <a:cubicBezTo>
                    <a:pt x="8531" y="5832"/>
                    <a:pt x="8297" y="5851"/>
                    <a:pt x="8172" y="5945"/>
                  </a:cubicBezTo>
                  <a:cubicBezTo>
                    <a:pt x="8048" y="6038"/>
                    <a:pt x="8082" y="6172"/>
                    <a:pt x="8246" y="6243"/>
                  </a:cubicBezTo>
                  <a:cubicBezTo>
                    <a:pt x="8530" y="6365"/>
                    <a:pt x="8851" y="6494"/>
                    <a:pt x="9286" y="6551"/>
                  </a:cubicBezTo>
                  <a:cubicBezTo>
                    <a:pt x="9623" y="6595"/>
                    <a:pt x="10011" y="6590"/>
                    <a:pt x="10469" y="6501"/>
                  </a:cubicBezTo>
                  <a:lnTo>
                    <a:pt x="10469" y="6890"/>
                  </a:lnTo>
                  <a:cubicBezTo>
                    <a:pt x="10003" y="7005"/>
                    <a:pt x="9640" y="7023"/>
                    <a:pt x="9347" y="6987"/>
                  </a:cubicBezTo>
                  <a:cubicBezTo>
                    <a:pt x="9033" y="6949"/>
                    <a:pt x="8767" y="6847"/>
                    <a:pt x="8528" y="6751"/>
                  </a:cubicBezTo>
                  <a:cubicBezTo>
                    <a:pt x="8360" y="6683"/>
                    <a:pt x="8128" y="6706"/>
                    <a:pt x="8010" y="6802"/>
                  </a:cubicBezTo>
                  <a:cubicBezTo>
                    <a:pt x="7892" y="6898"/>
                    <a:pt x="7933" y="7031"/>
                    <a:pt x="8100" y="7099"/>
                  </a:cubicBezTo>
                  <a:cubicBezTo>
                    <a:pt x="8399" y="7220"/>
                    <a:pt x="8738" y="7347"/>
                    <a:pt x="9193" y="7403"/>
                  </a:cubicBezTo>
                  <a:cubicBezTo>
                    <a:pt x="9553" y="7447"/>
                    <a:pt x="9972" y="7439"/>
                    <a:pt x="10469" y="7344"/>
                  </a:cubicBezTo>
                  <a:lnTo>
                    <a:pt x="10469" y="7739"/>
                  </a:lnTo>
                  <a:cubicBezTo>
                    <a:pt x="10074" y="7856"/>
                    <a:pt x="9773" y="7874"/>
                    <a:pt x="9533" y="7841"/>
                  </a:cubicBezTo>
                  <a:cubicBezTo>
                    <a:pt x="9276" y="7804"/>
                    <a:pt x="9052" y="7705"/>
                    <a:pt x="8850" y="7611"/>
                  </a:cubicBezTo>
                  <a:cubicBezTo>
                    <a:pt x="8692" y="7537"/>
                    <a:pt x="8459" y="7551"/>
                    <a:pt x="8329" y="7642"/>
                  </a:cubicBezTo>
                  <a:cubicBezTo>
                    <a:pt x="8200" y="7733"/>
                    <a:pt x="8225" y="7866"/>
                    <a:pt x="8383" y="7940"/>
                  </a:cubicBezTo>
                  <a:cubicBezTo>
                    <a:pt x="8648" y="8064"/>
                    <a:pt x="8947" y="8196"/>
                    <a:pt x="9355" y="8254"/>
                  </a:cubicBezTo>
                  <a:cubicBezTo>
                    <a:pt x="9673" y="8299"/>
                    <a:pt x="10039" y="8293"/>
                    <a:pt x="10469" y="8203"/>
                  </a:cubicBezTo>
                  <a:lnTo>
                    <a:pt x="10469" y="9958"/>
                  </a:lnTo>
                  <a:cubicBezTo>
                    <a:pt x="10279" y="9817"/>
                    <a:pt x="10044" y="9695"/>
                    <a:pt x="9789" y="9611"/>
                  </a:cubicBezTo>
                  <a:cubicBezTo>
                    <a:pt x="9540" y="9528"/>
                    <a:pt x="9274" y="9479"/>
                    <a:pt x="9025" y="9479"/>
                  </a:cubicBezTo>
                  <a:cubicBezTo>
                    <a:pt x="8360" y="9479"/>
                    <a:pt x="8063" y="9824"/>
                    <a:pt x="8361" y="10251"/>
                  </a:cubicBezTo>
                  <a:cubicBezTo>
                    <a:pt x="8612" y="10611"/>
                    <a:pt x="9210" y="10913"/>
                    <a:pt x="9789" y="10998"/>
                  </a:cubicBezTo>
                  <a:cubicBezTo>
                    <a:pt x="9896" y="11014"/>
                    <a:pt x="10001" y="11022"/>
                    <a:pt x="10104" y="11022"/>
                  </a:cubicBezTo>
                  <a:cubicBezTo>
                    <a:pt x="10363" y="11022"/>
                    <a:pt x="10567" y="10970"/>
                    <a:pt x="10700" y="10881"/>
                  </a:cubicBezTo>
                  <a:cubicBezTo>
                    <a:pt x="10835" y="10970"/>
                    <a:pt x="11038" y="11022"/>
                    <a:pt x="11296" y="11022"/>
                  </a:cubicBezTo>
                  <a:cubicBezTo>
                    <a:pt x="11400" y="11022"/>
                    <a:pt x="11506" y="11014"/>
                    <a:pt x="11613" y="10998"/>
                  </a:cubicBezTo>
                  <a:cubicBezTo>
                    <a:pt x="12193" y="10913"/>
                    <a:pt x="12789" y="10611"/>
                    <a:pt x="13041" y="10251"/>
                  </a:cubicBezTo>
                  <a:cubicBezTo>
                    <a:pt x="13339" y="9824"/>
                    <a:pt x="13040" y="9479"/>
                    <a:pt x="12376" y="9479"/>
                  </a:cubicBezTo>
                  <a:cubicBezTo>
                    <a:pt x="12126" y="9479"/>
                    <a:pt x="11863" y="9528"/>
                    <a:pt x="11613" y="9611"/>
                  </a:cubicBezTo>
                  <a:cubicBezTo>
                    <a:pt x="11436" y="9669"/>
                    <a:pt x="11267" y="9745"/>
                    <a:pt x="11117" y="9833"/>
                  </a:cubicBezTo>
                  <a:lnTo>
                    <a:pt x="11117" y="8214"/>
                  </a:lnTo>
                  <a:cubicBezTo>
                    <a:pt x="11528" y="8295"/>
                    <a:pt x="11879" y="8297"/>
                    <a:pt x="12185" y="8254"/>
                  </a:cubicBezTo>
                  <a:cubicBezTo>
                    <a:pt x="12594" y="8196"/>
                    <a:pt x="12893" y="8064"/>
                    <a:pt x="13157" y="7940"/>
                  </a:cubicBezTo>
                  <a:cubicBezTo>
                    <a:pt x="13317" y="7866"/>
                    <a:pt x="13340" y="7733"/>
                    <a:pt x="13211" y="7642"/>
                  </a:cubicBezTo>
                  <a:cubicBezTo>
                    <a:pt x="13082" y="7551"/>
                    <a:pt x="12849" y="7537"/>
                    <a:pt x="12690" y="7611"/>
                  </a:cubicBezTo>
                  <a:cubicBezTo>
                    <a:pt x="12489" y="7705"/>
                    <a:pt x="12266" y="7804"/>
                    <a:pt x="12009" y="7841"/>
                  </a:cubicBezTo>
                  <a:cubicBezTo>
                    <a:pt x="11779" y="7873"/>
                    <a:pt x="11489" y="7855"/>
                    <a:pt x="11117" y="7751"/>
                  </a:cubicBezTo>
                  <a:lnTo>
                    <a:pt x="11117" y="7349"/>
                  </a:lnTo>
                  <a:cubicBezTo>
                    <a:pt x="11604" y="7440"/>
                    <a:pt x="12014" y="7446"/>
                    <a:pt x="12369" y="7403"/>
                  </a:cubicBezTo>
                  <a:cubicBezTo>
                    <a:pt x="12824" y="7347"/>
                    <a:pt x="13161" y="7220"/>
                    <a:pt x="13461" y="7099"/>
                  </a:cubicBezTo>
                  <a:cubicBezTo>
                    <a:pt x="13629" y="7031"/>
                    <a:pt x="13668" y="6898"/>
                    <a:pt x="13551" y="6802"/>
                  </a:cubicBezTo>
                  <a:cubicBezTo>
                    <a:pt x="13433" y="6706"/>
                    <a:pt x="13203" y="6683"/>
                    <a:pt x="13035" y="6751"/>
                  </a:cubicBezTo>
                  <a:cubicBezTo>
                    <a:pt x="12796" y="6847"/>
                    <a:pt x="12530" y="6949"/>
                    <a:pt x="12215" y="6987"/>
                  </a:cubicBezTo>
                  <a:cubicBezTo>
                    <a:pt x="11927" y="7023"/>
                    <a:pt x="11571" y="7005"/>
                    <a:pt x="11117" y="6895"/>
                  </a:cubicBezTo>
                  <a:lnTo>
                    <a:pt x="11117" y="6504"/>
                  </a:lnTo>
                  <a:cubicBezTo>
                    <a:pt x="11571" y="6591"/>
                    <a:pt x="11956" y="6595"/>
                    <a:pt x="12291" y="6551"/>
                  </a:cubicBezTo>
                  <a:cubicBezTo>
                    <a:pt x="12726" y="6494"/>
                    <a:pt x="13047" y="6365"/>
                    <a:pt x="13332" y="6243"/>
                  </a:cubicBezTo>
                  <a:cubicBezTo>
                    <a:pt x="13497" y="6172"/>
                    <a:pt x="13529" y="6038"/>
                    <a:pt x="13404" y="5945"/>
                  </a:cubicBezTo>
                  <a:cubicBezTo>
                    <a:pt x="13281" y="5851"/>
                    <a:pt x="13045" y="5832"/>
                    <a:pt x="12881" y="5903"/>
                  </a:cubicBezTo>
                  <a:cubicBezTo>
                    <a:pt x="12659" y="5998"/>
                    <a:pt x="12413" y="6100"/>
                    <a:pt x="12125" y="6137"/>
                  </a:cubicBezTo>
                  <a:cubicBezTo>
                    <a:pt x="11863" y="6171"/>
                    <a:pt x="11536" y="6153"/>
                    <a:pt x="11117" y="6045"/>
                  </a:cubicBezTo>
                  <a:lnTo>
                    <a:pt x="11117" y="5618"/>
                  </a:lnTo>
                  <a:cubicBezTo>
                    <a:pt x="11492" y="5684"/>
                    <a:pt x="11814" y="5686"/>
                    <a:pt x="12096" y="5650"/>
                  </a:cubicBezTo>
                  <a:cubicBezTo>
                    <a:pt x="12480" y="5600"/>
                    <a:pt x="12761" y="5488"/>
                    <a:pt x="13010" y="5382"/>
                  </a:cubicBezTo>
                  <a:cubicBezTo>
                    <a:pt x="13173" y="5313"/>
                    <a:pt x="13204" y="5183"/>
                    <a:pt x="13082" y="5091"/>
                  </a:cubicBezTo>
                  <a:cubicBezTo>
                    <a:pt x="12960" y="5000"/>
                    <a:pt x="12728" y="4982"/>
                    <a:pt x="12566" y="5051"/>
                  </a:cubicBezTo>
                  <a:cubicBezTo>
                    <a:pt x="12378" y="5131"/>
                    <a:pt x="12171" y="5214"/>
                    <a:pt x="11932" y="5245"/>
                  </a:cubicBezTo>
                  <a:cubicBezTo>
                    <a:pt x="11697" y="5276"/>
                    <a:pt x="11400" y="5260"/>
                    <a:pt x="11002" y="5147"/>
                  </a:cubicBezTo>
                  <a:cubicBezTo>
                    <a:pt x="10931" y="5126"/>
                    <a:pt x="10855" y="5124"/>
                    <a:pt x="10782" y="5130"/>
                  </a:cubicBezTo>
                  <a:cubicBezTo>
                    <a:pt x="10709" y="5124"/>
                    <a:pt x="10631" y="5126"/>
                    <a:pt x="10560" y="5147"/>
                  </a:cubicBezTo>
                  <a:cubicBezTo>
                    <a:pt x="10163" y="5260"/>
                    <a:pt x="9867" y="5276"/>
                    <a:pt x="9632" y="5245"/>
                  </a:cubicBezTo>
                  <a:cubicBezTo>
                    <a:pt x="9393" y="5214"/>
                    <a:pt x="9185" y="5131"/>
                    <a:pt x="8998" y="5051"/>
                  </a:cubicBezTo>
                  <a:cubicBezTo>
                    <a:pt x="8917" y="5016"/>
                    <a:pt x="8818" y="5004"/>
                    <a:pt x="8724" y="5011"/>
                  </a:cubicBezTo>
                  <a:close/>
                  <a:moveTo>
                    <a:pt x="4233" y="7138"/>
                  </a:moveTo>
                  <a:cubicBezTo>
                    <a:pt x="4144" y="7132"/>
                    <a:pt x="4055" y="7155"/>
                    <a:pt x="4010" y="7202"/>
                  </a:cubicBezTo>
                  <a:cubicBezTo>
                    <a:pt x="3931" y="7283"/>
                    <a:pt x="4095" y="7396"/>
                    <a:pt x="4014" y="7479"/>
                  </a:cubicBezTo>
                  <a:lnTo>
                    <a:pt x="2391" y="9157"/>
                  </a:lnTo>
                  <a:cubicBezTo>
                    <a:pt x="2310" y="9240"/>
                    <a:pt x="2052" y="9220"/>
                    <a:pt x="1972" y="9301"/>
                  </a:cubicBezTo>
                  <a:cubicBezTo>
                    <a:pt x="1912" y="9363"/>
                    <a:pt x="1959" y="9443"/>
                    <a:pt x="2068" y="9477"/>
                  </a:cubicBezTo>
                  <a:cubicBezTo>
                    <a:pt x="2132" y="9497"/>
                    <a:pt x="2206" y="9492"/>
                    <a:pt x="2262" y="9481"/>
                  </a:cubicBezTo>
                  <a:cubicBezTo>
                    <a:pt x="2293" y="9475"/>
                    <a:pt x="2330" y="9484"/>
                    <a:pt x="2334" y="9501"/>
                  </a:cubicBezTo>
                  <a:cubicBezTo>
                    <a:pt x="2342" y="9535"/>
                    <a:pt x="2378" y="9574"/>
                    <a:pt x="2444" y="9596"/>
                  </a:cubicBezTo>
                  <a:cubicBezTo>
                    <a:pt x="2553" y="9630"/>
                    <a:pt x="2695" y="9610"/>
                    <a:pt x="2756" y="9548"/>
                  </a:cubicBezTo>
                  <a:cubicBezTo>
                    <a:pt x="2835" y="9467"/>
                    <a:pt x="2669" y="9353"/>
                    <a:pt x="2749" y="9270"/>
                  </a:cubicBezTo>
                  <a:cubicBezTo>
                    <a:pt x="2749" y="9270"/>
                    <a:pt x="4373" y="7592"/>
                    <a:pt x="4373" y="7592"/>
                  </a:cubicBezTo>
                  <a:cubicBezTo>
                    <a:pt x="4454" y="7509"/>
                    <a:pt x="4713" y="7529"/>
                    <a:pt x="4791" y="7448"/>
                  </a:cubicBezTo>
                  <a:cubicBezTo>
                    <a:pt x="4852" y="7386"/>
                    <a:pt x="4806" y="7307"/>
                    <a:pt x="4697" y="7273"/>
                  </a:cubicBezTo>
                  <a:cubicBezTo>
                    <a:pt x="4631" y="7252"/>
                    <a:pt x="4552" y="7255"/>
                    <a:pt x="4497" y="7269"/>
                  </a:cubicBezTo>
                  <a:cubicBezTo>
                    <a:pt x="4471" y="7276"/>
                    <a:pt x="4437" y="7263"/>
                    <a:pt x="4430" y="7245"/>
                  </a:cubicBezTo>
                  <a:cubicBezTo>
                    <a:pt x="4416" y="7212"/>
                    <a:pt x="4384" y="7175"/>
                    <a:pt x="4319" y="7155"/>
                  </a:cubicBezTo>
                  <a:cubicBezTo>
                    <a:pt x="4292" y="7146"/>
                    <a:pt x="4262" y="7140"/>
                    <a:pt x="4233" y="7138"/>
                  </a:cubicBezTo>
                  <a:close/>
                  <a:moveTo>
                    <a:pt x="17353" y="7138"/>
                  </a:moveTo>
                  <a:cubicBezTo>
                    <a:pt x="17324" y="7140"/>
                    <a:pt x="17295" y="7146"/>
                    <a:pt x="17268" y="7155"/>
                  </a:cubicBezTo>
                  <a:cubicBezTo>
                    <a:pt x="17203" y="7175"/>
                    <a:pt x="17171" y="7212"/>
                    <a:pt x="17158" y="7245"/>
                  </a:cubicBezTo>
                  <a:cubicBezTo>
                    <a:pt x="17151" y="7263"/>
                    <a:pt x="17117" y="7276"/>
                    <a:pt x="17090" y="7269"/>
                  </a:cubicBezTo>
                  <a:cubicBezTo>
                    <a:pt x="17035" y="7255"/>
                    <a:pt x="16957" y="7252"/>
                    <a:pt x="16891" y="7273"/>
                  </a:cubicBezTo>
                  <a:cubicBezTo>
                    <a:pt x="16782" y="7307"/>
                    <a:pt x="16736" y="7386"/>
                    <a:pt x="16796" y="7448"/>
                  </a:cubicBezTo>
                  <a:cubicBezTo>
                    <a:pt x="16875" y="7529"/>
                    <a:pt x="17132" y="7509"/>
                    <a:pt x="17213" y="7592"/>
                  </a:cubicBezTo>
                  <a:cubicBezTo>
                    <a:pt x="17213" y="7592"/>
                    <a:pt x="18838" y="9270"/>
                    <a:pt x="18838" y="9270"/>
                  </a:cubicBezTo>
                  <a:cubicBezTo>
                    <a:pt x="18919" y="9353"/>
                    <a:pt x="18753" y="9467"/>
                    <a:pt x="18832" y="9548"/>
                  </a:cubicBezTo>
                  <a:cubicBezTo>
                    <a:pt x="18892" y="9610"/>
                    <a:pt x="19033" y="9630"/>
                    <a:pt x="19142" y="9596"/>
                  </a:cubicBezTo>
                  <a:cubicBezTo>
                    <a:pt x="19208" y="9574"/>
                    <a:pt x="19246" y="9535"/>
                    <a:pt x="19253" y="9501"/>
                  </a:cubicBezTo>
                  <a:cubicBezTo>
                    <a:pt x="19258" y="9484"/>
                    <a:pt x="19295" y="9475"/>
                    <a:pt x="19326" y="9481"/>
                  </a:cubicBezTo>
                  <a:cubicBezTo>
                    <a:pt x="19381" y="9492"/>
                    <a:pt x="19456" y="9497"/>
                    <a:pt x="19519" y="9477"/>
                  </a:cubicBezTo>
                  <a:cubicBezTo>
                    <a:pt x="19628" y="9443"/>
                    <a:pt x="19674" y="9363"/>
                    <a:pt x="19614" y="9301"/>
                  </a:cubicBezTo>
                  <a:cubicBezTo>
                    <a:pt x="19534" y="9220"/>
                    <a:pt x="19277" y="9240"/>
                    <a:pt x="19197" y="9157"/>
                  </a:cubicBezTo>
                  <a:lnTo>
                    <a:pt x="17572" y="7479"/>
                  </a:lnTo>
                  <a:cubicBezTo>
                    <a:pt x="17491" y="7396"/>
                    <a:pt x="17657" y="7283"/>
                    <a:pt x="17578" y="7202"/>
                  </a:cubicBezTo>
                  <a:cubicBezTo>
                    <a:pt x="17533" y="7155"/>
                    <a:pt x="17442" y="7132"/>
                    <a:pt x="17353" y="7138"/>
                  </a:cubicBezTo>
                  <a:close/>
                  <a:moveTo>
                    <a:pt x="1832" y="9573"/>
                  </a:moveTo>
                  <a:cubicBezTo>
                    <a:pt x="1804" y="9580"/>
                    <a:pt x="1780" y="9593"/>
                    <a:pt x="1768" y="9611"/>
                  </a:cubicBezTo>
                  <a:lnTo>
                    <a:pt x="1655" y="9770"/>
                  </a:lnTo>
                  <a:cubicBezTo>
                    <a:pt x="1629" y="9805"/>
                    <a:pt x="1659" y="9846"/>
                    <a:pt x="1721" y="9860"/>
                  </a:cubicBezTo>
                  <a:lnTo>
                    <a:pt x="2152" y="9962"/>
                  </a:lnTo>
                  <a:cubicBezTo>
                    <a:pt x="2213" y="9976"/>
                    <a:pt x="2285" y="9959"/>
                    <a:pt x="2311" y="9924"/>
                  </a:cubicBezTo>
                  <a:lnTo>
                    <a:pt x="2424" y="9765"/>
                  </a:lnTo>
                  <a:cubicBezTo>
                    <a:pt x="2448" y="9730"/>
                    <a:pt x="2419" y="9689"/>
                    <a:pt x="2358" y="9675"/>
                  </a:cubicBezTo>
                  <a:lnTo>
                    <a:pt x="1925" y="9573"/>
                  </a:lnTo>
                  <a:cubicBezTo>
                    <a:pt x="1894" y="9566"/>
                    <a:pt x="1861" y="9566"/>
                    <a:pt x="1832" y="9573"/>
                  </a:cubicBezTo>
                  <a:close/>
                  <a:moveTo>
                    <a:pt x="19662" y="9573"/>
                  </a:moveTo>
                  <a:lnTo>
                    <a:pt x="19230" y="9675"/>
                  </a:lnTo>
                  <a:cubicBezTo>
                    <a:pt x="19168" y="9689"/>
                    <a:pt x="19139" y="9730"/>
                    <a:pt x="19164" y="9765"/>
                  </a:cubicBezTo>
                  <a:lnTo>
                    <a:pt x="19277" y="9924"/>
                  </a:lnTo>
                  <a:cubicBezTo>
                    <a:pt x="19303" y="9959"/>
                    <a:pt x="19373" y="9976"/>
                    <a:pt x="19434" y="9962"/>
                  </a:cubicBezTo>
                  <a:lnTo>
                    <a:pt x="19867" y="9860"/>
                  </a:lnTo>
                  <a:cubicBezTo>
                    <a:pt x="19929" y="9846"/>
                    <a:pt x="19958" y="9805"/>
                    <a:pt x="19933" y="9770"/>
                  </a:cubicBezTo>
                  <a:lnTo>
                    <a:pt x="19820" y="9611"/>
                  </a:lnTo>
                  <a:cubicBezTo>
                    <a:pt x="19795" y="9576"/>
                    <a:pt x="19724" y="9559"/>
                    <a:pt x="19662" y="9573"/>
                  </a:cubicBezTo>
                  <a:close/>
                  <a:moveTo>
                    <a:pt x="1200" y="9907"/>
                  </a:moveTo>
                  <a:cubicBezTo>
                    <a:pt x="1186" y="9911"/>
                    <a:pt x="1176" y="9917"/>
                    <a:pt x="1170" y="9925"/>
                  </a:cubicBezTo>
                  <a:lnTo>
                    <a:pt x="1117" y="9999"/>
                  </a:lnTo>
                  <a:cubicBezTo>
                    <a:pt x="1105" y="10015"/>
                    <a:pt x="1119" y="10034"/>
                    <a:pt x="1148" y="10041"/>
                  </a:cubicBezTo>
                  <a:lnTo>
                    <a:pt x="1351" y="10089"/>
                  </a:lnTo>
                  <a:cubicBezTo>
                    <a:pt x="1380" y="10096"/>
                    <a:pt x="1413" y="10087"/>
                    <a:pt x="1425" y="10071"/>
                  </a:cubicBezTo>
                  <a:lnTo>
                    <a:pt x="1478" y="9997"/>
                  </a:lnTo>
                  <a:cubicBezTo>
                    <a:pt x="1490" y="9980"/>
                    <a:pt x="1477" y="9961"/>
                    <a:pt x="1448" y="9954"/>
                  </a:cubicBezTo>
                  <a:lnTo>
                    <a:pt x="1244" y="9907"/>
                  </a:lnTo>
                  <a:cubicBezTo>
                    <a:pt x="1230" y="9904"/>
                    <a:pt x="1213" y="9904"/>
                    <a:pt x="1200" y="9907"/>
                  </a:cubicBezTo>
                  <a:close/>
                  <a:moveTo>
                    <a:pt x="20344" y="9907"/>
                  </a:moveTo>
                  <a:lnTo>
                    <a:pt x="20139" y="9954"/>
                  </a:lnTo>
                  <a:cubicBezTo>
                    <a:pt x="20110" y="9961"/>
                    <a:pt x="20096" y="9980"/>
                    <a:pt x="20108" y="9997"/>
                  </a:cubicBezTo>
                  <a:lnTo>
                    <a:pt x="20161" y="10071"/>
                  </a:lnTo>
                  <a:cubicBezTo>
                    <a:pt x="20173" y="10087"/>
                    <a:pt x="20206" y="10096"/>
                    <a:pt x="20235" y="10089"/>
                  </a:cubicBezTo>
                  <a:lnTo>
                    <a:pt x="20440" y="10041"/>
                  </a:lnTo>
                  <a:cubicBezTo>
                    <a:pt x="20468" y="10034"/>
                    <a:pt x="20483" y="10015"/>
                    <a:pt x="20471" y="9999"/>
                  </a:cubicBezTo>
                  <a:lnTo>
                    <a:pt x="20418" y="9925"/>
                  </a:lnTo>
                  <a:cubicBezTo>
                    <a:pt x="20406" y="9909"/>
                    <a:pt x="20372" y="9901"/>
                    <a:pt x="20344" y="9907"/>
                  </a:cubicBezTo>
                  <a:close/>
                  <a:moveTo>
                    <a:pt x="9492" y="9970"/>
                  </a:moveTo>
                  <a:cubicBezTo>
                    <a:pt x="9588" y="9970"/>
                    <a:pt x="9690" y="9982"/>
                    <a:pt x="9789" y="10006"/>
                  </a:cubicBezTo>
                  <a:cubicBezTo>
                    <a:pt x="10068" y="10072"/>
                    <a:pt x="10335" y="10223"/>
                    <a:pt x="10456" y="10396"/>
                  </a:cubicBezTo>
                  <a:cubicBezTo>
                    <a:pt x="10492" y="10447"/>
                    <a:pt x="10512" y="10496"/>
                    <a:pt x="10518" y="10542"/>
                  </a:cubicBezTo>
                  <a:cubicBezTo>
                    <a:pt x="10517" y="10560"/>
                    <a:pt x="10517" y="10577"/>
                    <a:pt x="10518" y="10595"/>
                  </a:cubicBezTo>
                  <a:cubicBezTo>
                    <a:pt x="10501" y="10730"/>
                    <a:pt x="10344" y="10823"/>
                    <a:pt x="10088" y="10823"/>
                  </a:cubicBezTo>
                  <a:cubicBezTo>
                    <a:pt x="9991" y="10823"/>
                    <a:pt x="9889" y="10809"/>
                    <a:pt x="9789" y="10785"/>
                  </a:cubicBezTo>
                  <a:cubicBezTo>
                    <a:pt x="9511" y="10718"/>
                    <a:pt x="9245" y="10569"/>
                    <a:pt x="9124" y="10396"/>
                  </a:cubicBezTo>
                  <a:cubicBezTo>
                    <a:pt x="8959" y="10161"/>
                    <a:pt x="9124" y="9970"/>
                    <a:pt x="9492" y="9970"/>
                  </a:cubicBezTo>
                  <a:close/>
                  <a:moveTo>
                    <a:pt x="11910" y="9970"/>
                  </a:moveTo>
                  <a:cubicBezTo>
                    <a:pt x="12278" y="9970"/>
                    <a:pt x="12442" y="10161"/>
                    <a:pt x="12276" y="10396"/>
                  </a:cubicBezTo>
                  <a:cubicBezTo>
                    <a:pt x="12156" y="10569"/>
                    <a:pt x="11891" y="10718"/>
                    <a:pt x="11613" y="10785"/>
                  </a:cubicBezTo>
                  <a:cubicBezTo>
                    <a:pt x="11512" y="10809"/>
                    <a:pt x="11410" y="10823"/>
                    <a:pt x="11314" y="10823"/>
                  </a:cubicBezTo>
                  <a:cubicBezTo>
                    <a:pt x="11058" y="10823"/>
                    <a:pt x="10899" y="10730"/>
                    <a:pt x="10883" y="10595"/>
                  </a:cubicBezTo>
                  <a:cubicBezTo>
                    <a:pt x="10884" y="10577"/>
                    <a:pt x="10885" y="10560"/>
                    <a:pt x="10884" y="10542"/>
                  </a:cubicBezTo>
                  <a:cubicBezTo>
                    <a:pt x="10890" y="10496"/>
                    <a:pt x="10910" y="10447"/>
                    <a:pt x="10946" y="10396"/>
                  </a:cubicBezTo>
                  <a:cubicBezTo>
                    <a:pt x="11067" y="10223"/>
                    <a:pt x="11334" y="10073"/>
                    <a:pt x="11613" y="10007"/>
                  </a:cubicBezTo>
                  <a:cubicBezTo>
                    <a:pt x="11713" y="9983"/>
                    <a:pt x="11813" y="9970"/>
                    <a:pt x="11910" y="9970"/>
                  </a:cubicBezTo>
                  <a:close/>
                  <a:moveTo>
                    <a:pt x="1571" y="10007"/>
                  </a:moveTo>
                  <a:cubicBezTo>
                    <a:pt x="1558" y="10010"/>
                    <a:pt x="1547" y="10016"/>
                    <a:pt x="1541" y="10025"/>
                  </a:cubicBezTo>
                  <a:lnTo>
                    <a:pt x="1488" y="10098"/>
                  </a:lnTo>
                  <a:cubicBezTo>
                    <a:pt x="1476" y="10115"/>
                    <a:pt x="1489" y="10134"/>
                    <a:pt x="1518" y="10140"/>
                  </a:cubicBezTo>
                  <a:lnTo>
                    <a:pt x="1722" y="10188"/>
                  </a:lnTo>
                  <a:cubicBezTo>
                    <a:pt x="1751" y="10195"/>
                    <a:pt x="1784" y="10187"/>
                    <a:pt x="1796" y="10170"/>
                  </a:cubicBezTo>
                  <a:lnTo>
                    <a:pt x="1850" y="10096"/>
                  </a:lnTo>
                  <a:cubicBezTo>
                    <a:pt x="1862" y="10079"/>
                    <a:pt x="1847" y="10060"/>
                    <a:pt x="1818" y="10054"/>
                  </a:cubicBezTo>
                  <a:lnTo>
                    <a:pt x="1615" y="10007"/>
                  </a:lnTo>
                  <a:cubicBezTo>
                    <a:pt x="1601" y="10003"/>
                    <a:pt x="1585" y="10004"/>
                    <a:pt x="1571" y="10007"/>
                  </a:cubicBezTo>
                  <a:close/>
                  <a:moveTo>
                    <a:pt x="19972" y="10007"/>
                  </a:moveTo>
                  <a:lnTo>
                    <a:pt x="19769" y="10054"/>
                  </a:lnTo>
                  <a:cubicBezTo>
                    <a:pt x="19741" y="10060"/>
                    <a:pt x="19726" y="10079"/>
                    <a:pt x="19738" y="10096"/>
                  </a:cubicBezTo>
                  <a:lnTo>
                    <a:pt x="19791" y="10170"/>
                  </a:lnTo>
                  <a:cubicBezTo>
                    <a:pt x="19803" y="10187"/>
                    <a:pt x="19837" y="10195"/>
                    <a:pt x="19865" y="10188"/>
                  </a:cubicBezTo>
                  <a:lnTo>
                    <a:pt x="20068" y="10140"/>
                  </a:lnTo>
                  <a:cubicBezTo>
                    <a:pt x="20097" y="10134"/>
                    <a:pt x="20112" y="10115"/>
                    <a:pt x="20100" y="10098"/>
                  </a:cubicBezTo>
                  <a:lnTo>
                    <a:pt x="20046" y="10025"/>
                  </a:lnTo>
                  <a:cubicBezTo>
                    <a:pt x="20034" y="10008"/>
                    <a:pt x="20001" y="10000"/>
                    <a:pt x="19972" y="10007"/>
                  </a:cubicBezTo>
                  <a:close/>
                  <a:moveTo>
                    <a:pt x="2438" y="10119"/>
                  </a:moveTo>
                  <a:cubicBezTo>
                    <a:pt x="2422" y="10121"/>
                    <a:pt x="2412" y="10128"/>
                    <a:pt x="2408" y="10134"/>
                  </a:cubicBezTo>
                  <a:cubicBezTo>
                    <a:pt x="2405" y="10137"/>
                    <a:pt x="2397" y="10138"/>
                    <a:pt x="2391" y="10136"/>
                  </a:cubicBezTo>
                  <a:cubicBezTo>
                    <a:pt x="2381" y="10132"/>
                    <a:pt x="2368" y="10129"/>
                    <a:pt x="2353" y="10131"/>
                  </a:cubicBezTo>
                  <a:cubicBezTo>
                    <a:pt x="2329" y="10134"/>
                    <a:pt x="2311" y="10149"/>
                    <a:pt x="2318" y="10163"/>
                  </a:cubicBezTo>
                  <a:cubicBezTo>
                    <a:pt x="2326" y="10182"/>
                    <a:pt x="2380" y="10185"/>
                    <a:pt x="2388" y="10204"/>
                  </a:cubicBezTo>
                  <a:lnTo>
                    <a:pt x="2443" y="10336"/>
                  </a:lnTo>
                  <a:cubicBezTo>
                    <a:pt x="2451" y="10355"/>
                    <a:pt x="2409" y="10372"/>
                    <a:pt x="2418" y="10391"/>
                  </a:cubicBezTo>
                  <a:cubicBezTo>
                    <a:pt x="2424" y="10405"/>
                    <a:pt x="2450" y="10413"/>
                    <a:pt x="2474" y="10410"/>
                  </a:cubicBezTo>
                  <a:cubicBezTo>
                    <a:pt x="2489" y="10408"/>
                    <a:pt x="2499" y="10401"/>
                    <a:pt x="2504" y="10395"/>
                  </a:cubicBezTo>
                  <a:cubicBezTo>
                    <a:pt x="2508" y="10392"/>
                    <a:pt x="2515" y="10389"/>
                    <a:pt x="2520" y="10392"/>
                  </a:cubicBezTo>
                  <a:cubicBezTo>
                    <a:pt x="2529" y="10396"/>
                    <a:pt x="2543" y="10399"/>
                    <a:pt x="2559" y="10397"/>
                  </a:cubicBezTo>
                  <a:cubicBezTo>
                    <a:pt x="2584" y="10394"/>
                    <a:pt x="2600" y="10380"/>
                    <a:pt x="2594" y="10366"/>
                  </a:cubicBezTo>
                  <a:cubicBezTo>
                    <a:pt x="2586" y="10347"/>
                    <a:pt x="2532" y="10343"/>
                    <a:pt x="2525" y="10324"/>
                  </a:cubicBezTo>
                  <a:cubicBezTo>
                    <a:pt x="2525" y="10324"/>
                    <a:pt x="2468" y="10192"/>
                    <a:pt x="2468" y="10192"/>
                  </a:cubicBezTo>
                  <a:cubicBezTo>
                    <a:pt x="2459" y="10173"/>
                    <a:pt x="2503" y="10155"/>
                    <a:pt x="2495" y="10137"/>
                  </a:cubicBezTo>
                  <a:cubicBezTo>
                    <a:pt x="2489" y="10123"/>
                    <a:pt x="2462" y="10115"/>
                    <a:pt x="2438" y="10119"/>
                  </a:cubicBezTo>
                  <a:close/>
                  <a:moveTo>
                    <a:pt x="19150" y="10119"/>
                  </a:moveTo>
                  <a:cubicBezTo>
                    <a:pt x="19125" y="10115"/>
                    <a:pt x="19099" y="10123"/>
                    <a:pt x="19093" y="10137"/>
                  </a:cubicBezTo>
                  <a:cubicBezTo>
                    <a:pt x="19084" y="10155"/>
                    <a:pt x="19127" y="10173"/>
                    <a:pt x="19118" y="10192"/>
                  </a:cubicBezTo>
                  <a:cubicBezTo>
                    <a:pt x="19118" y="10192"/>
                    <a:pt x="19063" y="10324"/>
                    <a:pt x="19063" y="10324"/>
                  </a:cubicBezTo>
                  <a:cubicBezTo>
                    <a:pt x="19055" y="10343"/>
                    <a:pt x="19002" y="10347"/>
                    <a:pt x="18994" y="10366"/>
                  </a:cubicBezTo>
                  <a:cubicBezTo>
                    <a:pt x="18988" y="10380"/>
                    <a:pt x="19002" y="10394"/>
                    <a:pt x="19027" y="10397"/>
                  </a:cubicBezTo>
                  <a:cubicBezTo>
                    <a:pt x="19043" y="10399"/>
                    <a:pt x="19058" y="10396"/>
                    <a:pt x="19068" y="10392"/>
                  </a:cubicBezTo>
                  <a:cubicBezTo>
                    <a:pt x="19072" y="10389"/>
                    <a:pt x="19080" y="10392"/>
                    <a:pt x="19084" y="10395"/>
                  </a:cubicBezTo>
                  <a:cubicBezTo>
                    <a:pt x="19089" y="10401"/>
                    <a:pt x="19099" y="10408"/>
                    <a:pt x="19113" y="10410"/>
                  </a:cubicBezTo>
                  <a:cubicBezTo>
                    <a:pt x="19138" y="10413"/>
                    <a:pt x="19164" y="10405"/>
                    <a:pt x="19170" y="10391"/>
                  </a:cubicBezTo>
                  <a:cubicBezTo>
                    <a:pt x="19179" y="10372"/>
                    <a:pt x="19135" y="10355"/>
                    <a:pt x="19143" y="10336"/>
                  </a:cubicBezTo>
                  <a:lnTo>
                    <a:pt x="19200" y="10204"/>
                  </a:lnTo>
                  <a:cubicBezTo>
                    <a:pt x="19208" y="10185"/>
                    <a:pt x="19261" y="10182"/>
                    <a:pt x="19269" y="10163"/>
                  </a:cubicBezTo>
                  <a:cubicBezTo>
                    <a:pt x="19276" y="10149"/>
                    <a:pt x="19259" y="10134"/>
                    <a:pt x="19235" y="10131"/>
                  </a:cubicBezTo>
                  <a:cubicBezTo>
                    <a:pt x="19220" y="10129"/>
                    <a:pt x="19206" y="10132"/>
                    <a:pt x="19197" y="10136"/>
                  </a:cubicBezTo>
                  <a:cubicBezTo>
                    <a:pt x="19191" y="10138"/>
                    <a:pt x="19182" y="10137"/>
                    <a:pt x="19179" y="10134"/>
                  </a:cubicBezTo>
                  <a:cubicBezTo>
                    <a:pt x="19175" y="10128"/>
                    <a:pt x="19165" y="10121"/>
                    <a:pt x="19150" y="10119"/>
                  </a:cubicBezTo>
                  <a:close/>
                  <a:moveTo>
                    <a:pt x="1942" y="10121"/>
                  </a:moveTo>
                  <a:cubicBezTo>
                    <a:pt x="1929" y="10124"/>
                    <a:pt x="1917" y="10130"/>
                    <a:pt x="1911" y="10138"/>
                  </a:cubicBezTo>
                  <a:lnTo>
                    <a:pt x="1858" y="10212"/>
                  </a:lnTo>
                  <a:cubicBezTo>
                    <a:pt x="1846" y="10228"/>
                    <a:pt x="1860" y="10248"/>
                    <a:pt x="1889" y="10254"/>
                  </a:cubicBezTo>
                  <a:lnTo>
                    <a:pt x="2092" y="10301"/>
                  </a:lnTo>
                  <a:cubicBezTo>
                    <a:pt x="2121" y="10308"/>
                    <a:pt x="2155" y="10301"/>
                    <a:pt x="2167" y="10284"/>
                  </a:cubicBezTo>
                  <a:lnTo>
                    <a:pt x="2219" y="10210"/>
                  </a:lnTo>
                  <a:cubicBezTo>
                    <a:pt x="2231" y="10194"/>
                    <a:pt x="2218" y="10174"/>
                    <a:pt x="2189" y="10168"/>
                  </a:cubicBezTo>
                  <a:lnTo>
                    <a:pt x="1985" y="10121"/>
                  </a:lnTo>
                  <a:cubicBezTo>
                    <a:pt x="1971" y="10117"/>
                    <a:pt x="1956" y="10117"/>
                    <a:pt x="1942" y="10121"/>
                  </a:cubicBezTo>
                  <a:close/>
                  <a:moveTo>
                    <a:pt x="19601" y="10121"/>
                  </a:moveTo>
                  <a:lnTo>
                    <a:pt x="19398" y="10168"/>
                  </a:lnTo>
                  <a:cubicBezTo>
                    <a:pt x="19369" y="10174"/>
                    <a:pt x="19355" y="10194"/>
                    <a:pt x="19367" y="10210"/>
                  </a:cubicBezTo>
                  <a:lnTo>
                    <a:pt x="19420" y="10284"/>
                  </a:lnTo>
                  <a:cubicBezTo>
                    <a:pt x="19432" y="10301"/>
                    <a:pt x="19466" y="10308"/>
                    <a:pt x="19496" y="10301"/>
                  </a:cubicBezTo>
                  <a:lnTo>
                    <a:pt x="19699" y="10254"/>
                  </a:lnTo>
                  <a:cubicBezTo>
                    <a:pt x="19728" y="10248"/>
                    <a:pt x="19740" y="10228"/>
                    <a:pt x="19728" y="10212"/>
                  </a:cubicBezTo>
                  <a:lnTo>
                    <a:pt x="19675" y="10138"/>
                  </a:lnTo>
                  <a:cubicBezTo>
                    <a:pt x="19663" y="10121"/>
                    <a:pt x="19630" y="10114"/>
                    <a:pt x="19601" y="10121"/>
                  </a:cubicBezTo>
                  <a:close/>
                  <a:moveTo>
                    <a:pt x="884" y="10123"/>
                  </a:moveTo>
                  <a:cubicBezTo>
                    <a:pt x="855" y="10130"/>
                    <a:pt x="830" y="10143"/>
                    <a:pt x="818" y="10160"/>
                  </a:cubicBezTo>
                  <a:lnTo>
                    <a:pt x="704" y="10319"/>
                  </a:lnTo>
                  <a:cubicBezTo>
                    <a:pt x="679" y="10355"/>
                    <a:pt x="709" y="10396"/>
                    <a:pt x="770" y="10411"/>
                  </a:cubicBezTo>
                  <a:lnTo>
                    <a:pt x="1203" y="10512"/>
                  </a:lnTo>
                  <a:cubicBezTo>
                    <a:pt x="1265" y="10526"/>
                    <a:pt x="1335" y="10510"/>
                    <a:pt x="1360" y="10474"/>
                  </a:cubicBezTo>
                  <a:lnTo>
                    <a:pt x="1474" y="10315"/>
                  </a:lnTo>
                  <a:cubicBezTo>
                    <a:pt x="1499" y="10279"/>
                    <a:pt x="1469" y="10239"/>
                    <a:pt x="1408" y="10225"/>
                  </a:cubicBezTo>
                  <a:lnTo>
                    <a:pt x="977" y="10123"/>
                  </a:lnTo>
                  <a:cubicBezTo>
                    <a:pt x="946" y="10116"/>
                    <a:pt x="912" y="10116"/>
                    <a:pt x="884" y="10123"/>
                  </a:cubicBezTo>
                  <a:close/>
                  <a:moveTo>
                    <a:pt x="20611" y="10123"/>
                  </a:moveTo>
                  <a:lnTo>
                    <a:pt x="20178" y="10225"/>
                  </a:lnTo>
                  <a:cubicBezTo>
                    <a:pt x="20117" y="10239"/>
                    <a:pt x="20087" y="10279"/>
                    <a:pt x="20112" y="10315"/>
                  </a:cubicBezTo>
                  <a:lnTo>
                    <a:pt x="20227" y="10474"/>
                  </a:lnTo>
                  <a:cubicBezTo>
                    <a:pt x="20253" y="10510"/>
                    <a:pt x="20323" y="10526"/>
                    <a:pt x="20385" y="10512"/>
                  </a:cubicBezTo>
                  <a:lnTo>
                    <a:pt x="20817" y="10411"/>
                  </a:lnTo>
                  <a:cubicBezTo>
                    <a:pt x="20879" y="10396"/>
                    <a:pt x="20907" y="10355"/>
                    <a:pt x="20882" y="10319"/>
                  </a:cubicBezTo>
                  <a:lnTo>
                    <a:pt x="20768" y="10160"/>
                  </a:lnTo>
                  <a:cubicBezTo>
                    <a:pt x="20743" y="10125"/>
                    <a:pt x="20673" y="10109"/>
                    <a:pt x="20611" y="10123"/>
                  </a:cubicBezTo>
                  <a:close/>
                  <a:moveTo>
                    <a:pt x="10695" y="10159"/>
                  </a:moveTo>
                  <a:cubicBezTo>
                    <a:pt x="10698" y="10160"/>
                    <a:pt x="10701" y="10160"/>
                    <a:pt x="10703" y="10160"/>
                  </a:cubicBezTo>
                  <a:cubicBezTo>
                    <a:pt x="10702" y="10162"/>
                    <a:pt x="10701" y="10163"/>
                    <a:pt x="10700" y="10164"/>
                  </a:cubicBezTo>
                  <a:cubicBezTo>
                    <a:pt x="10699" y="10162"/>
                    <a:pt x="10697" y="10161"/>
                    <a:pt x="10695" y="10159"/>
                  </a:cubicBezTo>
                  <a:close/>
                  <a:moveTo>
                    <a:pt x="1717" y="10336"/>
                  </a:moveTo>
                  <a:cubicBezTo>
                    <a:pt x="1656" y="10321"/>
                    <a:pt x="1584" y="10338"/>
                    <a:pt x="1559" y="10374"/>
                  </a:cubicBezTo>
                  <a:lnTo>
                    <a:pt x="1445" y="10533"/>
                  </a:lnTo>
                  <a:cubicBezTo>
                    <a:pt x="1421" y="10568"/>
                    <a:pt x="1451" y="10608"/>
                    <a:pt x="1513" y="10623"/>
                  </a:cubicBezTo>
                  <a:lnTo>
                    <a:pt x="1944" y="10724"/>
                  </a:lnTo>
                  <a:cubicBezTo>
                    <a:pt x="2006" y="10739"/>
                    <a:pt x="2077" y="10722"/>
                    <a:pt x="2101" y="10686"/>
                  </a:cubicBezTo>
                  <a:lnTo>
                    <a:pt x="2215" y="10528"/>
                  </a:lnTo>
                  <a:cubicBezTo>
                    <a:pt x="2240" y="10493"/>
                    <a:pt x="2210" y="10452"/>
                    <a:pt x="2149" y="10437"/>
                  </a:cubicBezTo>
                  <a:lnTo>
                    <a:pt x="1717" y="10336"/>
                  </a:lnTo>
                  <a:close/>
                  <a:moveTo>
                    <a:pt x="19870" y="10336"/>
                  </a:moveTo>
                  <a:lnTo>
                    <a:pt x="19437" y="10437"/>
                  </a:lnTo>
                  <a:cubicBezTo>
                    <a:pt x="19376" y="10452"/>
                    <a:pt x="19346" y="10493"/>
                    <a:pt x="19371" y="10528"/>
                  </a:cubicBezTo>
                  <a:lnTo>
                    <a:pt x="19485" y="10686"/>
                  </a:lnTo>
                  <a:cubicBezTo>
                    <a:pt x="19509" y="10722"/>
                    <a:pt x="19582" y="10739"/>
                    <a:pt x="19644" y="10724"/>
                  </a:cubicBezTo>
                  <a:lnTo>
                    <a:pt x="20075" y="10623"/>
                  </a:lnTo>
                  <a:cubicBezTo>
                    <a:pt x="20137" y="10608"/>
                    <a:pt x="20167" y="10568"/>
                    <a:pt x="20142" y="10533"/>
                  </a:cubicBezTo>
                  <a:lnTo>
                    <a:pt x="20027" y="10374"/>
                  </a:lnTo>
                  <a:cubicBezTo>
                    <a:pt x="20002" y="10338"/>
                    <a:pt x="19932" y="10321"/>
                    <a:pt x="19870" y="10336"/>
                  </a:cubicBezTo>
                  <a:close/>
                  <a:moveTo>
                    <a:pt x="608" y="10431"/>
                  </a:moveTo>
                  <a:cubicBezTo>
                    <a:pt x="597" y="10432"/>
                    <a:pt x="587" y="10436"/>
                    <a:pt x="580" y="10442"/>
                  </a:cubicBezTo>
                  <a:cubicBezTo>
                    <a:pt x="565" y="10458"/>
                    <a:pt x="597" y="10480"/>
                    <a:pt x="580" y="10497"/>
                  </a:cubicBezTo>
                  <a:lnTo>
                    <a:pt x="462" y="10608"/>
                  </a:lnTo>
                  <a:cubicBezTo>
                    <a:pt x="445" y="10624"/>
                    <a:pt x="393" y="10619"/>
                    <a:pt x="377" y="10635"/>
                  </a:cubicBezTo>
                  <a:cubicBezTo>
                    <a:pt x="364" y="10647"/>
                    <a:pt x="374" y="10662"/>
                    <a:pt x="396" y="10669"/>
                  </a:cubicBezTo>
                  <a:cubicBezTo>
                    <a:pt x="408" y="10673"/>
                    <a:pt x="423" y="10672"/>
                    <a:pt x="434" y="10670"/>
                  </a:cubicBezTo>
                  <a:cubicBezTo>
                    <a:pt x="440" y="10669"/>
                    <a:pt x="449" y="10671"/>
                    <a:pt x="450" y="10674"/>
                  </a:cubicBezTo>
                  <a:cubicBezTo>
                    <a:pt x="450" y="10681"/>
                    <a:pt x="457" y="10688"/>
                    <a:pt x="470" y="10693"/>
                  </a:cubicBezTo>
                  <a:cubicBezTo>
                    <a:pt x="491" y="10699"/>
                    <a:pt x="521" y="10696"/>
                    <a:pt x="533" y="10684"/>
                  </a:cubicBezTo>
                  <a:cubicBezTo>
                    <a:pt x="549" y="10668"/>
                    <a:pt x="516" y="10645"/>
                    <a:pt x="533" y="10629"/>
                  </a:cubicBezTo>
                  <a:cubicBezTo>
                    <a:pt x="533" y="10629"/>
                    <a:pt x="651" y="10519"/>
                    <a:pt x="651" y="10519"/>
                  </a:cubicBezTo>
                  <a:cubicBezTo>
                    <a:pt x="668" y="10503"/>
                    <a:pt x="719" y="10507"/>
                    <a:pt x="736" y="10491"/>
                  </a:cubicBezTo>
                  <a:cubicBezTo>
                    <a:pt x="748" y="10479"/>
                    <a:pt x="740" y="10464"/>
                    <a:pt x="719" y="10457"/>
                  </a:cubicBezTo>
                  <a:cubicBezTo>
                    <a:pt x="705" y="10453"/>
                    <a:pt x="689" y="10453"/>
                    <a:pt x="678" y="10456"/>
                  </a:cubicBezTo>
                  <a:cubicBezTo>
                    <a:pt x="672" y="10457"/>
                    <a:pt x="665" y="10455"/>
                    <a:pt x="663" y="10451"/>
                  </a:cubicBezTo>
                  <a:cubicBezTo>
                    <a:pt x="662" y="10445"/>
                    <a:pt x="656" y="10437"/>
                    <a:pt x="643" y="10433"/>
                  </a:cubicBezTo>
                  <a:cubicBezTo>
                    <a:pt x="632" y="10430"/>
                    <a:pt x="620" y="10429"/>
                    <a:pt x="608" y="10431"/>
                  </a:cubicBezTo>
                  <a:close/>
                  <a:moveTo>
                    <a:pt x="20979" y="10431"/>
                  </a:moveTo>
                  <a:cubicBezTo>
                    <a:pt x="20968" y="10429"/>
                    <a:pt x="20955" y="10430"/>
                    <a:pt x="20945" y="10433"/>
                  </a:cubicBezTo>
                  <a:cubicBezTo>
                    <a:pt x="20932" y="10437"/>
                    <a:pt x="20924" y="10445"/>
                    <a:pt x="20923" y="10451"/>
                  </a:cubicBezTo>
                  <a:cubicBezTo>
                    <a:pt x="20921" y="10455"/>
                    <a:pt x="20914" y="10457"/>
                    <a:pt x="20908" y="10456"/>
                  </a:cubicBezTo>
                  <a:cubicBezTo>
                    <a:pt x="20897" y="10453"/>
                    <a:pt x="20883" y="10453"/>
                    <a:pt x="20869" y="10457"/>
                  </a:cubicBezTo>
                  <a:cubicBezTo>
                    <a:pt x="20848" y="10464"/>
                    <a:pt x="20838" y="10479"/>
                    <a:pt x="20850" y="10491"/>
                  </a:cubicBezTo>
                  <a:cubicBezTo>
                    <a:pt x="20867" y="10507"/>
                    <a:pt x="20918" y="10503"/>
                    <a:pt x="20935" y="10519"/>
                  </a:cubicBezTo>
                  <a:cubicBezTo>
                    <a:pt x="20935" y="10519"/>
                    <a:pt x="21053" y="10629"/>
                    <a:pt x="21053" y="10629"/>
                  </a:cubicBezTo>
                  <a:cubicBezTo>
                    <a:pt x="21070" y="10645"/>
                    <a:pt x="21037" y="10668"/>
                    <a:pt x="21053" y="10684"/>
                  </a:cubicBezTo>
                  <a:cubicBezTo>
                    <a:pt x="21065" y="10696"/>
                    <a:pt x="21095" y="10699"/>
                    <a:pt x="21116" y="10693"/>
                  </a:cubicBezTo>
                  <a:cubicBezTo>
                    <a:pt x="21129" y="10688"/>
                    <a:pt x="21137" y="10681"/>
                    <a:pt x="21138" y="10674"/>
                  </a:cubicBezTo>
                  <a:cubicBezTo>
                    <a:pt x="21139" y="10671"/>
                    <a:pt x="21146" y="10669"/>
                    <a:pt x="21152" y="10670"/>
                  </a:cubicBezTo>
                  <a:cubicBezTo>
                    <a:pt x="21163" y="10672"/>
                    <a:pt x="21179" y="10673"/>
                    <a:pt x="21192" y="10669"/>
                  </a:cubicBezTo>
                  <a:cubicBezTo>
                    <a:pt x="21214" y="10662"/>
                    <a:pt x="21223" y="10647"/>
                    <a:pt x="21210" y="10635"/>
                  </a:cubicBezTo>
                  <a:cubicBezTo>
                    <a:pt x="21195" y="10619"/>
                    <a:pt x="21143" y="10624"/>
                    <a:pt x="21125" y="10608"/>
                  </a:cubicBezTo>
                  <a:lnTo>
                    <a:pt x="21007" y="10497"/>
                  </a:lnTo>
                  <a:cubicBezTo>
                    <a:pt x="20990" y="10480"/>
                    <a:pt x="21023" y="10458"/>
                    <a:pt x="21007" y="10442"/>
                  </a:cubicBezTo>
                  <a:cubicBezTo>
                    <a:pt x="21001" y="10436"/>
                    <a:pt x="20991" y="10432"/>
                    <a:pt x="20979" y="10431"/>
                  </a:cubicBezTo>
                  <a:close/>
                  <a:moveTo>
                    <a:pt x="2586" y="10472"/>
                  </a:moveTo>
                  <a:cubicBezTo>
                    <a:pt x="2570" y="10474"/>
                    <a:pt x="2560" y="10482"/>
                    <a:pt x="2556" y="10488"/>
                  </a:cubicBezTo>
                  <a:cubicBezTo>
                    <a:pt x="2553" y="10491"/>
                    <a:pt x="2546" y="10492"/>
                    <a:pt x="2540" y="10489"/>
                  </a:cubicBezTo>
                  <a:cubicBezTo>
                    <a:pt x="2531" y="10486"/>
                    <a:pt x="2516" y="10483"/>
                    <a:pt x="2501" y="10485"/>
                  </a:cubicBezTo>
                  <a:cubicBezTo>
                    <a:pt x="2477" y="10488"/>
                    <a:pt x="2460" y="10503"/>
                    <a:pt x="2466" y="10517"/>
                  </a:cubicBezTo>
                  <a:cubicBezTo>
                    <a:pt x="2475" y="10536"/>
                    <a:pt x="2528" y="10539"/>
                    <a:pt x="2536" y="10558"/>
                  </a:cubicBezTo>
                  <a:lnTo>
                    <a:pt x="2592" y="10690"/>
                  </a:lnTo>
                  <a:cubicBezTo>
                    <a:pt x="2600" y="10709"/>
                    <a:pt x="2558" y="10727"/>
                    <a:pt x="2565" y="10745"/>
                  </a:cubicBezTo>
                  <a:cubicBezTo>
                    <a:pt x="2572" y="10759"/>
                    <a:pt x="2597" y="10767"/>
                    <a:pt x="2622" y="10763"/>
                  </a:cubicBezTo>
                  <a:cubicBezTo>
                    <a:pt x="2636" y="10761"/>
                    <a:pt x="2647" y="10755"/>
                    <a:pt x="2652" y="10749"/>
                  </a:cubicBezTo>
                  <a:cubicBezTo>
                    <a:pt x="2655" y="10745"/>
                    <a:pt x="2663" y="10744"/>
                    <a:pt x="2668" y="10746"/>
                  </a:cubicBezTo>
                  <a:cubicBezTo>
                    <a:pt x="2677" y="10750"/>
                    <a:pt x="2692" y="10753"/>
                    <a:pt x="2707" y="10751"/>
                  </a:cubicBezTo>
                  <a:cubicBezTo>
                    <a:pt x="2732" y="10748"/>
                    <a:pt x="2748" y="10734"/>
                    <a:pt x="2742" y="10720"/>
                  </a:cubicBezTo>
                  <a:cubicBezTo>
                    <a:pt x="2734" y="10701"/>
                    <a:pt x="2680" y="10697"/>
                    <a:pt x="2672" y="10678"/>
                  </a:cubicBezTo>
                  <a:cubicBezTo>
                    <a:pt x="2672" y="10678"/>
                    <a:pt x="2617" y="10546"/>
                    <a:pt x="2617" y="10546"/>
                  </a:cubicBezTo>
                  <a:cubicBezTo>
                    <a:pt x="2609" y="10527"/>
                    <a:pt x="2650" y="10510"/>
                    <a:pt x="2643" y="10491"/>
                  </a:cubicBezTo>
                  <a:cubicBezTo>
                    <a:pt x="2636" y="10477"/>
                    <a:pt x="2610" y="10469"/>
                    <a:pt x="2586" y="10472"/>
                  </a:cubicBezTo>
                  <a:close/>
                  <a:moveTo>
                    <a:pt x="19000" y="10472"/>
                  </a:moveTo>
                  <a:cubicBezTo>
                    <a:pt x="18976" y="10469"/>
                    <a:pt x="18950" y="10477"/>
                    <a:pt x="18943" y="10491"/>
                  </a:cubicBezTo>
                  <a:cubicBezTo>
                    <a:pt x="18936" y="10510"/>
                    <a:pt x="18979" y="10527"/>
                    <a:pt x="18970" y="10546"/>
                  </a:cubicBezTo>
                  <a:cubicBezTo>
                    <a:pt x="18970" y="10546"/>
                    <a:pt x="18914" y="10678"/>
                    <a:pt x="18914" y="10678"/>
                  </a:cubicBezTo>
                  <a:cubicBezTo>
                    <a:pt x="18906" y="10697"/>
                    <a:pt x="18854" y="10701"/>
                    <a:pt x="18846" y="10720"/>
                  </a:cubicBezTo>
                  <a:cubicBezTo>
                    <a:pt x="18840" y="10734"/>
                    <a:pt x="18855" y="10748"/>
                    <a:pt x="18881" y="10751"/>
                  </a:cubicBezTo>
                  <a:cubicBezTo>
                    <a:pt x="18895" y="10753"/>
                    <a:pt x="18910" y="10750"/>
                    <a:pt x="18920" y="10746"/>
                  </a:cubicBezTo>
                  <a:cubicBezTo>
                    <a:pt x="18924" y="10744"/>
                    <a:pt x="18933" y="10745"/>
                    <a:pt x="18936" y="10749"/>
                  </a:cubicBezTo>
                  <a:cubicBezTo>
                    <a:pt x="18941" y="10755"/>
                    <a:pt x="18950" y="10761"/>
                    <a:pt x="18964" y="10763"/>
                  </a:cubicBezTo>
                  <a:cubicBezTo>
                    <a:pt x="18989" y="10767"/>
                    <a:pt x="19016" y="10759"/>
                    <a:pt x="19022" y="10745"/>
                  </a:cubicBezTo>
                  <a:cubicBezTo>
                    <a:pt x="19030" y="10727"/>
                    <a:pt x="18988" y="10709"/>
                    <a:pt x="18995" y="10690"/>
                  </a:cubicBezTo>
                  <a:lnTo>
                    <a:pt x="19050" y="10558"/>
                  </a:lnTo>
                  <a:cubicBezTo>
                    <a:pt x="19058" y="10539"/>
                    <a:pt x="19113" y="10536"/>
                    <a:pt x="19121" y="10517"/>
                  </a:cubicBezTo>
                  <a:cubicBezTo>
                    <a:pt x="19127" y="10503"/>
                    <a:pt x="19109" y="10488"/>
                    <a:pt x="19085" y="10485"/>
                  </a:cubicBezTo>
                  <a:cubicBezTo>
                    <a:pt x="19070" y="10483"/>
                    <a:pt x="19057" y="10486"/>
                    <a:pt x="19047" y="10489"/>
                  </a:cubicBezTo>
                  <a:cubicBezTo>
                    <a:pt x="19041" y="10492"/>
                    <a:pt x="19034" y="10491"/>
                    <a:pt x="19032" y="10488"/>
                  </a:cubicBezTo>
                  <a:cubicBezTo>
                    <a:pt x="19027" y="10482"/>
                    <a:pt x="19016" y="10474"/>
                    <a:pt x="19000" y="10472"/>
                  </a:cubicBezTo>
                  <a:close/>
                  <a:moveTo>
                    <a:pt x="909" y="10571"/>
                  </a:moveTo>
                  <a:cubicBezTo>
                    <a:pt x="897" y="10573"/>
                    <a:pt x="886" y="10578"/>
                    <a:pt x="881" y="10586"/>
                  </a:cubicBezTo>
                  <a:cubicBezTo>
                    <a:pt x="866" y="10605"/>
                    <a:pt x="909" y="10629"/>
                    <a:pt x="895" y="10648"/>
                  </a:cubicBezTo>
                  <a:lnTo>
                    <a:pt x="789" y="10787"/>
                  </a:lnTo>
                  <a:cubicBezTo>
                    <a:pt x="774" y="10806"/>
                    <a:pt x="717" y="10805"/>
                    <a:pt x="703" y="10825"/>
                  </a:cubicBezTo>
                  <a:cubicBezTo>
                    <a:pt x="692" y="10840"/>
                    <a:pt x="705" y="10857"/>
                    <a:pt x="731" y="10863"/>
                  </a:cubicBezTo>
                  <a:cubicBezTo>
                    <a:pt x="747" y="10867"/>
                    <a:pt x="762" y="10865"/>
                    <a:pt x="774" y="10862"/>
                  </a:cubicBezTo>
                  <a:cubicBezTo>
                    <a:pt x="780" y="10860"/>
                    <a:pt x="790" y="10862"/>
                    <a:pt x="791" y="10865"/>
                  </a:cubicBezTo>
                  <a:cubicBezTo>
                    <a:pt x="794" y="10873"/>
                    <a:pt x="804" y="10881"/>
                    <a:pt x="819" y="10885"/>
                  </a:cubicBezTo>
                  <a:cubicBezTo>
                    <a:pt x="845" y="10891"/>
                    <a:pt x="876" y="10885"/>
                    <a:pt x="887" y="10870"/>
                  </a:cubicBezTo>
                  <a:cubicBezTo>
                    <a:pt x="901" y="10850"/>
                    <a:pt x="859" y="10827"/>
                    <a:pt x="874" y="10807"/>
                  </a:cubicBezTo>
                  <a:cubicBezTo>
                    <a:pt x="874" y="10807"/>
                    <a:pt x="978" y="10669"/>
                    <a:pt x="978" y="10669"/>
                  </a:cubicBezTo>
                  <a:cubicBezTo>
                    <a:pt x="993" y="10649"/>
                    <a:pt x="1051" y="10651"/>
                    <a:pt x="1065" y="10631"/>
                  </a:cubicBezTo>
                  <a:cubicBezTo>
                    <a:pt x="1076" y="10616"/>
                    <a:pt x="1062" y="10599"/>
                    <a:pt x="1036" y="10592"/>
                  </a:cubicBezTo>
                  <a:cubicBezTo>
                    <a:pt x="1021" y="10588"/>
                    <a:pt x="1004" y="10591"/>
                    <a:pt x="992" y="10595"/>
                  </a:cubicBezTo>
                  <a:cubicBezTo>
                    <a:pt x="986" y="10597"/>
                    <a:pt x="979" y="10594"/>
                    <a:pt x="977" y="10590"/>
                  </a:cubicBezTo>
                  <a:cubicBezTo>
                    <a:pt x="972" y="10582"/>
                    <a:pt x="964" y="10574"/>
                    <a:pt x="948" y="10571"/>
                  </a:cubicBezTo>
                  <a:cubicBezTo>
                    <a:pt x="935" y="10567"/>
                    <a:pt x="921" y="10568"/>
                    <a:pt x="909" y="10571"/>
                  </a:cubicBezTo>
                  <a:close/>
                  <a:moveTo>
                    <a:pt x="20639" y="10571"/>
                  </a:moveTo>
                  <a:cubicBezTo>
                    <a:pt x="20624" y="10574"/>
                    <a:pt x="20615" y="10582"/>
                    <a:pt x="20611" y="10590"/>
                  </a:cubicBezTo>
                  <a:cubicBezTo>
                    <a:pt x="20609" y="10594"/>
                    <a:pt x="20600" y="10597"/>
                    <a:pt x="20594" y="10595"/>
                  </a:cubicBezTo>
                  <a:cubicBezTo>
                    <a:pt x="20582" y="10591"/>
                    <a:pt x="20565" y="10588"/>
                    <a:pt x="20550" y="10592"/>
                  </a:cubicBezTo>
                  <a:cubicBezTo>
                    <a:pt x="20524" y="10599"/>
                    <a:pt x="20510" y="10616"/>
                    <a:pt x="20521" y="10631"/>
                  </a:cubicBezTo>
                  <a:cubicBezTo>
                    <a:pt x="20535" y="10651"/>
                    <a:pt x="20593" y="10649"/>
                    <a:pt x="20608" y="10669"/>
                  </a:cubicBezTo>
                  <a:cubicBezTo>
                    <a:pt x="20608" y="10669"/>
                    <a:pt x="20712" y="10807"/>
                    <a:pt x="20712" y="10807"/>
                  </a:cubicBezTo>
                  <a:cubicBezTo>
                    <a:pt x="20727" y="10827"/>
                    <a:pt x="20685" y="10850"/>
                    <a:pt x="20699" y="10870"/>
                  </a:cubicBezTo>
                  <a:cubicBezTo>
                    <a:pt x="20710" y="10885"/>
                    <a:pt x="20741" y="10891"/>
                    <a:pt x="20767" y="10885"/>
                  </a:cubicBezTo>
                  <a:cubicBezTo>
                    <a:pt x="20782" y="10881"/>
                    <a:pt x="20793" y="10873"/>
                    <a:pt x="20797" y="10865"/>
                  </a:cubicBezTo>
                  <a:cubicBezTo>
                    <a:pt x="20798" y="10862"/>
                    <a:pt x="20806" y="10860"/>
                    <a:pt x="20812" y="10862"/>
                  </a:cubicBezTo>
                  <a:cubicBezTo>
                    <a:pt x="20824" y="10865"/>
                    <a:pt x="20841" y="10867"/>
                    <a:pt x="20856" y="10863"/>
                  </a:cubicBezTo>
                  <a:cubicBezTo>
                    <a:pt x="20882" y="10857"/>
                    <a:pt x="20896" y="10840"/>
                    <a:pt x="20885" y="10825"/>
                  </a:cubicBezTo>
                  <a:cubicBezTo>
                    <a:pt x="20870" y="10805"/>
                    <a:pt x="20812" y="10806"/>
                    <a:pt x="20797" y="10787"/>
                  </a:cubicBezTo>
                  <a:lnTo>
                    <a:pt x="20693" y="10648"/>
                  </a:lnTo>
                  <a:cubicBezTo>
                    <a:pt x="20678" y="10629"/>
                    <a:pt x="20720" y="10605"/>
                    <a:pt x="20705" y="10586"/>
                  </a:cubicBezTo>
                  <a:cubicBezTo>
                    <a:pt x="20694" y="10571"/>
                    <a:pt x="20665" y="10564"/>
                    <a:pt x="20639" y="10571"/>
                  </a:cubicBezTo>
                  <a:close/>
                  <a:moveTo>
                    <a:pt x="237" y="10757"/>
                  </a:moveTo>
                  <a:cubicBezTo>
                    <a:pt x="226" y="10758"/>
                    <a:pt x="215" y="10763"/>
                    <a:pt x="209" y="10769"/>
                  </a:cubicBezTo>
                  <a:cubicBezTo>
                    <a:pt x="193" y="10784"/>
                    <a:pt x="225" y="10807"/>
                    <a:pt x="209" y="10823"/>
                  </a:cubicBezTo>
                  <a:lnTo>
                    <a:pt x="91" y="10934"/>
                  </a:lnTo>
                  <a:cubicBezTo>
                    <a:pt x="75" y="10950"/>
                    <a:pt x="22" y="10945"/>
                    <a:pt x="6" y="10961"/>
                  </a:cubicBezTo>
                  <a:cubicBezTo>
                    <a:pt x="-7" y="10973"/>
                    <a:pt x="3" y="10989"/>
                    <a:pt x="25" y="10995"/>
                  </a:cubicBezTo>
                  <a:cubicBezTo>
                    <a:pt x="38" y="10999"/>
                    <a:pt x="51" y="10998"/>
                    <a:pt x="63" y="10996"/>
                  </a:cubicBezTo>
                  <a:cubicBezTo>
                    <a:pt x="69" y="10995"/>
                    <a:pt x="77" y="10997"/>
                    <a:pt x="78" y="11001"/>
                  </a:cubicBezTo>
                  <a:cubicBezTo>
                    <a:pt x="80" y="11007"/>
                    <a:pt x="86" y="11015"/>
                    <a:pt x="99" y="11019"/>
                  </a:cubicBezTo>
                  <a:cubicBezTo>
                    <a:pt x="121" y="11026"/>
                    <a:pt x="150" y="11022"/>
                    <a:pt x="163" y="11010"/>
                  </a:cubicBezTo>
                  <a:cubicBezTo>
                    <a:pt x="179" y="10994"/>
                    <a:pt x="146" y="10972"/>
                    <a:pt x="163" y="10957"/>
                  </a:cubicBezTo>
                  <a:cubicBezTo>
                    <a:pt x="163" y="10957"/>
                    <a:pt x="281" y="10845"/>
                    <a:pt x="281" y="10845"/>
                  </a:cubicBezTo>
                  <a:cubicBezTo>
                    <a:pt x="298" y="10829"/>
                    <a:pt x="348" y="10833"/>
                    <a:pt x="365" y="10817"/>
                  </a:cubicBezTo>
                  <a:cubicBezTo>
                    <a:pt x="377" y="10805"/>
                    <a:pt x="370" y="10790"/>
                    <a:pt x="347" y="10783"/>
                  </a:cubicBezTo>
                  <a:cubicBezTo>
                    <a:pt x="334" y="10779"/>
                    <a:pt x="318" y="10779"/>
                    <a:pt x="308" y="10782"/>
                  </a:cubicBezTo>
                  <a:cubicBezTo>
                    <a:pt x="302" y="10784"/>
                    <a:pt x="295" y="10781"/>
                    <a:pt x="294" y="10778"/>
                  </a:cubicBezTo>
                  <a:cubicBezTo>
                    <a:pt x="291" y="10771"/>
                    <a:pt x="285" y="10764"/>
                    <a:pt x="272" y="10760"/>
                  </a:cubicBezTo>
                  <a:cubicBezTo>
                    <a:pt x="261" y="10756"/>
                    <a:pt x="249" y="10755"/>
                    <a:pt x="237" y="10757"/>
                  </a:cubicBezTo>
                  <a:close/>
                  <a:moveTo>
                    <a:pt x="21349" y="10757"/>
                  </a:moveTo>
                  <a:cubicBezTo>
                    <a:pt x="21337" y="10755"/>
                    <a:pt x="21325" y="10756"/>
                    <a:pt x="21314" y="10760"/>
                  </a:cubicBezTo>
                  <a:cubicBezTo>
                    <a:pt x="21301" y="10764"/>
                    <a:pt x="21296" y="10771"/>
                    <a:pt x="21294" y="10778"/>
                  </a:cubicBezTo>
                  <a:cubicBezTo>
                    <a:pt x="21293" y="10781"/>
                    <a:pt x="21286" y="10784"/>
                    <a:pt x="21280" y="10782"/>
                  </a:cubicBezTo>
                  <a:cubicBezTo>
                    <a:pt x="21269" y="10779"/>
                    <a:pt x="21253" y="10779"/>
                    <a:pt x="21240" y="10783"/>
                  </a:cubicBezTo>
                  <a:cubicBezTo>
                    <a:pt x="21218" y="10790"/>
                    <a:pt x="21209" y="10805"/>
                    <a:pt x="21221" y="10817"/>
                  </a:cubicBezTo>
                  <a:cubicBezTo>
                    <a:pt x="21238" y="10833"/>
                    <a:pt x="21289" y="10829"/>
                    <a:pt x="21306" y="10845"/>
                  </a:cubicBezTo>
                  <a:cubicBezTo>
                    <a:pt x="21306" y="10845"/>
                    <a:pt x="21424" y="10957"/>
                    <a:pt x="21424" y="10957"/>
                  </a:cubicBezTo>
                  <a:cubicBezTo>
                    <a:pt x="21442" y="10972"/>
                    <a:pt x="21409" y="10994"/>
                    <a:pt x="21424" y="11010"/>
                  </a:cubicBezTo>
                  <a:cubicBezTo>
                    <a:pt x="21437" y="11022"/>
                    <a:pt x="21465" y="11026"/>
                    <a:pt x="21487" y="11019"/>
                  </a:cubicBezTo>
                  <a:cubicBezTo>
                    <a:pt x="21500" y="11015"/>
                    <a:pt x="21508" y="11007"/>
                    <a:pt x="21509" y="11001"/>
                  </a:cubicBezTo>
                  <a:cubicBezTo>
                    <a:pt x="21510" y="10997"/>
                    <a:pt x="21517" y="10995"/>
                    <a:pt x="21523" y="10996"/>
                  </a:cubicBezTo>
                  <a:cubicBezTo>
                    <a:pt x="21535" y="10998"/>
                    <a:pt x="21550" y="10999"/>
                    <a:pt x="21563" y="10995"/>
                  </a:cubicBezTo>
                  <a:cubicBezTo>
                    <a:pt x="21584" y="10989"/>
                    <a:pt x="21593" y="10973"/>
                    <a:pt x="21580" y="10961"/>
                  </a:cubicBezTo>
                  <a:cubicBezTo>
                    <a:pt x="21564" y="10945"/>
                    <a:pt x="21513" y="10950"/>
                    <a:pt x="21497" y="10934"/>
                  </a:cubicBezTo>
                  <a:lnTo>
                    <a:pt x="21377" y="10823"/>
                  </a:lnTo>
                  <a:cubicBezTo>
                    <a:pt x="21361" y="10807"/>
                    <a:pt x="21393" y="10784"/>
                    <a:pt x="21377" y="10769"/>
                  </a:cubicBezTo>
                  <a:cubicBezTo>
                    <a:pt x="21371" y="10763"/>
                    <a:pt x="21360" y="10758"/>
                    <a:pt x="21349" y="10757"/>
                  </a:cubicBezTo>
                  <a:close/>
                  <a:moveTo>
                    <a:pt x="1348" y="10758"/>
                  </a:moveTo>
                  <a:cubicBezTo>
                    <a:pt x="1320" y="10753"/>
                    <a:pt x="1288" y="10761"/>
                    <a:pt x="1279" y="10776"/>
                  </a:cubicBezTo>
                  <a:cubicBezTo>
                    <a:pt x="1265" y="10795"/>
                    <a:pt x="1312" y="10817"/>
                    <a:pt x="1299" y="10837"/>
                  </a:cubicBezTo>
                  <a:lnTo>
                    <a:pt x="1203" y="10977"/>
                  </a:lnTo>
                  <a:cubicBezTo>
                    <a:pt x="1189" y="10998"/>
                    <a:pt x="1128" y="10999"/>
                    <a:pt x="1115" y="11019"/>
                  </a:cubicBezTo>
                  <a:cubicBezTo>
                    <a:pt x="1105" y="11034"/>
                    <a:pt x="1122" y="11051"/>
                    <a:pt x="1150" y="11056"/>
                  </a:cubicBezTo>
                  <a:cubicBezTo>
                    <a:pt x="1166" y="11059"/>
                    <a:pt x="1183" y="11056"/>
                    <a:pt x="1195" y="11052"/>
                  </a:cubicBezTo>
                  <a:cubicBezTo>
                    <a:pt x="1202" y="11050"/>
                    <a:pt x="1212" y="11052"/>
                    <a:pt x="1214" y="11055"/>
                  </a:cubicBezTo>
                  <a:cubicBezTo>
                    <a:pt x="1219" y="11063"/>
                    <a:pt x="1230" y="11071"/>
                    <a:pt x="1247" y="11074"/>
                  </a:cubicBezTo>
                  <a:cubicBezTo>
                    <a:pt x="1276" y="11079"/>
                    <a:pt x="1307" y="11072"/>
                    <a:pt x="1316" y="11057"/>
                  </a:cubicBezTo>
                  <a:cubicBezTo>
                    <a:pt x="1329" y="11037"/>
                    <a:pt x="1282" y="11016"/>
                    <a:pt x="1296" y="10995"/>
                  </a:cubicBezTo>
                  <a:cubicBezTo>
                    <a:pt x="1296" y="10995"/>
                    <a:pt x="1392" y="10854"/>
                    <a:pt x="1392" y="10854"/>
                  </a:cubicBezTo>
                  <a:cubicBezTo>
                    <a:pt x="1405" y="10834"/>
                    <a:pt x="1468" y="10834"/>
                    <a:pt x="1480" y="10814"/>
                  </a:cubicBezTo>
                  <a:cubicBezTo>
                    <a:pt x="1490" y="10799"/>
                    <a:pt x="1473" y="10782"/>
                    <a:pt x="1445" y="10777"/>
                  </a:cubicBezTo>
                  <a:cubicBezTo>
                    <a:pt x="1429" y="10773"/>
                    <a:pt x="1410" y="10776"/>
                    <a:pt x="1398" y="10780"/>
                  </a:cubicBezTo>
                  <a:cubicBezTo>
                    <a:pt x="1392" y="10783"/>
                    <a:pt x="1383" y="10780"/>
                    <a:pt x="1381" y="10776"/>
                  </a:cubicBezTo>
                  <a:cubicBezTo>
                    <a:pt x="1376" y="10769"/>
                    <a:pt x="1364" y="10761"/>
                    <a:pt x="1348" y="10758"/>
                  </a:cubicBezTo>
                  <a:close/>
                  <a:moveTo>
                    <a:pt x="1713" y="10758"/>
                  </a:moveTo>
                  <a:cubicBezTo>
                    <a:pt x="1684" y="10754"/>
                    <a:pt x="1654" y="10763"/>
                    <a:pt x="1647" y="10779"/>
                  </a:cubicBezTo>
                  <a:cubicBezTo>
                    <a:pt x="1637" y="10801"/>
                    <a:pt x="1688" y="10822"/>
                    <a:pt x="1678" y="10844"/>
                  </a:cubicBezTo>
                  <a:lnTo>
                    <a:pt x="1611" y="11001"/>
                  </a:lnTo>
                  <a:cubicBezTo>
                    <a:pt x="1600" y="11023"/>
                    <a:pt x="1539" y="11028"/>
                    <a:pt x="1530" y="11050"/>
                  </a:cubicBezTo>
                  <a:cubicBezTo>
                    <a:pt x="1523" y="11066"/>
                    <a:pt x="1542" y="11084"/>
                    <a:pt x="1571" y="11088"/>
                  </a:cubicBezTo>
                  <a:cubicBezTo>
                    <a:pt x="1588" y="11090"/>
                    <a:pt x="1604" y="11086"/>
                    <a:pt x="1615" y="11081"/>
                  </a:cubicBezTo>
                  <a:cubicBezTo>
                    <a:pt x="1622" y="11079"/>
                    <a:pt x="1632" y="11080"/>
                    <a:pt x="1634" y="11083"/>
                  </a:cubicBezTo>
                  <a:cubicBezTo>
                    <a:pt x="1639" y="11091"/>
                    <a:pt x="1653" y="11099"/>
                    <a:pt x="1670" y="11101"/>
                  </a:cubicBezTo>
                  <a:cubicBezTo>
                    <a:pt x="1699" y="11105"/>
                    <a:pt x="1728" y="11096"/>
                    <a:pt x="1735" y="11079"/>
                  </a:cubicBezTo>
                  <a:cubicBezTo>
                    <a:pt x="1744" y="11058"/>
                    <a:pt x="1694" y="11037"/>
                    <a:pt x="1703" y="11014"/>
                  </a:cubicBezTo>
                  <a:cubicBezTo>
                    <a:pt x="1703" y="11014"/>
                    <a:pt x="1773" y="10858"/>
                    <a:pt x="1773" y="10858"/>
                  </a:cubicBezTo>
                  <a:cubicBezTo>
                    <a:pt x="1782" y="10836"/>
                    <a:pt x="1843" y="10831"/>
                    <a:pt x="1853" y="10809"/>
                  </a:cubicBezTo>
                  <a:cubicBezTo>
                    <a:pt x="1860" y="10792"/>
                    <a:pt x="1840" y="10775"/>
                    <a:pt x="1812" y="10771"/>
                  </a:cubicBezTo>
                  <a:cubicBezTo>
                    <a:pt x="1795" y="10769"/>
                    <a:pt x="1777" y="10773"/>
                    <a:pt x="1766" y="10778"/>
                  </a:cubicBezTo>
                  <a:cubicBezTo>
                    <a:pt x="1761" y="10781"/>
                    <a:pt x="1751" y="10779"/>
                    <a:pt x="1747" y="10775"/>
                  </a:cubicBezTo>
                  <a:cubicBezTo>
                    <a:pt x="1740" y="10768"/>
                    <a:pt x="1729" y="10760"/>
                    <a:pt x="1713" y="10758"/>
                  </a:cubicBezTo>
                  <a:close/>
                  <a:moveTo>
                    <a:pt x="19873" y="10758"/>
                  </a:moveTo>
                  <a:cubicBezTo>
                    <a:pt x="19857" y="10760"/>
                    <a:pt x="19846" y="10768"/>
                    <a:pt x="19839" y="10775"/>
                  </a:cubicBezTo>
                  <a:cubicBezTo>
                    <a:pt x="19835" y="10779"/>
                    <a:pt x="19826" y="10781"/>
                    <a:pt x="19821" y="10778"/>
                  </a:cubicBezTo>
                  <a:cubicBezTo>
                    <a:pt x="19811" y="10773"/>
                    <a:pt x="19793" y="10769"/>
                    <a:pt x="19776" y="10771"/>
                  </a:cubicBezTo>
                  <a:cubicBezTo>
                    <a:pt x="19747" y="10775"/>
                    <a:pt x="19728" y="10792"/>
                    <a:pt x="19735" y="10809"/>
                  </a:cubicBezTo>
                  <a:cubicBezTo>
                    <a:pt x="19744" y="10831"/>
                    <a:pt x="19806" y="10836"/>
                    <a:pt x="19815" y="10858"/>
                  </a:cubicBezTo>
                  <a:cubicBezTo>
                    <a:pt x="19815" y="10858"/>
                    <a:pt x="19883" y="11014"/>
                    <a:pt x="19883" y="11014"/>
                  </a:cubicBezTo>
                  <a:cubicBezTo>
                    <a:pt x="19892" y="11037"/>
                    <a:pt x="19842" y="11058"/>
                    <a:pt x="19851" y="11079"/>
                  </a:cubicBezTo>
                  <a:cubicBezTo>
                    <a:pt x="19858" y="11096"/>
                    <a:pt x="19889" y="11105"/>
                    <a:pt x="19917" y="11101"/>
                  </a:cubicBezTo>
                  <a:cubicBezTo>
                    <a:pt x="19935" y="11099"/>
                    <a:pt x="19947" y="11091"/>
                    <a:pt x="19952" y="11083"/>
                  </a:cubicBezTo>
                  <a:cubicBezTo>
                    <a:pt x="19954" y="11080"/>
                    <a:pt x="19964" y="11079"/>
                    <a:pt x="19971" y="11081"/>
                  </a:cubicBezTo>
                  <a:cubicBezTo>
                    <a:pt x="19982" y="11086"/>
                    <a:pt x="19998" y="11090"/>
                    <a:pt x="20015" y="11088"/>
                  </a:cubicBezTo>
                  <a:cubicBezTo>
                    <a:pt x="20044" y="11084"/>
                    <a:pt x="20063" y="11066"/>
                    <a:pt x="20056" y="11050"/>
                  </a:cubicBezTo>
                  <a:cubicBezTo>
                    <a:pt x="20047" y="11028"/>
                    <a:pt x="19987" y="11023"/>
                    <a:pt x="19977" y="11001"/>
                  </a:cubicBezTo>
                  <a:lnTo>
                    <a:pt x="19908" y="10844"/>
                  </a:lnTo>
                  <a:cubicBezTo>
                    <a:pt x="19898" y="10822"/>
                    <a:pt x="19949" y="10801"/>
                    <a:pt x="19939" y="10779"/>
                  </a:cubicBezTo>
                  <a:cubicBezTo>
                    <a:pt x="19932" y="10763"/>
                    <a:pt x="19902" y="10754"/>
                    <a:pt x="19873" y="10758"/>
                  </a:cubicBezTo>
                  <a:close/>
                  <a:moveTo>
                    <a:pt x="20238" y="10758"/>
                  </a:moveTo>
                  <a:cubicBezTo>
                    <a:pt x="20222" y="10761"/>
                    <a:pt x="20212" y="10769"/>
                    <a:pt x="20207" y="10776"/>
                  </a:cubicBezTo>
                  <a:cubicBezTo>
                    <a:pt x="20204" y="10780"/>
                    <a:pt x="20194" y="10783"/>
                    <a:pt x="20188" y="10780"/>
                  </a:cubicBezTo>
                  <a:cubicBezTo>
                    <a:pt x="20176" y="10776"/>
                    <a:pt x="20157" y="10773"/>
                    <a:pt x="20141" y="10777"/>
                  </a:cubicBezTo>
                  <a:cubicBezTo>
                    <a:pt x="20113" y="10782"/>
                    <a:pt x="20097" y="10799"/>
                    <a:pt x="20108" y="10814"/>
                  </a:cubicBezTo>
                  <a:cubicBezTo>
                    <a:pt x="20120" y="10834"/>
                    <a:pt x="20181" y="10834"/>
                    <a:pt x="20194" y="10854"/>
                  </a:cubicBezTo>
                  <a:cubicBezTo>
                    <a:pt x="20194" y="10854"/>
                    <a:pt x="20290" y="10995"/>
                    <a:pt x="20290" y="10995"/>
                  </a:cubicBezTo>
                  <a:cubicBezTo>
                    <a:pt x="20304" y="11016"/>
                    <a:pt x="20257" y="11037"/>
                    <a:pt x="20270" y="11057"/>
                  </a:cubicBezTo>
                  <a:cubicBezTo>
                    <a:pt x="20279" y="11072"/>
                    <a:pt x="20312" y="11079"/>
                    <a:pt x="20340" y="11074"/>
                  </a:cubicBezTo>
                  <a:cubicBezTo>
                    <a:pt x="20357" y="11071"/>
                    <a:pt x="20368" y="11063"/>
                    <a:pt x="20372" y="11055"/>
                  </a:cubicBezTo>
                  <a:cubicBezTo>
                    <a:pt x="20374" y="11052"/>
                    <a:pt x="20384" y="11050"/>
                    <a:pt x="20391" y="11052"/>
                  </a:cubicBezTo>
                  <a:cubicBezTo>
                    <a:pt x="20403" y="11056"/>
                    <a:pt x="20421" y="11059"/>
                    <a:pt x="20438" y="11056"/>
                  </a:cubicBezTo>
                  <a:cubicBezTo>
                    <a:pt x="20466" y="11051"/>
                    <a:pt x="20481" y="11034"/>
                    <a:pt x="20471" y="11019"/>
                  </a:cubicBezTo>
                  <a:cubicBezTo>
                    <a:pt x="20458" y="10999"/>
                    <a:pt x="20397" y="10998"/>
                    <a:pt x="20383" y="10977"/>
                  </a:cubicBezTo>
                  <a:lnTo>
                    <a:pt x="20287" y="10837"/>
                  </a:lnTo>
                  <a:cubicBezTo>
                    <a:pt x="20274" y="10817"/>
                    <a:pt x="20322" y="10795"/>
                    <a:pt x="20309" y="10776"/>
                  </a:cubicBezTo>
                  <a:cubicBezTo>
                    <a:pt x="20299" y="10761"/>
                    <a:pt x="20266" y="10753"/>
                    <a:pt x="20238" y="10758"/>
                  </a:cubicBezTo>
                  <a:close/>
                  <a:moveTo>
                    <a:pt x="538" y="10947"/>
                  </a:moveTo>
                  <a:cubicBezTo>
                    <a:pt x="525" y="10949"/>
                    <a:pt x="515" y="10954"/>
                    <a:pt x="509" y="10962"/>
                  </a:cubicBezTo>
                  <a:cubicBezTo>
                    <a:pt x="496" y="10981"/>
                    <a:pt x="539" y="11005"/>
                    <a:pt x="523" y="11024"/>
                  </a:cubicBezTo>
                  <a:lnTo>
                    <a:pt x="418" y="11163"/>
                  </a:lnTo>
                  <a:cubicBezTo>
                    <a:pt x="404" y="11182"/>
                    <a:pt x="345" y="11182"/>
                    <a:pt x="332" y="11201"/>
                  </a:cubicBezTo>
                  <a:cubicBezTo>
                    <a:pt x="320" y="11217"/>
                    <a:pt x="333" y="11233"/>
                    <a:pt x="360" y="11239"/>
                  </a:cubicBezTo>
                  <a:cubicBezTo>
                    <a:pt x="374" y="11243"/>
                    <a:pt x="390" y="11241"/>
                    <a:pt x="402" y="11238"/>
                  </a:cubicBezTo>
                  <a:cubicBezTo>
                    <a:pt x="409" y="11236"/>
                    <a:pt x="418" y="11237"/>
                    <a:pt x="420" y="11241"/>
                  </a:cubicBezTo>
                  <a:cubicBezTo>
                    <a:pt x="423" y="11249"/>
                    <a:pt x="433" y="11257"/>
                    <a:pt x="448" y="11261"/>
                  </a:cubicBezTo>
                  <a:cubicBezTo>
                    <a:pt x="474" y="11267"/>
                    <a:pt x="504" y="11261"/>
                    <a:pt x="516" y="11247"/>
                  </a:cubicBezTo>
                  <a:cubicBezTo>
                    <a:pt x="529" y="11227"/>
                    <a:pt x="488" y="11203"/>
                    <a:pt x="503" y="11183"/>
                  </a:cubicBezTo>
                  <a:cubicBezTo>
                    <a:pt x="503" y="11183"/>
                    <a:pt x="607" y="11045"/>
                    <a:pt x="607" y="11045"/>
                  </a:cubicBezTo>
                  <a:cubicBezTo>
                    <a:pt x="622" y="11025"/>
                    <a:pt x="680" y="11027"/>
                    <a:pt x="695" y="11007"/>
                  </a:cubicBezTo>
                  <a:cubicBezTo>
                    <a:pt x="706" y="10992"/>
                    <a:pt x="692" y="10974"/>
                    <a:pt x="667" y="10968"/>
                  </a:cubicBezTo>
                  <a:cubicBezTo>
                    <a:pt x="650" y="10965"/>
                    <a:pt x="634" y="10967"/>
                    <a:pt x="623" y="10971"/>
                  </a:cubicBezTo>
                  <a:cubicBezTo>
                    <a:pt x="617" y="10973"/>
                    <a:pt x="608" y="10970"/>
                    <a:pt x="605" y="10966"/>
                  </a:cubicBezTo>
                  <a:cubicBezTo>
                    <a:pt x="601" y="10958"/>
                    <a:pt x="592" y="10950"/>
                    <a:pt x="577" y="10947"/>
                  </a:cubicBezTo>
                  <a:cubicBezTo>
                    <a:pt x="564" y="10943"/>
                    <a:pt x="550" y="10944"/>
                    <a:pt x="538" y="10947"/>
                  </a:cubicBezTo>
                  <a:close/>
                  <a:moveTo>
                    <a:pt x="21009" y="10947"/>
                  </a:moveTo>
                  <a:cubicBezTo>
                    <a:pt x="20994" y="10950"/>
                    <a:pt x="20985" y="10958"/>
                    <a:pt x="20981" y="10966"/>
                  </a:cubicBezTo>
                  <a:cubicBezTo>
                    <a:pt x="20978" y="10970"/>
                    <a:pt x="20971" y="10973"/>
                    <a:pt x="20965" y="10971"/>
                  </a:cubicBezTo>
                  <a:cubicBezTo>
                    <a:pt x="20954" y="10967"/>
                    <a:pt x="20937" y="10965"/>
                    <a:pt x="20921" y="10968"/>
                  </a:cubicBezTo>
                  <a:cubicBezTo>
                    <a:pt x="20895" y="10974"/>
                    <a:pt x="20882" y="10992"/>
                    <a:pt x="20893" y="11007"/>
                  </a:cubicBezTo>
                  <a:cubicBezTo>
                    <a:pt x="20907" y="11027"/>
                    <a:pt x="20964" y="11025"/>
                    <a:pt x="20979" y="11045"/>
                  </a:cubicBezTo>
                  <a:cubicBezTo>
                    <a:pt x="20979" y="11045"/>
                    <a:pt x="21085" y="11183"/>
                    <a:pt x="21085" y="11183"/>
                  </a:cubicBezTo>
                  <a:cubicBezTo>
                    <a:pt x="21099" y="11203"/>
                    <a:pt x="21057" y="11227"/>
                    <a:pt x="21070" y="11247"/>
                  </a:cubicBezTo>
                  <a:cubicBezTo>
                    <a:pt x="21082" y="11261"/>
                    <a:pt x="21112" y="11267"/>
                    <a:pt x="21138" y="11261"/>
                  </a:cubicBezTo>
                  <a:cubicBezTo>
                    <a:pt x="21153" y="11257"/>
                    <a:pt x="21163" y="11249"/>
                    <a:pt x="21166" y="11241"/>
                  </a:cubicBezTo>
                  <a:cubicBezTo>
                    <a:pt x="21168" y="11237"/>
                    <a:pt x="21177" y="11236"/>
                    <a:pt x="21184" y="11238"/>
                  </a:cubicBezTo>
                  <a:cubicBezTo>
                    <a:pt x="21196" y="11241"/>
                    <a:pt x="21212" y="11243"/>
                    <a:pt x="21226" y="11239"/>
                  </a:cubicBezTo>
                  <a:cubicBezTo>
                    <a:pt x="21253" y="11233"/>
                    <a:pt x="21266" y="11217"/>
                    <a:pt x="21254" y="11201"/>
                  </a:cubicBezTo>
                  <a:cubicBezTo>
                    <a:pt x="21241" y="11182"/>
                    <a:pt x="21182" y="11182"/>
                    <a:pt x="21168" y="11163"/>
                  </a:cubicBezTo>
                  <a:lnTo>
                    <a:pt x="21064" y="11024"/>
                  </a:lnTo>
                  <a:cubicBezTo>
                    <a:pt x="21049" y="11005"/>
                    <a:pt x="21090" y="10981"/>
                    <a:pt x="21077" y="10962"/>
                  </a:cubicBezTo>
                  <a:cubicBezTo>
                    <a:pt x="21066" y="10947"/>
                    <a:pt x="21035" y="10940"/>
                    <a:pt x="21009" y="10947"/>
                  </a:cubicBezTo>
                  <a:close/>
                  <a:moveTo>
                    <a:pt x="1096" y="11154"/>
                  </a:moveTo>
                  <a:cubicBezTo>
                    <a:pt x="1068" y="11148"/>
                    <a:pt x="1037" y="11155"/>
                    <a:pt x="1027" y="11171"/>
                  </a:cubicBezTo>
                  <a:cubicBezTo>
                    <a:pt x="1014" y="11190"/>
                    <a:pt x="1061" y="11213"/>
                    <a:pt x="1047" y="11233"/>
                  </a:cubicBezTo>
                  <a:lnTo>
                    <a:pt x="951" y="11373"/>
                  </a:lnTo>
                  <a:cubicBezTo>
                    <a:pt x="938" y="11393"/>
                    <a:pt x="876" y="11394"/>
                    <a:pt x="863" y="11414"/>
                  </a:cubicBezTo>
                  <a:cubicBezTo>
                    <a:pt x="853" y="11429"/>
                    <a:pt x="870" y="11445"/>
                    <a:pt x="898" y="11451"/>
                  </a:cubicBezTo>
                  <a:cubicBezTo>
                    <a:pt x="915" y="11454"/>
                    <a:pt x="932" y="11452"/>
                    <a:pt x="945" y="11448"/>
                  </a:cubicBezTo>
                  <a:cubicBezTo>
                    <a:pt x="951" y="11446"/>
                    <a:pt x="960" y="11447"/>
                    <a:pt x="962" y="11451"/>
                  </a:cubicBezTo>
                  <a:cubicBezTo>
                    <a:pt x="966" y="11458"/>
                    <a:pt x="979" y="11467"/>
                    <a:pt x="995" y="11470"/>
                  </a:cubicBezTo>
                  <a:cubicBezTo>
                    <a:pt x="1023" y="11475"/>
                    <a:pt x="1057" y="11468"/>
                    <a:pt x="1066" y="11453"/>
                  </a:cubicBezTo>
                  <a:cubicBezTo>
                    <a:pt x="1079" y="11433"/>
                    <a:pt x="1031" y="11411"/>
                    <a:pt x="1044" y="11390"/>
                  </a:cubicBezTo>
                  <a:cubicBezTo>
                    <a:pt x="1044" y="11390"/>
                    <a:pt x="1140" y="11250"/>
                    <a:pt x="1140" y="11250"/>
                  </a:cubicBezTo>
                  <a:cubicBezTo>
                    <a:pt x="1154" y="11230"/>
                    <a:pt x="1215" y="11229"/>
                    <a:pt x="1228" y="11210"/>
                  </a:cubicBezTo>
                  <a:cubicBezTo>
                    <a:pt x="1238" y="11195"/>
                    <a:pt x="1222" y="11178"/>
                    <a:pt x="1194" y="11173"/>
                  </a:cubicBezTo>
                  <a:cubicBezTo>
                    <a:pt x="1176" y="11169"/>
                    <a:pt x="1158" y="11172"/>
                    <a:pt x="1146" y="11176"/>
                  </a:cubicBezTo>
                  <a:cubicBezTo>
                    <a:pt x="1140" y="11178"/>
                    <a:pt x="1133" y="11175"/>
                    <a:pt x="1129" y="11172"/>
                  </a:cubicBezTo>
                  <a:cubicBezTo>
                    <a:pt x="1124" y="11165"/>
                    <a:pt x="1113" y="11157"/>
                    <a:pt x="1096" y="11154"/>
                  </a:cubicBezTo>
                  <a:close/>
                  <a:moveTo>
                    <a:pt x="20491" y="11154"/>
                  </a:moveTo>
                  <a:cubicBezTo>
                    <a:pt x="20475" y="11157"/>
                    <a:pt x="20464" y="11165"/>
                    <a:pt x="20458" y="11172"/>
                  </a:cubicBezTo>
                  <a:cubicBezTo>
                    <a:pt x="20455" y="11175"/>
                    <a:pt x="20446" y="11178"/>
                    <a:pt x="20440" y="11176"/>
                  </a:cubicBezTo>
                  <a:cubicBezTo>
                    <a:pt x="20428" y="11172"/>
                    <a:pt x="20410" y="11169"/>
                    <a:pt x="20392" y="11173"/>
                  </a:cubicBezTo>
                  <a:cubicBezTo>
                    <a:pt x="20364" y="11178"/>
                    <a:pt x="20348" y="11195"/>
                    <a:pt x="20358" y="11210"/>
                  </a:cubicBezTo>
                  <a:cubicBezTo>
                    <a:pt x="20371" y="11229"/>
                    <a:pt x="20433" y="11230"/>
                    <a:pt x="20447" y="11250"/>
                  </a:cubicBezTo>
                  <a:cubicBezTo>
                    <a:pt x="20447" y="11250"/>
                    <a:pt x="20542" y="11390"/>
                    <a:pt x="20542" y="11390"/>
                  </a:cubicBezTo>
                  <a:cubicBezTo>
                    <a:pt x="20555" y="11411"/>
                    <a:pt x="20508" y="11433"/>
                    <a:pt x="20521" y="11453"/>
                  </a:cubicBezTo>
                  <a:cubicBezTo>
                    <a:pt x="20531" y="11468"/>
                    <a:pt x="20564" y="11475"/>
                    <a:pt x="20592" y="11470"/>
                  </a:cubicBezTo>
                  <a:cubicBezTo>
                    <a:pt x="20609" y="11467"/>
                    <a:pt x="20620" y="11458"/>
                    <a:pt x="20624" y="11451"/>
                  </a:cubicBezTo>
                  <a:cubicBezTo>
                    <a:pt x="20626" y="11447"/>
                    <a:pt x="20636" y="11446"/>
                    <a:pt x="20642" y="11448"/>
                  </a:cubicBezTo>
                  <a:cubicBezTo>
                    <a:pt x="20656" y="11452"/>
                    <a:pt x="20671" y="11454"/>
                    <a:pt x="20688" y="11451"/>
                  </a:cubicBezTo>
                  <a:cubicBezTo>
                    <a:pt x="20716" y="11445"/>
                    <a:pt x="20733" y="11429"/>
                    <a:pt x="20723" y="11414"/>
                  </a:cubicBezTo>
                  <a:cubicBezTo>
                    <a:pt x="20710" y="11394"/>
                    <a:pt x="20648" y="11393"/>
                    <a:pt x="20635" y="11373"/>
                  </a:cubicBezTo>
                  <a:lnTo>
                    <a:pt x="20540" y="11233"/>
                  </a:lnTo>
                  <a:cubicBezTo>
                    <a:pt x="20526" y="11213"/>
                    <a:pt x="20574" y="11190"/>
                    <a:pt x="20561" y="11171"/>
                  </a:cubicBezTo>
                  <a:cubicBezTo>
                    <a:pt x="20551" y="11155"/>
                    <a:pt x="20520" y="11148"/>
                    <a:pt x="20491" y="11154"/>
                  </a:cubicBezTo>
                  <a:close/>
                  <a:moveTo>
                    <a:pt x="1581" y="11192"/>
                  </a:moveTo>
                  <a:cubicBezTo>
                    <a:pt x="1552" y="11188"/>
                    <a:pt x="1521" y="11198"/>
                    <a:pt x="1515" y="11215"/>
                  </a:cubicBezTo>
                  <a:cubicBezTo>
                    <a:pt x="1505" y="11237"/>
                    <a:pt x="1556" y="11258"/>
                    <a:pt x="1546" y="11280"/>
                  </a:cubicBezTo>
                  <a:lnTo>
                    <a:pt x="1477" y="11436"/>
                  </a:lnTo>
                  <a:cubicBezTo>
                    <a:pt x="1466" y="11459"/>
                    <a:pt x="1407" y="11463"/>
                    <a:pt x="1398" y="11485"/>
                  </a:cubicBezTo>
                  <a:cubicBezTo>
                    <a:pt x="1391" y="11502"/>
                    <a:pt x="1411" y="11518"/>
                    <a:pt x="1439" y="11522"/>
                  </a:cubicBezTo>
                  <a:cubicBezTo>
                    <a:pt x="1455" y="11525"/>
                    <a:pt x="1472" y="11521"/>
                    <a:pt x="1483" y="11517"/>
                  </a:cubicBezTo>
                  <a:cubicBezTo>
                    <a:pt x="1490" y="11514"/>
                    <a:pt x="1499" y="11515"/>
                    <a:pt x="1502" y="11519"/>
                  </a:cubicBezTo>
                  <a:cubicBezTo>
                    <a:pt x="1507" y="11526"/>
                    <a:pt x="1519" y="11534"/>
                    <a:pt x="1537" y="11537"/>
                  </a:cubicBezTo>
                  <a:cubicBezTo>
                    <a:pt x="1565" y="11541"/>
                    <a:pt x="1596" y="11531"/>
                    <a:pt x="1603" y="11514"/>
                  </a:cubicBezTo>
                  <a:cubicBezTo>
                    <a:pt x="1612" y="11492"/>
                    <a:pt x="1561" y="11472"/>
                    <a:pt x="1571" y="11449"/>
                  </a:cubicBezTo>
                  <a:cubicBezTo>
                    <a:pt x="1571" y="11449"/>
                    <a:pt x="1640" y="11294"/>
                    <a:pt x="1640" y="11294"/>
                  </a:cubicBezTo>
                  <a:cubicBezTo>
                    <a:pt x="1650" y="11271"/>
                    <a:pt x="1710" y="11267"/>
                    <a:pt x="1719" y="11245"/>
                  </a:cubicBezTo>
                  <a:cubicBezTo>
                    <a:pt x="1726" y="11228"/>
                    <a:pt x="1707" y="11211"/>
                    <a:pt x="1678" y="11207"/>
                  </a:cubicBezTo>
                  <a:cubicBezTo>
                    <a:pt x="1661" y="11204"/>
                    <a:pt x="1644" y="11208"/>
                    <a:pt x="1633" y="11213"/>
                  </a:cubicBezTo>
                  <a:cubicBezTo>
                    <a:pt x="1627" y="11216"/>
                    <a:pt x="1619" y="11215"/>
                    <a:pt x="1615" y="11210"/>
                  </a:cubicBezTo>
                  <a:cubicBezTo>
                    <a:pt x="1608" y="11203"/>
                    <a:pt x="1597" y="11195"/>
                    <a:pt x="1581" y="11192"/>
                  </a:cubicBezTo>
                  <a:close/>
                  <a:moveTo>
                    <a:pt x="20007" y="11192"/>
                  </a:moveTo>
                  <a:cubicBezTo>
                    <a:pt x="19991" y="11195"/>
                    <a:pt x="19979" y="11203"/>
                    <a:pt x="19972" y="11210"/>
                  </a:cubicBezTo>
                  <a:cubicBezTo>
                    <a:pt x="19969" y="11215"/>
                    <a:pt x="19959" y="11216"/>
                    <a:pt x="19953" y="11213"/>
                  </a:cubicBezTo>
                  <a:cubicBezTo>
                    <a:pt x="19942" y="11208"/>
                    <a:pt x="19925" y="11204"/>
                    <a:pt x="19908" y="11207"/>
                  </a:cubicBezTo>
                  <a:cubicBezTo>
                    <a:pt x="19879" y="11211"/>
                    <a:pt x="19860" y="11228"/>
                    <a:pt x="19867" y="11245"/>
                  </a:cubicBezTo>
                  <a:cubicBezTo>
                    <a:pt x="19876" y="11267"/>
                    <a:pt x="19938" y="11271"/>
                    <a:pt x="19947" y="11294"/>
                  </a:cubicBezTo>
                  <a:cubicBezTo>
                    <a:pt x="19947" y="11294"/>
                    <a:pt x="20015" y="11449"/>
                    <a:pt x="20015" y="11449"/>
                  </a:cubicBezTo>
                  <a:cubicBezTo>
                    <a:pt x="20025" y="11472"/>
                    <a:pt x="19975" y="11492"/>
                    <a:pt x="19985" y="11514"/>
                  </a:cubicBezTo>
                  <a:cubicBezTo>
                    <a:pt x="19992" y="11531"/>
                    <a:pt x="20021" y="11541"/>
                    <a:pt x="20049" y="11537"/>
                  </a:cubicBezTo>
                  <a:cubicBezTo>
                    <a:pt x="20067" y="11534"/>
                    <a:pt x="20080" y="11526"/>
                    <a:pt x="20086" y="11519"/>
                  </a:cubicBezTo>
                  <a:cubicBezTo>
                    <a:pt x="20088" y="11515"/>
                    <a:pt x="20098" y="11514"/>
                    <a:pt x="20104" y="11517"/>
                  </a:cubicBezTo>
                  <a:cubicBezTo>
                    <a:pt x="20116" y="11521"/>
                    <a:pt x="20132" y="11525"/>
                    <a:pt x="20149" y="11522"/>
                  </a:cubicBezTo>
                  <a:cubicBezTo>
                    <a:pt x="20177" y="11518"/>
                    <a:pt x="20196" y="11502"/>
                    <a:pt x="20189" y="11485"/>
                  </a:cubicBezTo>
                  <a:cubicBezTo>
                    <a:pt x="20181" y="11463"/>
                    <a:pt x="20120" y="11459"/>
                    <a:pt x="20109" y="11436"/>
                  </a:cubicBezTo>
                  <a:lnTo>
                    <a:pt x="20042" y="11280"/>
                  </a:lnTo>
                  <a:cubicBezTo>
                    <a:pt x="20031" y="11258"/>
                    <a:pt x="20083" y="11237"/>
                    <a:pt x="20073" y="11215"/>
                  </a:cubicBezTo>
                  <a:cubicBezTo>
                    <a:pt x="20066" y="11198"/>
                    <a:pt x="20035" y="11188"/>
                    <a:pt x="20007" y="11192"/>
                  </a:cubicBezTo>
                  <a:close/>
                  <a:moveTo>
                    <a:pt x="9044" y="11370"/>
                  </a:moveTo>
                  <a:cubicBezTo>
                    <a:pt x="8837" y="11370"/>
                    <a:pt x="8660" y="11465"/>
                    <a:pt x="8660" y="11585"/>
                  </a:cubicBezTo>
                  <a:cubicBezTo>
                    <a:pt x="8660" y="11741"/>
                    <a:pt x="9061" y="11832"/>
                    <a:pt x="9061" y="11992"/>
                  </a:cubicBezTo>
                  <a:lnTo>
                    <a:pt x="9061" y="13755"/>
                  </a:lnTo>
                  <a:cubicBezTo>
                    <a:pt x="9061" y="13916"/>
                    <a:pt x="8660" y="14006"/>
                    <a:pt x="8660" y="14162"/>
                  </a:cubicBezTo>
                  <a:cubicBezTo>
                    <a:pt x="8660" y="14282"/>
                    <a:pt x="8837" y="14377"/>
                    <a:pt x="9044" y="14377"/>
                  </a:cubicBezTo>
                  <a:cubicBezTo>
                    <a:pt x="9165" y="14377"/>
                    <a:pt x="9264" y="14336"/>
                    <a:pt x="9330" y="14294"/>
                  </a:cubicBezTo>
                  <a:cubicBezTo>
                    <a:pt x="9367" y="14271"/>
                    <a:pt x="9435" y="14266"/>
                    <a:pt x="9464" y="14288"/>
                  </a:cubicBezTo>
                  <a:cubicBezTo>
                    <a:pt x="9523" y="14335"/>
                    <a:pt x="9632" y="14377"/>
                    <a:pt x="9758" y="14377"/>
                  </a:cubicBezTo>
                  <a:cubicBezTo>
                    <a:pt x="9965" y="14377"/>
                    <a:pt x="10142" y="14282"/>
                    <a:pt x="10142" y="14162"/>
                  </a:cubicBezTo>
                  <a:cubicBezTo>
                    <a:pt x="10142" y="14006"/>
                    <a:pt x="9741" y="13916"/>
                    <a:pt x="9741" y="13755"/>
                  </a:cubicBezTo>
                  <a:cubicBezTo>
                    <a:pt x="9741" y="13755"/>
                    <a:pt x="9741" y="11992"/>
                    <a:pt x="9741" y="11992"/>
                  </a:cubicBezTo>
                  <a:cubicBezTo>
                    <a:pt x="9741" y="11832"/>
                    <a:pt x="10142" y="11741"/>
                    <a:pt x="10142" y="11585"/>
                  </a:cubicBezTo>
                  <a:cubicBezTo>
                    <a:pt x="10142" y="11465"/>
                    <a:pt x="9965" y="11370"/>
                    <a:pt x="9758" y="11370"/>
                  </a:cubicBezTo>
                  <a:cubicBezTo>
                    <a:pt x="9632" y="11370"/>
                    <a:pt x="9523" y="11413"/>
                    <a:pt x="9464" y="11459"/>
                  </a:cubicBezTo>
                  <a:cubicBezTo>
                    <a:pt x="9435" y="11481"/>
                    <a:pt x="9367" y="11477"/>
                    <a:pt x="9330" y="11454"/>
                  </a:cubicBezTo>
                  <a:cubicBezTo>
                    <a:pt x="9264" y="11412"/>
                    <a:pt x="9165" y="11370"/>
                    <a:pt x="9044" y="11370"/>
                  </a:cubicBezTo>
                  <a:close/>
                  <a:moveTo>
                    <a:pt x="11532" y="11370"/>
                  </a:moveTo>
                  <a:cubicBezTo>
                    <a:pt x="11326" y="11370"/>
                    <a:pt x="11149" y="11465"/>
                    <a:pt x="11149" y="11585"/>
                  </a:cubicBezTo>
                  <a:cubicBezTo>
                    <a:pt x="11149" y="11741"/>
                    <a:pt x="11550" y="11832"/>
                    <a:pt x="11550" y="11992"/>
                  </a:cubicBezTo>
                  <a:cubicBezTo>
                    <a:pt x="11550" y="11992"/>
                    <a:pt x="11550" y="13755"/>
                    <a:pt x="11550" y="13755"/>
                  </a:cubicBezTo>
                  <a:cubicBezTo>
                    <a:pt x="11550" y="13916"/>
                    <a:pt x="11149" y="14006"/>
                    <a:pt x="11149" y="14162"/>
                  </a:cubicBezTo>
                  <a:cubicBezTo>
                    <a:pt x="11149" y="14282"/>
                    <a:pt x="11326" y="14377"/>
                    <a:pt x="11532" y="14377"/>
                  </a:cubicBezTo>
                  <a:cubicBezTo>
                    <a:pt x="11659" y="14377"/>
                    <a:pt x="11767" y="14335"/>
                    <a:pt x="11827" y="14288"/>
                  </a:cubicBezTo>
                  <a:cubicBezTo>
                    <a:pt x="11855" y="14266"/>
                    <a:pt x="11924" y="14271"/>
                    <a:pt x="11960" y="14294"/>
                  </a:cubicBezTo>
                  <a:cubicBezTo>
                    <a:pt x="12026" y="14336"/>
                    <a:pt x="12125" y="14377"/>
                    <a:pt x="12247" y="14377"/>
                  </a:cubicBezTo>
                  <a:cubicBezTo>
                    <a:pt x="12453" y="14377"/>
                    <a:pt x="12630" y="14282"/>
                    <a:pt x="12630" y="14162"/>
                  </a:cubicBezTo>
                  <a:cubicBezTo>
                    <a:pt x="12630" y="14006"/>
                    <a:pt x="12229" y="13916"/>
                    <a:pt x="12229" y="13755"/>
                  </a:cubicBezTo>
                  <a:lnTo>
                    <a:pt x="12229" y="11992"/>
                  </a:lnTo>
                  <a:cubicBezTo>
                    <a:pt x="12229" y="11832"/>
                    <a:pt x="12630" y="11741"/>
                    <a:pt x="12630" y="11585"/>
                  </a:cubicBezTo>
                  <a:cubicBezTo>
                    <a:pt x="12630" y="11465"/>
                    <a:pt x="12453" y="11370"/>
                    <a:pt x="12247" y="11370"/>
                  </a:cubicBezTo>
                  <a:cubicBezTo>
                    <a:pt x="12125" y="11370"/>
                    <a:pt x="12026" y="11412"/>
                    <a:pt x="11960" y="11454"/>
                  </a:cubicBezTo>
                  <a:cubicBezTo>
                    <a:pt x="11924" y="11477"/>
                    <a:pt x="11855" y="11481"/>
                    <a:pt x="11827" y="11459"/>
                  </a:cubicBezTo>
                  <a:cubicBezTo>
                    <a:pt x="11767" y="11413"/>
                    <a:pt x="11659" y="11370"/>
                    <a:pt x="11532" y="11370"/>
                  </a:cubicBezTo>
                  <a:close/>
                  <a:moveTo>
                    <a:pt x="9354" y="14644"/>
                  </a:moveTo>
                  <a:cubicBezTo>
                    <a:pt x="9010" y="14644"/>
                    <a:pt x="8727" y="14805"/>
                    <a:pt x="8727" y="15002"/>
                  </a:cubicBezTo>
                  <a:cubicBezTo>
                    <a:pt x="8727" y="15200"/>
                    <a:pt x="9010" y="15362"/>
                    <a:pt x="9354" y="15362"/>
                  </a:cubicBezTo>
                  <a:cubicBezTo>
                    <a:pt x="9698" y="15362"/>
                    <a:pt x="9978" y="15200"/>
                    <a:pt x="9978" y="15002"/>
                  </a:cubicBezTo>
                  <a:cubicBezTo>
                    <a:pt x="9978" y="14805"/>
                    <a:pt x="9698" y="14644"/>
                    <a:pt x="9354" y="14644"/>
                  </a:cubicBezTo>
                  <a:close/>
                  <a:moveTo>
                    <a:pt x="11946" y="14644"/>
                  </a:moveTo>
                  <a:cubicBezTo>
                    <a:pt x="11601" y="14644"/>
                    <a:pt x="11322" y="14805"/>
                    <a:pt x="11322" y="15002"/>
                  </a:cubicBezTo>
                  <a:cubicBezTo>
                    <a:pt x="11322" y="15200"/>
                    <a:pt x="11601" y="15362"/>
                    <a:pt x="11946" y="15362"/>
                  </a:cubicBezTo>
                  <a:cubicBezTo>
                    <a:pt x="12291" y="15362"/>
                    <a:pt x="12572" y="15200"/>
                    <a:pt x="12572" y="15002"/>
                  </a:cubicBezTo>
                  <a:cubicBezTo>
                    <a:pt x="12572" y="14805"/>
                    <a:pt x="12291" y="14644"/>
                    <a:pt x="11946" y="14644"/>
                  </a:cubicBezTo>
                  <a:close/>
                  <a:moveTo>
                    <a:pt x="9074" y="15628"/>
                  </a:moveTo>
                  <a:cubicBezTo>
                    <a:pt x="8899" y="15628"/>
                    <a:pt x="8749" y="15710"/>
                    <a:pt x="8749" y="15813"/>
                  </a:cubicBezTo>
                  <a:cubicBezTo>
                    <a:pt x="8749" y="15948"/>
                    <a:pt x="9088" y="16026"/>
                    <a:pt x="9088" y="16164"/>
                  </a:cubicBezTo>
                  <a:lnTo>
                    <a:pt x="9088" y="18524"/>
                  </a:lnTo>
                  <a:cubicBezTo>
                    <a:pt x="9088" y="18662"/>
                    <a:pt x="8749" y="18741"/>
                    <a:pt x="8749" y="18876"/>
                  </a:cubicBezTo>
                  <a:cubicBezTo>
                    <a:pt x="8749" y="18979"/>
                    <a:pt x="8899" y="19060"/>
                    <a:pt x="9074" y="19060"/>
                  </a:cubicBezTo>
                  <a:cubicBezTo>
                    <a:pt x="9176" y="19060"/>
                    <a:pt x="9260" y="19025"/>
                    <a:pt x="9316" y="18989"/>
                  </a:cubicBezTo>
                  <a:cubicBezTo>
                    <a:pt x="9346" y="18969"/>
                    <a:pt x="9403" y="18965"/>
                    <a:pt x="9428" y="18984"/>
                  </a:cubicBezTo>
                  <a:cubicBezTo>
                    <a:pt x="9478" y="19024"/>
                    <a:pt x="9569" y="19060"/>
                    <a:pt x="9676" y="19060"/>
                  </a:cubicBezTo>
                  <a:cubicBezTo>
                    <a:pt x="9850" y="19060"/>
                    <a:pt x="10000" y="18979"/>
                    <a:pt x="10000" y="18876"/>
                  </a:cubicBezTo>
                  <a:cubicBezTo>
                    <a:pt x="10000" y="18741"/>
                    <a:pt x="9660" y="18662"/>
                    <a:pt x="9660" y="18524"/>
                  </a:cubicBezTo>
                  <a:cubicBezTo>
                    <a:pt x="9660" y="18524"/>
                    <a:pt x="9660" y="16164"/>
                    <a:pt x="9660" y="16164"/>
                  </a:cubicBezTo>
                  <a:cubicBezTo>
                    <a:pt x="9660" y="16026"/>
                    <a:pt x="10000" y="15948"/>
                    <a:pt x="10000" y="15813"/>
                  </a:cubicBezTo>
                  <a:cubicBezTo>
                    <a:pt x="10000" y="15710"/>
                    <a:pt x="9850" y="15628"/>
                    <a:pt x="9676" y="15628"/>
                  </a:cubicBezTo>
                  <a:cubicBezTo>
                    <a:pt x="9569" y="15628"/>
                    <a:pt x="9478" y="15664"/>
                    <a:pt x="9428" y="15704"/>
                  </a:cubicBezTo>
                  <a:cubicBezTo>
                    <a:pt x="9403" y="15723"/>
                    <a:pt x="9346" y="15720"/>
                    <a:pt x="9316" y="15699"/>
                  </a:cubicBezTo>
                  <a:cubicBezTo>
                    <a:pt x="9260" y="15663"/>
                    <a:pt x="9176" y="15628"/>
                    <a:pt x="9074" y="15628"/>
                  </a:cubicBezTo>
                  <a:close/>
                  <a:moveTo>
                    <a:pt x="11668" y="15628"/>
                  </a:moveTo>
                  <a:cubicBezTo>
                    <a:pt x="11494" y="15628"/>
                    <a:pt x="11344" y="15710"/>
                    <a:pt x="11344" y="15813"/>
                  </a:cubicBezTo>
                  <a:cubicBezTo>
                    <a:pt x="11344" y="15948"/>
                    <a:pt x="11682" y="16026"/>
                    <a:pt x="11682" y="16164"/>
                  </a:cubicBezTo>
                  <a:cubicBezTo>
                    <a:pt x="11682" y="16164"/>
                    <a:pt x="11682" y="18524"/>
                    <a:pt x="11682" y="18524"/>
                  </a:cubicBezTo>
                  <a:cubicBezTo>
                    <a:pt x="11682" y="18662"/>
                    <a:pt x="11344" y="18741"/>
                    <a:pt x="11344" y="18876"/>
                  </a:cubicBezTo>
                  <a:cubicBezTo>
                    <a:pt x="11344" y="18979"/>
                    <a:pt x="11494" y="19060"/>
                    <a:pt x="11668" y="19060"/>
                  </a:cubicBezTo>
                  <a:cubicBezTo>
                    <a:pt x="11774" y="19060"/>
                    <a:pt x="11865" y="19024"/>
                    <a:pt x="11915" y="18984"/>
                  </a:cubicBezTo>
                  <a:cubicBezTo>
                    <a:pt x="11939" y="18965"/>
                    <a:pt x="11997" y="18969"/>
                    <a:pt x="12028" y="18989"/>
                  </a:cubicBezTo>
                  <a:cubicBezTo>
                    <a:pt x="12083" y="19025"/>
                    <a:pt x="12168" y="19060"/>
                    <a:pt x="12270" y="19060"/>
                  </a:cubicBezTo>
                  <a:cubicBezTo>
                    <a:pt x="12445" y="19060"/>
                    <a:pt x="12594" y="18979"/>
                    <a:pt x="12594" y="18876"/>
                  </a:cubicBezTo>
                  <a:cubicBezTo>
                    <a:pt x="12594" y="18741"/>
                    <a:pt x="12254" y="18662"/>
                    <a:pt x="12254" y="18524"/>
                  </a:cubicBezTo>
                  <a:lnTo>
                    <a:pt x="12254" y="16164"/>
                  </a:lnTo>
                  <a:cubicBezTo>
                    <a:pt x="12254" y="16026"/>
                    <a:pt x="12594" y="15948"/>
                    <a:pt x="12594" y="15813"/>
                  </a:cubicBezTo>
                  <a:cubicBezTo>
                    <a:pt x="12594" y="15710"/>
                    <a:pt x="12445" y="15628"/>
                    <a:pt x="12270" y="15628"/>
                  </a:cubicBezTo>
                  <a:cubicBezTo>
                    <a:pt x="12168" y="15628"/>
                    <a:pt x="12083" y="15663"/>
                    <a:pt x="12028" y="15699"/>
                  </a:cubicBezTo>
                  <a:cubicBezTo>
                    <a:pt x="11997" y="15720"/>
                    <a:pt x="11940" y="15723"/>
                    <a:pt x="11915" y="15704"/>
                  </a:cubicBezTo>
                  <a:cubicBezTo>
                    <a:pt x="11865" y="15664"/>
                    <a:pt x="11774" y="15628"/>
                    <a:pt x="11668" y="15628"/>
                  </a:cubicBezTo>
                  <a:close/>
                  <a:moveTo>
                    <a:pt x="9354" y="19247"/>
                  </a:moveTo>
                  <a:cubicBezTo>
                    <a:pt x="9009" y="19247"/>
                    <a:pt x="8727" y="19408"/>
                    <a:pt x="8727" y="19606"/>
                  </a:cubicBezTo>
                  <a:cubicBezTo>
                    <a:pt x="8727" y="19804"/>
                    <a:pt x="9009" y="19966"/>
                    <a:pt x="9354" y="19966"/>
                  </a:cubicBezTo>
                  <a:cubicBezTo>
                    <a:pt x="9698" y="19966"/>
                    <a:pt x="9978" y="19804"/>
                    <a:pt x="9978" y="19606"/>
                  </a:cubicBezTo>
                  <a:cubicBezTo>
                    <a:pt x="9978" y="19408"/>
                    <a:pt x="9698" y="19247"/>
                    <a:pt x="9354" y="19247"/>
                  </a:cubicBezTo>
                  <a:close/>
                  <a:moveTo>
                    <a:pt x="11946" y="19247"/>
                  </a:moveTo>
                  <a:cubicBezTo>
                    <a:pt x="11601" y="19247"/>
                    <a:pt x="11322" y="19408"/>
                    <a:pt x="11322" y="19606"/>
                  </a:cubicBezTo>
                  <a:cubicBezTo>
                    <a:pt x="11322" y="19804"/>
                    <a:pt x="11601" y="19966"/>
                    <a:pt x="11946" y="19966"/>
                  </a:cubicBezTo>
                  <a:cubicBezTo>
                    <a:pt x="12291" y="19966"/>
                    <a:pt x="12572" y="19804"/>
                    <a:pt x="12572" y="19606"/>
                  </a:cubicBezTo>
                  <a:cubicBezTo>
                    <a:pt x="12572" y="19408"/>
                    <a:pt x="12291" y="19247"/>
                    <a:pt x="11946" y="19247"/>
                  </a:cubicBezTo>
                  <a:close/>
                  <a:moveTo>
                    <a:pt x="8370" y="19762"/>
                  </a:moveTo>
                  <a:cubicBezTo>
                    <a:pt x="8338" y="19760"/>
                    <a:pt x="8304" y="19764"/>
                    <a:pt x="8278" y="19777"/>
                  </a:cubicBezTo>
                  <a:cubicBezTo>
                    <a:pt x="8207" y="19810"/>
                    <a:pt x="8251" y="19891"/>
                    <a:pt x="8178" y="19924"/>
                  </a:cubicBezTo>
                  <a:lnTo>
                    <a:pt x="6726" y="20586"/>
                  </a:lnTo>
                  <a:cubicBezTo>
                    <a:pt x="6654" y="20620"/>
                    <a:pt x="6528" y="20579"/>
                    <a:pt x="6457" y="20612"/>
                  </a:cubicBezTo>
                  <a:cubicBezTo>
                    <a:pt x="6403" y="20637"/>
                    <a:pt x="6397" y="20684"/>
                    <a:pt x="6442" y="20716"/>
                  </a:cubicBezTo>
                  <a:cubicBezTo>
                    <a:pt x="6467" y="20734"/>
                    <a:pt x="6508" y="20740"/>
                    <a:pt x="6541" y="20741"/>
                  </a:cubicBezTo>
                  <a:cubicBezTo>
                    <a:pt x="6559" y="20741"/>
                    <a:pt x="6575" y="20751"/>
                    <a:pt x="6571" y="20761"/>
                  </a:cubicBezTo>
                  <a:cubicBezTo>
                    <a:pt x="6562" y="20779"/>
                    <a:pt x="6566" y="20805"/>
                    <a:pt x="6593" y="20824"/>
                  </a:cubicBezTo>
                  <a:cubicBezTo>
                    <a:pt x="6636" y="20856"/>
                    <a:pt x="6716" y="20862"/>
                    <a:pt x="6770" y="20837"/>
                  </a:cubicBezTo>
                  <a:cubicBezTo>
                    <a:pt x="6841" y="20803"/>
                    <a:pt x="6797" y="20723"/>
                    <a:pt x="6870" y="20689"/>
                  </a:cubicBezTo>
                  <a:cubicBezTo>
                    <a:pt x="6870" y="20689"/>
                    <a:pt x="8322" y="20027"/>
                    <a:pt x="8322" y="20027"/>
                  </a:cubicBezTo>
                  <a:cubicBezTo>
                    <a:pt x="8394" y="19994"/>
                    <a:pt x="8520" y="20035"/>
                    <a:pt x="8591" y="20002"/>
                  </a:cubicBezTo>
                  <a:cubicBezTo>
                    <a:pt x="8645" y="19976"/>
                    <a:pt x="8650" y="19929"/>
                    <a:pt x="8606" y="19898"/>
                  </a:cubicBezTo>
                  <a:cubicBezTo>
                    <a:pt x="8579" y="19879"/>
                    <a:pt x="8538" y="19871"/>
                    <a:pt x="8504" y="19872"/>
                  </a:cubicBezTo>
                  <a:cubicBezTo>
                    <a:pt x="8488" y="19872"/>
                    <a:pt x="8476" y="19861"/>
                    <a:pt x="8479" y="19851"/>
                  </a:cubicBezTo>
                  <a:cubicBezTo>
                    <a:pt x="8484" y="19832"/>
                    <a:pt x="8480" y="19808"/>
                    <a:pt x="8455" y="19789"/>
                  </a:cubicBezTo>
                  <a:cubicBezTo>
                    <a:pt x="8433" y="19774"/>
                    <a:pt x="8403" y="19765"/>
                    <a:pt x="8370" y="19762"/>
                  </a:cubicBezTo>
                  <a:close/>
                  <a:moveTo>
                    <a:pt x="12915" y="19762"/>
                  </a:moveTo>
                  <a:cubicBezTo>
                    <a:pt x="12883" y="19765"/>
                    <a:pt x="12851" y="19774"/>
                    <a:pt x="12829" y="19789"/>
                  </a:cubicBezTo>
                  <a:cubicBezTo>
                    <a:pt x="12804" y="19808"/>
                    <a:pt x="12801" y="19832"/>
                    <a:pt x="12807" y="19851"/>
                  </a:cubicBezTo>
                  <a:cubicBezTo>
                    <a:pt x="12809" y="19861"/>
                    <a:pt x="12798" y="19872"/>
                    <a:pt x="12781" y="19872"/>
                  </a:cubicBezTo>
                  <a:cubicBezTo>
                    <a:pt x="12748" y="19871"/>
                    <a:pt x="12705" y="19879"/>
                    <a:pt x="12678" y="19898"/>
                  </a:cubicBezTo>
                  <a:cubicBezTo>
                    <a:pt x="12634" y="19929"/>
                    <a:pt x="12640" y="19976"/>
                    <a:pt x="12695" y="20002"/>
                  </a:cubicBezTo>
                  <a:cubicBezTo>
                    <a:pt x="12765" y="20035"/>
                    <a:pt x="12889" y="19994"/>
                    <a:pt x="12962" y="20027"/>
                  </a:cubicBezTo>
                  <a:cubicBezTo>
                    <a:pt x="12962" y="20027"/>
                    <a:pt x="14416" y="20689"/>
                    <a:pt x="14416" y="20689"/>
                  </a:cubicBezTo>
                  <a:cubicBezTo>
                    <a:pt x="14489" y="20723"/>
                    <a:pt x="14443" y="20803"/>
                    <a:pt x="14514" y="20837"/>
                  </a:cubicBezTo>
                  <a:cubicBezTo>
                    <a:pt x="14568" y="20862"/>
                    <a:pt x="14649" y="20856"/>
                    <a:pt x="14693" y="20824"/>
                  </a:cubicBezTo>
                  <a:cubicBezTo>
                    <a:pt x="14720" y="20805"/>
                    <a:pt x="14724" y="20779"/>
                    <a:pt x="14715" y="20761"/>
                  </a:cubicBezTo>
                  <a:cubicBezTo>
                    <a:pt x="14711" y="20751"/>
                    <a:pt x="14727" y="20741"/>
                    <a:pt x="14745" y="20741"/>
                  </a:cubicBezTo>
                  <a:cubicBezTo>
                    <a:pt x="14778" y="20740"/>
                    <a:pt x="14819" y="20734"/>
                    <a:pt x="14844" y="20716"/>
                  </a:cubicBezTo>
                  <a:cubicBezTo>
                    <a:pt x="14888" y="20684"/>
                    <a:pt x="14883" y="20637"/>
                    <a:pt x="14828" y="20612"/>
                  </a:cubicBezTo>
                  <a:cubicBezTo>
                    <a:pt x="14758" y="20579"/>
                    <a:pt x="14632" y="20620"/>
                    <a:pt x="14559" y="20586"/>
                  </a:cubicBezTo>
                  <a:lnTo>
                    <a:pt x="13106" y="19924"/>
                  </a:lnTo>
                  <a:cubicBezTo>
                    <a:pt x="13033" y="19891"/>
                    <a:pt x="13077" y="19810"/>
                    <a:pt x="13006" y="19777"/>
                  </a:cubicBezTo>
                  <a:cubicBezTo>
                    <a:pt x="12980" y="19764"/>
                    <a:pt x="12947" y="19760"/>
                    <a:pt x="12915" y="19762"/>
                  </a:cubicBezTo>
                  <a:close/>
                  <a:moveTo>
                    <a:pt x="8828" y="19999"/>
                  </a:moveTo>
                  <a:cubicBezTo>
                    <a:pt x="8795" y="19999"/>
                    <a:pt x="8762" y="20006"/>
                    <a:pt x="8737" y="20021"/>
                  </a:cubicBezTo>
                  <a:cubicBezTo>
                    <a:pt x="8673" y="20058"/>
                    <a:pt x="8736" y="20135"/>
                    <a:pt x="8669" y="20173"/>
                  </a:cubicBezTo>
                  <a:lnTo>
                    <a:pt x="7349" y="20931"/>
                  </a:lnTo>
                  <a:cubicBezTo>
                    <a:pt x="7283" y="20969"/>
                    <a:pt x="7150" y="20937"/>
                    <a:pt x="7087" y="20975"/>
                  </a:cubicBezTo>
                  <a:cubicBezTo>
                    <a:pt x="7037" y="21004"/>
                    <a:pt x="7041" y="21051"/>
                    <a:pt x="7091" y="21079"/>
                  </a:cubicBezTo>
                  <a:cubicBezTo>
                    <a:pt x="7121" y="21095"/>
                    <a:pt x="7163" y="21098"/>
                    <a:pt x="7197" y="21097"/>
                  </a:cubicBezTo>
                  <a:cubicBezTo>
                    <a:pt x="7215" y="21096"/>
                    <a:pt x="7234" y="21105"/>
                    <a:pt x="7231" y="21114"/>
                  </a:cubicBezTo>
                  <a:cubicBezTo>
                    <a:pt x="7227" y="21133"/>
                    <a:pt x="7236" y="21158"/>
                    <a:pt x="7268" y="21175"/>
                  </a:cubicBezTo>
                  <a:cubicBezTo>
                    <a:pt x="7318" y="21203"/>
                    <a:pt x="7402" y="21204"/>
                    <a:pt x="7450" y="21175"/>
                  </a:cubicBezTo>
                  <a:cubicBezTo>
                    <a:pt x="7514" y="21137"/>
                    <a:pt x="7451" y="21060"/>
                    <a:pt x="7518" y="21022"/>
                  </a:cubicBezTo>
                  <a:cubicBezTo>
                    <a:pt x="7518" y="21022"/>
                    <a:pt x="8838" y="20265"/>
                    <a:pt x="8838" y="20265"/>
                  </a:cubicBezTo>
                  <a:cubicBezTo>
                    <a:pt x="8905" y="20227"/>
                    <a:pt x="9038" y="20258"/>
                    <a:pt x="9102" y="20220"/>
                  </a:cubicBezTo>
                  <a:cubicBezTo>
                    <a:pt x="9150" y="20191"/>
                    <a:pt x="9147" y="20144"/>
                    <a:pt x="9096" y="20116"/>
                  </a:cubicBezTo>
                  <a:cubicBezTo>
                    <a:pt x="9065" y="20099"/>
                    <a:pt x="9020" y="20095"/>
                    <a:pt x="8987" y="20098"/>
                  </a:cubicBezTo>
                  <a:cubicBezTo>
                    <a:pt x="8971" y="20100"/>
                    <a:pt x="8956" y="20090"/>
                    <a:pt x="8956" y="20079"/>
                  </a:cubicBezTo>
                  <a:cubicBezTo>
                    <a:pt x="8957" y="20061"/>
                    <a:pt x="8949" y="20037"/>
                    <a:pt x="8919" y="20021"/>
                  </a:cubicBezTo>
                  <a:cubicBezTo>
                    <a:pt x="8894" y="20007"/>
                    <a:pt x="8861" y="19999"/>
                    <a:pt x="8828" y="19999"/>
                  </a:cubicBezTo>
                  <a:close/>
                  <a:moveTo>
                    <a:pt x="12457" y="19999"/>
                  </a:moveTo>
                  <a:cubicBezTo>
                    <a:pt x="12424" y="19999"/>
                    <a:pt x="12390" y="20007"/>
                    <a:pt x="12365" y="20021"/>
                  </a:cubicBezTo>
                  <a:cubicBezTo>
                    <a:pt x="12335" y="20037"/>
                    <a:pt x="12328" y="20061"/>
                    <a:pt x="12330" y="20079"/>
                  </a:cubicBezTo>
                  <a:cubicBezTo>
                    <a:pt x="12330" y="20090"/>
                    <a:pt x="12314" y="20100"/>
                    <a:pt x="12299" y="20098"/>
                  </a:cubicBezTo>
                  <a:cubicBezTo>
                    <a:pt x="12265" y="20095"/>
                    <a:pt x="12221" y="20099"/>
                    <a:pt x="12190" y="20116"/>
                  </a:cubicBezTo>
                  <a:cubicBezTo>
                    <a:pt x="12139" y="20144"/>
                    <a:pt x="12135" y="20191"/>
                    <a:pt x="12184" y="20220"/>
                  </a:cubicBezTo>
                  <a:cubicBezTo>
                    <a:pt x="12248" y="20258"/>
                    <a:pt x="12381" y="20227"/>
                    <a:pt x="12448" y="20265"/>
                  </a:cubicBezTo>
                  <a:cubicBezTo>
                    <a:pt x="12448" y="20265"/>
                    <a:pt x="13768" y="21022"/>
                    <a:pt x="13768" y="21022"/>
                  </a:cubicBezTo>
                  <a:cubicBezTo>
                    <a:pt x="13835" y="21060"/>
                    <a:pt x="13771" y="21137"/>
                    <a:pt x="13835" y="21175"/>
                  </a:cubicBezTo>
                  <a:cubicBezTo>
                    <a:pt x="13884" y="21204"/>
                    <a:pt x="13966" y="21203"/>
                    <a:pt x="14016" y="21175"/>
                  </a:cubicBezTo>
                  <a:cubicBezTo>
                    <a:pt x="14048" y="21158"/>
                    <a:pt x="14059" y="21133"/>
                    <a:pt x="14054" y="21114"/>
                  </a:cubicBezTo>
                  <a:cubicBezTo>
                    <a:pt x="14052" y="21105"/>
                    <a:pt x="14070" y="21096"/>
                    <a:pt x="14089" y="21097"/>
                  </a:cubicBezTo>
                  <a:cubicBezTo>
                    <a:pt x="14122" y="21098"/>
                    <a:pt x="14163" y="21095"/>
                    <a:pt x="14193" y="21079"/>
                  </a:cubicBezTo>
                  <a:cubicBezTo>
                    <a:pt x="14243" y="21051"/>
                    <a:pt x="14248" y="21004"/>
                    <a:pt x="14199" y="20975"/>
                  </a:cubicBezTo>
                  <a:cubicBezTo>
                    <a:pt x="14136" y="20937"/>
                    <a:pt x="14001" y="20969"/>
                    <a:pt x="13935" y="20931"/>
                  </a:cubicBezTo>
                  <a:lnTo>
                    <a:pt x="12615" y="20173"/>
                  </a:lnTo>
                  <a:cubicBezTo>
                    <a:pt x="12548" y="20135"/>
                    <a:pt x="12610" y="20058"/>
                    <a:pt x="12547" y="20021"/>
                  </a:cubicBezTo>
                  <a:cubicBezTo>
                    <a:pt x="12522" y="20006"/>
                    <a:pt x="12490" y="19999"/>
                    <a:pt x="12457" y="19999"/>
                  </a:cubicBezTo>
                  <a:close/>
                  <a:moveTo>
                    <a:pt x="6195" y="20720"/>
                  </a:moveTo>
                  <a:cubicBezTo>
                    <a:pt x="6170" y="20724"/>
                    <a:pt x="6166" y="20748"/>
                    <a:pt x="6141" y="20752"/>
                  </a:cubicBezTo>
                  <a:lnTo>
                    <a:pt x="5941" y="20784"/>
                  </a:lnTo>
                  <a:cubicBezTo>
                    <a:pt x="5916" y="20789"/>
                    <a:pt x="5890" y="20770"/>
                    <a:pt x="5866" y="20774"/>
                  </a:cubicBezTo>
                  <a:cubicBezTo>
                    <a:pt x="5848" y="20777"/>
                    <a:pt x="5838" y="20789"/>
                    <a:pt x="5844" y="20800"/>
                  </a:cubicBezTo>
                  <a:cubicBezTo>
                    <a:pt x="5846" y="20806"/>
                    <a:pt x="5856" y="20810"/>
                    <a:pt x="5864" y="20812"/>
                  </a:cubicBezTo>
                  <a:cubicBezTo>
                    <a:pt x="5870" y="20814"/>
                    <a:pt x="5871" y="20818"/>
                    <a:pt x="5867" y="20820"/>
                  </a:cubicBezTo>
                  <a:cubicBezTo>
                    <a:pt x="5862" y="20824"/>
                    <a:pt x="5859" y="20830"/>
                    <a:pt x="5863" y="20837"/>
                  </a:cubicBezTo>
                  <a:cubicBezTo>
                    <a:pt x="5868" y="20847"/>
                    <a:pt x="5888" y="20854"/>
                    <a:pt x="5907" y="20851"/>
                  </a:cubicBezTo>
                  <a:cubicBezTo>
                    <a:pt x="5931" y="20847"/>
                    <a:pt x="5934" y="20824"/>
                    <a:pt x="5959" y="20820"/>
                  </a:cubicBezTo>
                  <a:cubicBezTo>
                    <a:pt x="5959" y="20820"/>
                    <a:pt x="6160" y="20787"/>
                    <a:pt x="6160" y="20787"/>
                  </a:cubicBezTo>
                  <a:cubicBezTo>
                    <a:pt x="6185" y="20783"/>
                    <a:pt x="6210" y="20801"/>
                    <a:pt x="6234" y="20797"/>
                  </a:cubicBezTo>
                  <a:cubicBezTo>
                    <a:pt x="6252" y="20794"/>
                    <a:pt x="6263" y="20782"/>
                    <a:pt x="6258" y="20772"/>
                  </a:cubicBezTo>
                  <a:cubicBezTo>
                    <a:pt x="6254" y="20765"/>
                    <a:pt x="6244" y="20760"/>
                    <a:pt x="6236" y="20758"/>
                  </a:cubicBezTo>
                  <a:cubicBezTo>
                    <a:pt x="6230" y="20757"/>
                    <a:pt x="6230" y="20753"/>
                    <a:pt x="6232" y="20751"/>
                  </a:cubicBezTo>
                  <a:cubicBezTo>
                    <a:pt x="6238" y="20746"/>
                    <a:pt x="6241" y="20741"/>
                    <a:pt x="6237" y="20735"/>
                  </a:cubicBezTo>
                  <a:cubicBezTo>
                    <a:pt x="6232" y="20724"/>
                    <a:pt x="6213" y="20717"/>
                    <a:pt x="6195" y="20720"/>
                  </a:cubicBezTo>
                  <a:close/>
                  <a:moveTo>
                    <a:pt x="15091" y="20720"/>
                  </a:moveTo>
                  <a:cubicBezTo>
                    <a:pt x="15073" y="20717"/>
                    <a:pt x="15052" y="20724"/>
                    <a:pt x="15047" y="20735"/>
                  </a:cubicBezTo>
                  <a:cubicBezTo>
                    <a:pt x="15043" y="20741"/>
                    <a:pt x="15048" y="20746"/>
                    <a:pt x="15053" y="20751"/>
                  </a:cubicBezTo>
                  <a:cubicBezTo>
                    <a:pt x="15056" y="20753"/>
                    <a:pt x="15055" y="20757"/>
                    <a:pt x="15050" y="20758"/>
                  </a:cubicBezTo>
                  <a:cubicBezTo>
                    <a:pt x="15041" y="20760"/>
                    <a:pt x="15031" y="20765"/>
                    <a:pt x="15028" y="20772"/>
                  </a:cubicBezTo>
                  <a:cubicBezTo>
                    <a:pt x="15023" y="20782"/>
                    <a:pt x="15033" y="20794"/>
                    <a:pt x="15052" y="20797"/>
                  </a:cubicBezTo>
                  <a:cubicBezTo>
                    <a:pt x="15076" y="20801"/>
                    <a:pt x="15100" y="20783"/>
                    <a:pt x="15125" y="20787"/>
                  </a:cubicBezTo>
                  <a:cubicBezTo>
                    <a:pt x="15125" y="20787"/>
                    <a:pt x="15325" y="20820"/>
                    <a:pt x="15325" y="20820"/>
                  </a:cubicBezTo>
                  <a:cubicBezTo>
                    <a:pt x="15350" y="20824"/>
                    <a:pt x="15354" y="20847"/>
                    <a:pt x="15379" y="20851"/>
                  </a:cubicBezTo>
                  <a:cubicBezTo>
                    <a:pt x="15398" y="20854"/>
                    <a:pt x="15418" y="20847"/>
                    <a:pt x="15423" y="20837"/>
                  </a:cubicBezTo>
                  <a:cubicBezTo>
                    <a:pt x="15426" y="20830"/>
                    <a:pt x="15422" y="20824"/>
                    <a:pt x="15416" y="20820"/>
                  </a:cubicBezTo>
                  <a:cubicBezTo>
                    <a:pt x="15413" y="20818"/>
                    <a:pt x="15416" y="20814"/>
                    <a:pt x="15421" y="20812"/>
                  </a:cubicBezTo>
                  <a:cubicBezTo>
                    <a:pt x="15429" y="20810"/>
                    <a:pt x="15439" y="20806"/>
                    <a:pt x="15442" y="20800"/>
                  </a:cubicBezTo>
                  <a:cubicBezTo>
                    <a:pt x="15448" y="20789"/>
                    <a:pt x="15436" y="20777"/>
                    <a:pt x="15418" y="20774"/>
                  </a:cubicBezTo>
                  <a:cubicBezTo>
                    <a:pt x="15394" y="20770"/>
                    <a:pt x="15369" y="20789"/>
                    <a:pt x="15344" y="20784"/>
                  </a:cubicBezTo>
                  <a:lnTo>
                    <a:pt x="15144" y="20752"/>
                  </a:lnTo>
                  <a:cubicBezTo>
                    <a:pt x="15119" y="20748"/>
                    <a:pt x="15115" y="20724"/>
                    <a:pt x="15091" y="20720"/>
                  </a:cubicBezTo>
                  <a:close/>
                  <a:moveTo>
                    <a:pt x="6270" y="20856"/>
                  </a:moveTo>
                  <a:cubicBezTo>
                    <a:pt x="6259" y="20854"/>
                    <a:pt x="6246" y="20854"/>
                    <a:pt x="6236" y="20858"/>
                  </a:cubicBezTo>
                  <a:cubicBezTo>
                    <a:pt x="6207" y="20866"/>
                    <a:pt x="6216" y="20896"/>
                    <a:pt x="6187" y="20905"/>
                  </a:cubicBezTo>
                  <a:lnTo>
                    <a:pt x="5956" y="20978"/>
                  </a:lnTo>
                  <a:cubicBezTo>
                    <a:pt x="5926" y="20987"/>
                    <a:pt x="5886" y="20968"/>
                    <a:pt x="5858" y="20978"/>
                  </a:cubicBezTo>
                  <a:cubicBezTo>
                    <a:pt x="5837" y="20985"/>
                    <a:pt x="5830" y="21000"/>
                    <a:pt x="5842" y="21012"/>
                  </a:cubicBezTo>
                  <a:cubicBezTo>
                    <a:pt x="5850" y="21019"/>
                    <a:pt x="5863" y="21023"/>
                    <a:pt x="5875" y="21025"/>
                  </a:cubicBezTo>
                  <a:cubicBezTo>
                    <a:pt x="5881" y="21025"/>
                    <a:pt x="5886" y="21029"/>
                    <a:pt x="5883" y="21032"/>
                  </a:cubicBezTo>
                  <a:cubicBezTo>
                    <a:pt x="5878" y="21038"/>
                    <a:pt x="5877" y="21047"/>
                    <a:pt x="5885" y="21055"/>
                  </a:cubicBezTo>
                  <a:cubicBezTo>
                    <a:pt x="5897" y="21066"/>
                    <a:pt x="5925" y="21071"/>
                    <a:pt x="5946" y="21064"/>
                  </a:cubicBezTo>
                  <a:cubicBezTo>
                    <a:pt x="5974" y="21056"/>
                    <a:pt x="5967" y="21026"/>
                    <a:pt x="5995" y="21017"/>
                  </a:cubicBezTo>
                  <a:cubicBezTo>
                    <a:pt x="5995" y="21017"/>
                    <a:pt x="6226" y="20945"/>
                    <a:pt x="6226" y="20945"/>
                  </a:cubicBezTo>
                  <a:cubicBezTo>
                    <a:pt x="6255" y="20936"/>
                    <a:pt x="6295" y="20954"/>
                    <a:pt x="6324" y="20945"/>
                  </a:cubicBezTo>
                  <a:cubicBezTo>
                    <a:pt x="6345" y="20938"/>
                    <a:pt x="6351" y="20922"/>
                    <a:pt x="6339" y="20910"/>
                  </a:cubicBezTo>
                  <a:cubicBezTo>
                    <a:pt x="6332" y="20903"/>
                    <a:pt x="6318" y="20899"/>
                    <a:pt x="6306" y="20898"/>
                  </a:cubicBezTo>
                  <a:cubicBezTo>
                    <a:pt x="6300" y="20898"/>
                    <a:pt x="6297" y="20893"/>
                    <a:pt x="6300" y="20890"/>
                  </a:cubicBezTo>
                  <a:cubicBezTo>
                    <a:pt x="6304" y="20884"/>
                    <a:pt x="6305" y="20875"/>
                    <a:pt x="6297" y="20868"/>
                  </a:cubicBezTo>
                  <a:cubicBezTo>
                    <a:pt x="6291" y="20862"/>
                    <a:pt x="6281" y="20858"/>
                    <a:pt x="6270" y="20856"/>
                  </a:cubicBezTo>
                  <a:close/>
                  <a:moveTo>
                    <a:pt x="15015" y="20856"/>
                  </a:moveTo>
                  <a:cubicBezTo>
                    <a:pt x="15004" y="20858"/>
                    <a:pt x="14995" y="20862"/>
                    <a:pt x="14989" y="20868"/>
                  </a:cubicBezTo>
                  <a:cubicBezTo>
                    <a:pt x="14981" y="20875"/>
                    <a:pt x="14982" y="20884"/>
                    <a:pt x="14985" y="20890"/>
                  </a:cubicBezTo>
                  <a:cubicBezTo>
                    <a:pt x="14988" y="20893"/>
                    <a:pt x="14985" y="20898"/>
                    <a:pt x="14979" y="20898"/>
                  </a:cubicBezTo>
                  <a:cubicBezTo>
                    <a:pt x="14968" y="20899"/>
                    <a:pt x="14952" y="20903"/>
                    <a:pt x="14945" y="20910"/>
                  </a:cubicBezTo>
                  <a:cubicBezTo>
                    <a:pt x="14933" y="20922"/>
                    <a:pt x="14940" y="20938"/>
                    <a:pt x="14962" y="20945"/>
                  </a:cubicBezTo>
                  <a:cubicBezTo>
                    <a:pt x="14990" y="20954"/>
                    <a:pt x="15029" y="20936"/>
                    <a:pt x="15058" y="20945"/>
                  </a:cubicBezTo>
                  <a:cubicBezTo>
                    <a:pt x="15058" y="20945"/>
                    <a:pt x="15291" y="21017"/>
                    <a:pt x="15291" y="21017"/>
                  </a:cubicBezTo>
                  <a:cubicBezTo>
                    <a:pt x="15319" y="21026"/>
                    <a:pt x="15311" y="21056"/>
                    <a:pt x="15339" y="21064"/>
                  </a:cubicBezTo>
                  <a:cubicBezTo>
                    <a:pt x="15361" y="21071"/>
                    <a:pt x="15387" y="21066"/>
                    <a:pt x="15399" y="21055"/>
                  </a:cubicBezTo>
                  <a:cubicBezTo>
                    <a:pt x="15407" y="21047"/>
                    <a:pt x="15407" y="21038"/>
                    <a:pt x="15402" y="21032"/>
                  </a:cubicBezTo>
                  <a:cubicBezTo>
                    <a:pt x="15400" y="21029"/>
                    <a:pt x="15404" y="21025"/>
                    <a:pt x="15410" y="21025"/>
                  </a:cubicBezTo>
                  <a:cubicBezTo>
                    <a:pt x="15422" y="21023"/>
                    <a:pt x="15436" y="21019"/>
                    <a:pt x="15443" y="21012"/>
                  </a:cubicBezTo>
                  <a:cubicBezTo>
                    <a:pt x="15455" y="21000"/>
                    <a:pt x="15447" y="20985"/>
                    <a:pt x="15426" y="20978"/>
                  </a:cubicBezTo>
                  <a:cubicBezTo>
                    <a:pt x="15398" y="20968"/>
                    <a:pt x="15359" y="20987"/>
                    <a:pt x="15330" y="20978"/>
                  </a:cubicBezTo>
                  <a:lnTo>
                    <a:pt x="15099" y="20905"/>
                  </a:lnTo>
                  <a:cubicBezTo>
                    <a:pt x="15070" y="20896"/>
                    <a:pt x="15077" y="20866"/>
                    <a:pt x="15048" y="20858"/>
                  </a:cubicBezTo>
                  <a:cubicBezTo>
                    <a:pt x="15038" y="20854"/>
                    <a:pt x="15026" y="20854"/>
                    <a:pt x="15015" y="20856"/>
                  </a:cubicBezTo>
                  <a:close/>
                  <a:moveTo>
                    <a:pt x="6368" y="21000"/>
                  </a:moveTo>
                  <a:cubicBezTo>
                    <a:pt x="6356" y="20999"/>
                    <a:pt x="6342" y="21000"/>
                    <a:pt x="6332" y="21004"/>
                  </a:cubicBezTo>
                  <a:cubicBezTo>
                    <a:pt x="6305" y="21015"/>
                    <a:pt x="6318" y="21045"/>
                    <a:pt x="6289" y="21055"/>
                  </a:cubicBezTo>
                  <a:lnTo>
                    <a:pt x="6064" y="21143"/>
                  </a:lnTo>
                  <a:cubicBezTo>
                    <a:pt x="6036" y="21154"/>
                    <a:pt x="5993" y="21138"/>
                    <a:pt x="5965" y="21149"/>
                  </a:cubicBezTo>
                  <a:cubicBezTo>
                    <a:pt x="5944" y="21157"/>
                    <a:pt x="5940" y="21174"/>
                    <a:pt x="5956" y="21186"/>
                  </a:cubicBezTo>
                  <a:cubicBezTo>
                    <a:pt x="5964" y="21193"/>
                    <a:pt x="5978" y="21195"/>
                    <a:pt x="5990" y="21196"/>
                  </a:cubicBezTo>
                  <a:cubicBezTo>
                    <a:pt x="5997" y="21197"/>
                    <a:pt x="6001" y="21200"/>
                    <a:pt x="6000" y="21204"/>
                  </a:cubicBezTo>
                  <a:cubicBezTo>
                    <a:pt x="5995" y="21210"/>
                    <a:pt x="5996" y="21220"/>
                    <a:pt x="6004" y="21227"/>
                  </a:cubicBezTo>
                  <a:cubicBezTo>
                    <a:pt x="6019" y="21239"/>
                    <a:pt x="6049" y="21243"/>
                    <a:pt x="6069" y="21234"/>
                  </a:cubicBezTo>
                  <a:cubicBezTo>
                    <a:pt x="6097" y="21223"/>
                    <a:pt x="6084" y="21194"/>
                    <a:pt x="6113" y="21183"/>
                  </a:cubicBezTo>
                  <a:cubicBezTo>
                    <a:pt x="6113" y="21183"/>
                    <a:pt x="6338" y="21095"/>
                    <a:pt x="6338" y="21095"/>
                  </a:cubicBezTo>
                  <a:cubicBezTo>
                    <a:pt x="6366" y="21084"/>
                    <a:pt x="6409" y="21101"/>
                    <a:pt x="6437" y="21090"/>
                  </a:cubicBezTo>
                  <a:cubicBezTo>
                    <a:pt x="6458" y="21081"/>
                    <a:pt x="6462" y="21065"/>
                    <a:pt x="6446" y="21053"/>
                  </a:cubicBezTo>
                  <a:cubicBezTo>
                    <a:pt x="6438" y="21045"/>
                    <a:pt x="6423" y="21042"/>
                    <a:pt x="6410" y="21042"/>
                  </a:cubicBezTo>
                  <a:cubicBezTo>
                    <a:pt x="6404" y="21042"/>
                    <a:pt x="6402" y="21038"/>
                    <a:pt x="6402" y="21034"/>
                  </a:cubicBezTo>
                  <a:cubicBezTo>
                    <a:pt x="6406" y="21027"/>
                    <a:pt x="6406" y="21018"/>
                    <a:pt x="6398" y="21011"/>
                  </a:cubicBezTo>
                  <a:cubicBezTo>
                    <a:pt x="6390" y="21005"/>
                    <a:pt x="6380" y="21002"/>
                    <a:pt x="6368" y="21000"/>
                  </a:cubicBezTo>
                  <a:close/>
                  <a:moveTo>
                    <a:pt x="14918" y="21000"/>
                  </a:moveTo>
                  <a:cubicBezTo>
                    <a:pt x="14906" y="21002"/>
                    <a:pt x="14895" y="21005"/>
                    <a:pt x="14888" y="21011"/>
                  </a:cubicBezTo>
                  <a:cubicBezTo>
                    <a:pt x="14880" y="21018"/>
                    <a:pt x="14880" y="21027"/>
                    <a:pt x="14883" y="21034"/>
                  </a:cubicBezTo>
                  <a:cubicBezTo>
                    <a:pt x="14884" y="21038"/>
                    <a:pt x="14881" y="21042"/>
                    <a:pt x="14875" y="21042"/>
                  </a:cubicBezTo>
                  <a:cubicBezTo>
                    <a:pt x="14863" y="21042"/>
                    <a:pt x="14848" y="21045"/>
                    <a:pt x="14839" y="21053"/>
                  </a:cubicBezTo>
                  <a:cubicBezTo>
                    <a:pt x="14824" y="21065"/>
                    <a:pt x="14828" y="21081"/>
                    <a:pt x="14849" y="21090"/>
                  </a:cubicBezTo>
                  <a:cubicBezTo>
                    <a:pt x="14876" y="21101"/>
                    <a:pt x="14920" y="21084"/>
                    <a:pt x="14948" y="21095"/>
                  </a:cubicBezTo>
                  <a:cubicBezTo>
                    <a:pt x="14948" y="21095"/>
                    <a:pt x="15173" y="21183"/>
                    <a:pt x="15173" y="21183"/>
                  </a:cubicBezTo>
                  <a:cubicBezTo>
                    <a:pt x="15201" y="21194"/>
                    <a:pt x="15189" y="21223"/>
                    <a:pt x="15217" y="21234"/>
                  </a:cubicBezTo>
                  <a:cubicBezTo>
                    <a:pt x="15237" y="21243"/>
                    <a:pt x="15265" y="21239"/>
                    <a:pt x="15280" y="21227"/>
                  </a:cubicBezTo>
                  <a:cubicBezTo>
                    <a:pt x="15288" y="21220"/>
                    <a:pt x="15290" y="21210"/>
                    <a:pt x="15286" y="21204"/>
                  </a:cubicBezTo>
                  <a:cubicBezTo>
                    <a:pt x="15284" y="21200"/>
                    <a:pt x="15289" y="21197"/>
                    <a:pt x="15295" y="21196"/>
                  </a:cubicBezTo>
                  <a:cubicBezTo>
                    <a:pt x="15307" y="21195"/>
                    <a:pt x="15322" y="21193"/>
                    <a:pt x="15330" y="21186"/>
                  </a:cubicBezTo>
                  <a:cubicBezTo>
                    <a:pt x="15345" y="21174"/>
                    <a:pt x="15342" y="21157"/>
                    <a:pt x="15321" y="21149"/>
                  </a:cubicBezTo>
                  <a:cubicBezTo>
                    <a:pt x="15293" y="21138"/>
                    <a:pt x="15250" y="21154"/>
                    <a:pt x="15221" y="21143"/>
                  </a:cubicBezTo>
                  <a:lnTo>
                    <a:pt x="14996" y="21055"/>
                  </a:lnTo>
                  <a:cubicBezTo>
                    <a:pt x="14968" y="21045"/>
                    <a:pt x="14979" y="21015"/>
                    <a:pt x="14952" y="21004"/>
                  </a:cubicBezTo>
                  <a:cubicBezTo>
                    <a:pt x="14942" y="21000"/>
                    <a:pt x="14930" y="20999"/>
                    <a:pt x="14918" y="21000"/>
                  </a:cubicBezTo>
                  <a:close/>
                  <a:moveTo>
                    <a:pt x="6566" y="21145"/>
                  </a:moveTo>
                  <a:cubicBezTo>
                    <a:pt x="6554" y="21144"/>
                    <a:pt x="6540" y="21146"/>
                    <a:pt x="6530" y="21151"/>
                  </a:cubicBezTo>
                  <a:cubicBezTo>
                    <a:pt x="6504" y="21164"/>
                    <a:pt x="6521" y="21194"/>
                    <a:pt x="6494" y="21207"/>
                  </a:cubicBezTo>
                  <a:lnTo>
                    <a:pt x="6276" y="21310"/>
                  </a:lnTo>
                  <a:cubicBezTo>
                    <a:pt x="6250" y="21323"/>
                    <a:pt x="6202" y="21308"/>
                    <a:pt x="6176" y="21320"/>
                  </a:cubicBezTo>
                  <a:cubicBezTo>
                    <a:pt x="6155" y="21330"/>
                    <a:pt x="6153" y="21348"/>
                    <a:pt x="6170" y="21360"/>
                  </a:cubicBezTo>
                  <a:cubicBezTo>
                    <a:pt x="6180" y="21367"/>
                    <a:pt x="6195" y="21369"/>
                    <a:pt x="6207" y="21369"/>
                  </a:cubicBezTo>
                  <a:cubicBezTo>
                    <a:pt x="6214" y="21369"/>
                    <a:pt x="6219" y="21373"/>
                    <a:pt x="6218" y="21376"/>
                  </a:cubicBezTo>
                  <a:cubicBezTo>
                    <a:pt x="6215" y="21384"/>
                    <a:pt x="6218" y="21393"/>
                    <a:pt x="6228" y="21401"/>
                  </a:cubicBezTo>
                  <a:cubicBezTo>
                    <a:pt x="6244" y="21412"/>
                    <a:pt x="6275" y="21415"/>
                    <a:pt x="6295" y="21405"/>
                  </a:cubicBezTo>
                  <a:cubicBezTo>
                    <a:pt x="6321" y="21392"/>
                    <a:pt x="6304" y="21362"/>
                    <a:pt x="6332" y="21349"/>
                  </a:cubicBezTo>
                  <a:cubicBezTo>
                    <a:pt x="6332" y="21349"/>
                    <a:pt x="6549" y="21246"/>
                    <a:pt x="6549" y="21246"/>
                  </a:cubicBezTo>
                  <a:cubicBezTo>
                    <a:pt x="6576" y="21233"/>
                    <a:pt x="6624" y="21248"/>
                    <a:pt x="6651" y="21235"/>
                  </a:cubicBezTo>
                  <a:cubicBezTo>
                    <a:pt x="6671" y="21225"/>
                    <a:pt x="6672" y="21208"/>
                    <a:pt x="6656" y="21196"/>
                  </a:cubicBezTo>
                  <a:cubicBezTo>
                    <a:pt x="6645" y="21189"/>
                    <a:pt x="6629" y="21186"/>
                    <a:pt x="6616" y="21186"/>
                  </a:cubicBezTo>
                  <a:cubicBezTo>
                    <a:pt x="6610" y="21187"/>
                    <a:pt x="6605" y="21182"/>
                    <a:pt x="6607" y="21178"/>
                  </a:cubicBezTo>
                  <a:cubicBezTo>
                    <a:pt x="6609" y="21171"/>
                    <a:pt x="6607" y="21163"/>
                    <a:pt x="6597" y="21156"/>
                  </a:cubicBezTo>
                  <a:cubicBezTo>
                    <a:pt x="6589" y="21150"/>
                    <a:pt x="6578" y="21146"/>
                    <a:pt x="6566" y="21145"/>
                  </a:cubicBezTo>
                  <a:close/>
                  <a:moveTo>
                    <a:pt x="14720" y="21145"/>
                  </a:moveTo>
                  <a:cubicBezTo>
                    <a:pt x="14707" y="21146"/>
                    <a:pt x="14695" y="21150"/>
                    <a:pt x="14687" y="21156"/>
                  </a:cubicBezTo>
                  <a:cubicBezTo>
                    <a:pt x="14677" y="21163"/>
                    <a:pt x="14675" y="21171"/>
                    <a:pt x="14677" y="21178"/>
                  </a:cubicBezTo>
                  <a:cubicBezTo>
                    <a:pt x="14679" y="21182"/>
                    <a:pt x="14675" y="21187"/>
                    <a:pt x="14669" y="21186"/>
                  </a:cubicBezTo>
                  <a:cubicBezTo>
                    <a:pt x="14657" y="21186"/>
                    <a:pt x="14641" y="21189"/>
                    <a:pt x="14630" y="21196"/>
                  </a:cubicBezTo>
                  <a:cubicBezTo>
                    <a:pt x="14613" y="21208"/>
                    <a:pt x="14614" y="21225"/>
                    <a:pt x="14635" y="21235"/>
                  </a:cubicBezTo>
                  <a:cubicBezTo>
                    <a:pt x="14661" y="21248"/>
                    <a:pt x="14708" y="21233"/>
                    <a:pt x="14735" y="21246"/>
                  </a:cubicBezTo>
                  <a:cubicBezTo>
                    <a:pt x="14735" y="21246"/>
                    <a:pt x="14954" y="21349"/>
                    <a:pt x="14954" y="21349"/>
                  </a:cubicBezTo>
                  <a:cubicBezTo>
                    <a:pt x="14982" y="21362"/>
                    <a:pt x="14964" y="21392"/>
                    <a:pt x="14990" y="21405"/>
                  </a:cubicBezTo>
                  <a:cubicBezTo>
                    <a:pt x="15010" y="21415"/>
                    <a:pt x="15041" y="21412"/>
                    <a:pt x="15058" y="21401"/>
                  </a:cubicBezTo>
                  <a:cubicBezTo>
                    <a:pt x="15068" y="21393"/>
                    <a:pt x="15069" y="21384"/>
                    <a:pt x="15066" y="21376"/>
                  </a:cubicBezTo>
                  <a:cubicBezTo>
                    <a:pt x="15065" y="21373"/>
                    <a:pt x="15072" y="21369"/>
                    <a:pt x="15078" y="21369"/>
                  </a:cubicBezTo>
                  <a:cubicBezTo>
                    <a:pt x="15091" y="21369"/>
                    <a:pt x="15106" y="21367"/>
                    <a:pt x="15116" y="21360"/>
                  </a:cubicBezTo>
                  <a:cubicBezTo>
                    <a:pt x="15133" y="21348"/>
                    <a:pt x="15131" y="21330"/>
                    <a:pt x="15110" y="21320"/>
                  </a:cubicBezTo>
                  <a:cubicBezTo>
                    <a:pt x="15084" y="21308"/>
                    <a:pt x="15036" y="21323"/>
                    <a:pt x="15009" y="21310"/>
                  </a:cubicBezTo>
                  <a:lnTo>
                    <a:pt x="14792" y="21207"/>
                  </a:lnTo>
                  <a:cubicBezTo>
                    <a:pt x="14764" y="21194"/>
                    <a:pt x="14782" y="21164"/>
                    <a:pt x="14756" y="21151"/>
                  </a:cubicBezTo>
                  <a:cubicBezTo>
                    <a:pt x="14745" y="21146"/>
                    <a:pt x="14732" y="21144"/>
                    <a:pt x="14720" y="21145"/>
                  </a:cubicBezTo>
                  <a:close/>
                  <a:moveTo>
                    <a:pt x="6780" y="21305"/>
                  </a:moveTo>
                  <a:cubicBezTo>
                    <a:pt x="6767" y="21305"/>
                    <a:pt x="6753" y="21307"/>
                    <a:pt x="6744" y="21313"/>
                  </a:cubicBezTo>
                  <a:cubicBezTo>
                    <a:pt x="6719" y="21328"/>
                    <a:pt x="6744" y="21357"/>
                    <a:pt x="6717" y="21373"/>
                  </a:cubicBezTo>
                  <a:lnTo>
                    <a:pt x="6509" y="21493"/>
                  </a:lnTo>
                  <a:cubicBezTo>
                    <a:pt x="6483" y="21508"/>
                    <a:pt x="6431" y="21496"/>
                    <a:pt x="6405" y="21511"/>
                  </a:cubicBezTo>
                  <a:cubicBezTo>
                    <a:pt x="6386" y="21522"/>
                    <a:pt x="6389" y="21541"/>
                    <a:pt x="6409" y="21552"/>
                  </a:cubicBezTo>
                  <a:cubicBezTo>
                    <a:pt x="6420" y="21558"/>
                    <a:pt x="6437" y="21559"/>
                    <a:pt x="6450" y="21559"/>
                  </a:cubicBezTo>
                  <a:cubicBezTo>
                    <a:pt x="6457" y="21558"/>
                    <a:pt x="6463" y="21562"/>
                    <a:pt x="6462" y="21565"/>
                  </a:cubicBezTo>
                  <a:cubicBezTo>
                    <a:pt x="6460" y="21573"/>
                    <a:pt x="6465" y="21582"/>
                    <a:pt x="6478" y="21589"/>
                  </a:cubicBezTo>
                  <a:cubicBezTo>
                    <a:pt x="6498" y="21600"/>
                    <a:pt x="6529" y="21600"/>
                    <a:pt x="6549" y="21589"/>
                  </a:cubicBezTo>
                  <a:cubicBezTo>
                    <a:pt x="6574" y="21574"/>
                    <a:pt x="6549" y="21544"/>
                    <a:pt x="6575" y="21529"/>
                  </a:cubicBezTo>
                  <a:cubicBezTo>
                    <a:pt x="6575" y="21529"/>
                    <a:pt x="6783" y="21409"/>
                    <a:pt x="6783" y="21409"/>
                  </a:cubicBezTo>
                  <a:cubicBezTo>
                    <a:pt x="6809" y="21394"/>
                    <a:pt x="6863" y="21407"/>
                    <a:pt x="6888" y="21392"/>
                  </a:cubicBezTo>
                  <a:cubicBezTo>
                    <a:pt x="6908" y="21380"/>
                    <a:pt x="6905" y="21362"/>
                    <a:pt x="6885" y="21351"/>
                  </a:cubicBezTo>
                  <a:cubicBezTo>
                    <a:pt x="6874" y="21344"/>
                    <a:pt x="6856" y="21343"/>
                    <a:pt x="6843" y="21344"/>
                  </a:cubicBezTo>
                  <a:cubicBezTo>
                    <a:pt x="6836" y="21344"/>
                    <a:pt x="6831" y="21340"/>
                    <a:pt x="6832" y="21336"/>
                  </a:cubicBezTo>
                  <a:cubicBezTo>
                    <a:pt x="6832" y="21328"/>
                    <a:pt x="6828" y="21319"/>
                    <a:pt x="6816" y="21313"/>
                  </a:cubicBezTo>
                  <a:cubicBezTo>
                    <a:pt x="6806" y="21307"/>
                    <a:pt x="6793" y="21305"/>
                    <a:pt x="6780" y="21305"/>
                  </a:cubicBezTo>
                  <a:close/>
                  <a:moveTo>
                    <a:pt x="14506" y="21305"/>
                  </a:moveTo>
                  <a:cubicBezTo>
                    <a:pt x="14493" y="21305"/>
                    <a:pt x="14479" y="21307"/>
                    <a:pt x="14469" y="21313"/>
                  </a:cubicBezTo>
                  <a:cubicBezTo>
                    <a:pt x="14458" y="21319"/>
                    <a:pt x="14454" y="21328"/>
                    <a:pt x="14454" y="21336"/>
                  </a:cubicBezTo>
                  <a:cubicBezTo>
                    <a:pt x="14455" y="21340"/>
                    <a:pt x="14449" y="21344"/>
                    <a:pt x="14443" y="21344"/>
                  </a:cubicBezTo>
                  <a:cubicBezTo>
                    <a:pt x="14429" y="21343"/>
                    <a:pt x="14412" y="21344"/>
                    <a:pt x="14400" y="21351"/>
                  </a:cubicBezTo>
                  <a:cubicBezTo>
                    <a:pt x="14380" y="21362"/>
                    <a:pt x="14377" y="21380"/>
                    <a:pt x="14397" y="21392"/>
                  </a:cubicBezTo>
                  <a:cubicBezTo>
                    <a:pt x="14422" y="21407"/>
                    <a:pt x="14475" y="21394"/>
                    <a:pt x="14501" y="21409"/>
                  </a:cubicBezTo>
                  <a:cubicBezTo>
                    <a:pt x="14501" y="21409"/>
                    <a:pt x="14709" y="21529"/>
                    <a:pt x="14709" y="21529"/>
                  </a:cubicBezTo>
                  <a:cubicBezTo>
                    <a:pt x="14735" y="21544"/>
                    <a:pt x="14710" y="21574"/>
                    <a:pt x="14735" y="21589"/>
                  </a:cubicBezTo>
                  <a:cubicBezTo>
                    <a:pt x="14754" y="21600"/>
                    <a:pt x="14788" y="21600"/>
                    <a:pt x="14808" y="21589"/>
                  </a:cubicBezTo>
                  <a:cubicBezTo>
                    <a:pt x="14820" y="21582"/>
                    <a:pt x="14825" y="21573"/>
                    <a:pt x="14823" y="21565"/>
                  </a:cubicBezTo>
                  <a:cubicBezTo>
                    <a:pt x="14823" y="21562"/>
                    <a:pt x="14829" y="21558"/>
                    <a:pt x="14836" y="21559"/>
                  </a:cubicBezTo>
                  <a:cubicBezTo>
                    <a:pt x="14849" y="21559"/>
                    <a:pt x="14865" y="21558"/>
                    <a:pt x="14877" y="21552"/>
                  </a:cubicBezTo>
                  <a:cubicBezTo>
                    <a:pt x="14897" y="21541"/>
                    <a:pt x="14899" y="21522"/>
                    <a:pt x="14880" y="21511"/>
                  </a:cubicBezTo>
                  <a:cubicBezTo>
                    <a:pt x="14855" y="21496"/>
                    <a:pt x="14801" y="21508"/>
                    <a:pt x="14775" y="21493"/>
                  </a:cubicBezTo>
                  <a:lnTo>
                    <a:pt x="14567" y="21373"/>
                  </a:lnTo>
                  <a:cubicBezTo>
                    <a:pt x="14540" y="21357"/>
                    <a:pt x="14565" y="21328"/>
                    <a:pt x="14540" y="21313"/>
                  </a:cubicBezTo>
                  <a:cubicBezTo>
                    <a:pt x="14531" y="21307"/>
                    <a:pt x="14519" y="21305"/>
                    <a:pt x="14506" y="21305"/>
                  </a:cubicBezTo>
                  <a:close/>
                </a:path>
              </a:pathLst>
            </a:custGeom>
            <a:solidFill>
              <a:srgbClr val="212935"/>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grpSp>
          <p:nvGrpSpPr>
            <p:cNvPr id="5510" name="Group 5510"/>
            <p:cNvGrpSpPr/>
            <p:nvPr/>
          </p:nvGrpSpPr>
          <p:grpSpPr>
            <a:xfrm>
              <a:off x="0" y="0"/>
              <a:ext cx="5445617" cy="9484657"/>
              <a:chOff x="0" y="0"/>
              <a:chExt cx="5445616" cy="9484656"/>
            </a:xfrm>
          </p:grpSpPr>
          <p:sp>
            <p:nvSpPr>
              <p:cNvPr id="5419" name="Shape 5419"/>
              <p:cNvSpPr/>
              <p:nvPr/>
            </p:nvSpPr>
            <p:spPr>
              <a:xfrm>
                <a:off x="1145177" y="2199560"/>
                <a:ext cx="712853" cy="853080"/>
              </a:xfrm>
              <a:custGeom>
                <a:avLst/>
                <a:gdLst/>
                <a:ahLst/>
                <a:cxnLst>
                  <a:cxn ang="0">
                    <a:pos x="wd2" y="hd2"/>
                  </a:cxn>
                  <a:cxn ang="5400000">
                    <a:pos x="wd2" y="hd2"/>
                  </a:cxn>
                  <a:cxn ang="10800000">
                    <a:pos x="wd2" y="hd2"/>
                  </a:cxn>
                  <a:cxn ang="16200000">
                    <a:pos x="wd2" y="hd2"/>
                  </a:cxn>
                </a:cxnLst>
                <a:rect l="0" t="0" r="r" b="b"/>
                <a:pathLst>
                  <a:path w="21040" h="21187" extrusionOk="0">
                    <a:moveTo>
                      <a:pt x="7164" y="16952"/>
                    </a:moveTo>
                    <a:cubicBezTo>
                      <a:pt x="6294" y="17941"/>
                      <a:pt x="7502" y="19570"/>
                      <a:pt x="6651" y="20537"/>
                    </a:cubicBezTo>
                    <a:cubicBezTo>
                      <a:pt x="6002" y="21279"/>
                      <a:pt x="4736" y="21394"/>
                      <a:pt x="3859" y="20842"/>
                    </a:cubicBezTo>
                    <a:cubicBezTo>
                      <a:pt x="3326" y="20504"/>
                      <a:pt x="3092" y="19957"/>
                      <a:pt x="3092" y="19512"/>
                    </a:cubicBezTo>
                    <a:cubicBezTo>
                      <a:pt x="3092" y="19295"/>
                      <a:pt x="2781" y="19141"/>
                      <a:pt x="2501" y="19188"/>
                    </a:cubicBezTo>
                    <a:cubicBezTo>
                      <a:pt x="1995" y="19273"/>
                      <a:pt x="1345" y="19262"/>
                      <a:pt x="832" y="18938"/>
                    </a:cubicBezTo>
                    <a:cubicBezTo>
                      <a:pt x="-44" y="18386"/>
                      <a:pt x="-278" y="17328"/>
                      <a:pt x="371" y="16587"/>
                    </a:cubicBezTo>
                    <a:cubicBezTo>
                      <a:pt x="1222" y="15620"/>
                      <a:pt x="3417" y="16131"/>
                      <a:pt x="4287" y="15139"/>
                    </a:cubicBezTo>
                    <a:lnTo>
                      <a:pt x="13873" y="4236"/>
                    </a:lnTo>
                    <a:cubicBezTo>
                      <a:pt x="14743" y="3247"/>
                      <a:pt x="13542" y="1615"/>
                      <a:pt x="14393" y="651"/>
                    </a:cubicBezTo>
                    <a:cubicBezTo>
                      <a:pt x="15042" y="-91"/>
                      <a:pt x="16308" y="-206"/>
                      <a:pt x="17185" y="346"/>
                    </a:cubicBezTo>
                    <a:cubicBezTo>
                      <a:pt x="17698" y="670"/>
                      <a:pt x="17900" y="1192"/>
                      <a:pt x="17945" y="1626"/>
                    </a:cubicBezTo>
                    <a:cubicBezTo>
                      <a:pt x="17971" y="1868"/>
                      <a:pt x="18237" y="2074"/>
                      <a:pt x="18484" y="2011"/>
                    </a:cubicBezTo>
                    <a:cubicBezTo>
                      <a:pt x="18984" y="1882"/>
                      <a:pt x="19673" y="1915"/>
                      <a:pt x="20212" y="2250"/>
                    </a:cubicBezTo>
                    <a:cubicBezTo>
                      <a:pt x="21082" y="2802"/>
                      <a:pt x="21322" y="3860"/>
                      <a:pt x="20666" y="4601"/>
                    </a:cubicBezTo>
                    <a:cubicBezTo>
                      <a:pt x="19815" y="5568"/>
                      <a:pt x="17627" y="5057"/>
                      <a:pt x="16757" y="6049"/>
                    </a:cubicBezTo>
                    <a:cubicBezTo>
                      <a:pt x="16757" y="6049"/>
                      <a:pt x="7164" y="16952"/>
                      <a:pt x="7164" y="16952"/>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20" name="Shape 5420"/>
              <p:cNvSpPr/>
              <p:nvPr/>
            </p:nvSpPr>
            <p:spPr>
              <a:xfrm>
                <a:off x="3575854" y="2199560"/>
                <a:ext cx="712851" cy="853080"/>
              </a:xfrm>
              <a:custGeom>
                <a:avLst/>
                <a:gdLst/>
                <a:ahLst/>
                <a:cxnLst>
                  <a:cxn ang="0">
                    <a:pos x="wd2" y="hd2"/>
                  </a:cxn>
                  <a:cxn ang="5400000">
                    <a:pos x="wd2" y="hd2"/>
                  </a:cxn>
                  <a:cxn ang="10800000">
                    <a:pos x="wd2" y="hd2"/>
                  </a:cxn>
                  <a:cxn ang="16200000">
                    <a:pos x="wd2" y="hd2"/>
                  </a:cxn>
                </a:cxnLst>
                <a:rect l="0" t="0" r="r" b="b"/>
                <a:pathLst>
                  <a:path w="21040" h="21187" extrusionOk="0">
                    <a:moveTo>
                      <a:pt x="13877" y="16952"/>
                    </a:moveTo>
                    <a:cubicBezTo>
                      <a:pt x="14748" y="17941"/>
                      <a:pt x="13540" y="19570"/>
                      <a:pt x="14391" y="20537"/>
                    </a:cubicBezTo>
                    <a:cubicBezTo>
                      <a:pt x="15040" y="21279"/>
                      <a:pt x="16307" y="21394"/>
                      <a:pt x="17183" y="20842"/>
                    </a:cubicBezTo>
                    <a:cubicBezTo>
                      <a:pt x="17716" y="20504"/>
                      <a:pt x="17949" y="19957"/>
                      <a:pt x="17949" y="19512"/>
                    </a:cubicBezTo>
                    <a:cubicBezTo>
                      <a:pt x="17949" y="19295"/>
                      <a:pt x="18261" y="19141"/>
                      <a:pt x="18541" y="19188"/>
                    </a:cubicBezTo>
                    <a:cubicBezTo>
                      <a:pt x="19040" y="19273"/>
                      <a:pt x="19696" y="19262"/>
                      <a:pt x="20209" y="18938"/>
                    </a:cubicBezTo>
                    <a:cubicBezTo>
                      <a:pt x="21086" y="18386"/>
                      <a:pt x="21320" y="17328"/>
                      <a:pt x="20664" y="16587"/>
                    </a:cubicBezTo>
                    <a:cubicBezTo>
                      <a:pt x="19820" y="15620"/>
                      <a:pt x="17625" y="16131"/>
                      <a:pt x="16754" y="15139"/>
                    </a:cubicBezTo>
                    <a:lnTo>
                      <a:pt x="7163" y="4236"/>
                    </a:lnTo>
                    <a:cubicBezTo>
                      <a:pt x="6292" y="3247"/>
                      <a:pt x="7500" y="1615"/>
                      <a:pt x="6649" y="651"/>
                    </a:cubicBezTo>
                    <a:cubicBezTo>
                      <a:pt x="6000" y="-91"/>
                      <a:pt x="4734" y="-206"/>
                      <a:pt x="3857" y="346"/>
                    </a:cubicBezTo>
                    <a:cubicBezTo>
                      <a:pt x="3344" y="670"/>
                      <a:pt x="3142" y="1192"/>
                      <a:pt x="3097" y="1626"/>
                    </a:cubicBezTo>
                    <a:cubicBezTo>
                      <a:pt x="3071" y="1868"/>
                      <a:pt x="2805" y="2074"/>
                      <a:pt x="2558" y="2011"/>
                    </a:cubicBezTo>
                    <a:cubicBezTo>
                      <a:pt x="2052" y="1882"/>
                      <a:pt x="1363" y="1915"/>
                      <a:pt x="831" y="2250"/>
                    </a:cubicBezTo>
                    <a:cubicBezTo>
                      <a:pt x="-46" y="2802"/>
                      <a:pt x="-280" y="3860"/>
                      <a:pt x="376" y="4601"/>
                    </a:cubicBezTo>
                    <a:cubicBezTo>
                      <a:pt x="1227" y="5568"/>
                      <a:pt x="3415" y="5057"/>
                      <a:pt x="4285" y="6049"/>
                    </a:cubicBezTo>
                    <a:cubicBezTo>
                      <a:pt x="4285" y="6049"/>
                      <a:pt x="13877" y="16952"/>
                      <a:pt x="13877" y="16952"/>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21" name="Shape 5421"/>
              <p:cNvSpPr/>
              <p:nvPr/>
            </p:nvSpPr>
            <p:spPr>
              <a:xfrm>
                <a:off x="4230278" y="3134463"/>
                <a:ext cx="724552" cy="1086811"/>
              </a:xfrm>
              <a:custGeom>
                <a:avLst/>
                <a:gdLst/>
                <a:ahLst/>
                <a:cxnLst>
                  <a:cxn ang="0">
                    <a:pos x="wd2" y="hd2"/>
                  </a:cxn>
                  <a:cxn ang="5400000">
                    <a:pos x="wd2" y="hd2"/>
                  </a:cxn>
                  <a:cxn ang="10800000">
                    <a:pos x="wd2" y="hd2"/>
                  </a:cxn>
                  <a:cxn ang="16200000">
                    <a:pos x="wd2" y="hd2"/>
                  </a:cxn>
                </a:cxnLst>
                <a:rect l="0" t="0" r="r" b="b"/>
                <a:pathLst>
                  <a:path w="21108" h="21297" extrusionOk="0">
                    <a:moveTo>
                      <a:pt x="15206" y="18356"/>
                    </a:moveTo>
                    <a:cubicBezTo>
                      <a:pt x="15798" y="19071"/>
                      <a:pt x="14581" y="20047"/>
                      <a:pt x="15160" y="20744"/>
                    </a:cubicBezTo>
                    <a:cubicBezTo>
                      <a:pt x="15603" y="21279"/>
                      <a:pt x="16644" y="21448"/>
                      <a:pt x="17444" y="21154"/>
                    </a:cubicBezTo>
                    <a:cubicBezTo>
                      <a:pt x="17932" y="20972"/>
                      <a:pt x="18199" y="20630"/>
                      <a:pt x="18257" y="20337"/>
                    </a:cubicBezTo>
                    <a:cubicBezTo>
                      <a:pt x="18290" y="20194"/>
                      <a:pt x="18563" y="20117"/>
                      <a:pt x="18791" y="20168"/>
                    </a:cubicBezTo>
                    <a:cubicBezTo>
                      <a:pt x="19200" y="20264"/>
                      <a:pt x="19747" y="20303"/>
                      <a:pt x="20215" y="20132"/>
                    </a:cubicBezTo>
                    <a:cubicBezTo>
                      <a:pt x="21016" y="19835"/>
                      <a:pt x="21354" y="19157"/>
                      <a:pt x="20912" y="18622"/>
                    </a:cubicBezTo>
                    <a:cubicBezTo>
                      <a:pt x="20326" y="17928"/>
                      <a:pt x="18433" y="18099"/>
                      <a:pt x="17841" y="17384"/>
                    </a:cubicBezTo>
                    <a:lnTo>
                      <a:pt x="5902" y="2940"/>
                    </a:lnTo>
                    <a:cubicBezTo>
                      <a:pt x="5310" y="2225"/>
                      <a:pt x="6527" y="1249"/>
                      <a:pt x="5948" y="552"/>
                    </a:cubicBezTo>
                    <a:cubicBezTo>
                      <a:pt x="5505" y="19"/>
                      <a:pt x="4464" y="-152"/>
                      <a:pt x="3664" y="145"/>
                    </a:cubicBezTo>
                    <a:cubicBezTo>
                      <a:pt x="3189" y="318"/>
                      <a:pt x="2955" y="647"/>
                      <a:pt x="2858" y="928"/>
                    </a:cubicBezTo>
                    <a:cubicBezTo>
                      <a:pt x="2805" y="1084"/>
                      <a:pt x="2558" y="1199"/>
                      <a:pt x="2363" y="1138"/>
                    </a:cubicBezTo>
                    <a:cubicBezTo>
                      <a:pt x="1960" y="1017"/>
                      <a:pt x="1381" y="987"/>
                      <a:pt x="892" y="1167"/>
                    </a:cubicBezTo>
                    <a:cubicBezTo>
                      <a:pt x="92" y="1463"/>
                      <a:pt x="-246" y="2139"/>
                      <a:pt x="196" y="2674"/>
                    </a:cubicBezTo>
                    <a:cubicBezTo>
                      <a:pt x="776" y="3369"/>
                      <a:pt x="2675" y="3197"/>
                      <a:pt x="3267" y="3912"/>
                    </a:cubicBezTo>
                    <a:cubicBezTo>
                      <a:pt x="3267" y="3912"/>
                      <a:pt x="15206" y="18356"/>
                      <a:pt x="15206" y="18356"/>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22" name="Shape 5422"/>
              <p:cNvSpPr/>
              <p:nvPr/>
            </p:nvSpPr>
            <p:spPr>
              <a:xfrm>
                <a:off x="5352128" y="4723757"/>
                <a:ext cx="93489" cy="116863"/>
              </a:xfrm>
              <a:custGeom>
                <a:avLst/>
                <a:gdLst/>
                <a:ahLst/>
                <a:cxnLst>
                  <a:cxn ang="0">
                    <a:pos x="wd2" y="hd2"/>
                  </a:cxn>
                  <a:cxn ang="5400000">
                    <a:pos x="wd2" y="hd2"/>
                  </a:cxn>
                  <a:cxn ang="10800000">
                    <a:pos x="wd2" y="hd2"/>
                  </a:cxn>
                  <a:cxn ang="16200000">
                    <a:pos x="wd2" y="hd2"/>
                  </a:cxn>
                </a:cxnLst>
                <a:rect l="0" t="0" r="r" b="b"/>
                <a:pathLst>
                  <a:path w="20818" h="21072" extrusionOk="0">
                    <a:moveTo>
                      <a:pt x="11694" y="15830"/>
                    </a:moveTo>
                    <a:cubicBezTo>
                      <a:pt x="12661" y="17085"/>
                      <a:pt x="10825" y="18867"/>
                      <a:pt x="11694" y="20104"/>
                    </a:cubicBezTo>
                    <a:cubicBezTo>
                      <a:pt x="12419" y="21060"/>
                      <a:pt x="14015" y="21342"/>
                      <a:pt x="15272" y="20799"/>
                    </a:cubicBezTo>
                    <a:cubicBezTo>
                      <a:pt x="15994" y="20480"/>
                      <a:pt x="16382" y="19843"/>
                      <a:pt x="16478" y="19336"/>
                    </a:cubicBezTo>
                    <a:cubicBezTo>
                      <a:pt x="16526" y="19072"/>
                      <a:pt x="16914" y="18923"/>
                      <a:pt x="17300" y="19017"/>
                    </a:cubicBezTo>
                    <a:cubicBezTo>
                      <a:pt x="17928" y="19186"/>
                      <a:pt x="18750" y="19241"/>
                      <a:pt x="19475" y="18923"/>
                    </a:cubicBezTo>
                    <a:cubicBezTo>
                      <a:pt x="20682" y="18380"/>
                      <a:pt x="21214" y="17160"/>
                      <a:pt x="20489" y="16223"/>
                    </a:cubicBezTo>
                    <a:cubicBezTo>
                      <a:pt x="19571" y="14985"/>
                      <a:pt x="16672" y="15304"/>
                      <a:pt x="15754" y="14048"/>
                    </a:cubicBezTo>
                    <a:lnTo>
                      <a:pt x="9087" y="5235"/>
                    </a:lnTo>
                    <a:cubicBezTo>
                      <a:pt x="8166" y="3980"/>
                      <a:pt x="10004" y="2198"/>
                      <a:pt x="9087" y="961"/>
                    </a:cubicBezTo>
                    <a:cubicBezTo>
                      <a:pt x="8409" y="3"/>
                      <a:pt x="6766" y="-258"/>
                      <a:pt x="5559" y="266"/>
                    </a:cubicBezTo>
                    <a:cubicBezTo>
                      <a:pt x="4834" y="585"/>
                      <a:pt x="4495" y="1167"/>
                      <a:pt x="4349" y="1691"/>
                    </a:cubicBezTo>
                    <a:cubicBezTo>
                      <a:pt x="4302" y="1973"/>
                      <a:pt x="3916" y="2178"/>
                      <a:pt x="3577" y="2067"/>
                    </a:cubicBezTo>
                    <a:cubicBezTo>
                      <a:pt x="2998" y="1860"/>
                      <a:pt x="2078" y="1804"/>
                      <a:pt x="1355" y="2142"/>
                    </a:cubicBezTo>
                    <a:cubicBezTo>
                      <a:pt x="99" y="2685"/>
                      <a:pt x="-386" y="3904"/>
                      <a:pt x="339" y="4861"/>
                    </a:cubicBezTo>
                    <a:cubicBezTo>
                      <a:pt x="1257" y="6080"/>
                      <a:pt x="4109" y="5779"/>
                      <a:pt x="5074" y="7036"/>
                    </a:cubicBezTo>
                    <a:cubicBezTo>
                      <a:pt x="5074" y="7036"/>
                      <a:pt x="11694" y="15830"/>
                      <a:pt x="11694" y="1583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23" name="Shape 5423"/>
              <p:cNvSpPr/>
              <p:nvPr/>
            </p:nvSpPr>
            <p:spPr>
              <a:xfrm>
                <a:off x="5258640" y="4580386"/>
                <a:ext cx="93489" cy="116859"/>
              </a:xfrm>
              <a:custGeom>
                <a:avLst/>
                <a:gdLst/>
                <a:ahLst/>
                <a:cxnLst>
                  <a:cxn ang="0">
                    <a:pos x="wd2" y="hd2"/>
                  </a:cxn>
                  <a:cxn ang="5400000">
                    <a:pos x="wd2" y="hd2"/>
                  </a:cxn>
                  <a:cxn ang="10800000">
                    <a:pos x="wd2" y="hd2"/>
                  </a:cxn>
                  <a:cxn ang="16200000">
                    <a:pos x="wd2" y="hd2"/>
                  </a:cxn>
                </a:cxnLst>
                <a:rect l="0" t="0" r="r" b="b"/>
                <a:pathLst>
                  <a:path w="20844" h="21063" extrusionOk="0">
                    <a:moveTo>
                      <a:pt x="11736" y="15818"/>
                    </a:moveTo>
                    <a:cubicBezTo>
                      <a:pt x="12706" y="17074"/>
                      <a:pt x="10816" y="18853"/>
                      <a:pt x="11736" y="20091"/>
                    </a:cubicBezTo>
                    <a:cubicBezTo>
                      <a:pt x="12416" y="21046"/>
                      <a:pt x="14063" y="21326"/>
                      <a:pt x="15273" y="20802"/>
                    </a:cubicBezTo>
                    <a:cubicBezTo>
                      <a:pt x="15999" y="20445"/>
                      <a:pt x="16435" y="19846"/>
                      <a:pt x="16485" y="19304"/>
                    </a:cubicBezTo>
                    <a:cubicBezTo>
                      <a:pt x="16533" y="19060"/>
                      <a:pt x="16969" y="18911"/>
                      <a:pt x="17309" y="19003"/>
                    </a:cubicBezTo>
                    <a:cubicBezTo>
                      <a:pt x="17936" y="19172"/>
                      <a:pt x="18809" y="19229"/>
                      <a:pt x="19486" y="18911"/>
                    </a:cubicBezTo>
                    <a:cubicBezTo>
                      <a:pt x="20745" y="18366"/>
                      <a:pt x="21231" y="17167"/>
                      <a:pt x="20505" y="16211"/>
                    </a:cubicBezTo>
                    <a:cubicBezTo>
                      <a:pt x="19632" y="14976"/>
                      <a:pt x="16726" y="15294"/>
                      <a:pt x="15759" y="14038"/>
                    </a:cubicBezTo>
                    <a:lnTo>
                      <a:pt x="9123" y="5251"/>
                    </a:lnTo>
                    <a:cubicBezTo>
                      <a:pt x="8154" y="3978"/>
                      <a:pt x="9994" y="2199"/>
                      <a:pt x="9123" y="981"/>
                    </a:cubicBezTo>
                    <a:cubicBezTo>
                      <a:pt x="8397" y="26"/>
                      <a:pt x="6797" y="-274"/>
                      <a:pt x="5587" y="269"/>
                    </a:cubicBezTo>
                    <a:cubicBezTo>
                      <a:pt x="4861" y="588"/>
                      <a:pt x="4474" y="1186"/>
                      <a:pt x="4377" y="1692"/>
                    </a:cubicBezTo>
                    <a:cubicBezTo>
                      <a:pt x="4281" y="1972"/>
                      <a:pt x="3891" y="2180"/>
                      <a:pt x="3601" y="2067"/>
                    </a:cubicBezTo>
                    <a:cubicBezTo>
                      <a:pt x="2971" y="1861"/>
                      <a:pt x="2101" y="1823"/>
                      <a:pt x="1324" y="2141"/>
                    </a:cubicBezTo>
                    <a:cubicBezTo>
                      <a:pt x="115" y="2686"/>
                      <a:pt x="-369" y="3902"/>
                      <a:pt x="308" y="4858"/>
                    </a:cubicBezTo>
                    <a:cubicBezTo>
                      <a:pt x="1228" y="6076"/>
                      <a:pt x="4134" y="5777"/>
                      <a:pt x="5103" y="7031"/>
                    </a:cubicBezTo>
                    <a:cubicBezTo>
                      <a:pt x="5103" y="7031"/>
                      <a:pt x="11736" y="15818"/>
                      <a:pt x="11736" y="15818"/>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24" name="Shape 5424"/>
              <p:cNvSpPr/>
              <p:nvPr/>
            </p:nvSpPr>
            <p:spPr>
              <a:xfrm>
                <a:off x="5269542" y="4806338"/>
                <a:ext cx="93488" cy="140233"/>
              </a:xfrm>
              <a:custGeom>
                <a:avLst/>
                <a:gdLst/>
                <a:ahLst/>
                <a:cxnLst>
                  <a:cxn ang="0">
                    <a:pos x="wd2" y="hd2"/>
                  </a:cxn>
                  <a:cxn ang="5400000">
                    <a:pos x="wd2" y="hd2"/>
                  </a:cxn>
                  <a:cxn ang="10800000">
                    <a:pos x="wd2" y="hd2"/>
                  </a:cxn>
                  <a:cxn ang="16200000">
                    <a:pos x="wd2" y="hd2"/>
                  </a:cxn>
                </a:cxnLst>
                <a:rect l="0" t="0" r="r" b="b"/>
                <a:pathLst>
                  <a:path w="20796" h="21096" extrusionOk="0">
                    <a:moveTo>
                      <a:pt x="10971" y="15805"/>
                    </a:moveTo>
                    <a:cubicBezTo>
                      <a:pt x="11787" y="17114"/>
                      <a:pt x="9482" y="18666"/>
                      <a:pt x="10251" y="19958"/>
                    </a:cubicBezTo>
                    <a:cubicBezTo>
                      <a:pt x="10875" y="20939"/>
                      <a:pt x="12603" y="21348"/>
                      <a:pt x="14043" y="20939"/>
                    </a:cubicBezTo>
                    <a:cubicBezTo>
                      <a:pt x="14906" y="20677"/>
                      <a:pt x="15435" y="20121"/>
                      <a:pt x="15626" y="19615"/>
                    </a:cubicBezTo>
                    <a:cubicBezTo>
                      <a:pt x="15722" y="19369"/>
                      <a:pt x="16204" y="19272"/>
                      <a:pt x="16587" y="19386"/>
                    </a:cubicBezTo>
                    <a:cubicBezTo>
                      <a:pt x="17258" y="19598"/>
                      <a:pt x="18169" y="19746"/>
                      <a:pt x="18986" y="19499"/>
                    </a:cubicBezTo>
                    <a:cubicBezTo>
                      <a:pt x="20475" y="19074"/>
                      <a:pt x="21195" y="17948"/>
                      <a:pt x="20571" y="16950"/>
                    </a:cubicBezTo>
                    <a:cubicBezTo>
                      <a:pt x="19804" y="15674"/>
                      <a:pt x="16538" y="15739"/>
                      <a:pt x="15722" y="14431"/>
                    </a:cubicBezTo>
                    <a:lnTo>
                      <a:pt x="9868" y="5291"/>
                    </a:lnTo>
                    <a:cubicBezTo>
                      <a:pt x="9003" y="3984"/>
                      <a:pt x="11355" y="2430"/>
                      <a:pt x="10588" y="1155"/>
                    </a:cubicBezTo>
                    <a:cubicBezTo>
                      <a:pt x="9964" y="158"/>
                      <a:pt x="8234" y="-252"/>
                      <a:pt x="6796" y="158"/>
                    </a:cubicBezTo>
                    <a:cubicBezTo>
                      <a:pt x="5931" y="403"/>
                      <a:pt x="5452" y="942"/>
                      <a:pt x="5211" y="1417"/>
                    </a:cubicBezTo>
                    <a:cubicBezTo>
                      <a:pt x="5065" y="1679"/>
                      <a:pt x="4636" y="1858"/>
                      <a:pt x="4299" y="1727"/>
                    </a:cubicBezTo>
                    <a:cubicBezTo>
                      <a:pt x="3675" y="1466"/>
                      <a:pt x="2714" y="1350"/>
                      <a:pt x="1802" y="1597"/>
                    </a:cubicBezTo>
                    <a:cubicBezTo>
                      <a:pt x="362" y="2005"/>
                      <a:pt x="-405" y="3150"/>
                      <a:pt x="219" y="4131"/>
                    </a:cubicBezTo>
                    <a:cubicBezTo>
                      <a:pt x="1035" y="5422"/>
                      <a:pt x="4250" y="5357"/>
                      <a:pt x="5114" y="6665"/>
                    </a:cubicBezTo>
                    <a:cubicBezTo>
                      <a:pt x="5114" y="6665"/>
                      <a:pt x="10971" y="15805"/>
                      <a:pt x="10971" y="15805"/>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25" name="Shape 5425"/>
              <p:cNvSpPr/>
              <p:nvPr/>
            </p:nvSpPr>
            <p:spPr>
              <a:xfrm>
                <a:off x="5176051" y="4641169"/>
                <a:ext cx="93491" cy="140232"/>
              </a:xfrm>
              <a:custGeom>
                <a:avLst/>
                <a:gdLst/>
                <a:ahLst/>
                <a:cxnLst>
                  <a:cxn ang="0">
                    <a:pos x="wd2" y="hd2"/>
                  </a:cxn>
                  <a:cxn ang="5400000">
                    <a:pos x="wd2" y="hd2"/>
                  </a:cxn>
                  <a:cxn ang="10800000">
                    <a:pos x="wd2" y="hd2"/>
                  </a:cxn>
                  <a:cxn ang="16200000">
                    <a:pos x="wd2" y="hd2"/>
                  </a:cxn>
                </a:cxnLst>
                <a:rect l="0" t="0" r="r" b="b"/>
                <a:pathLst>
                  <a:path w="20789" h="21088" extrusionOk="0">
                    <a:moveTo>
                      <a:pt x="10924" y="15784"/>
                    </a:moveTo>
                    <a:cubicBezTo>
                      <a:pt x="11787" y="17091"/>
                      <a:pt x="9435" y="18661"/>
                      <a:pt x="10204" y="19935"/>
                    </a:cubicBezTo>
                    <a:cubicBezTo>
                      <a:pt x="10829" y="20931"/>
                      <a:pt x="12556" y="21339"/>
                      <a:pt x="13997" y="20931"/>
                    </a:cubicBezTo>
                    <a:cubicBezTo>
                      <a:pt x="14859" y="20670"/>
                      <a:pt x="15436" y="20114"/>
                      <a:pt x="15628" y="19607"/>
                    </a:cubicBezTo>
                    <a:cubicBezTo>
                      <a:pt x="15675" y="19363"/>
                      <a:pt x="16204" y="19264"/>
                      <a:pt x="16540" y="19380"/>
                    </a:cubicBezTo>
                    <a:cubicBezTo>
                      <a:pt x="17211" y="19592"/>
                      <a:pt x="18123" y="19738"/>
                      <a:pt x="18988" y="19493"/>
                    </a:cubicBezTo>
                    <a:cubicBezTo>
                      <a:pt x="20428" y="19068"/>
                      <a:pt x="21195" y="17941"/>
                      <a:pt x="20571" y="16946"/>
                    </a:cubicBezTo>
                    <a:cubicBezTo>
                      <a:pt x="19755" y="15671"/>
                      <a:pt x="16540" y="15736"/>
                      <a:pt x="15675" y="14429"/>
                    </a:cubicBezTo>
                    <a:lnTo>
                      <a:pt x="9818" y="5295"/>
                    </a:lnTo>
                    <a:cubicBezTo>
                      <a:pt x="9003" y="3987"/>
                      <a:pt x="11354" y="2436"/>
                      <a:pt x="10539" y="1161"/>
                    </a:cubicBezTo>
                    <a:cubicBezTo>
                      <a:pt x="9915" y="164"/>
                      <a:pt x="8236" y="-261"/>
                      <a:pt x="6796" y="164"/>
                    </a:cubicBezTo>
                    <a:cubicBezTo>
                      <a:pt x="5931" y="410"/>
                      <a:pt x="5451" y="948"/>
                      <a:pt x="5210" y="1422"/>
                    </a:cubicBezTo>
                    <a:cubicBezTo>
                      <a:pt x="5068" y="1683"/>
                      <a:pt x="4636" y="1864"/>
                      <a:pt x="4299" y="1733"/>
                    </a:cubicBezTo>
                    <a:cubicBezTo>
                      <a:pt x="3628" y="1471"/>
                      <a:pt x="2667" y="1340"/>
                      <a:pt x="1804" y="1603"/>
                    </a:cubicBezTo>
                    <a:cubicBezTo>
                      <a:pt x="364" y="2028"/>
                      <a:pt x="-405" y="3154"/>
                      <a:pt x="219" y="4134"/>
                    </a:cubicBezTo>
                    <a:cubicBezTo>
                      <a:pt x="988" y="5426"/>
                      <a:pt x="4252" y="5361"/>
                      <a:pt x="5068" y="6667"/>
                    </a:cubicBezTo>
                    <a:cubicBezTo>
                      <a:pt x="5068" y="6667"/>
                      <a:pt x="10924" y="15784"/>
                      <a:pt x="10924" y="15784"/>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26" name="Shape 5426"/>
              <p:cNvSpPr/>
              <p:nvPr/>
            </p:nvSpPr>
            <p:spPr>
              <a:xfrm>
                <a:off x="5135150" y="4897482"/>
                <a:ext cx="93488" cy="140233"/>
              </a:xfrm>
              <a:custGeom>
                <a:avLst/>
                <a:gdLst/>
                <a:ahLst/>
                <a:cxnLst>
                  <a:cxn ang="0">
                    <a:pos x="wd2" y="hd2"/>
                  </a:cxn>
                  <a:cxn ang="5400000">
                    <a:pos x="wd2" y="hd2"/>
                  </a:cxn>
                  <a:cxn ang="10800000">
                    <a:pos x="wd2" y="hd2"/>
                  </a:cxn>
                  <a:cxn ang="16200000">
                    <a:pos x="wd2" y="hd2"/>
                  </a:cxn>
                </a:cxnLst>
                <a:rect l="0" t="0" r="r" b="b"/>
                <a:pathLst>
                  <a:path w="20806" h="21125" extrusionOk="0">
                    <a:moveTo>
                      <a:pt x="10494" y="15784"/>
                    </a:moveTo>
                    <a:cubicBezTo>
                      <a:pt x="11232" y="17122"/>
                      <a:pt x="8574" y="18568"/>
                      <a:pt x="9312" y="19873"/>
                    </a:cubicBezTo>
                    <a:cubicBezTo>
                      <a:pt x="9854" y="20868"/>
                      <a:pt x="11673" y="21367"/>
                      <a:pt x="13247" y="21009"/>
                    </a:cubicBezTo>
                    <a:cubicBezTo>
                      <a:pt x="14182" y="20792"/>
                      <a:pt x="14872" y="20263"/>
                      <a:pt x="15069" y="19781"/>
                    </a:cubicBezTo>
                    <a:cubicBezTo>
                      <a:pt x="15218" y="19533"/>
                      <a:pt x="15757" y="19454"/>
                      <a:pt x="16101" y="19579"/>
                    </a:cubicBezTo>
                    <a:cubicBezTo>
                      <a:pt x="16840" y="19827"/>
                      <a:pt x="17775" y="19999"/>
                      <a:pt x="18709" y="19797"/>
                    </a:cubicBezTo>
                    <a:cubicBezTo>
                      <a:pt x="20283" y="19439"/>
                      <a:pt x="21218" y="18350"/>
                      <a:pt x="20628" y="17340"/>
                    </a:cubicBezTo>
                    <a:cubicBezTo>
                      <a:pt x="19941" y="16048"/>
                      <a:pt x="16446" y="15970"/>
                      <a:pt x="15708" y="14633"/>
                    </a:cubicBezTo>
                    <a:lnTo>
                      <a:pt x="10345" y="5336"/>
                    </a:lnTo>
                    <a:cubicBezTo>
                      <a:pt x="9560" y="4014"/>
                      <a:pt x="12214" y="2566"/>
                      <a:pt x="11476" y="1260"/>
                    </a:cubicBezTo>
                    <a:cubicBezTo>
                      <a:pt x="10934" y="249"/>
                      <a:pt x="9164" y="-233"/>
                      <a:pt x="7589" y="109"/>
                    </a:cubicBezTo>
                    <a:cubicBezTo>
                      <a:pt x="6654" y="328"/>
                      <a:pt x="6065" y="840"/>
                      <a:pt x="5770" y="1307"/>
                    </a:cubicBezTo>
                    <a:cubicBezTo>
                      <a:pt x="5574" y="1557"/>
                      <a:pt x="5080" y="1711"/>
                      <a:pt x="4735" y="1571"/>
                    </a:cubicBezTo>
                    <a:cubicBezTo>
                      <a:pt x="4097" y="1276"/>
                      <a:pt x="3062" y="1121"/>
                      <a:pt x="2080" y="1339"/>
                    </a:cubicBezTo>
                    <a:cubicBezTo>
                      <a:pt x="505" y="1681"/>
                      <a:pt x="-382" y="2784"/>
                      <a:pt x="160" y="3780"/>
                    </a:cubicBezTo>
                    <a:cubicBezTo>
                      <a:pt x="898" y="5085"/>
                      <a:pt x="4342" y="5164"/>
                      <a:pt x="5130" y="6501"/>
                    </a:cubicBezTo>
                    <a:cubicBezTo>
                      <a:pt x="5130" y="6501"/>
                      <a:pt x="10494" y="15784"/>
                      <a:pt x="10494" y="15784"/>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27" name="Shape 5427"/>
              <p:cNvSpPr/>
              <p:nvPr/>
            </p:nvSpPr>
            <p:spPr>
              <a:xfrm>
                <a:off x="5071664" y="4723755"/>
                <a:ext cx="93489" cy="140236"/>
              </a:xfrm>
              <a:custGeom>
                <a:avLst/>
                <a:gdLst/>
                <a:ahLst/>
                <a:cxnLst>
                  <a:cxn ang="0">
                    <a:pos x="wd2" y="hd2"/>
                  </a:cxn>
                  <a:cxn ang="5400000">
                    <a:pos x="wd2" y="hd2"/>
                  </a:cxn>
                  <a:cxn ang="10800000">
                    <a:pos x="wd2" y="hd2"/>
                  </a:cxn>
                  <a:cxn ang="16200000">
                    <a:pos x="wd2" y="hd2"/>
                  </a:cxn>
                </a:cxnLst>
                <a:rect l="0" t="0" r="r" b="b"/>
                <a:pathLst>
                  <a:path w="20806" h="21127" extrusionOk="0">
                    <a:moveTo>
                      <a:pt x="10461" y="15784"/>
                    </a:moveTo>
                    <a:cubicBezTo>
                      <a:pt x="11247" y="17121"/>
                      <a:pt x="8592" y="18569"/>
                      <a:pt x="9330" y="19875"/>
                    </a:cubicBezTo>
                    <a:cubicBezTo>
                      <a:pt x="9871" y="20886"/>
                      <a:pt x="11643" y="21367"/>
                      <a:pt x="13265" y="21010"/>
                    </a:cubicBezTo>
                    <a:cubicBezTo>
                      <a:pt x="14200" y="20792"/>
                      <a:pt x="14839" y="20263"/>
                      <a:pt x="15087" y="19765"/>
                    </a:cubicBezTo>
                    <a:cubicBezTo>
                      <a:pt x="15185" y="19533"/>
                      <a:pt x="15726" y="19454"/>
                      <a:pt x="16119" y="19579"/>
                    </a:cubicBezTo>
                    <a:cubicBezTo>
                      <a:pt x="16808" y="19829"/>
                      <a:pt x="17792" y="19999"/>
                      <a:pt x="18727" y="19796"/>
                    </a:cubicBezTo>
                    <a:cubicBezTo>
                      <a:pt x="20301" y="19438"/>
                      <a:pt x="21188" y="18351"/>
                      <a:pt x="20646" y="17340"/>
                    </a:cubicBezTo>
                    <a:cubicBezTo>
                      <a:pt x="19908" y="16034"/>
                      <a:pt x="16464" y="15972"/>
                      <a:pt x="15675" y="14634"/>
                    </a:cubicBezTo>
                    <a:lnTo>
                      <a:pt x="10313" y="5334"/>
                    </a:lnTo>
                    <a:cubicBezTo>
                      <a:pt x="9574" y="3997"/>
                      <a:pt x="12232" y="2550"/>
                      <a:pt x="11494" y="1259"/>
                    </a:cubicBezTo>
                    <a:cubicBezTo>
                      <a:pt x="10952" y="249"/>
                      <a:pt x="9133" y="-233"/>
                      <a:pt x="7559" y="109"/>
                    </a:cubicBezTo>
                    <a:cubicBezTo>
                      <a:pt x="6624" y="326"/>
                      <a:pt x="6032" y="840"/>
                      <a:pt x="5737" y="1291"/>
                    </a:cubicBezTo>
                    <a:cubicBezTo>
                      <a:pt x="5589" y="1555"/>
                      <a:pt x="5097" y="1712"/>
                      <a:pt x="4752" y="1555"/>
                    </a:cubicBezTo>
                    <a:cubicBezTo>
                      <a:pt x="4112" y="1275"/>
                      <a:pt x="3032" y="1105"/>
                      <a:pt x="2097" y="1337"/>
                    </a:cubicBezTo>
                    <a:cubicBezTo>
                      <a:pt x="523" y="1679"/>
                      <a:pt x="-412" y="2783"/>
                      <a:pt x="178" y="3778"/>
                    </a:cubicBezTo>
                    <a:cubicBezTo>
                      <a:pt x="865" y="5086"/>
                      <a:pt x="4359" y="5164"/>
                      <a:pt x="5097" y="6485"/>
                    </a:cubicBezTo>
                    <a:cubicBezTo>
                      <a:pt x="5097" y="6485"/>
                      <a:pt x="10461" y="15784"/>
                      <a:pt x="10461" y="15784"/>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28" name="Shape 5428"/>
              <p:cNvSpPr/>
              <p:nvPr/>
            </p:nvSpPr>
            <p:spPr>
              <a:xfrm>
                <a:off x="5011661" y="4915007"/>
                <a:ext cx="81804" cy="151921"/>
              </a:xfrm>
              <a:custGeom>
                <a:avLst/>
                <a:gdLst/>
                <a:ahLst/>
                <a:cxnLst>
                  <a:cxn ang="0">
                    <a:pos x="wd2" y="hd2"/>
                  </a:cxn>
                  <a:cxn ang="5400000">
                    <a:pos x="wd2" y="hd2"/>
                  </a:cxn>
                  <a:cxn ang="10800000">
                    <a:pos x="wd2" y="hd2"/>
                  </a:cxn>
                  <a:cxn ang="16200000">
                    <a:pos x="wd2" y="hd2"/>
                  </a:cxn>
                </a:cxnLst>
                <a:rect l="0" t="0" r="r" b="b"/>
                <a:pathLst>
                  <a:path w="20893" h="21215" extrusionOk="0">
                    <a:moveTo>
                      <a:pt x="9612" y="15791"/>
                    </a:moveTo>
                    <a:cubicBezTo>
                      <a:pt x="10278" y="17172"/>
                      <a:pt x="6995" y="18445"/>
                      <a:pt x="7608" y="19779"/>
                    </a:cubicBezTo>
                    <a:cubicBezTo>
                      <a:pt x="8052" y="20803"/>
                      <a:pt x="10003" y="21408"/>
                      <a:pt x="11838" y="21160"/>
                    </a:cubicBezTo>
                    <a:cubicBezTo>
                      <a:pt x="12952" y="21004"/>
                      <a:pt x="13787" y="20508"/>
                      <a:pt x="14121" y="20043"/>
                    </a:cubicBezTo>
                    <a:cubicBezTo>
                      <a:pt x="14289" y="19809"/>
                      <a:pt x="14899" y="19764"/>
                      <a:pt x="15346" y="19919"/>
                    </a:cubicBezTo>
                    <a:cubicBezTo>
                      <a:pt x="16070" y="20197"/>
                      <a:pt x="17128" y="20431"/>
                      <a:pt x="18185" y="20275"/>
                    </a:cubicBezTo>
                    <a:cubicBezTo>
                      <a:pt x="20021" y="20027"/>
                      <a:pt x="21247" y="18988"/>
                      <a:pt x="20802" y="17963"/>
                    </a:cubicBezTo>
                    <a:cubicBezTo>
                      <a:pt x="20244" y="16628"/>
                      <a:pt x="16347" y="16335"/>
                      <a:pt x="15680" y="14968"/>
                    </a:cubicBezTo>
                    <a:lnTo>
                      <a:pt x="11282" y="5411"/>
                    </a:lnTo>
                    <a:cubicBezTo>
                      <a:pt x="10615" y="4044"/>
                      <a:pt x="13898" y="2757"/>
                      <a:pt x="13286" y="1422"/>
                    </a:cubicBezTo>
                    <a:cubicBezTo>
                      <a:pt x="12841" y="398"/>
                      <a:pt x="10891" y="-192"/>
                      <a:pt x="9056" y="57"/>
                    </a:cubicBezTo>
                    <a:cubicBezTo>
                      <a:pt x="7998" y="196"/>
                      <a:pt x="7275" y="677"/>
                      <a:pt x="6827" y="1112"/>
                    </a:cubicBezTo>
                    <a:cubicBezTo>
                      <a:pt x="6604" y="1361"/>
                      <a:pt x="5992" y="1484"/>
                      <a:pt x="5659" y="1328"/>
                    </a:cubicBezTo>
                    <a:cubicBezTo>
                      <a:pt x="4935" y="987"/>
                      <a:pt x="3823" y="771"/>
                      <a:pt x="2709" y="925"/>
                    </a:cubicBezTo>
                    <a:cubicBezTo>
                      <a:pt x="872" y="1175"/>
                      <a:pt x="-353" y="2214"/>
                      <a:pt x="92" y="3239"/>
                    </a:cubicBezTo>
                    <a:cubicBezTo>
                      <a:pt x="705" y="4571"/>
                      <a:pt x="4601" y="4867"/>
                      <a:pt x="5213" y="6232"/>
                    </a:cubicBezTo>
                    <a:cubicBezTo>
                      <a:pt x="5213" y="6232"/>
                      <a:pt x="9612" y="15791"/>
                      <a:pt x="9612" y="15791"/>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29" name="Shape 5429"/>
              <p:cNvSpPr/>
              <p:nvPr/>
            </p:nvSpPr>
            <p:spPr>
              <a:xfrm>
                <a:off x="4978177" y="4723760"/>
                <a:ext cx="81804" cy="151915"/>
              </a:xfrm>
              <a:custGeom>
                <a:avLst/>
                <a:gdLst/>
                <a:ahLst/>
                <a:cxnLst>
                  <a:cxn ang="0">
                    <a:pos x="wd2" y="hd2"/>
                  </a:cxn>
                  <a:cxn ang="5400000">
                    <a:pos x="wd2" y="hd2"/>
                  </a:cxn>
                  <a:cxn ang="10800000">
                    <a:pos x="wd2" y="hd2"/>
                  </a:cxn>
                  <a:cxn ang="16200000">
                    <a:pos x="wd2" y="hd2"/>
                  </a:cxn>
                </a:cxnLst>
                <a:rect l="0" t="0" r="r" b="b"/>
                <a:pathLst>
                  <a:path w="20893" h="21206" extrusionOk="0">
                    <a:moveTo>
                      <a:pt x="9665" y="15791"/>
                    </a:moveTo>
                    <a:cubicBezTo>
                      <a:pt x="10278" y="17172"/>
                      <a:pt x="6995" y="18444"/>
                      <a:pt x="7604" y="19779"/>
                    </a:cubicBezTo>
                    <a:cubicBezTo>
                      <a:pt x="8052" y="20804"/>
                      <a:pt x="9999" y="21408"/>
                      <a:pt x="11837" y="21144"/>
                    </a:cubicBezTo>
                    <a:cubicBezTo>
                      <a:pt x="12948" y="20990"/>
                      <a:pt x="13783" y="20508"/>
                      <a:pt x="14120" y="20027"/>
                    </a:cubicBezTo>
                    <a:cubicBezTo>
                      <a:pt x="14285" y="19811"/>
                      <a:pt x="14898" y="19763"/>
                      <a:pt x="15343" y="19919"/>
                    </a:cubicBezTo>
                    <a:cubicBezTo>
                      <a:pt x="16067" y="20199"/>
                      <a:pt x="17124" y="20431"/>
                      <a:pt x="18182" y="20276"/>
                    </a:cubicBezTo>
                    <a:cubicBezTo>
                      <a:pt x="20074" y="20027"/>
                      <a:pt x="21245" y="18988"/>
                      <a:pt x="20798" y="17963"/>
                    </a:cubicBezTo>
                    <a:cubicBezTo>
                      <a:pt x="20242" y="16630"/>
                      <a:pt x="16346" y="16334"/>
                      <a:pt x="15676" y="14969"/>
                    </a:cubicBezTo>
                    <a:lnTo>
                      <a:pt x="11282" y="5410"/>
                    </a:lnTo>
                    <a:cubicBezTo>
                      <a:pt x="10669" y="4029"/>
                      <a:pt x="13895" y="2772"/>
                      <a:pt x="13285" y="1421"/>
                    </a:cubicBezTo>
                    <a:cubicBezTo>
                      <a:pt x="12838" y="398"/>
                      <a:pt x="10891" y="-192"/>
                      <a:pt x="9052" y="56"/>
                    </a:cubicBezTo>
                    <a:cubicBezTo>
                      <a:pt x="7996" y="196"/>
                      <a:pt x="7271" y="677"/>
                      <a:pt x="6827" y="1111"/>
                    </a:cubicBezTo>
                    <a:cubicBezTo>
                      <a:pt x="6605" y="1359"/>
                      <a:pt x="5992" y="1483"/>
                      <a:pt x="5659" y="1329"/>
                    </a:cubicBezTo>
                    <a:cubicBezTo>
                      <a:pt x="4988" y="987"/>
                      <a:pt x="3820" y="769"/>
                      <a:pt x="2708" y="925"/>
                    </a:cubicBezTo>
                    <a:cubicBezTo>
                      <a:pt x="871" y="1173"/>
                      <a:pt x="-355" y="2198"/>
                      <a:pt x="92" y="3237"/>
                    </a:cubicBezTo>
                    <a:cubicBezTo>
                      <a:pt x="705" y="4572"/>
                      <a:pt x="4601" y="4866"/>
                      <a:pt x="5214" y="6233"/>
                    </a:cubicBezTo>
                    <a:cubicBezTo>
                      <a:pt x="5214" y="6233"/>
                      <a:pt x="9665" y="15791"/>
                      <a:pt x="9665" y="15791"/>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30" name="Shape 5430"/>
              <p:cNvSpPr/>
              <p:nvPr/>
            </p:nvSpPr>
            <p:spPr>
              <a:xfrm>
                <a:off x="4753789" y="4598699"/>
                <a:ext cx="70117" cy="128547"/>
              </a:xfrm>
              <a:custGeom>
                <a:avLst/>
                <a:gdLst/>
                <a:ahLst/>
                <a:cxnLst>
                  <a:cxn ang="0">
                    <a:pos x="wd2" y="hd2"/>
                  </a:cxn>
                  <a:cxn ang="5400000">
                    <a:pos x="wd2" y="hd2"/>
                  </a:cxn>
                  <a:cxn ang="10800000">
                    <a:pos x="wd2" y="hd2"/>
                  </a:cxn>
                  <a:cxn ang="16200000">
                    <a:pos x="wd2" y="hd2"/>
                  </a:cxn>
                </a:cxnLst>
                <a:rect l="0" t="0" r="r" b="b"/>
                <a:pathLst>
                  <a:path w="20879" h="21212" extrusionOk="0">
                    <a:moveTo>
                      <a:pt x="5269" y="14978"/>
                    </a:moveTo>
                    <a:cubicBezTo>
                      <a:pt x="4679" y="16337"/>
                      <a:pt x="687" y="16607"/>
                      <a:pt x="98" y="17947"/>
                    </a:cubicBezTo>
                    <a:cubicBezTo>
                      <a:pt x="-358" y="18962"/>
                      <a:pt x="819" y="20011"/>
                      <a:pt x="2718" y="20265"/>
                    </a:cubicBezTo>
                    <a:cubicBezTo>
                      <a:pt x="3831" y="20410"/>
                      <a:pt x="4944" y="20193"/>
                      <a:pt x="5661" y="19885"/>
                    </a:cubicBezTo>
                    <a:cubicBezTo>
                      <a:pt x="5990" y="19722"/>
                      <a:pt x="6643" y="19848"/>
                      <a:pt x="6841" y="20083"/>
                    </a:cubicBezTo>
                    <a:cubicBezTo>
                      <a:pt x="7233" y="20535"/>
                      <a:pt x="8021" y="21006"/>
                      <a:pt x="9066" y="21151"/>
                    </a:cubicBezTo>
                    <a:cubicBezTo>
                      <a:pt x="10963" y="21405"/>
                      <a:pt x="12927" y="20843"/>
                      <a:pt x="13386" y="19812"/>
                    </a:cubicBezTo>
                    <a:cubicBezTo>
                      <a:pt x="13976" y="18472"/>
                      <a:pt x="10769" y="17185"/>
                      <a:pt x="11358" y="15828"/>
                    </a:cubicBezTo>
                    <a:lnTo>
                      <a:pt x="15547" y="6251"/>
                    </a:lnTo>
                    <a:cubicBezTo>
                      <a:pt x="16134" y="4876"/>
                      <a:pt x="20130" y="4621"/>
                      <a:pt x="20783" y="3281"/>
                    </a:cubicBezTo>
                    <a:cubicBezTo>
                      <a:pt x="21242" y="2251"/>
                      <a:pt x="19999" y="1218"/>
                      <a:pt x="18165" y="964"/>
                    </a:cubicBezTo>
                    <a:cubicBezTo>
                      <a:pt x="17053" y="819"/>
                      <a:pt x="16003" y="1038"/>
                      <a:pt x="15287" y="1309"/>
                    </a:cubicBezTo>
                    <a:cubicBezTo>
                      <a:pt x="14827" y="1472"/>
                      <a:pt x="14237" y="1418"/>
                      <a:pt x="14040" y="1199"/>
                    </a:cubicBezTo>
                    <a:cubicBezTo>
                      <a:pt x="13714" y="712"/>
                      <a:pt x="12927" y="222"/>
                      <a:pt x="11751" y="59"/>
                    </a:cubicBezTo>
                    <a:cubicBezTo>
                      <a:pt x="9917" y="-195"/>
                      <a:pt x="7953" y="386"/>
                      <a:pt x="7495" y="1418"/>
                    </a:cubicBezTo>
                    <a:cubicBezTo>
                      <a:pt x="6908" y="2757"/>
                      <a:pt x="10115" y="4025"/>
                      <a:pt x="9458" y="5400"/>
                    </a:cubicBezTo>
                    <a:cubicBezTo>
                      <a:pt x="9458" y="5400"/>
                      <a:pt x="5269" y="14978"/>
                      <a:pt x="5269" y="14978"/>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31" name="Shape 5431"/>
              <p:cNvSpPr/>
              <p:nvPr/>
            </p:nvSpPr>
            <p:spPr>
              <a:xfrm>
                <a:off x="4791200" y="4443293"/>
                <a:ext cx="70116" cy="128549"/>
              </a:xfrm>
              <a:custGeom>
                <a:avLst/>
                <a:gdLst/>
                <a:ahLst/>
                <a:cxnLst>
                  <a:cxn ang="0">
                    <a:pos x="wd2" y="hd2"/>
                  </a:cxn>
                  <a:cxn ang="5400000">
                    <a:pos x="wd2" y="hd2"/>
                  </a:cxn>
                  <a:cxn ang="10800000">
                    <a:pos x="wd2" y="hd2"/>
                  </a:cxn>
                  <a:cxn ang="16200000">
                    <a:pos x="wd2" y="hd2"/>
                  </a:cxn>
                </a:cxnLst>
                <a:rect l="0" t="0" r="r" b="b"/>
                <a:pathLst>
                  <a:path w="20838" h="21200" extrusionOk="0">
                    <a:moveTo>
                      <a:pt x="5271" y="14954"/>
                    </a:moveTo>
                    <a:cubicBezTo>
                      <a:pt x="4681" y="16330"/>
                      <a:pt x="689" y="16600"/>
                      <a:pt x="99" y="17921"/>
                    </a:cubicBezTo>
                    <a:cubicBezTo>
                      <a:pt x="-360" y="18953"/>
                      <a:pt x="821" y="19983"/>
                      <a:pt x="2653" y="20237"/>
                    </a:cubicBezTo>
                    <a:cubicBezTo>
                      <a:pt x="3829" y="20400"/>
                      <a:pt x="4942" y="20184"/>
                      <a:pt x="5662" y="19857"/>
                    </a:cubicBezTo>
                    <a:cubicBezTo>
                      <a:pt x="5991" y="19695"/>
                      <a:pt x="6578" y="19820"/>
                      <a:pt x="6842" y="20074"/>
                    </a:cubicBezTo>
                    <a:cubicBezTo>
                      <a:pt x="7234" y="20508"/>
                      <a:pt x="7955" y="20978"/>
                      <a:pt x="9067" y="21141"/>
                    </a:cubicBezTo>
                    <a:cubicBezTo>
                      <a:pt x="10901" y="21395"/>
                      <a:pt x="12861" y="20815"/>
                      <a:pt x="13321" y="19785"/>
                    </a:cubicBezTo>
                    <a:cubicBezTo>
                      <a:pt x="13974" y="18446"/>
                      <a:pt x="10767" y="17181"/>
                      <a:pt x="11357" y="15804"/>
                    </a:cubicBezTo>
                    <a:lnTo>
                      <a:pt x="15546" y="6253"/>
                    </a:lnTo>
                    <a:cubicBezTo>
                      <a:pt x="16137" y="4878"/>
                      <a:pt x="20127" y="4606"/>
                      <a:pt x="20717" y="3269"/>
                    </a:cubicBezTo>
                    <a:cubicBezTo>
                      <a:pt x="21240" y="2255"/>
                      <a:pt x="19997" y="1223"/>
                      <a:pt x="18164" y="953"/>
                    </a:cubicBezTo>
                    <a:cubicBezTo>
                      <a:pt x="17051" y="808"/>
                      <a:pt x="16005" y="1025"/>
                      <a:pt x="15285" y="1314"/>
                    </a:cubicBezTo>
                    <a:cubicBezTo>
                      <a:pt x="14825" y="1458"/>
                      <a:pt x="14239" y="1423"/>
                      <a:pt x="14041" y="1188"/>
                    </a:cubicBezTo>
                    <a:cubicBezTo>
                      <a:pt x="13712" y="718"/>
                      <a:pt x="12929" y="229"/>
                      <a:pt x="11749" y="65"/>
                    </a:cubicBezTo>
                    <a:cubicBezTo>
                      <a:pt x="9919" y="-205"/>
                      <a:pt x="7955" y="392"/>
                      <a:pt x="7496" y="1405"/>
                    </a:cubicBezTo>
                    <a:cubicBezTo>
                      <a:pt x="6842" y="2744"/>
                      <a:pt x="10113" y="4028"/>
                      <a:pt x="9460" y="5403"/>
                    </a:cubicBezTo>
                    <a:cubicBezTo>
                      <a:pt x="9460" y="5403"/>
                      <a:pt x="5271" y="14954"/>
                      <a:pt x="5271" y="14954"/>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32" name="Shape 5432"/>
              <p:cNvSpPr/>
              <p:nvPr/>
            </p:nvSpPr>
            <p:spPr>
              <a:xfrm>
                <a:off x="5071667" y="4443295"/>
                <a:ext cx="198660" cy="175286"/>
              </a:xfrm>
              <a:custGeom>
                <a:avLst/>
                <a:gdLst/>
                <a:ahLst/>
                <a:cxnLst>
                  <a:cxn ang="0">
                    <a:pos x="wd2" y="hd2"/>
                  </a:cxn>
                  <a:cxn ang="5400000">
                    <a:pos x="wd2" y="hd2"/>
                  </a:cxn>
                  <a:cxn ang="10800000">
                    <a:pos x="wd2" y="hd2"/>
                  </a:cxn>
                  <a:cxn ang="16200000">
                    <a:pos x="wd2" y="hd2"/>
                  </a:cxn>
                </a:cxnLst>
                <a:rect l="0" t="0" r="r" b="b"/>
                <a:pathLst>
                  <a:path w="20738" h="20642" extrusionOk="0">
                    <a:moveTo>
                      <a:pt x="13344" y="265"/>
                    </a:moveTo>
                    <a:lnTo>
                      <a:pt x="1976" y="5512"/>
                    </a:lnTo>
                    <a:cubicBezTo>
                      <a:pt x="356" y="6270"/>
                      <a:pt x="-431" y="8370"/>
                      <a:pt x="240" y="10211"/>
                    </a:cubicBezTo>
                    <a:lnTo>
                      <a:pt x="3227" y="18407"/>
                    </a:lnTo>
                    <a:cubicBezTo>
                      <a:pt x="3898" y="20248"/>
                      <a:pt x="5750" y="21122"/>
                      <a:pt x="7371" y="20377"/>
                    </a:cubicBezTo>
                    <a:lnTo>
                      <a:pt x="18761" y="15132"/>
                    </a:lnTo>
                    <a:cubicBezTo>
                      <a:pt x="20382" y="14374"/>
                      <a:pt x="21169" y="12273"/>
                      <a:pt x="20498" y="10446"/>
                    </a:cubicBezTo>
                    <a:lnTo>
                      <a:pt x="17512" y="2223"/>
                    </a:lnTo>
                    <a:cubicBezTo>
                      <a:pt x="16840" y="396"/>
                      <a:pt x="14965" y="-478"/>
                      <a:pt x="13344" y="265"/>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33" name="Shape 5433"/>
              <p:cNvSpPr/>
              <p:nvPr/>
            </p:nvSpPr>
            <p:spPr>
              <a:xfrm>
                <a:off x="4884683" y="4536781"/>
                <a:ext cx="198663" cy="175295"/>
              </a:xfrm>
              <a:custGeom>
                <a:avLst/>
                <a:gdLst/>
                <a:ahLst/>
                <a:cxnLst>
                  <a:cxn ang="0">
                    <a:pos x="wd2" y="hd2"/>
                  </a:cxn>
                  <a:cxn ang="5400000">
                    <a:pos x="wd2" y="hd2"/>
                  </a:cxn>
                  <a:cxn ang="10800000">
                    <a:pos x="wd2" y="hd2"/>
                  </a:cxn>
                  <a:cxn ang="16200000">
                    <a:pos x="wd2" y="hd2"/>
                  </a:cxn>
                </a:cxnLst>
                <a:rect l="0" t="0" r="r" b="b"/>
                <a:pathLst>
                  <a:path w="20750" h="20633" extrusionOk="0">
                    <a:moveTo>
                      <a:pt x="13359" y="263"/>
                    </a:moveTo>
                    <a:lnTo>
                      <a:pt x="1979" y="5507"/>
                    </a:lnTo>
                    <a:cubicBezTo>
                      <a:pt x="357" y="6264"/>
                      <a:pt x="-431" y="8363"/>
                      <a:pt x="240" y="10203"/>
                    </a:cubicBezTo>
                    <a:lnTo>
                      <a:pt x="3231" y="18406"/>
                    </a:lnTo>
                    <a:cubicBezTo>
                      <a:pt x="3880" y="20232"/>
                      <a:pt x="5757" y="21120"/>
                      <a:pt x="7379" y="20363"/>
                    </a:cubicBezTo>
                    <a:lnTo>
                      <a:pt x="18759" y="15119"/>
                    </a:lnTo>
                    <a:cubicBezTo>
                      <a:pt x="20404" y="14363"/>
                      <a:pt x="21169" y="12264"/>
                      <a:pt x="20520" y="10424"/>
                    </a:cubicBezTo>
                    <a:lnTo>
                      <a:pt x="17530" y="2233"/>
                    </a:lnTo>
                    <a:cubicBezTo>
                      <a:pt x="16858" y="407"/>
                      <a:pt x="14981" y="-480"/>
                      <a:pt x="13359" y="263"/>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34" name="Shape 5434"/>
              <p:cNvSpPr/>
              <p:nvPr/>
            </p:nvSpPr>
            <p:spPr>
              <a:xfrm>
                <a:off x="4978177" y="4393410"/>
                <a:ext cx="93489" cy="81802"/>
              </a:xfrm>
              <a:custGeom>
                <a:avLst/>
                <a:gdLst/>
                <a:ahLst/>
                <a:cxnLst>
                  <a:cxn ang="0">
                    <a:pos x="wd2" y="hd2"/>
                  </a:cxn>
                  <a:cxn ang="5400000">
                    <a:pos x="wd2" y="hd2"/>
                  </a:cxn>
                  <a:cxn ang="10800000">
                    <a:pos x="wd2" y="hd2"/>
                  </a:cxn>
                  <a:cxn ang="16200000">
                    <a:pos x="wd2" y="hd2"/>
                  </a:cxn>
                </a:cxnLst>
                <a:rect l="0" t="0" r="r" b="b"/>
                <a:pathLst>
                  <a:path w="20736" h="20634" extrusionOk="0">
                    <a:moveTo>
                      <a:pt x="13374" y="269"/>
                    </a:moveTo>
                    <a:lnTo>
                      <a:pt x="1973" y="5531"/>
                    </a:lnTo>
                    <a:cubicBezTo>
                      <a:pt x="371" y="6258"/>
                      <a:pt x="-432" y="8362"/>
                      <a:pt x="236" y="10217"/>
                    </a:cubicBezTo>
                    <a:lnTo>
                      <a:pt x="3221" y="18386"/>
                    </a:lnTo>
                    <a:cubicBezTo>
                      <a:pt x="3889" y="20240"/>
                      <a:pt x="5759" y="21117"/>
                      <a:pt x="7362" y="20365"/>
                    </a:cubicBezTo>
                    <a:lnTo>
                      <a:pt x="18762" y="15128"/>
                    </a:lnTo>
                    <a:cubicBezTo>
                      <a:pt x="20365" y="14377"/>
                      <a:pt x="21168" y="12272"/>
                      <a:pt x="20500" y="10417"/>
                    </a:cubicBezTo>
                    <a:lnTo>
                      <a:pt x="17515" y="2247"/>
                    </a:lnTo>
                    <a:cubicBezTo>
                      <a:pt x="16847" y="395"/>
                      <a:pt x="14977" y="-483"/>
                      <a:pt x="13374" y="269"/>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35" name="Shape 5435"/>
              <p:cNvSpPr/>
              <p:nvPr/>
            </p:nvSpPr>
            <p:spPr>
              <a:xfrm>
                <a:off x="5071661" y="4349805"/>
                <a:ext cx="93492" cy="81802"/>
              </a:xfrm>
              <a:custGeom>
                <a:avLst/>
                <a:gdLst/>
                <a:ahLst/>
                <a:cxnLst>
                  <a:cxn ang="0">
                    <a:pos x="wd2" y="hd2"/>
                  </a:cxn>
                  <a:cxn ang="5400000">
                    <a:pos x="wd2" y="hd2"/>
                  </a:cxn>
                  <a:cxn ang="10800000">
                    <a:pos x="wd2" y="hd2"/>
                  </a:cxn>
                  <a:cxn ang="16200000">
                    <a:pos x="wd2" y="hd2"/>
                  </a:cxn>
                </a:cxnLst>
                <a:rect l="0" t="0" r="r" b="b"/>
                <a:pathLst>
                  <a:path w="20738" h="20645" extrusionOk="0">
                    <a:moveTo>
                      <a:pt x="13375" y="270"/>
                    </a:moveTo>
                    <a:lnTo>
                      <a:pt x="1974" y="5513"/>
                    </a:lnTo>
                    <a:cubicBezTo>
                      <a:pt x="371" y="6266"/>
                      <a:pt x="-431" y="8372"/>
                      <a:pt x="236" y="10204"/>
                    </a:cubicBezTo>
                    <a:lnTo>
                      <a:pt x="3221" y="18407"/>
                    </a:lnTo>
                    <a:cubicBezTo>
                      <a:pt x="3890" y="20238"/>
                      <a:pt x="5759" y="21117"/>
                      <a:pt x="7362" y="20390"/>
                    </a:cubicBezTo>
                    <a:lnTo>
                      <a:pt x="18764" y="15121"/>
                    </a:lnTo>
                    <a:cubicBezTo>
                      <a:pt x="20369" y="14369"/>
                      <a:pt x="21169" y="12262"/>
                      <a:pt x="20502" y="10430"/>
                    </a:cubicBezTo>
                    <a:lnTo>
                      <a:pt x="17519" y="2228"/>
                    </a:lnTo>
                    <a:cubicBezTo>
                      <a:pt x="16850" y="396"/>
                      <a:pt x="14978" y="-483"/>
                      <a:pt x="13375" y="27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36" name="Shape 5436"/>
              <p:cNvSpPr/>
              <p:nvPr/>
            </p:nvSpPr>
            <p:spPr>
              <a:xfrm>
                <a:off x="4884685" y="4443293"/>
                <a:ext cx="93488" cy="81800"/>
              </a:xfrm>
              <a:custGeom>
                <a:avLst/>
                <a:gdLst/>
                <a:ahLst/>
                <a:cxnLst>
                  <a:cxn ang="0">
                    <a:pos x="wd2" y="hd2"/>
                  </a:cxn>
                  <a:cxn ang="5400000">
                    <a:pos x="wd2" y="hd2"/>
                  </a:cxn>
                  <a:cxn ang="10800000">
                    <a:pos x="wd2" y="hd2"/>
                  </a:cxn>
                  <a:cxn ang="16200000">
                    <a:pos x="wd2" y="hd2"/>
                  </a:cxn>
                </a:cxnLst>
                <a:rect l="0" t="0" r="r" b="b"/>
                <a:pathLst>
                  <a:path w="20743" h="20633" extrusionOk="0">
                    <a:moveTo>
                      <a:pt x="13374" y="270"/>
                    </a:moveTo>
                    <a:lnTo>
                      <a:pt x="1973" y="5513"/>
                    </a:lnTo>
                    <a:cubicBezTo>
                      <a:pt x="368" y="6266"/>
                      <a:pt x="-432" y="8372"/>
                      <a:pt x="236" y="10204"/>
                    </a:cubicBezTo>
                    <a:lnTo>
                      <a:pt x="3218" y="18407"/>
                    </a:lnTo>
                    <a:cubicBezTo>
                      <a:pt x="3886" y="20238"/>
                      <a:pt x="5759" y="21117"/>
                      <a:pt x="7405" y="20364"/>
                    </a:cubicBezTo>
                    <a:lnTo>
                      <a:pt x="18763" y="15121"/>
                    </a:lnTo>
                    <a:cubicBezTo>
                      <a:pt x="20411" y="14368"/>
                      <a:pt x="21168" y="12262"/>
                      <a:pt x="20500" y="10430"/>
                    </a:cubicBezTo>
                    <a:lnTo>
                      <a:pt x="17515" y="2227"/>
                    </a:lnTo>
                    <a:cubicBezTo>
                      <a:pt x="16847" y="395"/>
                      <a:pt x="14977" y="-483"/>
                      <a:pt x="13374" y="27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37" name="Shape 5437"/>
              <p:cNvSpPr/>
              <p:nvPr/>
            </p:nvSpPr>
            <p:spPr>
              <a:xfrm>
                <a:off x="4832098" y="4201805"/>
                <a:ext cx="198663" cy="175288"/>
              </a:xfrm>
              <a:custGeom>
                <a:avLst/>
                <a:gdLst/>
                <a:ahLst/>
                <a:cxnLst>
                  <a:cxn ang="0">
                    <a:pos x="wd2" y="hd2"/>
                  </a:cxn>
                  <a:cxn ang="5400000">
                    <a:pos x="wd2" y="hd2"/>
                  </a:cxn>
                  <a:cxn ang="10800000">
                    <a:pos x="wd2" y="hd2"/>
                  </a:cxn>
                  <a:cxn ang="16200000">
                    <a:pos x="wd2" y="hd2"/>
                  </a:cxn>
                </a:cxnLst>
                <a:rect l="0" t="0" r="r" b="b"/>
                <a:pathLst>
                  <a:path w="20747" h="20634" extrusionOk="0">
                    <a:moveTo>
                      <a:pt x="13368" y="263"/>
                    </a:moveTo>
                    <a:lnTo>
                      <a:pt x="1990" y="5519"/>
                    </a:lnTo>
                    <a:cubicBezTo>
                      <a:pt x="366" y="6263"/>
                      <a:pt x="-422" y="8376"/>
                      <a:pt x="227" y="10202"/>
                    </a:cubicBezTo>
                    <a:lnTo>
                      <a:pt x="3217" y="18406"/>
                    </a:lnTo>
                    <a:cubicBezTo>
                      <a:pt x="3889" y="20232"/>
                      <a:pt x="5766" y="21119"/>
                      <a:pt x="7389" y="20363"/>
                    </a:cubicBezTo>
                    <a:lnTo>
                      <a:pt x="18768" y="15119"/>
                    </a:lnTo>
                    <a:cubicBezTo>
                      <a:pt x="20390" y="14376"/>
                      <a:pt x="21178" y="12262"/>
                      <a:pt x="20507" y="10436"/>
                    </a:cubicBezTo>
                    <a:lnTo>
                      <a:pt x="17516" y="2232"/>
                    </a:lnTo>
                    <a:cubicBezTo>
                      <a:pt x="16868" y="406"/>
                      <a:pt x="14991" y="-481"/>
                      <a:pt x="13368" y="263"/>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38" name="Shape 5438"/>
              <p:cNvSpPr/>
              <p:nvPr/>
            </p:nvSpPr>
            <p:spPr>
              <a:xfrm>
                <a:off x="2640976" y="1451676"/>
                <a:ext cx="245407" cy="116861"/>
              </a:xfrm>
              <a:custGeom>
                <a:avLst/>
                <a:gdLst/>
                <a:ahLst/>
                <a:cxnLst>
                  <a:cxn ang="0">
                    <a:pos x="wd2" y="hd2"/>
                  </a:cxn>
                  <a:cxn ang="5400000">
                    <a:pos x="wd2" y="hd2"/>
                  </a:cxn>
                  <a:cxn ang="10800000">
                    <a:pos x="wd2" y="hd2"/>
                  </a:cxn>
                  <a:cxn ang="16200000">
                    <a:pos x="wd2" y="hd2"/>
                  </a:cxn>
                </a:cxnLst>
                <a:rect l="0" t="0" r="r" b="b"/>
                <a:pathLst>
                  <a:path w="21600" h="21600" extrusionOk="0">
                    <a:moveTo>
                      <a:pt x="5206" y="0"/>
                    </a:moveTo>
                    <a:lnTo>
                      <a:pt x="16413" y="0"/>
                    </a:lnTo>
                    <a:cubicBezTo>
                      <a:pt x="19270" y="0"/>
                      <a:pt x="21600" y="4859"/>
                      <a:pt x="21600" y="10809"/>
                    </a:cubicBezTo>
                    <a:cubicBezTo>
                      <a:pt x="21600" y="16759"/>
                      <a:pt x="19270" y="21600"/>
                      <a:pt x="16413" y="21600"/>
                    </a:cubicBezTo>
                    <a:lnTo>
                      <a:pt x="5206" y="21600"/>
                    </a:lnTo>
                    <a:cubicBezTo>
                      <a:pt x="2350" y="21600"/>
                      <a:pt x="0" y="16759"/>
                      <a:pt x="0" y="10809"/>
                    </a:cubicBezTo>
                    <a:cubicBezTo>
                      <a:pt x="0" y="4859"/>
                      <a:pt x="2350" y="0"/>
                      <a:pt x="5206" y="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39" name="Shape 5439"/>
              <p:cNvSpPr/>
              <p:nvPr/>
            </p:nvSpPr>
            <p:spPr>
              <a:xfrm>
                <a:off x="2640976" y="1638652"/>
                <a:ext cx="245407" cy="116861"/>
              </a:xfrm>
              <a:custGeom>
                <a:avLst/>
                <a:gdLst/>
                <a:ahLst/>
                <a:cxnLst>
                  <a:cxn ang="0">
                    <a:pos x="wd2" y="hd2"/>
                  </a:cxn>
                  <a:cxn ang="5400000">
                    <a:pos x="wd2" y="hd2"/>
                  </a:cxn>
                  <a:cxn ang="10800000">
                    <a:pos x="wd2" y="hd2"/>
                  </a:cxn>
                  <a:cxn ang="16200000">
                    <a:pos x="wd2" y="hd2"/>
                  </a:cxn>
                </a:cxnLst>
                <a:rect l="0" t="0" r="r" b="b"/>
                <a:pathLst>
                  <a:path w="21600" h="21600" extrusionOk="0">
                    <a:moveTo>
                      <a:pt x="5206" y="0"/>
                    </a:moveTo>
                    <a:lnTo>
                      <a:pt x="16413" y="0"/>
                    </a:lnTo>
                    <a:cubicBezTo>
                      <a:pt x="19270" y="0"/>
                      <a:pt x="21600" y="4839"/>
                      <a:pt x="21600" y="10789"/>
                    </a:cubicBezTo>
                    <a:cubicBezTo>
                      <a:pt x="21600" y="16738"/>
                      <a:pt x="19270" y="21600"/>
                      <a:pt x="16413" y="21600"/>
                    </a:cubicBezTo>
                    <a:lnTo>
                      <a:pt x="5206" y="21600"/>
                    </a:lnTo>
                    <a:cubicBezTo>
                      <a:pt x="2350" y="21600"/>
                      <a:pt x="0" y="16738"/>
                      <a:pt x="0" y="10789"/>
                    </a:cubicBezTo>
                    <a:cubicBezTo>
                      <a:pt x="0" y="4839"/>
                      <a:pt x="2350" y="0"/>
                      <a:pt x="5206" y="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40" name="Shape 5440"/>
              <p:cNvSpPr/>
              <p:nvPr/>
            </p:nvSpPr>
            <p:spPr>
              <a:xfrm>
                <a:off x="1893093" y="1919124"/>
                <a:ext cx="934866" cy="303826"/>
              </a:xfrm>
              <a:custGeom>
                <a:avLst/>
                <a:gdLst/>
                <a:ahLst/>
                <a:cxnLst>
                  <a:cxn ang="0">
                    <a:pos x="wd2" y="hd2"/>
                  </a:cxn>
                  <a:cxn ang="5400000">
                    <a:pos x="wd2" y="hd2"/>
                  </a:cxn>
                  <a:cxn ang="10800000">
                    <a:pos x="wd2" y="hd2"/>
                  </a:cxn>
                  <a:cxn ang="16200000">
                    <a:pos x="wd2" y="hd2"/>
                  </a:cxn>
                </a:cxnLst>
                <a:rect l="0" t="0" r="r" b="b"/>
                <a:pathLst>
                  <a:path w="21010" h="20094" extrusionOk="0">
                    <a:moveTo>
                      <a:pt x="3002" y="16570"/>
                    </a:moveTo>
                    <a:cubicBezTo>
                      <a:pt x="1965" y="18037"/>
                      <a:pt x="710" y="16766"/>
                      <a:pt x="208" y="13715"/>
                    </a:cubicBezTo>
                    <a:cubicBezTo>
                      <a:pt x="-293" y="10663"/>
                      <a:pt x="144" y="7001"/>
                      <a:pt x="1186" y="5526"/>
                    </a:cubicBezTo>
                    <a:cubicBezTo>
                      <a:pt x="4535" y="775"/>
                      <a:pt x="7726" y="-642"/>
                      <a:pt x="10867" y="252"/>
                    </a:cubicBezTo>
                    <a:cubicBezTo>
                      <a:pt x="13928" y="1116"/>
                      <a:pt x="16876" y="4182"/>
                      <a:pt x="19843" y="8469"/>
                    </a:cubicBezTo>
                    <a:cubicBezTo>
                      <a:pt x="20880" y="9966"/>
                      <a:pt x="21307" y="13642"/>
                      <a:pt x="20791" y="16671"/>
                    </a:cubicBezTo>
                    <a:cubicBezTo>
                      <a:pt x="20280" y="19708"/>
                      <a:pt x="19025" y="20958"/>
                      <a:pt x="17992" y="19461"/>
                    </a:cubicBezTo>
                    <a:cubicBezTo>
                      <a:pt x="15437" y="15770"/>
                      <a:pt x="12951" y="13148"/>
                      <a:pt x="10470" y="12443"/>
                    </a:cubicBezTo>
                    <a:cubicBezTo>
                      <a:pt x="8073" y="11767"/>
                      <a:pt x="5612" y="12872"/>
                      <a:pt x="3002" y="1657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41" name="Shape 5441"/>
              <p:cNvSpPr/>
              <p:nvPr/>
            </p:nvSpPr>
            <p:spPr>
              <a:xfrm>
                <a:off x="2640979" y="1919124"/>
                <a:ext cx="934864" cy="303826"/>
              </a:xfrm>
              <a:custGeom>
                <a:avLst/>
                <a:gdLst/>
                <a:ahLst/>
                <a:cxnLst>
                  <a:cxn ang="0">
                    <a:pos x="wd2" y="hd2"/>
                  </a:cxn>
                  <a:cxn ang="5400000">
                    <a:pos x="wd2" y="hd2"/>
                  </a:cxn>
                  <a:cxn ang="10800000">
                    <a:pos x="wd2" y="hd2"/>
                  </a:cxn>
                  <a:cxn ang="16200000">
                    <a:pos x="wd2" y="hd2"/>
                  </a:cxn>
                </a:cxnLst>
                <a:rect l="0" t="0" r="r" b="b"/>
                <a:pathLst>
                  <a:path w="21010" h="20094" extrusionOk="0">
                    <a:moveTo>
                      <a:pt x="19826" y="5526"/>
                    </a:moveTo>
                    <a:cubicBezTo>
                      <a:pt x="20868" y="7001"/>
                      <a:pt x="21305" y="10663"/>
                      <a:pt x="20799" y="13715"/>
                    </a:cubicBezTo>
                    <a:cubicBezTo>
                      <a:pt x="20298" y="16766"/>
                      <a:pt x="19047" y="18037"/>
                      <a:pt x="18005" y="16570"/>
                    </a:cubicBezTo>
                    <a:cubicBezTo>
                      <a:pt x="15400" y="12872"/>
                      <a:pt x="12939" y="11767"/>
                      <a:pt x="10537" y="12443"/>
                    </a:cubicBezTo>
                    <a:cubicBezTo>
                      <a:pt x="8061" y="13148"/>
                      <a:pt x="5575" y="15770"/>
                      <a:pt x="3020" y="19461"/>
                    </a:cubicBezTo>
                    <a:cubicBezTo>
                      <a:pt x="1983" y="20958"/>
                      <a:pt x="727" y="19708"/>
                      <a:pt x="216" y="16671"/>
                    </a:cubicBezTo>
                    <a:cubicBezTo>
                      <a:pt x="-295" y="13642"/>
                      <a:pt x="132" y="9966"/>
                      <a:pt x="1169" y="8469"/>
                    </a:cubicBezTo>
                    <a:cubicBezTo>
                      <a:pt x="4136" y="4182"/>
                      <a:pt x="7084" y="1116"/>
                      <a:pt x="10145" y="252"/>
                    </a:cubicBezTo>
                    <a:cubicBezTo>
                      <a:pt x="13281" y="-642"/>
                      <a:pt x="16472" y="775"/>
                      <a:pt x="19826" y="5526"/>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42" name="Shape 5442"/>
              <p:cNvSpPr/>
              <p:nvPr/>
            </p:nvSpPr>
            <p:spPr>
              <a:xfrm>
                <a:off x="2640976" y="1825628"/>
                <a:ext cx="245407" cy="116861"/>
              </a:xfrm>
              <a:custGeom>
                <a:avLst/>
                <a:gdLst/>
                <a:ahLst/>
                <a:cxnLst>
                  <a:cxn ang="0">
                    <a:pos x="wd2" y="hd2"/>
                  </a:cxn>
                  <a:cxn ang="5400000">
                    <a:pos x="wd2" y="hd2"/>
                  </a:cxn>
                  <a:cxn ang="10800000">
                    <a:pos x="wd2" y="hd2"/>
                  </a:cxn>
                  <a:cxn ang="16200000">
                    <a:pos x="wd2" y="hd2"/>
                  </a:cxn>
                </a:cxnLst>
                <a:rect l="0" t="0" r="r" b="b"/>
                <a:pathLst>
                  <a:path w="21600" h="21600" extrusionOk="0">
                    <a:moveTo>
                      <a:pt x="5206" y="0"/>
                    </a:moveTo>
                    <a:lnTo>
                      <a:pt x="16413" y="0"/>
                    </a:lnTo>
                    <a:cubicBezTo>
                      <a:pt x="19270" y="0"/>
                      <a:pt x="21600" y="4859"/>
                      <a:pt x="21600" y="10789"/>
                    </a:cubicBezTo>
                    <a:lnTo>
                      <a:pt x="21600" y="10809"/>
                    </a:lnTo>
                    <a:cubicBezTo>
                      <a:pt x="21600" y="16738"/>
                      <a:pt x="19270" y="21600"/>
                      <a:pt x="16413" y="21600"/>
                    </a:cubicBezTo>
                    <a:lnTo>
                      <a:pt x="5206" y="21600"/>
                    </a:lnTo>
                    <a:cubicBezTo>
                      <a:pt x="2350" y="21600"/>
                      <a:pt x="0" y="16738"/>
                      <a:pt x="0" y="10809"/>
                    </a:cubicBezTo>
                    <a:lnTo>
                      <a:pt x="0" y="10789"/>
                    </a:lnTo>
                    <a:cubicBezTo>
                      <a:pt x="0" y="4859"/>
                      <a:pt x="2350" y="0"/>
                      <a:pt x="5206" y="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43" name="Shape 5443"/>
              <p:cNvSpPr/>
              <p:nvPr/>
            </p:nvSpPr>
            <p:spPr>
              <a:xfrm>
                <a:off x="2640976" y="2293068"/>
                <a:ext cx="163605" cy="21735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42" y="0"/>
                      <a:pt x="21600" y="374"/>
                      <a:pt x="21600" y="836"/>
                    </a:cubicBezTo>
                    <a:lnTo>
                      <a:pt x="21600" y="20765"/>
                    </a:lnTo>
                    <a:cubicBezTo>
                      <a:pt x="21600" y="21226"/>
                      <a:pt x="16742" y="21600"/>
                      <a:pt x="10800" y="21600"/>
                    </a:cubicBezTo>
                    <a:cubicBezTo>
                      <a:pt x="4857" y="21600"/>
                      <a:pt x="0" y="21226"/>
                      <a:pt x="0" y="20765"/>
                    </a:cubicBezTo>
                    <a:lnTo>
                      <a:pt x="0" y="836"/>
                    </a:lnTo>
                    <a:cubicBezTo>
                      <a:pt x="0" y="374"/>
                      <a:pt x="4857" y="0"/>
                      <a:pt x="10800" y="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44" name="Shape 5444"/>
              <p:cNvSpPr/>
              <p:nvPr/>
            </p:nvSpPr>
            <p:spPr>
              <a:xfrm>
                <a:off x="2120958" y="2199573"/>
                <a:ext cx="677784" cy="292148"/>
              </a:xfrm>
              <a:custGeom>
                <a:avLst/>
                <a:gdLst/>
                <a:ahLst/>
                <a:cxnLst>
                  <a:cxn ang="0">
                    <a:pos x="wd2" y="hd2"/>
                  </a:cxn>
                  <a:cxn ang="5400000">
                    <a:pos x="wd2" y="hd2"/>
                  </a:cxn>
                  <a:cxn ang="10800000">
                    <a:pos x="wd2" y="hd2"/>
                  </a:cxn>
                  <a:cxn ang="16200000">
                    <a:pos x="wd2" y="hd2"/>
                  </a:cxn>
                </a:cxnLst>
                <a:rect l="0" t="0" r="r" b="b"/>
                <a:pathLst>
                  <a:path w="20824" h="20010" extrusionOk="0">
                    <a:moveTo>
                      <a:pt x="1134" y="11218"/>
                    </a:moveTo>
                    <a:cubicBezTo>
                      <a:pt x="-123" y="9148"/>
                      <a:pt x="-373" y="5230"/>
                      <a:pt x="573" y="2480"/>
                    </a:cubicBezTo>
                    <a:cubicBezTo>
                      <a:pt x="1525" y="-270"/>
                      <a:pt x="3316" y="-817"/>
                      <a:pt x="4572" y="1260"/>
                    </a:cubicBezTo>
                    <a:cubicBezTo>
                      <a:pt x="6025" y="3663"/>
                      <a:pt x="7640" y="6191"/>
                      <a:pt x="9491" y="7115"/>
                    </a:cubicBezTo>
                    <a:cubicBezTo>
                      <a:pt x="11316" y="8032"/>
                      <a:pt x="13606" y="7551"/>
                      <a:pt x="16687" y="4151"/>
                    </a:cubicBezTo>
                    <a:cubicBezTo>
                      <a:pt x="18092" y="2598"/>
                      <a:pt x="19808" y="3840"/>
                      <a:pt x="20518" y="6908"/>
                    </a:cubicBezTo>
                    <a:cubicBezTo>
                      <a:pt x="21227" y="9990"/>
                      <a:pt x="20659" y="13739"/>
                      <a:pt x="19254" y="15290"/>
                    </a:cubicBezTo>
                    <a:cubicBezTo>
                      <a:pt x="14795" y="20207"/>
                      <a:pt x="11221" y="20783"/>
                      <a:pt x="8214" y="19275"/>
                    </a:cubicBezTo>
                    <a:cubicBezTo>
                      <a:pt x="5241" y="17782"/>
                      <a:pt x="3059" y="14411"/>
                      <a:pt x="1134" y="11218"/>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45" name="Shape 5445"/>
              <p:cNvSpPr/>
              <p:nvPr/>
            </p:nvSpPr>
            <p:spPr>
              <a:xfrm>
                <a:off x="2042648" y="2573540"/>
                <a:ext cx="759580" cy="315517"/>
              </a:xfrm>
              <a:custGeom>
                <a:avLst/>
                <a:gdLst/>
                <a:ahLst/>
                <a:cxnLst>
                  <a:cxn ang="0">
                    <a:pos x="wd2" y="hd2"/>
                  </a:cxn>
                  <a:cxn ang="5400000">
                    <a:pos x="wd2" y="hd2"/>
                  </a:cxn>
                  <a:cxn ang="10800000">
                    <a:pos x="wd2" y="hd2"/>
                  </a:cxn>
                  <a:cxn ang="16200000">
                    <a:pos x="wd2" y="hd2"/>
                  </a:cxn>
                </a:cxnLst>
                <a:rect l="0" t="0" r="r" b="b"/>
                <a:pathLst>
                  <a:path w="20895" h="20006" extrusionOk="0">
                    <a:moveTo>
                      <a:pt x="1031" y="10645"/>
                    </a:moveTo>
                    <a:cubicBezTo>
                      <a:pt x="-111" y="8675"/>
                      <a:pt x="-338" y="4960"/>
                      <a:pt x="521" y="2352"/>
                    </a:cubicBezTo>
                    <a:cubicBezTo>
                      <a:pt x="1387" y="-256"/>
                      <a:pt x="3008" y="-775"/>
                      <a:pt x="4156" y="1195"/>
                    </a:cubicBezTo>
                    <a:cubicBezTo>
                      <a:pt x="5691" y="3853"/>
                      <a:pt x="7410" y="6657"/>
                      <a:pt x="9406" y="7701"/>
                    </a:cubicBezTo>
                    <a:cubicBezTo>
                      <a:pt x="11377" y="8731"/>
                      <a:pt x="13845" y="8199"/>
                      <a:pt x="17136" y="4413"/>
                    </a:cubicBezTo>
                    <a:cubicBezTo>
                      <a:pt x="18413" y="2948"/>
                      <a:pt x="19973" y="4119"/>
                      <a:pt x="20617" y="7035"/>
                    </a:cubicBezTo>
                    <a:cubicBezTo>
                      <a:pt x="21262" y="9952"/>
                      <a:pt x="20746" y="13506"/>
                      <a:pt x="19469" y="14978"/>
                    </a:cubicBezTo>
                    <a:cubicBezTo>
                      <a:pt x="14926" y="20208"/>
                      <a:pt x="11291" y="20825"/>
                      <a:pt x="8246" y="19233"/>
                    </a:cubicBezTo>
                    <a:cubicBezTo>
                      <a:pt x="5225" y="17649"/>
                      <a:pt x="3002" y="14053"/>
                      <a:pt x="1031" y="10645"/>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46" name="Shape 5446"/>
              <p:cNvSpPr/>
              <p:nvPr/>
            </p:nvSpPr>
            <p:spPr>
              <a:xfrm>
                <a:off x="2003730" y="2947487"/>
                <a:ext cx="794663" cy="315518"/>
              </a:xfrm>
              <a:custGeom>
                <a:avLst/>
                <a:gdLst/>
                <a:ahLst/>
                <a:cxnLst>
                  <a:cxn ang="0">
                    <a:pos x="wd2" y="hd2"/>
                  </a:cxn>
                  <a:cxn ang="5400000">
                    <a:pos x="wd2" y="hd2"/>
                  </a:cxn>
                  <a:cxn ang="10800000">
                    <a:pos x="wd2" y="hd2"/>
                  </a:cxn>
                  <a:cxn ang="16200000">
                    <a:pos x="wd2" y="hd2"/>
                  </a:cxn>
                </a:cxnLst>
                <a:rect l="0" t="0" r="r" b="b"/>
                <a:pathLst>
                  <a:path w="20925" h="19997" extrusionOk="0">
                    <a:moveTo>
                      <a:pt x="1043" y="10757"/>
                    </a:moveTo>
                    <a:cubicBezTo>
                      <a:pt x="-66" y="8878"/>
                      <a:pt x="-334" y="5185"/>
                      <a:pt x="448" y="2515"/>
                    </a:cubicBezTo>
                    <a:cubicBezTo>
                      <a:pt x="1230" y="-163"/>
                      <a:pt x="2765" y="-800"/>
                      <a:pt x="3880" y="1078"/>
                    </a:cubicBezTo>
                    <a:cubicBezTo>
                      <a:pt x="5467" y="3769"/>
                      <a:pt x="7236" y="6601"/>
                      <a:pt x="9325" y="7673"/>
                    </a:cubicBezTo>
                    <a:cubicBezTo>
                      <a:pt x="11409" y="8745"/>
                      <a:pt x="14000" y="8213"/>
                      <a:pt x="17426" y="4337"/>
                    </a:cubicBezTo>
                    <a:cubicBezTo>
                      <a:pt x="18657" y="2956"/>
                      <a:pt x="20116" y="4239"/>
                      <a:pt x="20694" y="7189"/>
                    </a:cubicBezTo>
                    <a:cubicBezTo>
                      <a:pt x="21266" y="10147"/>
                      <a:pt x="20741" y="13658"/>
                      <a:pt x="19509" y="15039"/>
                    </a:cubicBezTo>
                    <a:cubicBezTo>
                      <a:pt x="14951" y="20183"/>
                      <a:pt x="11327" y="20800"/>
                      <a:pt x="8304" y="19251"/>
                    </a:cubicBezTo>
                    <a:cubicBezTo>
                      <a:pt x="5280" y="17695"/>
                      <a:pt x="3033" y="14128"/>
                      <a:pt x="1043" y="10757"/>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47" name="Shape 5447"/>
              <p:cNvSpPr/>
              <p:nvPr/>
            </p:nvSpPr>
            <p:spPr>
              <a:xfrm>
                <a:off x="2080066" y="3321443"/>
                <a:ext cx="712829" cy="315528"/>
              </a:xfrm>
              <a:custGeom>
                <a:avLst/>
                <a:gdLst/>
                <a:ahLst/>
                <a:cxnLst>
                  <a:cxn ang="0">
                    <a:pos x="wd2" y="hd2"/>
                  </a:cxn>
                  <a:cxn ang="5400000">
                    <a:pos x="wd2" y="hd2"/>
                  </a:cxn>
                  <a:cxn ang="10800000">
                    <a:pos x="wd2" y="hd2"/>
                  </a:cxn>
                  <a:cxn ang="16200000">
                    <a:pos x="wd2" y="hd2"/>
                  </a:cxn>
                </a:cxnLst>
                <a:rect l="0" t="0" r="r" b="b"/>
                <a:pathLst>
                  <a:path w="20867" h="20024" extrusionOk="0">
                    <a:moveTo>
                      <a:pt x="1008" y="10510"/>
                    </a:moveTo>
                    <a:cubicBezTo>
                      <a:pt x="-160" y="8446"/>
                      <a:pt x="-342" y="4719"/>
                      <a:pt x="612" y="2185"/>
                    </a:cubicBezTo>
                    <a:cubicBezTo>
                      <a:pt x="1566" y="-350"/>
                      <a:pt x="3292" y="-736"/>
                      <a:pt x="4460" y="1328"/>
                    </a:cubicBezTo>
                    <a:cubicBezTo>
                      <a:pt x="5952" y="3946"/>
                      <a:pt x="7600" y="6705"/>
                      <a:pt x="9501" y="7723"/>
                    </a:cubicBezTo>
                    <a:cubicBezTo>
                      <a:pt x="11357" y="8713"/>
                      <a:pt x="13693" y="8193"/>
                      <a:pt x="16826" y="4508"/>
                    </a:cubicBezTo>
                    <a:cubicBezTo>
                      <a:pt x="18150" y="2942"/>
                      <a:pt x="19811" y="4003"/>
                      <a:pt x="20531" y="6866"/>
                    </a:cubicBezTo>
                    <a:cubicBezTo>
                      <a:pt x="21258" y="9738"/>
                      <a:pt x="20765" y="13332"/>
                      <a:pt x="19441" y="14897"/>
                    </a:cubicBezTo>
                    <a:cubicBezTo>
                      <a:pt x="14893" y="20239"/>
                      <a:pt x="11253" y="20864"/>
                      <a:pt x="8190" y="19229"/>
                    </a:cubicBezTo>
                    <a:cubicBezTo>
                      <a:pt x="5173" y="17614"/>
                      <a:pt x="2967" y="13964"/>
                      <a:pt x="1008" y="1051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48" name="Shape 5448"/>
              <p:cNvSpPr/>
              <p:nvPr/>
            </p:nvSpPr>
            <p:spPr>
              <a:xfrm>
                <a:off x="2640994" y="2199573"/>
                <a:ext cx="677789" cy="292148"/>
              </a:xfrm>
              <a:custGeom>
                <a:avLst/>
                <a:gdLst/>
                <a:ahLst/>
                <a:cxnLst>
                  <a:cxn ang="0">
                    <a:pos x="wd2" y="hd2"/>
                  </a:cxn>
                  <a:cxn ang="5400000">
                    <a:pos x="wd2" y="hd2"/>
                  </a:cxn>
                  <a:cxn ang="10800000">
                    <a:pos x="wd2" y="hd2"/>
                  </a:cxn>
                  <a:cxn ang="16200000">
                    <a:pos x="wd2" y="hd2"/>
                  </a:cxn>
                </a:cxnLst>
                <a:rect l="0" t="0" r="r" b="b"/>
                <a:pathLst>
                  <a:path w="20827" h="20010" extrusionOk="0">
                    <a:moveTo>
                      <a:pt x="16257" y="1260"/>
                    </a:moveTo>
                    <a:cubicBezTo>
                      <a:pt x="17514" y="-817"/>
                      <a:pt x="19305" y="-270"/>
                      <a:pt x="20251" y="2480"/>
                    </a:cubicBezTo>
                    <a:cubicBezTo>
                      <a:pt x="21197" y="5230"/>
                      <a:pt x="20954" y="9148"/>
                      <a:pt x="19690" y="11218"/>
                    </a:cubicBezTo>
                    <a:cubicBezTo>
                      <a:pt x="17764" y="14411"/>
                      <a:pt x="15587" y="17782"/>
                      <a:pt x="12607" y="19275"/>
                    </a:cubicBezTo>
                    <a:cubicBezTo>
                      <a:pt x="9606" y="20783"/>
                      <a:pt x="6031" y="20207"/>
                      <a:pt x="1564" y="15290"/>
                    </a:cubicBezTo>
                    <a:cubicBezTo>
                      <a:pt x="158" y="13739"/>
                      <a:pt x="-403" y="9990"/>
                      <a:pt x="307" y="6908"/>
                    </a:cubicBezTo>
                    <a:cubicBezTo>
                      <a:pt x="1009" y="3840"/>
                      <a:pt x="2726" y="2598"/>
                      <a:pt x="4132" y="4151"/>
                    </a:cubicBezTo>
                    <a:cubicBezTo>
                      <a:pt x="7214" y="7551"/>
                      <a:pt x="9512" y="8032"/>
                      <a:pt x="11336" y="7115"/>
                    </a:cubicBezTo>
                    <a:cubicBezTo>
                      <a:pt x="13188" y="6191"/>
                      <a:pt x="14804" y="3663"/>
                      <a:pt x="16257" y="126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49" name="Shape 5449"/>
              <p:cNvSpPr/>
              <p:nvPr/>
            </p:nvSpPr>
            <p:spPr>
              <a:xfrm>
                <a:off x="2640968" y="2573540"/>
                <a:ext cx="759573" cy="315517"/>
              </a:xfrm>
              <a:custGeom>
                <a:avLst/>
                <a:gdLst/>
                <a:ahLst/>
                <a:cxnLst>
                  <a:cxn ang="0">
                    <a:pos x="wd2" y="hd2"/>
                  </a:cxn>
                  <a:cxn ang="5400000">
                    <a:pos x="wd2" y="hd2"/>
                  </a:cxn>
                  <a:cxn ang="10800000">
                    <a:pos x="wd2" y="hd2"/>
                  </a:cxn>
                  <a:cxn ang="16200000">
                    <a:pos x="wd2" y="hd2"/>
                  </a:cxn>
                </a:cxnLst>
                <a:rect l="0" t="0" r="r" b="b"/>
                <a:pathLst>
                  <a:path w="20894" h="20006" extrusionOk="0">
                    <a:moveTo>
                      <a:pt x="16740" y="1195"/>
                    </a:moveTo>
                    <a:cubicBezTo>
                      <a:pt x="17882" y="-775"/>
                      <a:pt x="19509" y="-256"/>
                      <a:pt x="20368" y="2352"/>
                    </a:cubicBezTo>
                    <a:cubicBezTo>
                      <a:pt x="21234" y="4960"/>
                      <a:pt x="21007" y="8675"/>
                      <a:pt x="19865" y="10645"/>
                    </a:cubicBezTo>
                    <a:cubicBezTo>
                      <a:pt x="17888" y="14053"/>
                      <a:pt x="15665" y="17649"/>
                      <a:pt x="12644" y="19233"/>
                    </a:cubicBezTo>
                    <a:cubicBezTo>
                      <a:pt x="9599" y="20825"/>
                      <a:pt x="5971" y="20208"/>
                      <a:pt x="1421" y="14978"/>
                    </a:cubicBezTo>
                    <a:cubicBezTo>
                      <a:pt x="144" y="13506"/>
                      <a:pt x="-366" y="9952"/>
                      <a:pt x="279" y="7035"/>
                    </a:cubicBezTo>
                    <a:cubicBezTo>
                      <a:pt x="917" y="4119"/>
                      <a:pt x="2477" y="2948"/>
                      <a:pt x="3754" y="4413"/>
                    </a:cubicBezTo>
                    <a:cubicBezTo>
                      <a:pt x="7045" y="8199"/>
                      <a:pt x="9513" y="8731"/>
                      <a:pt x="11490" y="7701"/>
                    </a:cubicBezTo>
                    <a:cubicBezTo>
                      <a:pt x="13486" y="6657"/>
                      <a:pt x="15199" y="3853"/>
                      <a:pt x="16740" y="1195"/>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50" name="Shape 5450"/>
              <p:cNvSpPr/>
              <p:nvPr/>
            </p:nvSpPr>
            <p:spPr>
              <a:xfrm>
                <a:off x="2640985" y="2947487"/>
                <a:ext cx="794626" cy="315518"/>
              </a:xfrm>
              <a:custGeom>
                <a:avLst/>
                <a:gdLst/>
                <a:ahLst/>
                <a:cxnLst>
                  <a:cxn ang="0">
                    <a:pos x="wd2" y="hd2"/>
                  </a:cxn>
                  <a:cxn ang="5400000">
                    <a:pos x="wd2" y="hd2"/>
                  </a:cxn>
                  <a:cxn ang="10800000">
                    <a:pos x="wd2" y="hd2"/>
                  </a:cxn>
                  <a:cxn ang="16200000">
                    <a:pos x="wd2" y="hd2"/>
                  </a:cxn>
                </a:cxnLst>
                <a:rect l="0" t="0" r="r" b="b"/>
                <a:pathLst>
                  <a:path w="20923" h="19997" extrusionOk="0">
                    <a:moveTo>
                      <a:pt x="17042" y="1078"/>
                    </a:moveTo>
                    <a:cubicBezTo>
                      <a:pt x="18157" y="-800"/>
                      <a:pt x="19692" y="-163"/>
                      <a:pt x="20474" y="2515"/>
                    </a:cubicBezTo>
                    <a:cubicBezTo>
                      <a:pt x="21256" y="5185"/>
                      <a:pt x="20993" y="8878"/>
                      <a:pt x="19879" y="10757"/>
                    </a:cubicBezTo>
                    <a:cubicBezTo>
                      <a:pt x="17889" y="14128"/>
                      <a:pt x="15642" y="17695"/>
                      <a:pt x="12624" y="19251"/>
                    </a:cubicBezTo>
                    <a:cubicBezTo>
                      <a:pt x="9595" y="20800"/>
                      <a:pt x="5977" y="20183"/>
                      <a:pt x="1418" y="15039"/>
                    </a:cubicBezTo>
                    <a:cubicBezTo>
                      <a:pt x="187" y="13658"/>
                      <a:pt x="-344" y="10147"/>
                      <a:pt x="234" y="7189"/>
                    </a:cubicBezTo>
                    <a:cubicBezTo>
                      <a:pt x="806" y="4239"/>
                      <a:pt x="2271" y="2956"/>
                      <a:pt x="3502" y="4337"/>
                    </a:cubicBezTo>
                    <a:cubicBezTo>
                      <a:pt x="6928" y="8213"/>
                      <a:pt x="9519" y="8745"/>
                      <a:pt x="11603" y="7673"/>
                    </a:cubicBezTo>
                    <a:cubicBezTo>
                      <a:pt x="13692" y="6601"/>
                      <a:pt x="15455" y="3769"/>
                      <a:pt x="17042" y="1078"/>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51" name="Shape 5451"/>
              <p:cNvSpPr/>
              <p:nvPr/>
            </p:nvSpPr>
            <p:spPr>
              <a:xfrm>
                <a:off x="2640960" y="3321443"/>
                <a:ext cx="712853" cy="315528"/>
              </a:xfrm>
              <a:custGeom>
                <a:avLst/>
                <a:gdLst/>
                <a:ahLst/>
                <a:cxnLst>
                  <a:cxn ang="0">
                    <a:pos x="wd2" y="hd2"/>
                  </a:cxn>
                  <a:cxn ang="5400000">
                    <a:pos x="wd2" y="hd2"/>
                  </a:cxn>
                  <a:cxn ang="10800000">
                    <a:pos x="wd2" y="hd2"/>
                  </a:cxn>
                  <a:cxn ang="16200000">
                    <a:pos x="wd2" y="hd2"/>
                  </a:cxn>
                </a:cxnLst>
                <a:rect l="0" t="0" r="r" b="b"/>
                <a:pathLst>
                  <a:path w="20873" h="20024" extrusionOk="0">
                    <a:moveTo>
                      <a:pt x="16409" y="1328"/>
                    </a:moveTo>
                    <a:cubicBezTo>
                      <a:pt x="17584" y="-736"/>
                      <a:pt x="19304" y="-350"/>
                      <a:pt x="20258" y="2185"/>
                    </a:cubicBezTo>
                    <a:cubicBezTo>
                      <a:pt x="21212" y="4719"/>
                      <a:pt x="21037" y="8446"/>
                      <a:pt x="19862" y="10510"/>
                    </a:cubicBezTo>
                    <a:cubicBezTo>
                      <a:pt x="17909" y="13964"/>
                      <a:pt x="15695" y="17614"/>
                      <a:pt x="12677" y="19229"/>
                    </a:cubicBezTo>
                    <a:cubicBezTo>
                      <a:pt x="9620" y="20864"/>
                      <a:pt x="5973" y="20239"/>
                      <a:pt x="1429" y="14897"/>
                    </a:cubicBezTo>
                    <a:cubicBezTo>
                      <a:pt x="99" y="13332"/>
                      <a:pt x="-388" y="9738"/>
                      <a:pt x="332" y="6866"/>
                    </a:cubicBezTo>
                    <a:cubicBezTo>
                      <a:pt x="1053" y="4003"/>
                      <a:pt x="2714" y="2942"/>
                      <a:pt x="4045" y="4508"/>
                    </a:cubicBezTo>
                    <a:cubicBezTo>
                      <a:pt x="7180" y="8193"/>
                      <a:pt x="9516" y="8713"/>
                      <a:pt x="11373" y="7723"/>
                    </a:cubicBezTo>
                    <a:cubicBezTo>
                      <a:pt x="13274" y="6705"/>
                      <a:pt x="14923" y="3946"/>
                      <a:pt x="16409" y="1328"/>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52" name="Shape 5452"/>
              <p:cNvSpPr/>
              <p:nvPr/>
            </p:nvSpPr>
            <p:spPr>
              <a:xfrm>
                <a:off x="2080066" y="4162828"/>
                <a:ext cx="1238694" cy="677789"/>
              </a:xfrm>
              <a:custGeom>
                <a:avLst/>
                <a:gdLst/>
                <a:ahLst/>
                <a:cxnLst>
                  <a:cxn ang="0">
                    <a:pos x="wd2" y="hd2"/>
                  </a:cxn>
                  <a:cxn ang="5400000">
                    <a:pos x="wd2" y="hd2"/>
                  </a:cxn>
                  <a:cxn ang="10800000">
                    <a:pos x="wd2" y="hd2"/>
                  </a:cxn>
                  <a:cxn ang="16200000">
                    <a:pos x="wd2" y="hd2"/>
                  </a:cxn>
                </a:cxnLst>
                <a:rect l="0" t="0" r="r" b="b"/>
                <a:pathLst>
                  <a:path w="20107" h="21600" extrusionOk="0">
                    <a:moveTo>
                      <a:pt x="3193" y="0"/>
                    </a:moveTo>
                    <a:cubicBezTo>
                      <a:pt x="4214" y="0"/>
                      <a:pt x="5300" y="679"/>
                      <a:pt x="6321" y="1839"/>
                    </a:cubicBezTo>
                    <a:lnTo>
                      <a:pt x="6321" y="7377"/>
                    </a:lnTo>
                    <a:cubicBezTo>
                      <a:pt x="5915" y="7048"/>
                      <a:pt x="5501" y="6863"/>
                      <a:pt x="5106" y="6863"/>
                    </a:cubicBezTo>
                    <a:cubicBezTo>
                      <a:pt x="3599" y="6863"/>
                      <a:pt x="2924" y="9535"/>
                      <a:pt x="3599" y="12832"/>
                    </a:cubicBezTo>
                    <a:cubicBezTo>
                      <a:pt x="4096" y="15256"/>
                      <a:pt x="5181" y="17347"/>
                      <a:pt x="6321" y="18279"/>
                    </a:cubicBezTo>
                    <a:lnTo>
                      <a:pt x="6321" y="21264"/>
                    </a:lnTo>
                    <a:cubicBezTo>
                      <a:pt x="3948" y="20073"/>
                      <a:pt x="1504" y="15837"/>
                      <a:pt x="475" y="10800"/>
                    </a:cubicBezTo>
                    <a:cubicBezTo>
                      <a:pt x="-747" y="4834"/>
                      <a:pt x="472" y="0"/>
                      <a:pt x="3193" y="0"/>
                    </a:cubicBezTo>
                    <a:close/>
                    <a:moveTo>
                      <a:pt x="6321" y="1839"/>
                    </a:moveTo>
                    <a:cubicBezTo>
                      <a:pt x="7846" y="3563"/>
                      <a:pt x="9230" y="6358"/>
                      <a:pt x="10053" y="9585"/>
                    </a:cubicBezTo>
                    <a:cubicBezTo>
                      <a:pt x="10876" y="6361"/>
                      <a:pt x="12264" y="3566"/>
                      <a:pt x="13785" y="1839"/>
                    </a:cubicBezTo>
                    <a:lnTo>
                      <a:pt x="13785" y="7381"/>
                    </a:lnTo>
                    <a:cubicBezTo>
                      <a:pt x="12645" y="8313"/>
                      <a:pt x="11552" y="10401"/>
                      <a:pt x="11056" y="12832"/>
                    </a:cubicBezTo>
                    <a:cubicBezTo>
                      <a:pt x="10909" y="13547"/>
                      <a:pt x="10826" y="14233"/>
                      <a:pt x="10804" y="14867"/>
                    </a:cubicBezTo>
                    <a:cubicBezTo>
                      <a:pt x="10808" y="15123"/>
                      <a:pt x="10808" y="15371"/>
                      <a:pt x="10801" y="15617"/>
                    </a:cubicBezTo>
                    <a:cubicBezTo>
                      <a:pt x="10869" y="17512"/>
                      <a:pt x="11516" y="18805"/>
                      <a:pt x="12562" y="18805"/>
                    </a:cubicBezTo>
                    <a:cubicBezTo>
                      <a:pt x="12958" y="18805"/>
                      <a:pt x="13375" y="18615"/>
                      <a:pt x="13785" y="18279"/>
                    </a:cubicBezTo>
                    <a:lnTo>
                      <a:pt x="13785" y="21264"/>
                    </a:lnTo>
                    <a:cubicBezTo>
                      <a:pt x="13350" y="21484"/>
                      <a:pt x="12918" y="21600"/>
                      <a:pt x="12494" y="21600"/>
                    </a:cubicBezTo>
                    <a:cubicBezTo>
                      <a:pt x="11434" y="21600"/>
                      <a:pt x="10603" y="20864"/>
                      <a:pt x="10053" y="19617"/>
                    </a:cubicBezTo>
                    <a:cubicBezTo>
                      <a:pt x="9506" y="20864"/>
                      <a:pt x="8672" y="21600"/>
                      <a:pt x="7612" y="21600"/>
                    </a:cubicBezTo>
                    <a:cubicBezTo>
                      <a:pt x="7191" y="21600"/>
                      <a:pt x="6756" y="21484"/>
                      <a:pt x="6321" y="21264"/>
                    </a:cubicBezTo>
                    <a:lnTo>
                      <a:pt x="6321" y="18279"/>
                    </a:lnTo>
                    <a:cubicBezTo>
                      <a:pt x="6731" y="18615"/>
                      <a:pt x="7148" y="18805"/>
                      <a:pt x="7547" y="18805"/>
                    </a:cubicBezTo>
                    <a:cubicBezTo>
                      <a:pt x="8593" y="18805"/>
                      <a:pt x="9237" y="17512"/>
                      <a:pt x="9305" y="15617"/>
                    </a:cubicBezTo>
                    <a:cubicBezTo>
                      <a:pt x="9302" y="15371"/>
                      <a:pt x="9302" y="15123"/>
                      <a:pt x="9305" y="14867"/>
                    </a:cubicBezTo>
                    <a:cubicBezTo>
                      <a:pt x="9280" y="14233"/>
                      <a:pt x="9197" y="13547"/>
                      <a:pt x="9050" y="12832"/>
                    </a:cubicBezTo>
                    <a:cubicBezTo>
                      <a:pt x="8554" y="10401"/>
                      <a:pt x="7464" y="8309"/>
                      <a:pt x="6321" y="7377"/>
                    </a:cubicBezTo>
                    <a:cubicBezTo>
                      <a:pt x="6321" y="7377"/>
                      <a:pt x="6321" y="1839"/>
                      <a:pt x="6321" y="1839"/>
                    </a:cubicBezTo>
                    <a:close/>
                    <a:moveTo>
                      <a:pt x="13785" y="1839"/>
                    </a:moveTo>
                    <a:cubicBezTo>
                      <a:pt x="14809" y="679"/>
                      <a:pt x="15892" y="0"/>
                      <a:pt x="16913" y="0"/>
                    </a:cubicBezTo>
                    <a:cubicBezTo>
                      <a:pt x="19634" y="0"/>
                      <a:pt x="20853" y="4834"/>
                      <a:pt x="19634" y="10800"/>
                    </a:cubicBezTo>
                    <a:cubicBezTo>
                      <a:pt x="18602" y="15841"/>
                      <a:pt x="16161" y="20073"/>
                      <a:pt x="13785" y="21264"/>
                    </a:cubicBezTo>
                    <a:lnTo>
                      <a:pt x="13785" y="18279"/>
                    </a:lnTo>
                    <a:cubicBezTo>
                      <a:pt x="14925" y="17344"/>
                      <a:pt x="16014" y="15256"/>
                      <a:pt x="16506" y="12832"/>
                    </a:cubicBezTo>
                    <a:cubicBezTo>
                      <a:pt x="17182" y="9535"/>
                      <a:pt x="16510" y="6863"/>
                      <a:pt x="15003" y="6863"/>
                    </a:cubicBezTo>
                    <a:cubicBezTo>
                      <a:pt x="14608" y="6863"/>
                      <a:pt x="14195" y="7048"/>
                      <a:pt x="13785" y="7381"/>
                    </a:cubicBezTo>
                    <a:cubicBezTo>
                      <a:pt x="13785" y="7381"/>
                      <a:pt x="13785" y="1839"/>
                      <a:pt x="13785" y="1839"/>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53" name="Shape 5453"/>
              <p:cNvSpPr/>
              <p:nvPr/>
            </p:nvSpPr>
            <p:spPr>
              <a:xfrm>
                <a:off x="2184438" y="4993318"/>
                <a:ext cx="373953" cy="1320519"/>
              </a:xfrm>
              <a:custGeom>
                <a:avLst/>
                <a:gdLst/>
                <a:ahLst/>
                <a:cxnLst>
                  <a:cxn ang="0">
                    <a:pos x="wd2" y="hd2"/>
                  </a:cxn>
                  <a:cxn ang="5400000">
                    <a:pos x="wd2" y="hd2"/>
                  </a:cxn>
                  <a:cxn ang="10800000">
                    <a:pos x="wd2" y="hd2"/>
                  </a:cxn>
                  <a:cxn ang="16200000">
                    <a:pos x="wd2" y="hd2"/>
                  </a:cxn>
                </a:cxnLst>
                <a:rect l="0" t="0" r="r" b="b"/>
                <a:pathLst>
                  <a:path w="21600" h="21600" extrusionOk="0">
                    <a:moveTo>
                      <a:pt x="15754" y="17132"/>
                    </a:moveTo>
                    <a:cubicBezTo>
                      <a:pt x="15754" y="18283"/>
                      <a:pt x="21600" y="18934"/>
                      <a:pt x="21600" y="20056"/>
                    </a:cubicBezTo>
                    <a:cubicBezTo>
                      <a:pt x="21600" y="20916"/>
                      <a:pt x="19027" y="21600"/>
                      <a:pt x="16009" y="21600"/>
                    </a:cubicBezTo>
                    <a:cubicBezTo>
                      <a:pt x="14175" y="21600"/>
                      <a:pt x="12583" y="21298"/>
                      <a:pt x="11716" y="20965"/>
                    </a:cubicBezTo>
                    <a:cubicBezTo>
                      <a:pt x="11297" y="20803"/>
                      <a:pt x="10316" y="20833"/>
                      <a:pt x="9781" y="21000"/>
                    </a:cubicBezTo>
                    <a:cubicBezTo>
                      <a:pt x="8826" y="21302"/>
                      <a:pt x="7374" y="21600"/>
                      <a:pt x="5603" y="21600"/>
                    </a:cubicBezTo>
                    <a:cubicBezTo>
                      <a:pt x="2585" y="21600"/>
                      <a:pt x="0" y="20916"/>
                      <a:pt x="0" y="20056"/>
                    </a:cubicBezTo>
                    <a:cubicBezTo>
                      <a:pt x="0" y="18934"/>
                      <a:pt x="5845" y="18283"/>
                      <a:pt x="5845" y="17132"/>
                    </a:cubicBezTo>
                    <a:lnTo>
                      <a:pt x="5845" y="4466"/>
                    </a:lnTo>
                    <a:cubicBezTo>
                      <a:pt x="5845" y="3317"/>
                      <a:pt x="0" y="2666"/>
                      <a:pt x="0" y="1542"/>
                    </a:cubicBezTo>
                    <a:cubicBezTo>
                      <a:pt x="0" y="682"/>
                      <a:pt x="2585" y="0"/>
                      <a:pt x="5603" y="0"/>
                    </a:cubicBezTo>
                    <a:cubicBezTo>
                      <a:pt x="7374" y="0"/>
                      <a:pt x="8826" y="296"/>
                      <a:pt x="9781" y="598"/>
                    </a:cubicBezTo>
                    <a:cubicBezTo>
                      <a:pt x="10316" y="767"/>
                      <a:pt x="11297" y="796"/>
                      <a:pt x="11716" y="635"/>
                    </a:cubicBezTo>
                    <a:cubicBezTo>
                      <a:pt x="12583" y="302"/>
                      <a:pt x="14175" y="0"/>
                      <a:pt x="16009" y="0"/>
                    </a:cubicBezTo>
                    <a:cubicBezTo>
                      <a:pt x="19027" y="0"/>
                      <a:pt x="21600" y="682"/>
                      <a:pt x="21600" y="1542"/>
                    </a:cubicBezTo>
                    <a:cubicBezTo>
                      <a:pt x="21600" y="2666"/>
                      <a:pt x="15754" y="3317"/>
                      <a:pt x="15754" y="4466"/>
                    </a:cubicBezTo>
                    <a:cubicBezTo>
                      <a:pt x="15754" y="4466"/>
                      <a:pt x="15754" y="17132"/>
                      <a:pt x="15754" y="17132"/>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54" name="Shape 5454"/>
              <p:cNvSpPr/>
              <p:nvPr/>
            </p:nvSpPr>
            <p:spPr>
              <a:xfrm>
                <a:off x="2201616" y="6430697"/>
                <a:ext cx="315523" cy="31552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54" y="21600"/>
                      <a:pt x="21600" y="16753"/>
                      <a:pt x="21600" y="10800"/>
                    </a:cubicBezTo>
                    <a:cubicBezTo>
                      <a:pt x="21600" y="4854"/>
                      <a:pt x="16754" y="0"/>
                      <a:pt x="10800" y="0"/>
                    </a:cubicBezTo>
                    <a:cubicBezTo>
                      <a:pt x="4861" y="0"/>
                      <a:pt x="0" y="4854"/>
                      <a:pt x="0" y="10800"/>
                    </a:cubicBezTo>
                    <a:cubicBezTo>
                      <a:pt x="0" y="16753"/>
                      <a:pt x="4861" y="21600"/>
                      <a:pt x="10800" y="2160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55" name="Shape 5455"/>
              <p:cNvSpPr/>
              <p:nvPr/>
            </p:nvSpPr>
            <p:spPr>
              <a:xfrm>
                <a:off x="2207067" y="6863079"/>
                <a:ext cx="315523" cy="1507495"/>
              </a:xfrm>
              <a:custGeom>
                <a:avLst/>
                <a:gdLst/>
                <a:ahLst/>
                <a:cxnLst>
                  <a:cxn ang="0">
                    <a:pos x="wd2" y="hd2"/>
                  </a:cxn>
                  <a:cxn ang="5400000">
                    <a:pos x="wd2" y="hd2"/>
                  </a:cxn>
                  <a:cxn ang="10800000">
                    <a:pos x="wd2" y="hd2"/>
                  </a:cxn>
                  <a:cxn ang="16200000">
                    <a:pos x="wd2" y="hd2"/>
                  </a:cxn>
                </a:cxnLst>
                <a:rect l="0" t="0" r="r" b="b"/>
                <a:pathLst>
                  <a:path w="21600" h="21600" extrusionOk="0">
                    <a:moveTo>
                      <a:pt x="15745" y="18228"/>
                    </a:moveTo>
                    <a:cubicBezTo>
                      <a:pt x="15745" y="19097"/>
                      <a:pt x="21600" y="19589"/>
                      <a:pt x="21600" y="20435"/>
                    </a:cubicBezTo>
                    <a:cubicBezTo>
                      <a:pt x="21600" y="21087"/>
                      <a:pt x="19021" y="21600"/>
                      <a:pt x="16011" y="21600"/>
                    </a:cubicBezTo>
                    <a:cubicBezTo>
                      <a:pt x="14158" y="21600"/>
                      <a:pt x="12586" y="21373"/>
                      <a:pt x="11712" y="21122"/>
                    </a:cubicBezTo>
                    <a:cubicBezTo>
                      <a:pt x="11297" y="20999"/>
                      <a:pt x="10304" y="21022"/>
                      <a:pt x="9785" y="21148"/>
                    </a:cubicBezTo>
                    <a:cubicBezTo>
                      <a:pt x="8821" y="21376"/>
                      <a:pt x="7368" y="21600"/>
                      <a:pt x="5590" y="21600"/>
                    </a:cubicBezTo>
                    <a:cubicBezTo>
                      <a:pt x="2580" y="21600"/>
                      <a:pt x="0" y="21087"/>
                      <a:pt x="0" y="20435"/>
                    </a:cubicBezTo>
                    <a:cubicBezTo>
                      <a:pt x="0" y="19589"/>
                      <a:pt x="5842" y="19097"/>
                      <a:pt x="5842" y="18228"/>
                    </a:cubicBezTo>
                    <a:lnTo>
                      <a:pt x="5842" y="3372"/>
                    </a:lnTo>
                    <a:cubicBezTo>
                      <a:pt x="5842" y="2503"/>
                      <a:pt x="0" y="2011"/>
                      <a:pt x="0" y="1164"/>
                    </a:cubicBezTo>
                    <a:cubicBezTo>
                      <a:pt x="0" y="514"/>
                      <a:pt x="2580" y="0"/>
                      <a:pt x="5590" y="0"/>
                    </a:cubicBezTo>
                    <a:cubicBezTo>
                      <a:pt x="7368" y="0"/>
                      <a:pt x="8821" y="224"/>
                      <a:pt x="9785" y="452"/>
                    </a:cubicBezTo>
                    <a:cubicBezTo>
                      <a:pt x="10304" y="580"/>
                      <a:pt x="11297" y="602"/>
                      <a:pt x="11712" y="478"/>
                    </a:cubicBezTo>
                    <a:cubicBezTo>
                      <a:pt x="12586" y="227"/>
                      <a:pt x="14158" y="0"/>
                      <a:pt x="16011" y="0"/>
                    </a:cubicBezTo>
                    <a:cubicBezTo>
                      <a:pt x="19021" y="0"/>
                      <a:pt x="21600" y="514"/>
                      <a:pt x="21600" y="1164"/>
                    </a:cubicBezTo>
                    <a:cubicBezTo>
                      <a:pt x="21600" y="2011"/>
                      <a:pt x="15745" y="2503"/>
                      <a:pt x="15745" y="3372"/>
                    </a:cubicBezTo>
                    <a:cubicBezTo>
                      <a:pt x="15745" y="3372"/>
                      <a:pt x="15745" y="18228"/>
                      <a:pt x="15745" y="18228"/>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56" name="Shape 5456"/>
              <p:cNvSpPr/>
              <p:nvPr/>
            </p:nvSpPr>
            <p:spPr>
              <a:xfrm>
                <a:off x="2201616" y="8452374"/>
                <a:ext cx="315523" cy="31552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53" y="21600"/>
                      <a:pt x="21600" y="16746"/>
                      <a:pt x="21600" y="10799"/>
                    </a:cubicBezTo>
                    <a:cubicBezTo>
                      <a:pt x="21600" y="4853"/>
                      <a:pt x="16753" y="0"/>
                      <a:pt x="10800" y="0"/>
                    </a:cubicBezTo>
                    <a:cubicBezTo>
                      <a:pt x="4847" y="0"/>
                      <a:pt x="0" y="4853"/>
                      <a:pt x="0" y="10799"/>
                    </a:cubicBezTo>
                    <a:cubicBezTo>
                      <a:pt x="0" y="16746"/>
                      <a:pt x="4847" y="21600"/>
                      <a:pt x="10800" y="2160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57" name="Shape 5457"/>
              <p:cNvSpPr/>
              <p:nvPr/>
            </p:nvSpPr>
            <p:spPr>
              <a:xfrm>
                <a:off x="2812426" y="4993318"/>
                <a:ext cx="373953" cy="1320519"/>
              </a:xfrm>
              <a:custGeom>
                <a:avLst/>
                <a:gdLst/>
                <a:ahLst/>
                <a:cxnLst>
                  <a:cxn ang="0">
                    <a:pos x="wd2" y="hd2"/>
                  </a:cxn>
                  <a:cxn ang="5400000">
                    <a:pos x="wd2" y="hd2"/>
                  </a:cxn>
                  <a:cxn ang="10800000">
                    <a:pos x="wd2" y="hd2"/>
                  </a:cxn>
                  <a:cxn ang="16200000">
                    <a:pos x="wd2" y="hd2"/>
                  </a:cxn>
                </a:cxnLst>
                <a:rect l="0" t="0" r="r" b="b"/>
                <a:pathLst>
                  <a:path w="21600" h="21600" extrusionOk="0">
                    <a:moveTo>
                      <a:pt x="5846" y="17132"/>
                    </a:moveTo>
                    <a:cubicBezTo>
                      <a:pt x="5846" y="18283"/>
                      <a:pt x="0" y="18934"/>
                      <a:pt x="0" y="20056"/>
                    </a:cubicBezTo>
                    <a:cubicBezTo>
                      <a:pt x="0" y="20916"/>
                      <a:pt x="2585" y="21600"/>
                      <a:pt x="5591" y="21600"/>
                    </a:cubicBezTo>
                    <a:cubicBezTo>
                      <a:pt x="7437" y="21600"/>
                      <a:pt x="9017" y="21298"/>
                      <a:pt x="9883" y="20965"/>
                    </a:cubicBezTo>
                    <a:cubicBezTo>
                      <a:pt x="10303" y="20803"/>
                      <a:pt x="11297" y="20833"/>
                      <a:pt x="11819" y="21000"/>
                    </a:cubicBezTo>
                    <a:cubicBezTo>
                      <a:pt x="12774" y="21302"/>
                      <a:pt x="14239" y="21600"/>
                      <a:pt x="16009" y="21600"/>
                    </a:cubicBezTo>
                    <a:cubicBezTo>
                      <a:pt x="19015" y="21600"/>
                      <a:pt x="21600" y="20916"/>
                      <a:pt x="21600" y="20056"/>
                    </a:cubicBezTo>
                    <a:cubicBezTo>
                      <a:pt x="21600" y="18934"/>
                      <a:pt x="15754" y="18283"/>
                      <a:pt x="15754" y="17132"/>
                    </a:cubicBezTo>
                    <a:lnTo>
                      <a:pt x="15754" y="4466"/>
                    </a:lnTo>
                    <a:cubicBezTo>
                      <a:pt x="15754" y="3317"/>
                      <a:pt x="21600" y="2666"/>
                      <a:pt x="21600" y="1542"/>
                    </a:cubicBezTo>
                    <a:cubicBezTo>
                      <a:pt x="21600" y="682"/>
                      <a:pt x="19015" y="0"/>
                      <a:pt x="16009" y="0"/>
                    </a:cubicBezTo>
                    <a:cubicBezTo>
                      <a:pt x="14239" y="0"/>
                      <a:pt x="12774" y="296"/>
                      <a:pt x="11819" y="598"/>
                    </a:cubicBezTo>
                    <a:cubicBezTo>
                      <a:pt x="11297" y="767"/>
                      <a:pt x="10303" y="796"/>
                      <a:pt x="9883" y="635"/>
                    </a:cubicBezTo>
                    <a:cubicBezTo>
                      <a:pt x="9017" y="302"/>
                      <a:pt x="7437" y="0"/>
                      <a:pt x="5591" y="0"/>
                    </a:cubicBezTo>
                    <a:cubicBezTo>
                      <a:pt x="2585" y="0"/>
                      <a:pt x="0" y="682"/>
                      <a:pt x="0" y="1542"/>
                    </a:cubicBezTo>
                    <a:cubicBezTo>
                      <a:pt x="0" y="2666"/>
                      <a:pt x="5846" y="3317"/>
                      <a:pt x="5846" y="4466"/>
                    </a:cubicBezTo>
                    <a:cubicBezTo>
                      <a:pt x="5846" y="4466"/>
                      <a:pt x="5846" y="17132"/>
                      <a:pt x="5846" y="17132"/>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58" name="Shape 5458"/>
              <p:cNvSpPr/>
              <p:nvPr/>
            </p:nvSpPr>
            <p:spPr>
              <a:xfrm>
                <a:off x="2856032" y="6430697"/>
                <a:ext cx="315523" cy="31552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54" y="21600"/>
                      <a:pt x="21600" y="16753"/>
                      <a:pt x="21600" y="10800"/>
                    </a:cubicBezTo>
                    <a:cubicBezTo>
                      <a:pt x="21600" y="4854"/>
                      <a:pt x="16754" y="0"/>
                      <a:pt x="10800" y="0"/>
                    </a:cubicBezTo>
                    <a:cubicBezTo>
                      <a:pt x="4846" y="0"/>
                      <a:pt x="0" y="4854"/>
                      <a:pt x="0" y="10800"/>
                    </a:cubicBezTo>
                    <a:cubicBezTo>
                      <a:pt x="0" y="16753"/>
                      <a:pt x="4846" y="21600"/>
                      <a:pt x="10800" y="2160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59" name="Shape 5459"/>
              <p:cNvSpPr/>
              <p:nvPr/>
            </p:nvSpPr>
            <p:spPr>
              <a:xfrm>
                <a:off x="2861482" y="6863079"/>
                <a:ext cx="315523" cy="1507495"/>
              </a:xfrm>
              <a:custGeom>
                <a:avLst/>
                <a:gdLst/>
                <a:ahLst/>
                <a:cxnLst>
                  <a:cxn ang="0">
                    <a:pos x="wd2" y="hd2"/>
                  </a:cxn>
                  <a:cxn ang="5400000">
                    <a:pos x="wd2" y="hd2"/>
                  </a:cxn>
                  <a:cxn ang="10800000">
                    <a:pos x="wd2" y="hd2"/>
                  </a:cxn>
                  <a:cxn ang="16200000">
                    <a:pos x="wd2" y="hd2"/>
                  </a:cxn>
                </a:cxnLst>
                <a:rect l="0" t="0" r="r" b="b"/>
                <a:pathLst>
                  <a:path w="21600" h="21600" extrusionOk="0">
                    <a:moveTo>
                      <a:pt x="5852" y="18228"/>
                    </a:moveTo>
                    <a:cubicBezTo>
                      <a:pt x="5852" y="19097"/>
                      <a:pt x="0" y="19589"/>
                      <a:pt x="0" y="20435"/>
                    </a:cubicBezTo>
                    <a:cubicBezTo>
                      <a:pt x="0" y="21087"/>
                      <a:pt x="2592" y="21600"/>
                      <a:pt x="5600" y="21600"/>
                    </a:cubicBezTo>
                    <a:cubicBezTo>
                      <a:pt x="7437" y="21600"/>
                      <a:pt x="9022" y="21373"/>
                      <a:pt x="9882" y="21122"/>
                    </a:cubicBezTo>
                    <a:cubicBezTo>
                      <a:pt x="10311" y="20999"/>
                      <a:pt x="11289" y="21022"/>
                      <a:pt x="11822" y="21148"/>
                    </a:cubicBezTo>
                    <a:cubicBezTo>
                      <a:pt x="12770" y="21376"/>
                      <a:pt x="14237" y="21600"/>
                      <a:pt x="16000" y="21600"/>
                    </a:cubicBezTo>
                    <a:cubicBezTo>
                      <a:pt x="19022" y="21600"/>
                      <a:pt x="21600" y="21087"/>
                      <a:pt x="21600" y="20435"/>
                    </a:cubicBezTo>
                    <a:cubicBezTo>
                      <a:pt x="21600" y="19589"/>
                      <a:pt x="15748" y="19097"/>
                      <a:pt x="15748" y="18228"/>
                    </a:cubicBezTo>
                    <a:lnTo>
                      <a:pt x="15748" y="3372"/>
                    </a:lnTo>
                    <a:cubicBezTo>
                      <a:pt x="15748" y="2503"/>
                      <a:pt x="21600" y="2011"/>
                      <a:pt x="21600" y="1164"/>
                    </a:cubicBezTo>
                    <a:cubicBezTo>
                      <a:pt x="21600" y="514"/>
                      <a:pt x="19022" y="0"/>
                      <a:pt x="16000" y="0"/>
                    </a:cubicBezTo>
                    <a:cubicBezTo>
                      <a:pt x="14237" y="0"/>
                      <a:pt x="12770" y="224"/>
                      <a:pt x="11822" y="452"/>
                    </a:cubicBezTo>
                    <a:cubicBezTo>
                      <a:pt x="11289" y="580"/>
                      <a:pt x="10311" y="602"/>
                      <a:pt x="9882" y="478"/>
                    </a:cubicBezTo>
                    <a:cubicBezTo>
                      <a:pt x="9022" y="227"/>
                      <a:pt x="7437" y="0"/>
                      <a:pt x="5600" y="0"/>
                    </a:cubicBezTo>
                    <a:cubicBezTo>
                      <a:pt x="2592" y="0"/>
                      <a:pt x="0" y="514"/>
                      <a:pt x="0" y="1164"/>
                    </a:cubicBezTo>
                    <a:cubicBezTo>
                      <a:pt x="0" y="2011"/>
                      <a:pt x="5852" y="2503"/>
                      <a:pt x="5852" y="3372"/>
                    </a:cubicBezTo>
                    <a:cubicBezTo>
                      <a:pt x="5852" y="3372"/>
                      <a:pt x="5852" y="18228"/>
                      <a:pt x="5852" y="18228"/>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60" name="Shape 5460"/>
              <p:cNvSpPr/>
              <p:nvPr/>
            </p:nvSpPr>
            <p:spPr>
              <a:xfrm>
                <a:off x="2856032" y="8452374"/>
                <a:ext cx="315523" cy="31552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53" y="21600"/>
                      <a:pt x="21600" y="16746"/>
                      <a:pt x="21600" y="10799"/>
                    </a:cubicBezTo>
                    <a:cubicBezTo>
                      <a:pt x="21600" y="4853"/>
                      <a:pt x="16753" y="0"/>
                      <a:pt x="10800" y="0"/>
                    </a:cubicBezTo>
                    <a:cubicBezTo>
                      <a:pt x="4846" y="0"/>
                      <a:pt x="0" y="4853"/>
                      <a:pt x="0" y="10799"/>
                    </a:cubicBezTo>
                    <a:cubicBezTo>
                      <a:pt x="0" y="16746"/>
                      <a:pt x="4846" y="21600"/>
                      <a:pt x="10800" y="2160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grpSp>
            <p:nvGrpSpPr>
              <p:cNvPr id="5468" name="Group 5468"/>
              <p:cNvGrpSpPr/>
              <p:nvPr/>
            </p:nvGrpSpPr>
            <p:grpSpPr>
              <a:xfrm>
                <a:off x="3064819" y="8678334"/>
                <a:ext cx="832398" cy="806323"/>
                <a:chOff x="0" y="0"/>
                <a:chExt cx="832396" cy="806321"/>
              </a:xfrm>
            </p:grpSpPr>
            <p:sp>
              <p:nvSpPr>
                <p:cNvPr id="5461" name="Shape 5461"/>
                <p:cNvSpPr/>
                <p:nvPr/>
              </p:nvSpPr>
              <p:spPr>
                <a:xfrm>
                  <a:off x="0" y="104394"/>
                  <a:ext cx="525865" cy="525852"/>
                </a:xfrm>
                <a:custGeom>
                  <a:avLst/>
                  <a:gdLst/>
                  <a:ahLst/>
                  <a:cxnLst>
                    <a:cxn ang="0">
                      <a:pos x="wd2" y="hd2"/>
                    </a:cxn>
                    <a:cxn ang="5400000">
                      <a:pos x="wd2" y="hd2"/>
                    </a:cxn>
                    <a:cxn ang="10800000">
                      <a:pos x="wd2" y="hd2"/>
                    </a:cxn>
                    <a:cxn ang="16200000">
                      <a:pos x="wd2" y="hd2"/>
                    </a:cxn>
                  </a:cxnLst>
                  <a:rect l="0" t="0" r="r" b="b"/>
                  <a:pathLst>
                    <a:path w="21299" h="21325" extrusionOk="0">
                      <a:moveTo>
                        <a:pt x="16540" y="18229"/>
                      </a:moveTo>
                      <a:cubicBezTo>
                        <a:pt x="17224" y="18904"/>
                        <a:pt x="16576" y="20273"/>
                        <a:pt x="17232" y="20943"/>
                      </a:cubicBezTo>
                      <a:cubicBezTo>
                        <a:pt x="17728" y="21462"/>
                        <a:pt x="18573" y="21444"/>
                        <a:pt x="19086" y="20943"/>
                      </a:cubicBezTo>
                      <a:cubicBezTo>
                        <a:pt x="19410" y="20644"/>
                        <a:pt x="19509" y="20201"/>
                        <a:pt x="19464" y="19861"/>
                      </a:cubicBezTo>
                      <a:cubicBezTo>
                        <a:pt x="19437" y="19691"/>
                        <a:pt x="19626" y="19548"/>
                        <a:pt x="19815" y="19562"/>
                      </a:cubicBezTo>
                      <a:cubicBezTo>
                        <a:pt x="20156" y="19584"/>
                        <a:pt x="20579" y="19521"/>
                        <a:pt x="20885" y="19231"/>
                      </a:cubicBezTo>
                      <a:cubicBezTo>
                        <a:pt x="21398" y="18734"/>
                        <a:pt x="21452" y="17902"/>
                        <a:pt x="20948" y="17384"/>
                      </a:cubicBezTo>
                      <a:cubicBezTo>
                        <a:pt x="20301" y="16713"/>
                        <a:pt x="18924" y="17276"/>
                        <a:pt x="18249" y="16596"/>
                      </a:cubicBezTo>
                      <a:lnTo>
                        <a:pt x="4764" y="3096"/>
                      </a:lnTo>
                      <a:cubicBezTo>
                        <a:pt x="4080" y="2420"/>
                        <a:pt x="4719" y="1052"/>
                        <a:pt x="4071" y="381"/>
                      </a:cubicBezTo>
                      <a:cubicBezTo>
                        <a:pt x="3567" y="-138"/>
                        <a:pt x="2731" y="-115"/>
                        <a:pt x="2209" y="381"/>
                      </a:cubicBezTo>
                      <a:cubicBezTo>
                        <a:pt x="1903" y="672"/>
                        <a:pt x="1822" y="1092"/>
                        <a:pt x="1840" y="1427"/>
                      </a:cubicBezTo>
                      <a:cubicBezTo>
                        <a:pt x="1840" y="1615"/>
                        <a:pt x="1687" y="1794"/>
                        <a:pt x="1525" y="1767"/>
                      </a:cubicBezTo>
                      <a:cubicBezTo>
                        <a:pt x="1184" y="1709"/>
                        <a:pt x="734" y="1789"/>
                        <a:pt x="419" y="2093"/>
                      </a:cubicBezTo>
                      <a:cubicBezTo>
                        <a:pt x="-103" y="2590"/>
                        <a:pt x="-148" y="3422"/>
                        <a:pt x="347" y="3941"/>
                      </a:cubicBezTo>
                      <a:cubicBezTo>
                        <a:pt x="1003" y="4616"/>
                        <a:pt x="2371" y="4053"/>
                        <a:pt x="3055" y="4728"/>
                      </a:cubicBezTo>
                      <a:cubicBezTo>
                        <a:pt x="3055" y="4728"/>
                        <a:pt x="16540" y="18229"/>
                        <a:pt x="16540" y="18229"/>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62" name="Shape 5462"/>
                <p:cNvSpPr/>
                <p:nvPr/>
              </p:nvSpPr>
              <p:spPr>
                <a:xfrm>
                  <a:off x="126189" y="0"/>
                  <a:ext cx="560936" cy="479124"/>
                </a:xfrm>
                <a:custGeom>
                  <a:avLst/>
                  <a:gdLst/>
                  <a:ahLst/>
                  <a:cxnLst>
                    <a:cxn ang="0">
                      <a:pos x="wd2" y="hd2"/>
                    </a:cxn>
                    <a:cxn ang="5400000">
                      <a:pos x="wd2" y="hd2"/>
                    </a:cxn>
                    <a:cxn ang="10800000">
                      <a:pos x="wd2" y="hd2"/>
                    </a:cxn>
                    <a:cxn ang="16200000">
                      <a:pos x="wd2" y="hd2"/>
                    </a:cxn>
                  </a:cxnLst>
                  <a:rect l="0" t="0" r="r" b="b"/>
                  <a:pathLst>
                    <a:path w="21322" h="21219" extrusionOk="0">
                      <a:moveTo>
                        <a:pt x="16944" y="18051"/>
                      </a:moveTo>
                      <a:cubicBezTo>
                        <a:pt x="17643" y="18699"/>
                        <a:pt x="17210" y="20270"/>
                        <a:pt x="17884" y="20918"/>
                      </a:cubicBezTo>
                      <a:cubicBezTo>
                        <a:pt x="18408" y="21409"/>
                        <a:pt x="19174" y="21281"/>
                        <a:pt x="19590" y="20668"/>
                      </a:cubicBezTo>
                      <a:cubicBezTo>
                        <a:pt x="19848" y="20295"/>
                        <a:pt x="19889" y="19798"/>
                        <a:pt x="19806" y="19435"/>
                      </a:cubicBezTo>
                      <a:cubicBezTo>
                        <a:pt x="19765" y="19253"/>
                        <a:pt x="19923" y="19072"/>
                        <a:pt x="20097" y="19062"/>
                      </a:cubicBezTo>
                      <a:cubicBezTo>
                        <a:pt x="20414" y="19043"/>
                        <a:pt x="20796" y="18915"/>
                        <a:pt x="21038" y="18557"/>
                      </a:cubicBezTo>
                      <a:cubicBezTo>
                        <a:pt x="21462" y="17943"/>
                        <a:pt x="21412" y="17030"/>
                        <a:pt x="20888" y="16534"/>
                      </a:cubicBezTo>
                      <a:cubicBezTo>
                        <a:pt x="20214" y="15891"/>
                        <a:pt x="19016" y="16691"/>
                        <a:pt x="18317" y="16043"/>
                      </a:cubicBezTo>
                      <a:lnTo>
                        <a:pt x="4380" y="3167"/>
                      </a:lnTo>
                      <a:cubicBezTo>
                        <a:pt x="3681" y="2518"/>
                        <a:pt x="4105" y="943"/>
                        <a:pt x="3431" y="300"/>
                      </a:cubicBezTo>
                      <a:cubicBezTo>
                        <a:pt x="2916" y="-191"/>
                        <a:pt x="2150" y="-59"/>
                        <a:pt x="1726" y="550"/>
                      </a:cubicBezTo>
                      <a:cubicBezTo>
                        <a:pt x="1485" y="908"/>
                        <a:pt x="1459" y="1375"/>
                        <a:pt x="1509" y="1743"/>
                      </a:cubicBezTo>
                      <a:cubicBezTo>
                        <a:pt x="1534" y="1944"/>
                        <a:pt x="1418" y="2165"/>
                        <a:pt x="1260" y="2155"/>
                      </a:cubicBezTo>
                      <a:cubicBezTo>
                        <a:pt x="935" y="2140"/>
                        <a:pt x="536" y="2288"/>
                        <a:pt x="278" y="2661"/>
                      </a:cubicBezTo>
                      <a:cubicBezTo>
                        <a:pt x="-138" y="3270"/>
                        <a:pt x="-88" y="4188"/>
                        <a:pt x="436" y="4684"/>
                      </a:cubicBezTo>
                      <a:cubicBezTo>
                        <a:pt x="1110" y="5326"/>
                        <a:pt x="2308" y="4527"/>
                        <a:pt x="3007" y="5175"/>
                      </a:cubicBezTo>
                      <a:cubicBezTo>
                        <a:pt x="3007" y="5175"/>
                        <a:pt x="16944" y="18051"/>
                        <a:pt x="16944" y="18051"/>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63" name="Shape 5463"/>
                <p:cNvSpPr/>
                <p:nvPr/>
              </p:nvSpPr>
              <p:spPr>
                <a:xfrm>
                  <a:off x="563671" y="677781"/>
                  <a:ext cx="128548" cy="128541"/>
                </a:xfrm>
                <a:custGeom>
                  <a:avLst/>
                  <a:gdLst/>
                  <a:ahLst/>
                  <a:cxnLst>
                    <a:cxn ang="0">
                      <a:pos x="wd2" y="hd2"/>
                    </a:cxn>
                    <a:cxn ang="5400000">
                      <a:pos x="wd2" y="hd2"/>
                    </a:cxn>
                    <a:cxn ang="10800000">
                      <a:pos x="wd2" y="hd2"/>
                    </a:cxn>
                    <a:cxn ang="16200000">
                      <a:pos x="wd2" y="hd2"/>
                    </a:cxn>
                  </a:cxnLst>
                  <a:rect l="0" t="0" r="r" b="b"/>
                  <a:pathLst>
                    <a:path w="21107" h="21175" extrusionOk="0">
                      <a:moveTo>
                        <a:pt x="13499" y="16231"/>
                      </a:moveTo>
                      <a:cubicBezTo>
                        <a:pt x="14605" y="17328"/>
                        <a:pt x="13568" y="19504"/>
                        <a:pt x="14605" y="20565"/>
                      </a:cubicBezTo>
                      <a:cubicBezTo>
                        <a:pt x="15399" y="21388"/>
                        <a:pt x="16747" y="21370"/>
                        <a:pt x="17576" y="20565"/>
                      </a:cubicBezTo>
                      <a:cubicBezTo>
                        <a:pt x="18094" y="20086"/>
                        <a:pt x="18268" y="19383"/>
                        <a:pt x="18199" y="18836"/>
                      </a:cubicBezTo>
                      <a:cubicBezTo>
                        <a:pt x="18163" y="18578"/>
                        <a:pt x="18441" y="18338"/>
                        <a:pt x="18751" y="18373"/>
                      </a:cubicBezTo>
                      <a:cubicBezTo>
                        <a:pt x="19269" y="18408"/>
                        <a:pt x="19961" y="18304"/>
                        <a:pt x="20446" y="17841"/>
                      </a:cubicBezTo>
                      <a:cubicBezTo>
                        <a:pt x="21274" y="17054"/>
                        <a:pt x="21343" y="15718"/>
                        <a:pt x="20548" y="14897"/>
                      </a:cubicBezTo>
                      <a:cubicBezTo>
                        <a:pt x="19511" y="13816"/>
                        <a:pt x="17335" y="14725"/>
                        <a:pt x="16229" y="13628"/>
                      </a:cubicBezTo>
                      <a:lnTo>
                        <a:pt x="7622" y="4945"/>
                      </a:lnTo>
                      <a:cubicBezTo>
                        <a:pt x="6517" y="3849"/>
                        <a:pt x="7553" y="1689"/>
                        <a:pt x="6517" y="611"/>
                      </a:cubicBezTo>
                      <a:cubicBezTo>
                        <a:pt x="5722" y="-212"/>
                        <a:pt x="4374" y="-194"/>
                        <a:pt x="3545" y="611"/>
                      </a:cubicBezTo>
                      <a:cubicBezTo>
                        <a:pt x="3060" y="1074"/>
                        <a:pt x="2923" y="1742"/>
                        <a:pt x="2923" y="2272"/>
                      </a:cubicBezTo>
                      <a:cubicBezTo>
                        <a:pt x="2958" y="2563"/>
                        <a:pt x="2716" y="2854"/>
                        <a:pt x="2440" y="2821"/>
                      </a:cubicBezTo>
                      <a:cubicBezTo>
                        <a:pt x="1886" y="2735"/>
                        <a:pt x="1160" y="2854"/>
                        <a:pt x="677" y="3335"/>
                      </a:cubicBezTo>
                      <a:cubicBezTo>
                        <a:pt x="-153" y="4122"/>
                        <a:pt x="-257" y="5459"/>
                        <a:pt x="573" y="6279"/>
                      </a:cubicBezTo>
                      <a:cubicBezTo>
                        <a:pt x="1610" y="7360"/>
                        <a:pt x="3822" y="6451"/>
                        <a:pt x="4892" y="7548"/>
                      </a:cubicBezTo>
                      <a:cubicBezTo>
                        <a:pt x="4892" y="7548"/>
                        <a:pt x="13499" y="16231"/>
                        <a:pt x="13499" y="16231"/>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64" name="Shape 5464"/>
                <p:cNvSpPr/>
                <p:nvPr/>
              </p:nvSpPr>
              <p:spPr>
                <a:xfrm>
                  <a:off x="622779" y="607670"/>
                  <a:ext cx="128550" cy="116858"/>
                </a:xfrm>
                <a:custGeom>
                  <a:avLst/>
                  <a:gdLst/>
                  <a:ahLst/>
                  <a:cxnLst>
                    <a:cxn ang="0">
                      <a:pos x="wd2" y="hd2"/>
                    </a:cxn>
                    <a:cxn ang="5400000">
                      <a:pos x="wd2" y="hd2"/>
                    </a:cxn>
                    <a:cxn ang="10800000">
                      <a:pos x="wd2" y="hd2"/>
                    </a:cxn>
                    <a:cxn ang="16200000">
                      <a:pos x="wd2" y="hd2"/>
                    </a:cxn>
                  </a:cxnLst>
                  <a:rect l="0" t="0" r="r" b="b"/>
                  <a:pathLst>
                    <a:path w="21154" h="21015" extrusionOk="0">
                      <a:moveTo>
                        <a:pt x="13958" y="16097"/>
                      </a:moveTo>
                      <a:cubicBezTo>
                        <a:pt x="15107" y="17119"/>
                        <a:pt x="14376" y="19533"/>
                        <a:pt x="15455" y="20537"/>
                      </a:cubicBezTo>
                      <a:cubicBezTo>
                        <a:pt x="16292" y="21308"/>
                        <a:pt x="17581" y="21116"/>
                        <a:pt x="18277" y="20189"/>
                      </a:cubicBezTo>
                      <a:cubicBezTo>
                        <a:pt x="18696" y="19610"/>
                        <a:pt x="18765" y="18857"/>
                        <a:pt x="18626" y="18278"/>
                      </a:cubicBezTo>
                      <a:cubicBezTo>
                        <a:pt x="18590" y="18007"/>
                        <a:pt x="18835" y="17738"/>
                        <a:pt x="19113" y="17718"/>
                      </a:cubicBezTo>
                      <a:cubicBezTo>
                        <a:pt x="19636" y="17698"/>
                        <a:pt x="20263" y="17525"/>
                        <a:pt x="20681" y="16965"/>
                      </a:cubicBezTo>
                      <a:cubicBezTo>
                        <a:pt x="21378" y="16037"/>
                        <a:pt x="21309" y="14628"/>
                        <a:pt x="20436" y="13857"/>
                      </a:cubicBezTo>
                      <a:cubicBezTo>
                        <a:pt x="19357" y="12853"/>
                        <a:pt x="17372" y="14049"/>
                        <a:pt x="16257" y="13047"/>
                      </a:cubicBezTo>
                      <a:lnTo>
                        <a:pt x="7200" y="4919"/>
                      </a:lnTo>
                      <a:cubicBezTo>
                        <a:pt x="6049" y="3897"/>
                        <a:pt x="6781" y="1503"/>
                        <a:pt x="5701" y="479"/>
                      </a:cubicBezTo>
                      <a:cubicBezTo>
                        <a:pt x="4829" y="-292"/>
                        <a:pt x="3576" y="-100"/>
                        <a:pt x="2880" y="827"/>
                      </a:cubicBezTo>
                      <a:cubicBezTo>
                        <a:pt x="2496" y="1386"/>
                        <a:pt x="2427" y="2100"/>
                        <a:pt x="2496" y="2661"/>
                      </a:cubicBezTo>
                      <a:cubicBezTo>
                        <a:pt x="2566" y="2970"/>
                        <a:pt x="2357" y="3317"/>
                        <a:pt x="2113" y="3298"/>
                      </a:cubicBezTo>
                      <a:cubicBezTo>
                        <a:pt x="1590" y="3258"/>
                        <a:pt x="928" y="3472"/>
                        <a:pt x="475" y="4051"/>
                      </a:cubicBezTo>
                      <a:cubicBezTo>
                        <a:pt x="-222" y="4978"/>
                        <a:pt x="-153" y="6386"/>
                        <a:pt x="685" y="7159"/>
                      </a:cubicBezTo>
                      <a:cubicBezTo>
                        <a:pt x="1799" y="8182"/>
                        <a:pt x="3784" y="6947"/>
                        <a:pt x="4899" y="7969"/>
                      </a:cubicBezTo>
                      <a:cubicBezTo>
                        <a:pt x="4899" y="7969"/>
                        <a:pt x="13958" y="16097"/>
                        <a:pt x="13958" y="16097"/>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65" name="Shape 5465"/>
                <p:cNvSpPr/>
                <p:nvPr/>
              </p:nvSpPr>
              <p:spPr>
                <a:xfrm>
                  <a:off x="676210" y="543750"/>
                  <a:ext cx="128549" cy="105174"/>
                </a:xfrm>
                <a:custGeom>
                  <a:avLst/>
                  <a:gdLst/>
                  <a:ahLst/>
                  <a:cxnLst>
                    <a:cxn ang="0">
                      <a:pos x="wd2" y="hd2"/>
                    </a:cxn>
                    <a:cxn ang="5400000">
                      <a:pos x="wd2" y="hd2"/>
                    </a:cxn>
                    <a:cxn ang="10800000">
                      <a:pos x="wd2" y="hd2"/>
                    </a:cxn>
                    <a:cxn ang="16200000">
                      <a:pos x="wd2" y="hd2"/>
                    </a:cxn>
                  </a:cxnLst>
                  <a:rect l="0" t="0" r="r" b="b"/>
                  <a:pathLst>
                    <a:path w="21094" h="20926" extrusionOk="0">
                      <a:moveTo>
                        <a:pt x="14205" y="16011"/>
                      </a:moveTo>
                      <a:cubicBezTo>
                        <a:pt x="15390" y="16984"/>
                        <a:pt x="14867" y="19586"/>
                        <a:pt x="16016" y="20539"/>
                      </a:cubicBezTo>
                      <a:cubicBezTo>
                        <a:pt x="16853" y="21258"/>
                        <a:pt x="18072" y="20940"/>
                        <a:pt x="18665" y="19882"/>
                      </a:cubicBezTo>
                      <a:cubicBezTo>
                        <a:pt x="19012" y="19248"/>
                        <a:pt x="19048" y="18422"/>
                        <a:pt x="18873" y="17851"/>
                      </a:cubicBezTo>
                      <a:cubicBezTo>
                        <a:pt x="18804" y="17556"/>
                        <a:pt x="19012" y="17259"/>
                        <a:pt x="19290" y="17218"/>
                      </a:cubicBezTo>
                      <a:cubicBezTo>
                        <a:pt x="19780" y="17131"/>
                        <a:pt x="20371" y="16878"/>
                        <a:pt x="20719" y="16243"/>
                      </a:cubicBezTo>
                      <a:cubicBezTo>
                        <a:pt x="21347" y="15208"/>
                        <a:pt x="21173" y="13726"/>
                        <a:pt x="20302" y="13007"/>
                      </a:cubicBezTo>
                      <a:cubicBezTo>
                        <a:pt x="19152" y="12056"/>
                        <a:pt x="17375" y="13535"/>
                        <a:pt x="16191" y="12563"/>
                      </a:cubicBezTo>
                      <a:lnTo>
                        <a:pt x="6889" y="4905"/>
                      </a:lnTo>
                      <a:cubicBezTo>
                        <a:pt x="5705" y="3952"/>
                        <a:pt x="6227" y="1330"/>
                        <a:pt x="5113" y="399"/>
                      </a:cubicBezTo>
                      <a:cubicBezTo>
                        <a:pt x="4242" y="-342"/>
                        <a:pt x="3022" y="-4"/>
                        <a:pt x="2430" y="1034"/>
                      </a:cubicBezTo>
                      <a:cubicBezTo>
                        <a:pt x="2082" y="1647"/>
                        <a:pt x="2082" y="2409"/>
                        <a:pt x="2221" y="3001"/>
                      </a:cubicBezTo>
                      <a:cubicBezTo>
                        <a:pt x="2255" y="3338"/>
                        <a:pt x="2116" y="3698"/>
                        <a:pt x="1873" y="3698"/>
                      </a:cubicBezTo>
                      <a:cubicBezTo>
                        <a:pt x="1350" y="3720"/>
                        <a:pt x="723" y="4017"/>
                        <a:pt x="375" y="4673"/>
                      </a:cubicBezTo>
                      <a:cubicBezTo>
                        <a:pt x="-253" y="5730"/>
                        <a:pt x="-78" y="7190"/>
                        <a:pt x="792" y="7929"/>
                      </a:cubicBezTo>
                      <a:cubicBezTo>
                        <a:pt x="1943" y="8882"/>
                        <a:pt x="3753" y="7400"/>
                        <a:pt x="4904" y="8354"/>
                      </a:cubicBezTo>
                      <a:cubicBezTo>
                        <a:pt x="4904" y="8354"/>
                        <a:pt x="14205" y="16011"/>
                        <a:pt x="14205" y="16011"/>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66" name="Shape 5466"/>
                <p:cNvSpPr/>
                <p:nvPr/>
              </p:nvSpPr>
              <p:spPr>
                <a:xfrm>
                  <a:off x="703852" y="480300"/>
                  <a:ext cx="128545" cy="93489"/>
                </a:xfrm>
                <a:custGeom>
                  <a:avLst/>
                  <a:gdLst/>
                  <a:ahLst/>
                  <a:cxnLst>
                    <a:cxn ang="0">
                      <a:pos x="wd2" y="hd2"/>
                    </a:cxn>
                    <a:cxn ang="5400000">
                      <a:pos x="wd2" y="hd2"/>
                    </a:cxn>
                    <a:cxn ang="10800000">
                      <a:pos x="wd2" y="hd2"/>
                    </a:cxn>
                    <a:cxn ang="16200000">
                      <a:pos x="wd2" y="hd2"/>
                    </a:cxn>
                  </a:cxnLst>
                  <a:rect l="0" t="0" r="r" b="b"/>
                  <a:pathLst>
                    <a:path w="21092" h="20869" extrusionOk="0">
                      <a:moveTo>
                        <a:pt x="14526" y="15956"/>
                      </a:moveTo>
                      <a:cubicBezTo>
                        <a:pt x="15697" y="16813"/>
                        <a:pt x="15377" y="19693"/>
                        <a:pt x="16550" y="20571"/>
                      </a:cubicBezTo>
                      <a:cubicBezTo>
                        <a:pt x="17438" y="21237"/>
                        <a:pt x="18575" y="20737"/>
                        <a:pt x="19073" y="19573"/>
                      </a:cubicBezTo>
                      <a:cubicBezTo>
                        <a:pt x="19392" y="18835"/>
                        <a:pt x="19357" y="17955"/>
                        <a:pt x="19144" y="17383"/>
                      </a:cubicBezTo>
                      <a:cubicBezTo>
                        <a:pt x="19037" y="17074"/>
                        <a:pt x="19250" y="16694"/>
                        <a:pt x="19499" y="16623"/>
                      </a:cubicBezTo>
                      <a:cubicBezTo>
                        <a:pt x="19997" y="16479"/>
                        <a:pt x="20528" y="16145"/>
                        <a:pt x="20848" y="15434"/>
                      </a:cubicBezTo>
                      <a:cubicBezTo>
                        <a:pt x="21347" y="14243"/>
                        <a:pt x="21061" y="12674"/>
                        <a:pt x="20174" y="12007"/>
                      </a:cubicBezTo>
                      <a:cubicBezTo>
                        <a:pt x="19002" y="11103"/>
                        <a:pt x="17367" y="12911"/>
                        <a:pt x="16159" y="12007"/>
                      </a:cubicBezTo>
                      <a:lnTo>
                        <a:pt x="6602" y="4918"/>
                      </a:lnTo>
                      <a:cubicBezTo>
                        <a:pt x="5395" y="4039"/>
                        <a:pt x="5715" y="1183"/>
                        <a:pt x="4541" y="304"/>
                      </a:cubicBezTo>
                      <a:cubicBezTo>
                        <a:pt x="3654" y="-363"/>
                        <a:pt x="2517" y="112"/>
                        <a:pt x="2021" y="1303"/>
                      </a:cubicBezTo>
                      <a:cubicBezTo>
                        <a:pt x="1700" y="1993"/>
                        <a:pt x="1771" y="2801"/>
                        <a:pt x="1913" y="3444"/>
                      </a:cubicBezTo>
                      <a:cubicBezTo>
                        <a:pt x="2021" y="3776"/>
                        <a:pt x="1878" y="4180"/>
                        <a:pt x="1629" y="4228"/>
                      </a:cubicBezTo>
                      <a:cubicBezTo>
                        <a:pt x="1167" y="4299"/>
                        <a:pt x="563" y="4704"/>
                        <a:pt x="243" y="5418"/>
                      </a:cubicBezTo>
                      <a:cubicBezTo>
                        <a:pt x="-253" y="6606"/>
                        <a:pt x="31" y="8177"/>
                        <a:pt x="918" y="8843"/>
                      </a:cubicBezTo>
                      <a:cubicBezTo>
                        <a:pt x="2091" y="9749"/>
                        <a:pt x="3725" y="7963"/>
                        <a:pt x="4933" y="8843"/>
                      </a:cubicBezTo>
                      <a:cubicBezTo>
                        <a:pt x="4933" y="8843"/>
                        <a:pt x="14526" y="15956"/>
                        <a:pt x="14526" y="15956"/>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67" name="Shape 5467"/>
                <p:cNvSpPr/>
                <p:nvPr/>
              </p:nvSpPr>
              <p:spPr>
                <a:xfrm>
                  <a:off x="725827" y="420694"/>
                  <a:ext cx="105173" cy="58430"/>
                </a:xfrm>
                <a:custGeom>
                  <a:avLst/>
                  <a:gdLst/>
                  <a:ahLst/>
                  <a:cxnLst>
                    <a:cxn ang="0">
                      <a:pos x="wd2" y="hd2"/>
                    </a:cxn>
                    <a:cxn ang="5400000">
                      <a:pos x="wd2" y="hd2"/>
                    </a:cxn>
                    <a:cxn ang="10800000">
                      <a:pos x="wd2" y="hd2"/>
                    </a:cxn>
                    <a:cxn ang="16200000">
                      <a:pos x="wd2" y="hd2"/>
                    </a:cxn>
                  </a:cxnLst>
                  <a:rect l="0" t="0" r="r" b="b"/>
                  <a:pathLst>
                    <a:path w="21185" h="20822" extrusionOk="0">
                      <a:moveTo>
                        <a:pt x="15233" y="15743"/>
                      </a:moveTo>
                      <a:cubicBezTo>
                        <a:pt x="16511" y="16366"/>
                        <a:pt x="16687" y="20071"/>
                        <a:pt x="17921" y="20694"/>
                      </a:cubicBezTo>
                      <a:cubicBezTo>
                        <a:pt x="18892" y="21201"/>
                        <a:pt x="19862" y="20147"/>
                        <a:pt x="20126" y="18470"/>
                      </a:cubicBezTo>
                      <a:cubicBezTo>
                        <a:pt x="20302" y="17456"/>
                        <a:pt x="20126" y="16366"/>
                        <a:pt x="19862" y="15703"/>
                      </a:cubicBezTo>
                      <a:cubicBezTo>
                        <a:pt x="19686" y="15391"/>
                        <a:pt x="19817" y="14845"/>
                        <a:pt x="20081" y="14649"/>
                      </a:cubicBezTo>
                      <a:cubicBezTo>
                        <a:pt x="20479" y="14298"/>
                        <a:pt x="20964" y="13635"/>
                        <a:pt x="21097" y="12660"/>
                      </a:cubicBezTo>
                      <a:cubicBezTo>
                        <a:pt x="21404" y="10984"/>
                        <a:pt x="20876" y="9111"/>
                        <a:pt x="19950" y="8644"/>
                      </a:cubicBezTo>
                      <a:cubicBezTo>
                        <a:pt x="18715" y="8021"/>
                        <a:pt x="17438" y="10868"/>
                        <a:pt x="16158" y="10205"/>
                      </a:cubicBezTo>
                      <a:lnTo>
                        <a:pt x="5975" y="5058"/>
                      </a:lnTo>
                      <a:cubicBezTo>
                        <a:pt x="4697" y="4436"/>
                        <a:pt x="4521" y="771"/>
                        <a:pt x="3286" y="144"/>
                      </a:cubicBezTo>
                      <a:cubicBezTo>
                        <a:pt x="2361" y="-399"/>
                        <a:pt x="1348" y="651"/>
                        <a:pt x="1081" y="2367"/>
                      </a:cubicBezTo>
                      <a:cubicBezTo>
                        <a:pt x="905" y="3342"/>
                        <a:pt x="1081" y="4316"/>
                        <a:pt x="1348" y="5018"/>
                      </a:cubicBezTo>
                      <a:cubicBezTo>
                        <a:pt x="1478" y="5410"/>
                        <a:pt x="1435" y="5993"/>
                        <a:pt x="1169" y="6148"/>
                      </a:cubicBezTo>
                      <a:cubicBezTo>
                        <a:pt x="729" y="6424"/>
                        <a:pt x="244" y="7122"/>
                        <a:pt x="68" y="8176"/>
                      </a:cubicBezTo>
                      <a:cubicBezTo>
                        <a:pt x="-196" y="9854"/>
                        <a:pt x="332" y="11686"/>
                        <a:pt x="1259" y="12193"/>
                      </a:cubicBezTo>
                      <a:cubicBezTo>
                        <a:pt x="2492" y="12817"/>
                        <a:pt x="3771" y="9970"/>
                        <a:pt x="5049" y="10596"/>
                      </a:cubicBezTo>
                      <a:cubicBezTo>
                        <a:pt x="5049" y="10596"/>
                        <a:pt x="15233" y="15743"/>
                        <a:pt x="15233" y="15743"/>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grpSp>
          <p:grpSp>
            <p:nvGrpSpPr>
              <p:cNvPr id="5484" name="Group 5484"/>
              <p:cNvGrpSpPr/>
              <p:nvPr/>
            </p:nvGrpSpPr>
            <p:grpSpPr>
              <a:xfrm>
                <a:off x="2192899" y="0"/>
                <a:ext cx="1124371" cy="1369851"/>
                <a:chOff x="0" y="0"/>
                <a:chExt cx="1124370" cy="1369850"/>
              </a:xfrm>
            </p:grpSpPr>
            <p:sp>
              <p:nvSpPr>
                <p:cNvPr id="5469" name="Shape 5469"/>
                <p:cNvSpPr/>
                <p:nvPr/>
              </p:nvSpPr>
              <p:spPr>
                <a:xfrm>
                  <a:off x="185096" y="1002765"/>
                  <a:ext cx="734161" cy="367086"/>
                </a:xfrm>
                <a:custGeom>
                  <a:avLst/>
                  <a:gdLst/>
                  <a:ahLst/>
                  <a:cxnLst>
                    <a:cxn ang="0">
                      <a:pos x="wd2" y="hd2"/>
                    </a:cxn>
                    <a:cxn ang="5400000">
                      <a:pos x="wd2" y="hd2"/>
                    </a:cxn>
                    <a:cxn ang="10800000">
                      <a:pos x="wd2" y="hd2"/>
                    </a:cxn>
                    <a:cxn ang="16200000">
                      <a:pos x="wd2" y="hd2"/>
                    </a:cxn>
                  </a:cxnLst>
                  <a:rect l="0" t="0" r="r" b="b"/>
                  <a:pathLst>
                    <a:path w="21600" h="15573" extrusionOk="0">
                      <a:moveTo>
                        <a:pt x="21600" y="2923"/>
                      </a:moveTo>
                      <a:cubicBezTo>
                        <a:pt x="21600" y="-1792"/>
                        <a:pt x="19893" y="865"/>
                        <a:pt x="19018" y="2786"/>
                      </a:cubicBezTo>
                      <a:cubicBezTo>
                        <a:pt x="14967" y="11645"/>
                        <a:pt x="6100" y="11393"/>
                        <a:pt x="3309" y="2555"/>
                      </a:cubicBezTo>
                      <a:cubicBezTo>
                        <a:pt x="2523" y="60"/>
                        <a:pt x="0" y="-1810"/>
                        <a:pt x="0" y="2923"/>
                      </a:cubicBezTo>
                      <a:cubicBezTo>
                        <a:pt x="0" y="19790"/>
                        <a:pt x="21600" y="19790"/>
                        <a:pt x="21600" y="2923"/>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70" name="Shape 5470"/>
                <p:cNvSpPr/>
                <p:nvPr/>
              </p:nvSpPr>
              <p:spPr>
                <a:xfrm>
                  <a:off x="505006" y="977708"/>
                  <a:ext cx="53720" cy="1342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78" y="0"/>
                        <a:pt x="21600" y="2073"/>
                        <a:pt x="21600" y="4625"/>
                      </a:cubicBezTo>
                      <a:lnTo>
                        <a:pt x="21600" y="16975"/>
                      </a:lnTo>
                      <a:cubicBezTo>
                        <a:pt x="21600" y="19515"/>
                        <a:pt x="16778" y="21600"/>
                        <a:pt x="10800" y="21600"/>
                      </a:cubicBezTo>
                      <a:cubicBezTo>
                        <a:pt x="4819" y="21600"/>
                        <a:pt x="0" y="19515"/>
                        <a:pt x="0" y="16975"/>
                      </a:cubicBezTo>
                      <a:lnTo>
                        <a:pt x="0" y="4625"/>
                      </a:lnTo>
                      <a:cubicBezTo>
                        <a:pt x="0" y="2073"/>
                        <a:pt x="4819" y="0"/>
                        <a:pt x="10800" y="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71" name="Shape 5471"/>
                <p:cNvSpPr/>
                <p:nvPr/>
              </p:nvSpPr>
              <p:spPr>
                <a:xfrm>
                  <a:off x="576631" y="977708"/>
                  <a:ext cx="53720" cy="134298"/>
                </a:xfrm>
                <a:custGeom>
                  <a:avLst/>
                  <a:gdLst/>
                  <a:ahLst/>
                  <a:cxnLst>
                    <a:cxn ang="0">
                      <a:pos x="wd2" y="hd2"/>
                    </a:cxn>
                    <a:cxn ang="5400000">
                      <a:pos x="wd2" y="hd2"/>
                    </a:cxn>
                    <a:cxn ang="10800000">
                      <a:pos x="wd2" y="hd2"/>
                    </a:cxn>
                    <a:cxn ang="16200000">
                      <a:pos x="wd2" y="hd2"/>
                    </a:cxn>
                  </a:cxnLst>
                  <a:rect l="0" t="0" r="r" b="b"/>
                  <a:pathLst>
                    <a:path w="21600" h="21600" extrusionOk="0">
                      <a:moveTo>
                        <a:pt x="10771" y="0"/>
                      </a:moveTo>
                      <a:lnTo>
                        <a:pt x="10833" y="0"/>
                      </a:lnTo>
                      <a:cubicBezTo>
                        <a:pt x="16730" y="0"/>
                        <a:pt x="21600" y="2073"/>
                        <a:pt x="21600" y="4625"/>
                      </a:cubicBezTo>
                      <a:lnTo>
                        <a:pt x="21600" y="16975"/>
                      </a:lnTo>
                      <a:cubicBezTo>
                        <a:pt x="21600" y="19515"/>
                        <a:pt x="16730" y="21600"/>
                        <a:pt x="10833" y="21600"/>
                      </a:cubicBezTo>
                      <a:lnTo>
                        <a:pt x="10771" y="21600"/>
                      </a:lnTo>
                      <a:cubicBezTo>
                        <a:pt x="4873" y="21600"/>
                        <a:pt x="0" y="19515"/>
                        <a:pt x="0" y="16975"/>
                      </a:cubicBezTo>
                      <a:lnTo>
                        <a:pt x="0" y="4625"/>
                      </a:lnTo>
                      <a:cubicBezTo>
                        <a:pt x="0" y="2073"/>
                        <a:pt x="4873" y="0"/>
                        <a:pt x="10771" y="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72" name="Shape 5472"/>
                <p:cNvSpPr/>
                <p:nvPr/>
              </p:nvSpPr>
              <p:spPr>
                <a:xfrm>
                  <a:off x="648256" y="995614"/>
                  <a:ext cx="44767" cy="116392"/>
                </a:xfrm>
                <a:custGeom>
                  <a:avLst/>
                  <a:gdLst/>
                  <a:ahLst/>
                  <a:cxnLst>
                    <a:cxn ang="0">
                      <a:pos x="wd2" y="hd2"/>
                    </a:cxn>
                    <a:cxn ang="5400000">
                      <a:pos x="wd2" y="hd2"/>
                    </a:cxn>
                    <a:cxn ang="10800000">
                      <a:pos x="wd2" y="hd2"/>
                    </a:cxn>
                    <a:cxn ang="16200000">
                      <a:pos x="wd2" y="hd2"/>
                    </a:cxn>
                  </a:cxnLst>
                  <a:rect l="0" t="0" r="r" b="b"/>
                  <a:pathLst>
                    <a:path w="21600" h="21600" extrusionOk="0">
                      <a:moveTo>
                        <a:pt x="10764" y="0"/>
                      </a:moveTo>
                      <a:cubicBezTo>
                        <a:pt x="16777" y="0"/>
                        <a:pt x="21600" y="2077"/>
                        <a:pt x="21600" y="4614"/>
                      </a:cubicBezTo>
                      <a:lnTo>
                        <a:pt x="21600" y="16986"/>
                      </a:lnTo>
                      <a:cubicBezTo>
                        <a:pt x="21600" y="19539"/>
                        <a:pt x="16777" y="21600"/>
                        <a:pt x="10764" y="21600"/>
                      </a:cubicBezTo>
                      <a:cubicBezTo>
                        <a:pt x="4823" y="21600"/>
                        <a:pt x="0" y="19539"/>
                        <a:pt x="0" y="16986"/>
                      </a:cubicBezTo>
                      <a:lnTo>
                        <a:pt x="0" y="4614"/>
                      </a:lnTo>
                      <a:cubicBezTo>
                        <a:pt x="0" y="2077"/>
                        <a:pt x="4823" y="0"/>
                        <a:pt x="10764" y="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73" name="Shape 5473"/>
                <p:cNvSpPr/>
                <p:nvPr/>
              </p:nvSpPr>
              <p:spPr>
                <a:xfrm>
                  <a:off x="433381" y="995614"/>
                  <a:ext cx="44766" cy="116392"/>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16717" y="0"/>
                        <a:pt x="21600" y="2077"/>
                        <a:pt x="21600" y="4614"/>
                      </a:cubicBezTo>
                      <a:lnTo>
                        <a:pt x="21600" y="16986"/>
                      </a:lnTo>
                      <a:cubicBezTo>
                        <a:pt x="21600" y="19539"/>
                        <a:pt x="16717" y="21600"/>
                        <a:pt x="10801" y="21600"/>
                      </a:cubicBezTo>
                      <a:cubicBezTo>
                        <a:pt x="4882" y="21600"/>
                        <a:pt x="0" y="19539"/>
                        <a:pt x="0" y="16986"/>
                      </a:cubicBezTo>
                      <a:lnTo>
                        <a:pt x="0" y="4614"/>
                      </a:lnTo>
                      <a:cubicBezTo>
                        <a:pt x="0" y="2077"/>
                        <a:pt x="4882" y="0"/>
                        <a:pt x="10801" y="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74" name="Shape 5474"/>
                <p:cNvSpPr/>
                <p:nvPr/>
              </p:nvSpPr>
              <p:spPr>
                <a:xfrm>
                  <a:off x="719882" y="959801"/>
                  <a:ext cx="35813" cy="152205"/>
                </a:xfrm>
                <a:custGeom>
                  <a:avLst/>
                  <a:gdLst/>
                  <a:ahLst/>
                  <a:cxnLst>
                    <a:cxn ang="0">
                      <a:pos x="wd2" y="hd2"/>
                    </a:cxn>
                    <a:cxn ang="5400000">
                      <a:pos x="wd2" y="hd2"/>
                    </a:cxn>
                    <a:cxn ang="10800000">
                      <a:pos x="wd2" y="hd2"/>
                    </a:cxn>
                    <a:cxn ang="16200000">
                      <a:pos x="wd2" y="hd2"/>
                    </a:cxn>
                  </a:cxnLst>
                  <a:rect l="0" t="0" r="r" b="b"/>
                  <a:pathLst>
                    <a:path w="21600" h="21600" extrusionOk="0">
                      <a:moveTo>
                        <a:pt x="10757" y="0"/>
                      </a:moveTo>
                      <a:cubicBezTo>
                        <a:pt x="16771" y="0"/>
                        <a:pt x="21600" y="1235"/>
                        <a:pt x="21600" y="2736"/>
                      </a:cubicBezTo>
                      <a:lnTo>
                        <a:pt x="21600" y="18876"/>
                      </a:lnTo>
                      <a:cubicBezTo>
                        <a:pt x="21600" y="20376"/>
                        <a:pt x="16771" y="21600"/>
                        <a:pt x="10757" y="21600"/>
                      </a:cubicBezTo>
                      <a:cubicBezTo>
                        <a:pt x="4831" y="21600"/>
                        <a:pt x="0" y="20376"/>
                        <a:pt x="0" y="18876"/>
                      </a:cubicBezTo>
                      <a:lnTo>
                        <a:pt x="0" y="2736"/>
                      </a:lnTo>
                      <a:cubicBezTo>
                        <a:pt x="0" y="1235"/>
                        <a:pt x="4831" y="0"/>
                        <a:pt x="10757" y="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75" name="Shape 5475"/>
                <p:cNvSpPr/>
                <p:nvPr/>
              </p:nvSpPr>
              <p:spPr>
                <a:xfrm>
                  <a:off x="370708" y="959801"/>
                  <a:ext cx="35814" cy="152205"/>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16750" y="0"/>
                        <a:pt x="21600" y="1235"/>
                        <a:pt x="21600" y="2736"/>
                      </a:cubicBezTo>
                      <a:lnTo>
                        <a:pt x="21600" y="18876"/>
                      </a:lnTo>
                      <a:cubicBezTo>
                        <a:pt x="21600" y="20376"/>
                        <a:pt x="16750" y="21600"/>
                        <a:pt x="10798" y="21600"/>
                      </a:cubicBezTo>
                      <a:cubicBezTo>
                        <a:pt x="4850" y="21600"/>
                        <a:pt x="0" y="20376"/>
                        <a:pt x="0" y="18876"/>
                      </a:cubicBezTo>
                      <a:lnTo>
                        <a:pt x="0" y="2736"/>
                      </a:lnTo>
                      <a:cubicBezTo>
                        <a:pt x="0" y="1235"/>
                        <a:pt x="4850" y="0"/>
                        <a:pt x="10798" y="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76" name="Shape 5476"/>
                <p:cNvSpPr/>
                <p:nvPr/>
              </p:nvSpPr>
              <p:spPr>
                <a:xfrm>
                  <a:off x="0" y="0"/>
                  <a:ext cx="1124371" cy="1047468"/>
                </a:xfrm>
                <a:custGeom>
                  <a:avLst/>
                  <a:gdLst/>
                  <a:ahLst/>
                  <a:cxnLst>
                    <a:cxn ang="0">
                      <a:pos x="wd2" y="hd2"/>
                    </a:cxn>
                    <a:cxn ang="5400000">
                      <a:pos x="wd2" y="hd2"/>
                    </a:cxn>
                    <a:cxn ang="10800000">
                      <a:pos x="wd2" y="hd2"/>
                    </a:cxn>
                    <a:cxn ang="16200000">
                      <a:pos x="wd2" y="hd2"/>
                    </a:cxn>
                  </a:cxnLst>
                  <a:rect l="0" t="0" r="r" b="b"/>
                  <a:pathLst>
                    <a:path w="21600" h="21600" extrusionOk="0">
                      <a:moveTo>
                        <a:pt x="10781" y="0"/>
                      </a:moveTo>
                      <a:cubicBezTo>
                        <a:pt x="8631" y="0"/>
                        <a:pt x="6625" y="718"/>
                        <a:pt x="4932" y="1955"/>
                      </a:cubicBezTo>
                      <a:lnTo>
                        <a:pt x="4932" y="2020"/>
                      </a:lnTo>
                      <a:cubicBezTo>
                        <a:pt x="1968" y="4279"/>
                        <a:pt x="0" y="8228"/>
                        <a:pt x="0" y="12728"/>
                      </a:cubicBezTo>
                      <a:cubicBezTo>
                        <a:pt x="0" y="17228"/>
                        <a:pt x="1969" y="19240"/>
                        <a:pt x="4932" y="19864"/>
                      </a:cubicBezTo>
                      <a:lnTo>
                        <a:pt x="4932" y="19871"/>
                      </a:lnTo>
                      <a:cubicBezTo>
                        <a:pt x="4946" y="19874"/>
                        <a:pt x="4962" y="19875"/>
                        <a:pt x="4977" y="19877"/>
                      </a:cubicBezTo>
                      <a:cubicBezTo>
                        <a:pt x="4981" y="19878"/>
                        <a:pt x="4985" y="19880"/>
                        <a:pt x="4989" y="19881"/>
                      </a:cubicBezTo>
                      <a:cubicBezTo>
                        <a:pt x="5263" y="19934"/>
                        <a:pt x="5538" y="19976"/>
                        <a:pt x="5827" y="20007"/>
                      </a:cubicBezTo>
                      <a:cubicBezTo>
                        <a:pt x="7313" y="20167"/>
                        <a:pt x="6189" y="21600"/>
                        <a:pt x="10596" y="21600"/>
                      </a:cubicBezTo>
                      <a:cubicBezTo>
                        <a:pt x="15000" y="21600"/>
                        <a:pt x="14580" y="20171"/>
                        <a:pt x="16175" y="19953"/>
                      </a:cubicBezTo>
                      <a:cubicBezTo>
                        <a:pt x="16329" y="19932"/>
                        <a:pt x="16479" y="19909"/>
                        <a:pt x="16627" y="19881"/>
                      </a:cubicBezTo>
                      <a:lnTo>
                        <a:pt x="16627" y="19877"/>
                      </a:lnTo>
                      <a:cubicBezTo>
                        <a:pt x="19614" y="19295"/>
                        <a:pt x="21600" y="17244"/>
                        <a:pt x="21600" y="12724"/>
                      </a:cubicBezTo>
                      <a:cubicBezTo>
                        <a:pt x="21600" y="8206"/>
                        <a:pt x="19614" y="4237"/>
                        <a:pt x="16627" y="1986"/>
                      </a:cubicBezTo>
                      <a:lnTo>
                        <a:pt x="16627" y="1955"/>
                      </a:lnTo>
                      <a:cubicBezTo>
                        <a:pt x="14933" y="719"/>
                        <a:pt x="12931" y="0"/>
                        <a:pt x="10781" y="0"/>
                      </a:cubicBezTo>
                      <a:close/>
                      <a:moveTo>
                        <a:pt x="16611" y="11289"/>
                      </a:moveTo>
                      <a:cubicBezTo>
                        <a:pt x="16611" y="11289"/>
                        <a:pt x="16611" y="11299"/>
                        <a:pt x="16611" y="11299"/>
                      </a:cubicBezTo>
                      <a:cubicBezTo>
                        <a:pt x="17744" y="11301"/>
                        <a:pt x="18664" y="12309"/>
                        <a:pt x="18664" y="13555"/>
                      </a:cubicBezTo>
                      <a:cubicBezTo>
                        <a:pt x="18664" y="14796"/>
                        <a:pt x="17752" y="15801"/>
                        <a:pt x="16627" y="15810"/>
                      </a:cubicBezTo>
                      <a:lnTo>
                        <a:pt x="16627" y="15807"/>
                      </a:lnTo>
                      <a:cubicBezTo>
                        <a:pt x="15461" y="15807"/>
                        <a:pt x="14519" y="14796"/>
                        <a:pt x="14519" y="13548"/>
                      </a:cubicBezTo>
                      <a:cubicBezTo>
                        <a:pt x="14519" y="12306"/>
                        <a:pt x="15453" y="11298"/>
                        <a:pt x="16611" y="11289"/>
                      </a:cubicBezTo>
                      <a:close/>
                      <a:moveTo>
                        <a:pt x="4989" y="11296"/>
                      </a:moveTo>
                      <a:cubicBezTo>
                        <a:pt x="6127" y="11329"/>
                        <a:pt x="7043" y="12321"/>
                        <a:pt x="7043" y="13548"/>
                      </a:cubicBezTo>
                      <a:cubicBezTo>
                        <a:pt x="7043" y="14796"/>
                        <a:pt x="6097" y="15807"/>
                        <a:pt x="4932" y="15807"/>
                      </a:cubicBezTo>
                      <a:lnTo>
                        <a:pt x="4932" y="15814"/>
                      </a:lnTo>
                      <a:cubicBezTo>
                        <a:pt x="3826" y="15780"/>
                        <a:pt x="2939" y="14787"/>
                        <a:pt x="2939" y="13562"/>
                      </a:cubicBezTo>
                      <a:cubicBezTo>
                        <a:pt x="2939" y="12314"/>
                        <a:pt x="3856" y="11302"/>
                        <a:pt x="4989" y="11302"/>
                      </a:cubicBezTo>
                      <a:lnTo>
                        <a:pt x="4989" y="11296"/>
                      </a:ln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dirty="0"/>
                </a:p>
              </p:txBody>
            </p:sp>
            <p:sp>
              <p:nvSpPr>
                <p:cNvPr id="5477" name="Shape 5477"/>
                <p:cNvSpPr/>
                <p:nvPr/>
              </p:nvSpPr>
              <p:spPr>
                <a:xfrm>
                  <a:off x="471602" y="716321"/>
                  <a:ext cx="152222" cy="205849"/>
                </a:xfrm>
                <a:custGeom>
                  <a:avLst/>
                  <a:gdLst/>
                  <a:ahLst/>
                  <a:cxnLst>
                    <a:cxn ang="0">
                      <a:pos x="wd2" y="hd2"/>
                    </a:cxn>
                    <a:cxn ang="5400000">
                      <a:pos x="wd2" y="hd2"/>
                    </a:cxn>
                    <a:cxn ang="10800000">
                      <a:pos x="wd2" y="hd2"/>
                    </a:cxn>
                    <a:cxn ang="16200000">
                      <a:pos x="wd2" y="hd2"/>
                    </a:cxn>
                  </a:cxnLst>
                  <a:rect l="0" t="0" r="r" b="b"/>
                  <a:pathLst>
                    <a:path w="14441" h="21600" extrusionOk="0">
                      <a:moveTo>
                        <a:pt x="6188" y="0"/>
                      </a:moveTo>
                      <a:cubicBezTo>
                        <a:pt x="1155" y="0"/>
                        <a:pt x="-3581" y="21600"/>
                        <a:pt x="3860" y="21600"/>
                      </a:cubicBezTo>
                      <a:cubicBezTo>
                        <a:pt x="5530" y="21600"/>
                        <a:pt x="6661" y="17477"/>
                        <a:pt x="7225" y="12852"/>
                      </a:cubicBezTo>
                      <a:cubicBezTo>
                        <a:pt x="7788" y="17476"/>
                        <a:pt x="8905" y="21600"/>
                        <a:pt x="10575" y="21600"/>
                      </a:cubicBezTo>
                      <a:cubicBezTo>
                        <a:pt x="18019" y="21600"/>
                        <a:pt x="13296" y="0"/>
                        <a:pt x="8247" y="0"/>
                      </a:cubicBezTo>
                      <a:cubicBezTo>
                        <a:pt x="7775" y="0"/>
                        <a:pt x="7464" y="831"/>
                        <a:pt x="7225" y="1948"/>
                      </a:cubicBezTo>
                      <a:cubicBezTo>
                        <a:pt x="6986" y="829"/>
                        <a:pt x="6663" y="0"/>
                        <a:pt x="6188" y="0"/>
                      </a:cubicBezTo>
                      <a:close/>
                    </a:path>
                  </a:pathLst>
                </a:custGeom>
                <a:solidFill>
                  <a:srgbClr val="343F5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78" name="Shape 5478"/>
                <p:cNvSpPr/>
                <p:nvPr/>
              </p:nvSpPr>
              <p:spPr>
                <a:xfrm>
                  <a:off x="505006" y="1124755"/>
                  <a:ext cx="53720" cy="1342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78" y="0"/>
                        <a:pt x="21600" y="2073"/>
                        <a:pt x="21600" y="4625"/>
                      </a:cubicBezTo>
                      <a:lnTo>
                        <a:pt x="21600" y="16975"/>
                      </a:lnTo>
                      <a:cubicBezTo>
                        <a:pt x="21600" y="19515"/>
                        <a:pt x="16778" y="21600"/>
                        <a:pt x="10800" y="21600"/>
                      </a:cubicBezTo>
                      <a:cubicBezTo>
                        <a:pt x="4819" y="21600"/>
                        <a:pt x="0" y="19515"/>
                        <a:pt x="0" y="16975"/>
                      </a:cubicBezTo>
                      <a:lnTo>
                        <a:pt x="0" y="4625"/>
                      </a:lnTo>
                      <a:cubicBezTo>
                        <a:pt x="0" y="2073"/>
                        <a:pt x="4819" y="0"/>
                        <a:pt x="10800" y="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79" name="Shape 5479"/>
                <p:cNvSpPr/>
                <p:nvPr/>
              </p:nvSpPr>
              <p:spPr>
                <a:xfrm>
                  <a:off x="576631" y="1124755"/>
                  <a:ext cx="53720" cy="134299"/>
                </a:xfrm>
                <a:custGeom>
                  <a:avLst/>
                  <a:gdLst/>
                  <a:ahLst/>
                  <a:cxnLst>
                    <a:cxn ang="0">
                      <a:pos x="wd2" y="hd2"/>
                    </a:cxn>
                    <a:cxn ang="5400000">
                      <a:pos x="wd2" y="hd2"/>
                    </a:cxn>
                    <a:cxn ang="10800000">
                      <a:pos x="wd2" y="hd2"/>
                    </a:cxn>
                    <a:cxn ang="16200000">
                      <a:pos x="wd2" y="hd2"/>
                    </a:cxn>
                  </a:cxnLst>
                  <a:rect l="0" t="0" r="r" b="b"/>
                  <a:pathLst>
                    <a:path w="21600" h="21600" extrusionOk="0">
                      <a:moveTo>
                        <a:pt x="10771" y="0"/>
                      </a:moveTo>
                      <a:lnTo>
                        <a:pt x="10833" y="0"/>
                      </a:lnTo>
                      <a:cubicBezTo>
                        <a:pt x="16730" y="0"/>
                        <a:pt x="21600" y="2073"/>
                        <a:pt x="21600" y="4625"/>
                      </a:cubicBezTo>
                      <a:lnTo>
                        <a:pt x="21600" y="16975"/>
                      </a:lnTo>
                      <a:cubicBezTo>
                        <a:pt x="21600" y="19515"/>
                        <a:pt x="16730" y="21600"/>
                        <a:pt x="10833" y="21600"/>
                      </a:cubicBezTo>
                      <a:lnTo>
                        <a:pt x="10771" y="21600"/>
                      </a:lnTo>
                      <a:cubicBezTo>
                        <a:pt x="4873" y="21600"/>
                        <a:pt x="0" y="19515"/>
                        <a:pt x="0" y="16975"/>
                      </a:cubicBezTo>
                      <a:lnTo>
                        <a:pt x="0" y="4625"/>
                      </a:lnTo>
                      <a:cubicBezTo>
                        <a:pt x="0" y="2073"/>
                        <a:pt x="4873" y="0"/>
                        <a:pt x="10771" y="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80" name="Shape 5480"/>
                <p:cNvSpPr/>
                <p:nvPr/>
              </p:nvSpPr>
              <p:spPr>
                <a:xfrm>
                  <a:off x="648256" y="1124755"/>
                  <a:ext cx="44767" cy="116392"/>
                </a:xfrm>
                <a:custGeom>
                  <a:avLst/>
                  <a:gdLst/>
                  <a:ahLst/>
                  <a:cxnLst>
                    <a:cxn ang="0">
                      <a:pos x="wd2" y="hd2"/>
                    </a:cxn>
                    <a:cxn ang="5400000">
                      <a:pos x="wd2" y="hd2"/>
                    </a:cxn>
                    <a:cxn ang="10800000">
                      <a:pos x="wd2" y="hd2"/>
                    </a:cxn>
                    <a:cxn ang="16200000">
                      <a:pos x="wd2" y="hd2"/>
                    </a:cxn>
                  </a:cxnLst>
                  <a:rect l="0" t="0" r="r" b="b"/>
                  <a:pathLst>
                    <a:path w="21600" h="21600" extrusionOk="0">
                      <a:moveTo>
                        <a:pt x="10764" y="0"/>
                      </a:moveTo>
                      <a:cubicBezTo>
                        <a:pt x="16777" y="0"/>
                        <a:pt x="21600" y="2077"/>
                        <a:pt x="21600" y="4614"/>
                      </a:cubicBezTo>
                      <a:lnTo>
                        <a:pt x="21600" y="16986"/>
                      </a:lnTo>
                      <a:cubicBezTo>
                        <a:pt x="21600" y="19539"/>
                        <a:pt x="16777" y="21600"/>
                        <a:pt x="10764" y="21600"/>
                      </a:cubicBezTo>
                      <a:cubicBezTo>
                        <a:pt x="4823" y="21600"/>
                        <a:pt x="0" y="19539"/>
                        <a:pt x="0" y="16986"/>
                      </a:cubicBezTo>
                      <a:lnTo>
                        <a:pt x="0" y="4614"/>
                      </a:lnTo>
                      <a:cubicBezTo>
                        <a:pt x="0" y="2077"/>
                        <a:pt x="4823" y="0"/>
                        <a:pt x="10764" y="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81" name="Shape 5481"/>
                <p:cNvSpPr/>
                <p:nvPr/>
              </p:nvSpPr>
              <p:spPr>
                <a:xfrm>
                  <a:off x="433380" y="1124755"/>
                  <a:ext cx="44767" cy="116392"/>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16717" y="0"/>
                        <a:pt x="21600" y="2077"/>
                        <a:pt x="21600" y="4614"/>
                      </a:cubicBezTo>
                      <a:lnTo>
                        <a:pt x="21600" y="16986"/>
                      </a:lnTo>
                      <a:cubicBezTo>
                        <a:pt x="21600" y="19539"/>
                        <a:pt x="16717" y="21600"/>
                        <a:pt x="10801" y="21600"/>
                      </a:cubicBezTo>
                      <a:cubicBezTo>
                        <a:pt x="4882" y="21600"/>
                        <a:pt x="0" y="19539"/>
                        <a:pt x="0" y="16986"/>
                      </a:cubicBezTo>
                      <a:lnTo>
                        <a:pt x="0" y="4614"/>
                      </a:lnTo>
                      <a:cubicBezTo>
                        <a:pt x="0" y="2077"/>
                        <a:pt x="4882" y="0"/>
                        <a:pt x="10801" y="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82" name="Shape 5482"/>
                <p:cNvSpPr/>
                <p:nvPr/>
              </p:nvSpPr>
              <p:spPr>
                <a:xfrm>
                  <a:off x="719881" y="1124755"/>
                  <a:ext cx="35814" cy="152205"/>
                </a:xfrm>
                <a:custGeom>
                  <a:avLst/>
                  <a:gdLst/>
                  <a:ahLst/>
                  <a:cxnLst>
                    <a:cxn ang="0">
                      <a:pos x="wd2" y="hd2"/>
                    </a:cxn>
                    <a:cxn ang="5400000">
                      <a:pos x="wd2" y="hd2"/>
                    </a:cxn>
                    <a:cxn ang="10800000">
                      <a:pos x="wd2" y="hd2"/>
                    </a:cxn>
                    <a:cxn ang="16200000">
                      <a:pos x="wd2" y="hd2"/>
                    </a:cxn>
                  </a:cxnLst>
                  <a:rect l="0" t="0" r="r" b="b"/>
                  <a:pathLst>
                    <a:path w="21600" h="21600" extrusionOk="0">
                      <a:moveTo>
                        <a:pt x="10757" y="0"/>
                      </a:moveTo>
                      <a:cubicBezTo>
                        <a:pt x="16771" y="0"/>
                        <a:pt x="21600" y="1235"/>
                        <a:pt x="21600" y="2736"/>
                      </a:cubicBezTo>
                      <a:lnTo>
                        <a:pt x="21600" y="18876"/>
                      </a:lnTo>
                      <a:cubicBezTo>
                        <a:pt x="21600" y="20376"/>
                        <a:pt x="16771" y="21600"/>
                        <a:pt x="10757" y="21600"/>
                      </a:cubicBezTo>
                      <a:cubicBezTo>
                        <a:pt x="4831" y="21600"/>
                        <a:pt x="0" y="20376"/>
                        <a:pt x="0" y="18876"/>
                      </a:cubicBezTo>
                      <a:lnTo>
                        <a:pt x="0" y="2736"/>
                      </a:lnTo>
                      <a:cubicBezTo>
                        <a:pt x="0" y="1235"/>
                        <a:pt x="4831" y="0"/>
                        <a:pt x="10757" y="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83" name="Shape 5483"/>
                <p:cNvSpPr/>
                <p:nvPr/>
              </p:nvSpPr>
              <p:spPr>
                <a:xfrm>
                  <a:off x="370708" y="1124755"/>
                  <a:ext cx="35814" cy="152205"/>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16750" y="0"/>
                        <a:pt x="21600" y="1235"/>
                        <a:pt x="21600" y="2736"/>
                      </a:cubicBezTo>
                      <a:lnTo>
                        <a:pt x="21600" y="18876"/>
                      </a:lnTo>
                      <a:cubicBezTo>
                        <a:pt x="21600" y="20376"/>
                        <a:pt x="16750" y="21600"/>
                        <a:pt x="10798" y="21600"/>
                      </a:cubicBezTo>
                      <a:cubicBezTo>
                        <a:pt x="4850" y="21600"/>
                        <a:pt x="0" y="20376"/>
                        <a:pt x="0" y="18876"/>
                      </a:cubicBezTo>
                      <a:lnTo>
                        <a:pt x="0" y="2736"/>
                      </a:lnTo>
                      <a:cubicBezTo>
                        <a:pt x="0" y="1235"/>
                        <a:pt x="4850" y="0"/>
                        <a:pt x="10798" y="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grpSp>
          <p:grpSp>
            <p:nvGrpSpPr>
              <p:cNvPr id="5492" name="Group 5492"/>
              <p:cNvGrpSpPr/>
              <p:nvPr/>
            </p:nvGrpSpPr>
            <p:grpSpPr>
              <a:xfrm flipH="1">
                <a:off x="1472261" y="8678334"/>
                <a:ext cx="832398" cy="806323"/>
                <a:chOff x="0" y="0"/>
                <a:chExt cx="832396" cy="806321"/>
              </a:xfrm>
            </p:grpSpPr>
            <p:sp>
              <p:nvSpPr>
                <p:cNvPr id="5485" name="Shape 5485"/>
                <p:cNvSpPr/>
                <p:nvPr/>
              </p:nvSpPr>
              <p:spPr>
                <a:xfrm>
                  <a:off x="0" y="104394"/>
                  <a:ext cx="525865" cy="525852"/>
                </a:xfrm>
                <a:custGeom>
                  <a:avLst/>
                  <a:gdLst/>
                  <a:ahLst/>
                  <a:cxnLst>
                    <a:cxn ang="0">
                      <a:pos x="wd2" y="hd2"/>
                    </a:cxn>
                    <a:cxn ang="5400000">
                      <a:pos x="wd2" y="hd2"/>
                    </a:cxn>
                    <a:cxn ang="10800000">
                      <a:pos x="wd2" y="hd2"/>
                    </a:cxn>
                    <a:cxn ang="16200000">
                      <a:pos x="wd2" y="hd2"/>
                    </a:cxn>
                  </a:cxnLst>
                  <a:rect l="0" t="0" r="r" b="b"/>
                  <a:pathLst>
                    <a:path w="21299" h="21325" extrusionOk="0">
                      <a:moveTo>
                        <a:pt x="16540" y="18229"/>
                      </a:moveTo>
                      <a:cubicBezTo>
                        <a:pt x="17224" y="18904"/>
                        <a:pt x="16576" y="20273"/>
                        <a:pt x="17232" y="20943"/>
                      </a:cubicBezTo>
                      <a:cubicBezTo>
                        <a:pt x="17728" y="21462"/>
                        <a:pt x="18573" y="21444"/>
                        <a:pt x="19086" y="20943"/>
                      </a:cubicBezTo>
                      <a:cubicBezTo>
                        <a:pt x="19410" y="20644"/>
                        <a:pt x="19509" y="20201"/>
                        <a:pt x="19464" y="19861"/>
                      </a:cubicBezTo>
                      <a:cubicBezTo>
                        <a:pt x="19437" y="19691"/>
                        <a:pt x="19626" y="19548"/>
                        <a:pt x="19815" y="19562"/>
                      </a:cubicBezTo>
                      <a:cubicBezTo>
                        <a:pt x="20156" y="19584"/>
                        <a:pt x="20579" y="19521"/>
                        <a:pt x="20885" y="19231"/>
                      </a:cubicBezTo>
                      <a:cubicBezTo>
                        <a:pt x="21398" y="18734"/>
                        <a:pt x="21452" y="17902"/>
                        <a:pt x="20948" y="17384"/>
                      </a:cubicBezTo>
                      <a:cubicBezTo>
                        <a:pt x="20301" y="16713"/>
                        <a:pt x="18924" y="17276"/>
                        <a:pt x="18249" y="16596"/>
                      </a:cubicBezTo>
                      <a:lnTo>
                        <a:pt x="4764" y="3096"/>
                      </a:lnTo>
                      <a:cubicBezTo>
                        <a:pt x="4080" y="2420"/>
                        <a:pt x="4719" y="1052"/>
                        <a:pt x="4071" y="381"/>
                      </a:cubicBezTo>
                      <a:cubicBezTo>
                        <a:pt x="3567" y="-138"/>
                        <a:pt x="2731" y="-115"/>
                        <a:pt x="2209" y="381"/>
                      </a:cubicBezTo>
                      <a:cubicBezTo>
                        <a:pt x="1903" y="672"/>
                        <a:pt x="1822" y="1092"/>
                        <a:pt x="1840" y="1427"/>
                      </a:cubicBezTo>
                      <a:cubicBezTo>
                        <a:pt x="1840" y="1615"/>
                        <a:pt x="1687" y="1794"/>
                        <a:pt x="1525" y="1767"/>
                      </a:cubicBezTo>
                      <a:cubicBezTo>
                        <a:pt x="1184" y="1709"/>
                        <a:pt x="734" y="1789"/>
                        <a:pt x="419" y="2093"/>
                      </a:cubicBezTo>
                      <a:cubicBezTo>
                        <a:pt x="-103" y="2590"/>
                        <a:pt x="-148" y="3422"/>
                        <a:pt x="347" y="3941"/>
                      </a:cubicBezTo>
                      <a:cubicBezTo>
                        <a:pt x="1003" y="4616"/>
                        <a:pt x="2371" y="4053"/>
                        <a:pt x="3055" y="4728"/>
                      </a:cubicBezTo>
                      <a:cubicBezTo>
                        <a:pt x="3055" y="4728"/>
                        <a:pt x="16540" y="18229"/>
                        <a:pt x="16540" y="18229"/>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86" name="Shape 5486"/>
                <p:cNvSpPr/>
                <p:nvPr/>
              </p:nvSpPr>
              <p:spPr>
                <a:xfrm>
                  <a:off x="126189" y="0"/>
                  <a:ext cx="560936" cy="479124"/>
                </a:xfrm>
                <a:custGeom>
                  <a:avLst/>
                  <a:gdLst/>
                  <a:ahLst/>
                  <a:cxnLst>
                    <a:cxn ang="0">
                      <a:pos x="wd2" y="hd2"/>
                    </a:cxn>
                    <a:cxn ang="5400000">
                      <a:pos x="wd2" y="hd2"/>
                    </a:cxn>
                    <a:cxn ang="10800000">
                      <a:pos x="wd2" y="hd2"/>
                    </a:cxn>
                    <a:cxn ang="16200000">
                      <a:pos x="wd2" y="hd2"/>
                    </a:cxn>
                  </a:cxnLst>
                  <a:rect l="0" t="0" r="r" b="b"/>
                  <a:pathLst>
                    <a:path w="21322" h="21219" extrusionOk="0">
                      <a:moveTo>
                        <a:pt x="16944" y="18051"/>
                      </a:moveTo>
                      <a:cubicBezTo>
                        <a:pt x="17643" y="18699"/>
                        <a:pt x="17210" y="20270"/>
                        <a:pt x="17884" y="20918"/>
                      </a:cubicBezTo>
                      <a:cubicBezTo>
                        <a:pt x="18408" y="21409"/>
                        <a:pt x="19174" y="21281"/>
                        <a:pt x="19590" y="20668"/>
                      </a:cubicBezTo>
                      <a:cubicBezTo>
                        <a:pt x="19848" y="20295"/>
                        <a:pt x="19889" y="19798"/>
                        <a:pt x="19806" y="19435"/>
                      </a:cubicBezTo>
                      <a:cubicBezTo>
                        <a:pt x="19765" y="19253"/>
                        <a:pt x="19923" y="19072"/>
                        <a:pt x="20097" y="19062"/>
                      </a:cubicBezTo>
                      <a:cubicBezTo>
                        <a:pt x="20414" y="19043"/>
                        <a:pt x="20796" y="18915"/>
                        <a:pt x="21038" y="18557"/>
                      </a:cubicBezTo>
                      <a:cubicBezTo>
                        <a:pt x="21462" y="17943"/>
                        <a:pt x="21412" y="17030"/>
                        <a:pt x="20888" y="16534"/>
                      </a:cubicBezTo>
                      <a:cubicBezTo>
                        <a:pt x="20214" y="15891"/>
                        <a:pt x="19016" y="16691"/>
                        <a:pt x="18317" y="16043"/>
                      </a:cubicBezTo>
                      <a:lnTo>
                        <a:pt x="4380" y="3167"/>
                      </a:lnTo>
                      <a:cubicBezTo>
                        <a:pt x="3681" y="2518"/>
                        <a:pt x="4105" y="943"/>
                        <a:pt x="3431" y="300"/>
                      </a:cubicBezTo>
                      <a:cubicBezTo>
                        <a:pt x="2916" y="-191"/>
                        <a:pt x="2150" y="-59"/>
                        <a:pt x="1726" y="550"/>
                      </a:cubicBezTo>
                      <a:cubicBezTo>
                        <a:pt x="1485" y="908"/>
                        <a:pt x="1459" y="1375"/>
                        <a:pt x="1509" y="1743"/>
                      </a:cubicBezTo>
                      <a:cubicBezTo>
                        <a:pt x="1534" y="1944"/>
                        <a:pt x="1418" y="2165"/>
                        <a:pt x="1260" y="2155"/>
                      </a:cubicBezTo>
                      <a:cubicBezTo>
                        <a:pt x="935" y="2140"/>
                        <a:pt x="536" y="2288"/>
                        <a:pt x="278" y="2661"/>
                      </a:cubicBezTo>
                      <a:cubicBezTo>
                        <a:pt x="-138" y="3270"/>
                        <a:pt x="-88" y="4188"/>
                        <a:pt x="436" y="4684"/>
                      </a:cubicBezTo>
                      <a:cubicBezTo>
                        <a:pt x="1110" y="5326"/>
                        <a:pt x="2308" y="4527"/>
                        <a:pt x="3007" y="5175"/>
                      </a:cubicBezTo>
                      <a:cubicBezTo>
                        <a:pt x="3007" y="5175"/>
                        <a:pt x="16944" y="18051"/>
                        <a:pt x="16944" y="18051"/>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87" name="Shape 5487"/>
                <p:cNvSpPr/>
                <p:nvPr/>
              </p:nvSpPr>
              <p:spPr>
                <a:xfrm>
                  <a:off x="563671" y="677781"/>
                  <a:ext cx="128548" cy="128541"/>
                </a:xfrm>
                <a:custGeom>
                  <a:avLst/>
                  <a:gdLst/>
                  <a:ahLst/>
                  <a:cxnLst>
                    <a:cxn ang="0">
                      <a:pos x="wd2" y="hd2"/>
                    </a:cxn>
                    <a:cxn ang="5400000">
                      <a:pos x="wd2" y="hd2"/>
                    </a:cxn>
                    <a:cxn ang="10800000">
                      <a:pos x="wd2" y="hd2"/>
                    </a:cxn>
                    <a:cxn ang="16200000">
                      <a:pos x="wd2" y="hd2"/>
                    </a:cxn>
                  </a:cxnLst>
                  <a:rect l="0" t="0" r="r" b="b"/>
                  <a:pathLst>
                    <a:path w="21107" h="21175" extrusionOk="0">
                      <a:moveTo>
                        <a:pt x="13499" y="16231"/>
                      </a:moveTo>
                      <a:cubicBezTo>
                        <a:pt x="14605" y="17328"/>
                        <a:pt x="13568" y="19504"/>
                        <a:pt x="14605" y="20565"/>
                      </a:cubicBezTo>
                      <a:cubicBezTo>
                        <a:pt x="15399" y="21388"/>
                        <a:pt x="16747" y="21370"/>
                        <a:pt x="17576" y="20565"/>
                      </a:cubicBezTo>
                      <a:cubicBezTo>
                        <a:pt x="18094" y="20086"/>
                        <a:pt x="18268" y="19383"/>
                        <a:pt x="18199" y="18836"/>
                      </a:cubicBezTo>
                      <a:cubicBezTo>
                        <a:pt x="18163" y="18578"/>
                        <a:pt x="18441" y="18338"/>
                        <a:pt x="18751" y="18373"/>
                      </a:cubicBezTo>
                      <a:cubicBezTo>
                        <a:pt x="19269" y="18408"/>
                        <a:pt x="19961" y="18304"/>
                        <a:pt x="20446" y="17841"/>
                      </a:cubicBezTo>
                      <a:cubicBezTo>
                        <a:pt x="21274" y="17054"/>
                        <a:pt x="21343" y="15718"/>
                        <a:pt x="20548" y="14897"/>
                      </a:cubicBezTo>
                      <a:cubicBezTo>
                        <a:pt x="19511" y="13816"/>
                        <a:pt x="17335" y="14725"/>
                        <a:pt x="16229" y="13628"/>
                      </a:cubicBezTo>
                      <a:lnTo>
                        <a:pt x="7622" y="4945"/>
                      </a:lnTo>
                      <a:cubicBezTo>
                        <a:pt x="6517" y="3849"/>
                        <a:pt x="7553" y="1689"/>
                        <a:pt x="6517" y="611"/>
                      </a:cubicBezTo>
                      <a:cubicBezTo>
                        <a:pt x="5722" y="-212"/>
                        <a:pt x="4374" y="-194"/>
                        <a:pt x="3545" y="611"/>
                      </a:cubicBezTo>
                      <a:cubicBezTo>
                        <a:pt x="3060" y="1074"/>
                        <a:pt x="2923" y="1742"/>
                        <a:pt x="2923" y="2272"/>
                      </a:cubicBezTo>
                      <a:cubicBezTo>
                        <a:pt x="2958" y="2563"/>
                        <a:pt x="2716" y="2854"/>
                        <a:pt x="2440" y="2821"/>
                      </a:cubicBezTo>
                      <a:cubicBezTo>
                        <a:pt x="1886" y="2735"/>
                        <a:pt x="1160" y="2854"/>
                        <a:pt x="677" y="3335"/>
                      </a:cubicBezTo>
                      <a:cubicBezTo>
                        <a:pt x="-153" y="4122"/>
                        <a:pt x="-257" y="5459"/>
                        <a:pt x="573" y="6279"/>
                      </a:cubicBezTo>
                      <a:cubicBezTo>
                        <a:pt x="1610" y="7360"/>
                        <a:pt x="3822" y="6451"/>
                        <a:pt x="4892" y="7548"/>
                      </a:cubicBezTo>
                      <a:cubicBezTo>
                        <a:pt x="4892" y="7548"/>
                        <a:pt x="13499" y="16231"/>
                        <a:pt x="13499" y="16231"/>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88" name="Shape 5488"/>
                <p:cNvSpPr/>
                <p:nvPr/>
              </p:nvSpPr>
              <p:spPr>
                <a:xfrm>
                  <a:off x="622779" y="607670"/>
                  <a:ext cx="128550" cy="116858"/>
                </a:xfrm>
                <a:custGeom>
                  <a:avLst/>
                  <a:gdLst/>
                  <a:ahLst/>
                  <a:cxnLst>
                    <a:cxn ang="0">
                      <a:pos x="wd2" y="hd2"/>
                    </a:cxn>
                    <a:cxn ang="5400000">
                      <a:pos x="wd2" y="hd2"/>
                    </a:cxn>
                    <a:cxn ang="10800000">
                      <a:pos x="wd2" y="hd2"/>
                    </a:cxn>
                    <a:cxn ang="16200000">
                      <a:pos x="wd2" y="hd2"/>
                    </a:cxn>
                  </a:cxnLst>
                  <a:rect l="0" t="0" r="r" b="b"/>
                  <a:pathLst>
                    <a:path w="21154" h="21015" extrusionOk="0">
                      <a:moveTo>
                        <a:pt x="13958" y="16097"/>
                      </a:moveTo>
                      <a:cubicBezTo>
                        <a:pt x="15107" y="17119"/>
                        <a:pt x="14376" y="19533"/>
                        <a:pt x="15455" y="20537"/>
                      </a:cubicBezTo>
                      <a:cubicBezTo>
                        <a:pt x="16292" y="21308"/>
                        <a:pt x="17581" y="21116"/>
                        <a:pt x="18277" y="20189"/>
                      </a:cubicBezTo>
                      <a:cubicBezTo>
                        <a:pt x="18696" y="19610"/>
                        <a:pt x="18765" y="18857"/>
                        <a:pt x="18626" y="18278"/>
                      </a:cubicBezTo>
                      <a:cubicBezTo>
                        <a:pt x="18590" y="18007"/>
                        <a:pt x="18835" y="17738"/>
                        <a:pt x="19113" y="17718"/>
                      </a:cubicBezTo>
                      <a:cubicBezTo>
                        <a:pt x="19636" y="17698"/>
                        <a:pt x="20263" y="17525"/>
                        <a:pt x="20681" y="16965"/>
                      </a:cubicBezTo>
                      <a:cubicBezTo>
                        <a:pt x="21378" y="16037"/>
                        <a:pt x="21309" y="14628"/>
                        <a:pt x="20436" y="13857"/>
                      </a:cubicBezTo>
                      <a:cubicBezTo>
                        <a:pt x="19357" y="12853"/>
                        <a:pt x="17372" y="14049"/>
                        <a:pt x="16257" y="13047"/>
                      </a:cubicBezTo>
                      <a:lnTo>
                        <a:pt x="7200" y="4919"/>
                      </a:lnTo>
                      <a:cubicBezTo>
                        <a:pt x="6049" y="3897"/>
                        <a:pt x="6781" y="1503"/>
                        <a:pt x="5701" y="479"/>
                      </a:cubicBezTo>
                      <a:cubicBezTo>
                        <a:pt x="4829" y="-292"/>
                        <a:pt x="3576" y="-100"/>
                        <a:pt x="2880" y="827"/>
                      </a:cubicBezTo>
                      <a:cubicBezTo>
                        <a:pt x="2496" y="1386"/>
                        <a:pt x="2427" y="2100"/>
                        <a:pt x="2496" y="2661"/>
                      </a:cubicBezTo>
                      <a:cubicBezTo>
                        <a:pt x="2566" y="2970"/>
                        <a:pt x="2357" y="3317"/>
                        <a:pt x="2113" y="3298"/>
                      </a:cubicBezTo>
                      <a:cubicBezTo>
                        <a:pt x="1590" y="3258"/>
                        <a:pt x="928" y="3472"/>
                        <a:pt x="475" y="4051"/>
                      </a:cubicBezTo>
                      <a:cubicBezTo>
                        <a:pt x="-222" y="4978"/>
                        <a:pt x="-153" y="6386"/>
                        <a:pt x="685" y="7159"/>
                      </a:cubicBezTo>
                      <a:cubicBezTo>
                        <a:pt x="1799" y="8182"/>
                        <a:pt x="3784" y="6947"/>
                        <a:pt x="4899" y="7969"/>
                      </a:cubicBezTo>
                      <a:cubicBezTo>
                        <a:pt x="4899" y="7969"/>
                        <a:pt x="13958" y="16097"/>
                        <a:pt x="13958" y="16097"/>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dirty="0"/>
                </a:p>
              </p:txBody>
            </p:sp>
            <p:sp>
              <p:nvSpPr>
                <p:cNvPr id="5489" name="Shape 5489"/>
                <p:cNvSpPr/>
                <p:nvPr/>
              </p:nvSpPr>
              <p:spPr>
                <a:xfrm>
                  <a:off x="676210" y="543750"/>
                  <a:ext cx="128549" cy="105174"/>
                </a:xfrm>
                <a:custGeom>
                  <a:avLst/>
                  <a:gdLst/>
                  <a:ahLst/>
                  <a:cxnLst>
                    <a:cxn ang="0">
                      <a:pos x="wd2" y="hd2"/>
                    </a:cxn>
                    <a:cxn ang="5400000">
                      <a:pos x="wd2" y="hd2"/>
                    </a:cxn>
                    <a:cxn ang="10800000">
                      <a:pos x="wd2" y="hd2"/>
                    </a:cxn>
                    <a:cxn ang="16200000">
                      <a:pos x="wd2" y="hd2"/>
                    </a:cxn>
                  </a:cxnLst>
                  <a:rect l="0" t="0" r="r" b="b"/>
                  <a:pathLst>
                    <a:path w="21094" h="20926" extrusionOk="0">
                      <a:moveTo>
                        <a:pt x="14205" y="16011"/>
                      </a:moveTo>
                      <a:cubicBezTo>
                        <a:pt x="15390" y="16984"/>
                        <a:pt x="14867" y="19586"/>
                        <a:pt x="16016" y="20539"/>
                      </a:cubicBezTo>
                      <a:cubicBezTo>
                        <a:pt x="16853" y="21258"/>
                        <a:pt x="18072" y="20940"/>
                        <a:pt x="18665" y="19882"/>
                      </a:cubicBezTo>
                      <a:cubicBezTo>
                        <a:pt x="19012" y="19248"/>
                        <a:pt x="19048" y="18422"/>
                        <a:pt x="18873" y="17851"/>
                      </a:cubicBezTo>
                      <a:cubicBezTo>
                        <a:pt x="18804" y="17556"/>
                        <a:pt x="19012" y="17259"/>
                        <a:pt x="19290" y="17218"/>
                      </a:cubicBezTo>
                      <a:cubicBezTo>
                        <a:pt x="19780" y="17131"/>
                        <a:pt x="20371" y="16878"/>
                        <a:pt x="20719" y="16243"/>
                      </a:cubicBezTo>
                      <a:cubicBezTo>
                        <a:pt x="21347" y="15208"/>
                        <a:pt x="21173" y="13726"/>
                        <a:pt x="20302" y="13007"/>
                      </a:cubicBezTo>
                      <a:cubicBezTo>
                        <a:pt x="19152" y="12056"/>
                        <a:pt x="17375" y="13535"/>
                        <a:pt x="16191" y="12563"/>
                      </a:cubicBezTo>
                      <a:lnTo>
                        <a:pt x="6889" y="4905"/>
                      </a:lnTo>
                      <a:cubicBezTo>
                        <a:pt x="5705" y="3952"/>
                        <a:pt x="6227" y="1330"/>
                        <a:pt x="5113" y="399"/>
                      </a:cubicBezTo>
                      <a:cubicBezTo>
                        <a:pt x="4242" y="-342"/>
                        <a:pt x="3022" y="-4"/>
                        <a:pt x="2430" y="1034"/>
                      </a:cubicBezTo>
                      <a:cubicBezTo>
                        <a:pt x="2082" y="1647"/>
                        <a:pt x="2082" y="2409"/>
                        <a:pt x="2221" y="3001"/>
                      </a:cubicBezTo>
                      <a:cubicBezTo>
                        <a:pt x="2255" y="3338"/>
                        <a:pt x="2116" y="3698"/>
                        <a:pt x="1873" y="3698"/>
                      </a:cubicBezTo>
                      <a:cubicBezTo>
                        <a:pt x="1350" y="3720"/>
                        <a:pt x="723" y="4017"/>
                        <a:pt x="375" y="4673"/>
                      </a:cubicBezTo>
                      <a:cubicBezTo>
                        <a:pt x="-253" y="5730"/>
                        <a:pt x="-78" y="7190"/>
                        <a:pt x="792" y="7929"/>
                      </a:cubicBezTo>
                      <a:cubicBezTo>
                        <a:pt x="1943" y="8882"/>
                        <a:pt x="3753" y="7400"/>
                        <a:pt x="4904" y="8354"/>
                      </a:cubicBezTo>
                      <a:cubicBezTo>
                        <a:pt x="4904" y="8354"/>
                        <a:pt x="14205" y="16011"/>
                        <a:pt x="14205" y="16011"/>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90" name="Shape 5490"/>
                <p:cNvSpPr/>
                <p:nvPr/>
              </p:nvSpPr>
              <p:spPr>
                <a:xfrm>
                  <a:off x="703852" y="480300"/>
                  <a:ext cx="128545" cy="93489"/>
                </a:xfrm>
                <a:custGeom>
                  <a:avLst/>
                  <a:gdLst/>
                  <a:ahLst/>
                  <a:cxnLst>
                    <a:cxn ang="0">
                      <a:pos x="wd2" y="hd2"/>
                    </a:cxn>
                    <a:cxn ang="5400000">
                      <a:pos x="wd2" y="hd2"/>
                    </a:cxn>
                    <a:cxn ang="10800000">
                      <a:pos x="wd2" y="hd2"/>
                    </a:cxn>
                    <a:cxn ang="16200000">
                      <a:pos x="wd2" y="hd2"/>
                    </a:cxn>
                  </a:cxnLst>
                  <a:rect l="0" t="0" r="r" b="b"/>
                  <a:pathLst>
                    <a:path w="21092" h="20869" extrusionOk="0">
                      <a:moveTo>
                        <a:pt x="14526" y="15956"/>
                      </a:moveTo>
                      <a:cubicBezTo>
                        <a:pt x="15697" y="16813"/>
                        <a:pt x="15377" y="19693"/>
                        <a:pt x="16550" y="20571"/>
                      </a:cubicBezTo>
                      <a:cubicBezTo>
                        <a:pt x="17438" y="21237"/>
                        <a:pt x="18575" y="20737"/>
                        <a:pt x="19073" y="19573"/>
                      </a:cubicBezTo>
                      <a:cubicBezTo>
                        <a:pt x="19392" y="18835"/>
                        <a:pt x="19357" y="17955"/>
                        <a:pt x="19144" y="17383"/>
                      </a:cubicBezTo>
                      <a:cubicBezTo>
                        <a:pt x="19037" y="17074"/>
                        <a:pt x="19250" y="16694"/>
                        <a:pt x="19499" y="16623"/>
                      </a:cubicBezTo>
                      <a:cubicBezTo>
                        <a:pt x="19997" y="16479"/>
                        <a:pt x="20528" y="16145"/>
                        <a:pt x="20848" y="15434"/>
                      </a:cubicBezTo>
                      <a:cubicBezTo>
                        <a:pt x="21347" y="14243"/>
                        <a:pt x="21061" y="12674"/>
                        <a:pt x="20174" y="12007"/>
                      </a:cubicBezTo>
                      <a:cubicBezTo>
                        <a:pt x="19002" y="11103"/>
                        <a:pt x="17367" y="12911"/>
                        <a:pt x="16159" y="12007"/>
                      </a:cubicBezTo>
                      <a:lnTo>
                        <a:pt x="6602" y="4918"/>
                      </a:lnTo>
                      <a:cubicBezTo>
                        <a:pt x="5395" y="4039"/>
                        <a:pt x="5715" y="1183"/>
                        <a:pt x="4541" y="304"/>
                      </a:cubicBezTo>
                      <a:cubicBezTo>
                        <a:pt x="3654" y="-363"/>
                        <a:pt x="2517" y="112"/>
                        <a:pt x="2021" y="1303"/>
                      </a:cubicBezTo>
                      <a:cubicBezTo>
                        <a:pt x="1700" y="1993"/>
                        <a:pt x="1771" y="2801"/>
                        <a:pt x="1913" y="3444"/>
                      </a:cubicBezTo>
                      <a:cubicBezTo>
                        <a:pt x="2021" y="3776"/>
                        <a:pt x="1878" y="4180"/>
                        <a:pt x="1629" y="4228"/>
                      </a:cubicBezTo>
                      <a:cubicBezTo>
                        <a:pt x="1167" y="4299"/>
                        <a:pt x="563" y="4704"/>
                        <a:pt x="243" y="5418"/>
                      </a:cubicBezTo>
                      <a:cubicBezTo>
                        <a:pt x="-253" y="6606"/>
                        <a:pt x="31" y="8177"/>
                        <a:pt x="918" y="8843"/>
                      </a:cubicBezTo>
                      <a:cubicBezTo>
                        <a:pt x="2091" y="9749"/>
                        <a:pt x="3725" y="7963"/>
                        <a:pt x="4933" y="8843"/>
                      </a:cubicBezTo>
                      <a:cubicBezTo>
                        <a:pt x="4933" y="8843"/>
                        <a:pt x="14526" y="15956"/>
                        <a:pt x="14526" y="15956"/>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91" name="Shape 5491"/>
                <p:cNvSpPr/>
                <p:nvPr/>
              </p:nvSpPr>
              <p:spPr>
                <a:xfrm>
                  <a:off x="725827" y="420694"/>
                  <a:ext cx="105173" cy="58430"/>
                </a:xfrm>
                <a:custGeom>
                  <a:avLst/>
                  <a:gdLst/>
                  <a:ahLst/>
                  <a:cxnLst>
                    <a:cxn ang="0">
                      <a:pos x="wd2" y="hd2"/>
                    </a:cxn>
                    <a:cxn ang="5400000">
                      <a:pos x="wd2" y="hd2"/>
                    </a:cxn>
                    <a:cxn ang="10800000">
                      <a:pos x="wd2" y="hd2"/>
                    </a:cxn>
                    <a:cxn ang="16200000">
                      <a:pos x="wd2" y="hd2"/>
                    </a:cxn>
                  </a:cxnLst>
                  <a:rect l="0" t="0" r="r" b="b"/>
                  <a:pathLst>
                    <a:path w="21185" h="20822" extrusionOk="0">
                      <a:moveTo>
                        <a:pt x="15233" y="15743"/>
                      </a:moveTo>
                      <a:cubicBezTo>
                        <a:pt x="16511" y="16366"/>
                        <a:pt x="16687" y="20071"/>
                        <a:pt x="17921" y="20694"/>
                      </a:cubicBezTo>
                      <a:cubicBezTo>
                        <a:pt x="18892" y="21201"/>
                        <a:pt x="19862" y="20147"/>
                        <a:pt x="20126" y="18470"/>
                      </a:cubicBezTo>
                      <a:cubicBezTo>
                        <a:pt x="20302" y="17456"/>
                        <a:pt x="20126" y="16366"/>
                        <a:pt x="19862" y="15703"/>
                      </a:cubicBezTo>
                      <a:cubicBezTo>
                        <a:pt x="19686" y="15391"/>
                        <a:pt x="19817" y="14845"/>
                        <a:pt x="20081" y="14649"/>
                      </a:cubicBezTo>
                      <a:cubicBezTo>
                        <a:pt x="20479" y="14298"/>
                        <a:pt x="20964" y="13635"/>
                        <a:pt x="21097" y="12660"/>
                      </a:cubicBezTo>
                      <a:cubicBezTo>
                        <a:pt x="21404" y="10984"/>
                        <a:pt x="20876" y="9111"/>
                        <a:pt x="19950" y="8644"/>
                      </a:cubicBezTo>
                      <a:cubicBezTo>
                        <a:pt x="18715" y="8021"/>
                        <a:pt x="17438" y="10868"/>
                        <a:pt x="16158" y="10205"/>
                      </a:cubicBezTo>
                      <a:lnTo>
                        <a:pt x="5975" y="5058"/>
                      </a:lnTo>
                      <a:cubicBezTo>
                        <a:pt x="4697" y="4436"/>
                        <a:pt x="4521" y="771"/>
                        <a:pt x="3286" y="144"/>
                      </a:cubicBezTo>
                      <a:cubicBezTo>
                        <a:pt x="2361" y="-399"/>
                        <a:pt x="1348" y="651"/>
                        <a:pt x="1081" y="2367"/>
                      </a:cubicBezTo>
                      <a:cubicBezTo>
                        <a:pt x="905" y="3342"/>
                        <a:pt x="1081" y="4316"/>
                        <a:pt x="1348" y="5018"/>
                      </a:cubicBezTo>
                      <a:cubicBezTo>
                        <a:pt x="1478" y="5410"/>
                        <a:pt x="1435" y="5993"/>
                        <a:pt x="1169" y="6148"/>
                      </a:cubicBezTo>
                      <a:cubicBezTo>
                        <a:pt x="729" y="6424"/>
                        <a:pt x="244" y="7122"/>
                        <a:pt x="68" y="8176"/>
                      </a:cubicBezTo>
                      <a:cubicBezTo>
                        <a:pt x="-196" y="9854"/>
                        <a:pt x="332" y="11686"/>
                        <a:pt x="1259" y="12193"/>
                      </a:cubicBezTo>
                      <a:cubicBezTo>
                        <a:pt x="2492" y="12817"/>
                        <a:pt x="3771" y="9970"/>
                        <a:pt x="5049" y="10596"/>
                      </a:cubicBezTo>
                      <a:cubicBezTo>
                        <a:pt x="5049" y="10596"/>
                        <a:pt x="15233" y="15743"/>
                        <a:pt x="15233" y="15743"/>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grpSp>
          <p:sp>
            <p:nvSpPr>
              <p:cNvPr id="5493" name="Shape 5493"/>
              <p:cNvSpPr/>
              <p:nvPr/>
            </p:nvSpPr>
            <p:spPr>
              <a:xfrm flipH="1">
                <a:off x="490786" y="3134463"/>
                <a:ext cx="724552" cy="1086810"/>
              </a:xfrm>
              <a:custGeom>
                <a:avLst/>
                <a:gdLst/>
                <a:ahLst/>
                <a:cxnLst>
                  <a:cxn ang="0">
                    <a:pos x="wd2" y="hd2"/>
                  </a:cxn>
                  <a:cxn ang="5400000">
                    <a:pos x="wd2" y="hd2"/>
                  </a:cxn>
                  <a:cxn ang="10800000">
                    <a:pos x="wd2" y="hd2"/>
                  </a:cxn>
                  <a:cxn ang="16200000">
                    <a:pos x="wd2" y="hd2"/>
                  </a:cxn>
                </a:cxnLst>
                <a:rect l="0" t="0" r="r" b="b"/>
                <a:pathLst>
                  <a:path w="21108" h="21297" extrusionOk="0">
                    <a:moveTo>
                      <a:pt x="15206" y="18356"/>
                    </a:moveTo>
                    <a:cubicBezTo>
                      <a:pt x="15798" y="19071"/>
                      <a:pt x="14581" y="20047"/>
                      <a:pt x="15160" y="20744"/>
                    </a:cubicBezTo>
                    <a:cubicBezTo>
                      <a:pt x="15603" y="21279"/>
                      <a:pt x="16644" y="21448"/>
                      <a:pt x="17444" y="21154"/>
                    </a:cubicBezTo>
                    <a:cubicBezTo>
                      <a:pt x="17932" y="20972"/>
                      <a:pt x="18199" y="20630"/>
                      <a:pt x="18257" y="20337"/>
                    </a:cubicBezTo>
                    <a:cubicBezTo>
                      <a:pt x="18290" y="20194"/>
                      <a:pt x="18563" y="20117"/>
                      <a:pt x="18791" y="20168"/>
                    </a:cubicBezTo>
                    <a:cubicBezTo>
                      <a:pt x="19200" y="20264"/>
                      <a:pt x="19747" y="20303"/>
                      <a:pt x="20215" y="20132"/>
                    </a:cubicBezTo>
                    <a:cubicBezTo>
                      <a:pt x="21016" y="19835"/>
                      <a:pt x="21354" y="19157"/>
                      <a:pt x="20912" y="18622"/>
                    </a:cubicBezTo>
                    <a:cubicBezTo>
                      <a:pt x="20326" y="17928"/>
                      <a:pt x="18433" y="18099"/>
                      <a:pt x="17841" y="17384"/>
                    </a:cubicBezTo>
                    <a:lnTo>
                      <a:pt x="5902" y="2940"/>
                    </a:lnTo>
                    <a:cubicBezTo>
                      <a:pt x="5310" y="2225"/>
                      <a:pt x="6527" y="1249"/>
                      <a:pt x="5948" y="552"/>
                    </a:cubicBezTo>
                    <a:cubicBezTo>
                      <a:pt x="5505" y="19"/>
                      <a:pt x="4464" y="-152"/>
                      <a:pt x="3664" y="145"/>
                    </a:cubicBezTo>
                    <a:cubicBezTo>
                      <a:pt x="3189" y="318"/>
                      <a:pt x="2955" y="647"/>
                      <a:pt x="2858" y="928"/>
                    </a:cubicBezTo>
                    <a:cubicBezTo>
                      <a:pt x="2805" y="1084"/>
                      <a:pt x="2558" y="1199"/>
                      <a:pt x="2363" y="1138"/>
                    </a:cubicBezTo>
                    <a:cubicBezTo>
                      <a:pt x="1960" y="1017"/>
                      <a:pt x="1381" y="987"/>
                      <a:pt x="892" y="1167"/>
                    </a:cubicBezTo>
                    <a:cubicBezTo>
                      <a:pt x="92" y="1463"/>
                      <a:pt x="-246" y="2139"/>
                      <a:pt x="196" y="2674"/>
                    </a:cubicBezTo>
                    <a:cubicBezTo>
                      <a:pt x="776" y="3369"/>
                      <a:pt x="2675" y="3197"/>
                      <a:pt x="3267" y="3912"/>
                    </a:cubicBezTo>
                    <a:cubicBezTo>
                      <a:pt x="3267" y="3912"/>
                      <a:pt x="15206" y="18356"/>
                      <a:pt x="15206" y="18356"/>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94" name="Shape 5494"/>
              <p:cNvSpPr/>
              <p:nvPr/>
            </p:nvSpPr>
            <p:spPr>
              <a:xfrm flipH="1">
                <a:off x="0" y="4723757"/>
                <a:ext cx="93488" cy="116863"/>
              </a:xfrm>
              <a:custGeom>
                <a:avLst/>
                <a:gdLst/>
                <a:ahLst/>
                <a:cxnLst>
                  <a:cxn ang="0">
                    <a:pos x="wd2" y="hd2"/>
                  </a:cxn>
                  <a:cxn ang="5400000">
                    <a:pos x="wd2" y="hd2"/>
                  </a:cxn>
                  <a:cxn ang="10800000">
                    <a:pos x="wd2" y="hd2"/>
                  </a:cxn>
                  <a:cxn ang="16200000">
                    <a:pos x="wd2" y="hd2"/>
                  </a:cxn>
                </a:cxnLst>
                <a:rect l="0" t="0" r="r" b="b"/>
                <a:pathLst>
                  <a:path w="20818" h="21072" extrusionOk="0">
                    <a:moveTo>
                      <a:pt x="11694" y="15830"/>
                    </a:moveTo>
                    <a:cubicBezTo>
                      <a:pt x="12661" y="17085"/>
                      <a:pt x="10825" y="18867"/>
                      <a:pt x="11694" y="20104"/>
                    </a:cubicBezTo>
                    <a:cubicBezTo>
                      <a:pt x="12419" y="21060"/>
                      <a:pt x="14015" y="21342"/>
                      <a:pt x="15272" y="20799"/>
                    </a:cubicBezTo>
                    <a:cubicBezTo>
                      <a:pt x="15994" y="20480"/>
                      <a:pt x="16382" y="19843"/>
                      <a:pt x="16478" y="19336"/>
                    </a:cubicBezTo>
                    <a:cubicBezTo>
                      <a:pt x="16526" y="19072"/>
                      <a:pt x="16914" y="18923"/>
                      <a:pt x="17300" y="19017"/>
                    </a:cubicBezTo>
                    <a:cubicBezTo>
                      <a:pt x="17928" y="19186"/>
                      <a:pt x="18750" y="19241"/>
                      <a:pt x="19475" y="18923"/>
                    </a:cubicBezTo>
                    <a:cubicBezTo>
                      <a:pt x="20682" y="18380"/>
                      <a:pt x="21214" y="17160"/>
                      <a:pt x="20489" y="16223"/>
                    </a:cubicBezTo>
                    <a:cubicBezTo>
                      <a:pt x="19571" y="14985"/>
                      <a:pt x="16672" y="15304"/>
                      <a:pt x="15754" y="14048"/>
                    </a:cubicBezTo>
                    <a:lnTo>
                      <a:pt x="9087" y="5235"/>
                    </a:lnTo>
                    <a:cubicBezTo>
                      <a:pt x="8166" y="3980"/>
                      <a:pt x="10004" y="2198"/>
                      <a:pt x="9087" y="961"/>
                    </a:cubicBezTo>
                    <a:cubicBezTo>
                      <a:pt x="8409" y="3"/>
                      <a:pt x="6766" y="-258"/>
                      <a:pt x="5559" y="266"/>
                    </a:cubicBezTo>
                    <a:cubicBezTo>
                      <a:pt x="4834" y="585"/>
                      <a:pt x="4495" y="1167"/>
                      <a:pt x="4349" y="1691"/>
                    </a:cubicBezTo>
                    <a:cubicBezTo>
                      <a:pt x="4302" y="1973"/>
                      <a:pt x="3916" y="2178"/>
                      <a:pt x="3577" y="2067"/>
                    </a:cubicBezTo>
                    <a:cubicBezTo>
                      <a:pt x="2998" y="1860"/>
                      <a:pt x="2078" y="1804"/>
                      <a:pt x="1355" y="2142"/>
                    </a:cubicBezTo>
                    <a:cubicBezTo>
                      <a:pt x="99" y="2685"/>
                      <a:pt x="-386" y="3904"/>
                      <a:pt x="339" y="4861"/>
                    </a:cubicBezTo>
                    <a:cubicBezTo>
                      <a:pt x="1257" y="6080"/>
                      <a:pt x="4109" y="5779"/>
                      <a:pt x="5074" y="7036"/>
                    </a:cubicBezTo>
                    <a:cubicBezTo>
                      <a:pt x="5074" y="7036"/>
                      <a:pt x="11694" y="15830"/>
                      <a:pt x="11694" y="1583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95" name="Shape 5495"/>
              <p:cNvSpPr/>
              <p:nvPr/>
            </p:nvSpPr>
            <p:spPr>
              <a:xfrm flipH="1">
                <a:off x="93487" y="4580385"/>
                <a:ext cx="93489" cy="116860"/>
              </a:xfrm>
              <a:custGeom>
                <a:avLst/>
                <a:gdLst/>
                <a:ahLst/>
                <a:cxnLst>
                  <a:cxn ang="0">
                    <a:pos x="wd2" y="hd2"/>
                  </a:cxn>
                  <a:cxn ang="5400000">
                    <a:pos x="wd2" y="hd2"/>
                  </a:cxn>
                  <a:cxn ang="10800000">
                    <a:pos x="wd2" y="hd2"/>
                  </a:cxn>
                  <a:cxn ang="16200000">
                    <a:pos x="wd2" y="hd2"/>
                  </a:cxn>
                </a:cxnLst>
                <a:rect l="0" t="0" r="r" b="b"/>
                <a:pathLst>
                  <a:path w="20844" h="21063" extrusionOk="0">
                    <a:moveTo>
                      <a:pt x="11736" y="15818"/>
                    </a:moveTo>
                    <a:cubicBezTo>
                      <a:pt x="12706" y="17074"/>
                      <a:pt x="10816" y="18853"/>
                      <a:pt x="11736" y="20091"/>
                    </a:cubicBezTo>
                    <a:cubicBezTo>
                      <a:pt x="12416" y="21046"/>
                      <a:pt x="14063" y="21326"/>
                      <a:pt x="15273" y="20802"/>
                    </a:cubicBezTo>
                    <a:cubicBezTo>
                      <a:pt x="15999" y="20445"/>
                      <a:pt x="16435" y="19846"/>
                      <a:pt x="16485" y="19304"/>
                    </a:cubicBezTo>
                    <a:cubicBezTo>
                      <a:pt x="16533" y="19060"/>
                      <a:pt x="16969" y="18911"/>
                      <a:pt x="17309" y="19003"/>
                    </a:cubicBezTo>
                    <a:cubicBezTo>
                      <a:pt x="17936" y="19172"/>
                      <a:pt x="18809" y="19229"/>
                      <a:pt x="19486" y="18911"/>
                    </a:cubicBezTo>
                    <a:cubicBezTo>
                      <a:pt x="20745" y="18366"/>
                      <a:pt x="21231" y="17167"/>
                      <a:pt x="20505" y="16211"/>
                    </a:cubicBezTo>
                    <a:cubicBezTo>
                      <a:pt x="19632" y="14976"/>
                      <a:pt x="16726" y="15294"/>
                      <a:pt x="15759" y="14038"/>
                    </a:cubicBezTo>
                    <a:lnTo>
                      <a:pt x="9123" y="5251"/>
                    </a:lnTo>
                    <a:cubicBezTo>
                      <a:pt x="8154" y="3978"/>
                      <a:pt x="9994" y="2199"/>
                      <a:pt x="9123" y="981"/>
                    </a:cubicBezTo>
                    <a:cubicBezTo>
                      <a:pt x="8397" y="26"/>
                      <a:pt x="6797" y="-274"/>
                      <a:pt x="5587" y="269"/>
                    </a:cubicBezTo>
                    <a:cubicBezTo>
                      <a:pt x="4861" y="588"/>
                      <a:pt x="4474" y="1186"/>
                      <a:pt x="4377" y="1692"/>
                    </a:cubicBezTo>
                    <a:cubicBezTo>
                      <a:pt x="4281" y="1972"/>
                      <a:pt x="3891" y="2180"/>
                      <a:pt x="3601" y="2067"/>
                    </a:cubicBezTo>
                    <a:cubicBezTo>
                      <a:pt x="2971" y="1861"/>
                      <a:pt x="2101" y="1823"/>
                      <a:pt x="1324" y="2141"/>
                    </a:cubicBezTo>
                    <a:cubicBezTo>
                      <a:pt x="115" y="2686"/>
                      <a:pt x="-369" y="3902"/>
                      <a:pt x="308" y="4858"/>
                    </a:cubicBezTo>
                    <a:cubicBezTo>
                      <a:pt x="1228" y="6076"/>
                      <a:pt x="4134" y="5777"/>
                      <a:pt x="5103" y="7031"/>
                    </a:cubicBezTo>
                    <a:cubicBezTo>
                      <a:pt x="5103" y="7031"/>
                      <a:pt x="11736" y="15818"/>
                      <a:pt x="11736" y="15818"/>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96" name="Shape 5496"/>
              <p:cNvSpPr/>
              <p:nvPr/>
            </p:nvSpPr>
            <p:spPr>
              <a:xfrm flipH="1">
                <a:off x="82586" y="4806338"/>
                <a:ext cx="93488" cy="140233"/>
              </a:xfrm>
              <a:custGeom>
                <a:avLst/>
                <a:gdLst/>
                <a:ahLst/>
                <a:cxnLst>
                  <a:cxn ang="0">
                    <a:pos x="wd2" y="hd2"/>
                  </a:cxn>
                  <a:cxn ang="5400000">
                    <a:pos x="wd2" y="hd2"/>
                  </a:cxn>
                  <a:cxn ang="10800000">
                    <a:pos x="wd2" y="hd2"/>
                  </a:cxn>
                  <a:cxn ang="16200000">
                    <a:pos x="wd2" y="hd2"/>
                  </a:cxn>
                </a:cxnLst>
                <a:rect l="0" t="0" r="r" b="b"/>
                <a:pathLst>
                  <a:path w="20796" h="21096" extrusionOk="0">
                    <a:moveTo>
                      <a:pt x="10971" y="15805"/>
                    </a:moveTo>
                    <a:cubicBezTo>
                      <a:pt x="11787" y="17114"/>
                      <a:pt x="9482" y="18666"/>
                      <a:pt x="10251" y="19958"/>
                    </a:cubicBezTo>
                    <a:cubicBezTo>
                      <a:pt x="10875" y="20939"/>
                      <a:pt x="12603" y="21348"/>
                      <a:pt x="14043" y="20939"/>
                    </a:cubicBezTo>
                    <a:cubicBezTo>
                      <a:pt x="14906" y="20677"/>
                      <a:pt x="15435" y="20121"/>
                      <a:pt x="15626" y="19615"/>
                    </a:cubicBezTo>
                    <a:cubicBezTo>
                      <a:pt x="15722" y="19369"/>
                      <a:pt x="16204" y="19272"/>
                      <a:pt x="16587" y="19386"/>
                    </a:cubicBezTo>
                    <a:cubicBezTo>
                      <a:pt x="17258" y="19598"/>
                      <a:pt x="18169" y="19746"/>
                      <a:pt x="18986" y="19499"/>
                    </a:cubicBezTo>
                    <a:cubicBezTo>
                      <a:pt x="20475" y="19074"/>
                      <a:pt x="21195" y="17948"/>
                      <a:pt x="20571" y="16950"/>
                    </a:cubicBezTo>
                    <a:cubicBezTo>
                      <a:pt x="19804" y="15674"/>
                      <a:pt x="16538" y="15739"/>
                      <a:pt x="15722" y="14431"/>
                    </a:cubicBezTo>
                    <a:lnTo>
                      <a:pt x="9868" y="5291"/>
                    </a:lnTo>
                    <a:cubicBezTo>
                      <a:pt x="9003" y="3984"/>
                      <a:pt x="11355" y="2430"/>
                      <a:pt x="10588" y="1155"/>
                    </a:cubicBezTo>
                    <a:cubicBezTo>
                      <a:pt x="9964" y="158"/>
                      <a:pt x="8234" y="-252"/>
                      <a:pt x="6796" y="158"/>
                    </a:cubicBezTo>
                    <a:cubicBezTo>
                      <a:pt x="5931" y="403"/>
                      <a:pt x="5452" y="942"/>
                      <a:pt x="5211" y="1417"/>
                    </a:cubicBezTo>
                    <a:cubicBezTo>
                      <a:pt x="5065" y="1679"/>
                      <a:pt x="4636" y="1858"/>
                      <a:pt x="4299" y="1727"/>
                    </a:cubicBezTo>
                    <a:cubicBezTo>
                      <a:pt x="3675" y="1466"/>
                      <a:pt x="2714" y="1350"/>
                      <a:pt x="1802" y="1597"/>
                    </a:cubicBezTo>
                    <a:cubicBezTo>
                      <a:pt x="362" y="2005"/>
                      <a:pt x="-405" y="3150"/>
                      <a:pt x="219" y="4131"/>
                    </a:cubicBezTo>
                    <a:cubicBezTo>
                      <a:pt x="1035" y="5422"/>
                      <a:pt x="4250" y="5357"/>
                      <a:pt x="5114" y="6665"/>
                    </a:cubicBezTo>
                    <a:cubicBezTo>
                      <a:pt x="5114" y="6665"/>
                      <a:pt x="10971" y="15805"/>
                      <a:pt x="10971" y="15805"/>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97" name="Shape 5497"/>
              <p:cNvSpPr/>
              <p:nvPr/>
            </p:nvSpPr>
            <p:spPr>
              <a:xfrm flipH="1">
                <a:off x="176074" y="4641169"/>
                <a:ext cx="93491" cy="140231"/>
              </a:xfrm>
              <a:custGeom>
                <a:avLst/>
                <a:gdLst/>
                <a:ahLst/>
                <a:cxnLst>
                  <a:cxn ang="0">
                    <a:pos x="wd2" y="hd2"/>
                  </a:cxn>
                  <a:cxn ang="5400000">
                    <a:pos x="wd2" y="hd2"/>
                  </a:cxn>
                  <a:cxn ang="10800000">
                    <a:pos x="wd2" y="hd2"/>
                  </a:cxn>
                  <a:cxn ang="16200000">
                    <a:pos x="wd2" y="hd2"/>
                  </a:cxn>
                </a:cxnLst>
                <a:rect l="0" t="0" r="r" b="b"/>
                <a:pathLst>
                  <a:path w="20789" h="21088" extrusionOk="0">
                    <a:moveTo>
                      <a:pt x="10924" y="15784"/>
                    </a:moveTo>
                    <a:cubicBezTo>
                      <a:pt x="11787" y="17091"/>
                      <a:pt x="9435" y="18661"/>
                      <a:pt x="10204" y="19935"/>
                    </a:cubicBezTo>
                    <a:cubicBezTo>
                      <a:pt x="10829" y="20931"/>
                      <a:pt x="12556" y="21339"/>
                      <a:pt x="13997" y="20931"/>
                    </a:cubicBezTo>
                    <a:cubicBezTo>
                      <a:pt x="14859" y="20670"/>
                      <a:pt x="15436" y="20114"/>
                      <a:pt x="15628" y="19607"/>
                    </a:cubicBezTo>
                    <a:cubicBezTo>
                      <a:pt x="15675" y="19363"/>
                      <a:pt x="16204" y="19264"/>
                      <a:pt x="16540" y="19380"/>
                    </a:cubicBezTo>
                    <a:cubicBezTo>
                      <a:pt x="17211" y="19592"/>
                      <a:pt x="18123" y="19738"/>
                      <a:pt x="18988" y="19493"/>
                    </a:cubicBezTo>
                    <a:cubicBezTo>
                      <a:pt x="20428" y="19068"/>
                      <a:pt x="21195" y="17941"/>
                      <a:pt x="20571" y="16946"/>
                    </a:cubicBezTo>
                    <a:cubicBezTo>
                      <a:pt x="19755" y="15671"/>
                      <a:pt x="16540" y="15736"/>
                      <a:pt x="15675" y="14429"/>
                    </a:cubicBezTo>
                    <a:lnTo>
                      <a:pt x="9818" y="5295"/>
                    </a:lnTo>
                    <a:cubicBezTo>
                      <a:pt x="9003" y="3987"/>
                      <a:pt x="11354" y="2436"/>
                      <a:pt x="10539" y="1161"/>
                    </a:cubicBezTo>
                    <a:cubicBezTo>
                      <a:pt x="9915" y="164"/>
                      <a:pt x="8236" y="-261"/>
                      <a:pt x="6796" y="164"/>
                    </a:cubicBezTo>
                    <a:cubicBezTo>
                      <a:pt x="5931" y="410"/>
                      <a:pt x="5451" y="948"/>
                      <a:pt x="5210" y="1422"/>
                    </a:cubicBezTo>
                    <a:cubicBezTo>
                      <a:pt x="5068" y="1683"/>
                      <a:pt x="4636" y="1864"/>
                      <a:pt x="4299" y="1733"/>
                    </a:cubicBezTo>
                    <a:cubicBezTo>
                      <a:pt x="3628" y="1471"/>
                      <a:pt x="2667" y="1340"/>
                      <a:pt x="1804" y="1603"/>
                    </a:cubicBezTo>
                    <a:cubicBezTo>
                      <a:pt x="364" y="2028"/>
                      <a:pt x="-405" y="3154"/>
                      <a:pt x="219" y="4134"/>
                    </a:cubicBezTo>
                    <a:cubicBezTo>
                      <a:pt x="988" y="5426"/>
                      <a:pt x="4252" y="5361"/>
                      <a:pt x="5068" y="6667"/>
                    </a:cubicBezTo>
                    <a:cubicBezTo>
                      <a:pt x="5068" y="6667"/>
                      <a:pt x="10924" y="15784"/>
                      <a:pt x="10924" y="15784"/>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98" name="Shape 5498"/>
              <p:cNvSpPr/>
              <p:nvPr/>
            </p:nvSpPr>
            <p:spPr>
              <a:xfrm flipH="1">
                <a:off x="216977" y="4897482"/>
                <a:ext cx="93489" cy="140232"/>
              </a:xfrm>
              <a:custGeom>
                <a:avLst/>
                <a:gdLst/>
                <a:ahLst/>
                <a:cxnLst>
                  <a:cxn ang="0">
                    <a:pos x="wd2" y="hd2"/>
                  </a:cxn>
                  <a:cxn ang="5400000">
                    <a:pos x="wd2" y="hd2"/>
                  </a:cxn>
                  <a:cxn ang="10800000">
                    <a:pos x="wd2" y="hd2"/>
                  </a:cxn>
                  <a:cxn ang="16200000">
                    <a:pos x="wd2" y="hd2"/>
                  </a:cxn>
                </a:cxnLst>
                <a:rect l="0" t="0" r="r" b="b"/>
                <a:pathLst>
                  <a:path w="20806" h="21125" extrusionOk="0">
                    <a:moveTo>
                      <a:pt x="10494" y="15784"/>
                    </a:moveTo>
                    <a:cubicBezTo>
                      <a:pt x="11232" y="17122"/>
                      <a:pt x="8574" y="18568"/>
                      <a:pt x="9312" y="19873"/>
                    </a:cubicBezTo>
                    <a:cubicBezTo>
                      <a:pt x="9854" y="20868"/>
                      <a:pt x="11673" y="21367"/>
                      <a:pt x="13247" y="21009"/>
                    </a:cubicBezTo>
                    <a:cubicBezTo>
                      <a:pt x="14182" y="20792"/>
                      <a:pt x="14872" y="20263"/>
                      <a:pt x="15069" y="19781"/>
                    </a:cubicBezTo>
                    <a:cubicBezTo>
                      <a:pt x="15218" y="19533"/>
                      <a:pt x="15757" y="19454"/>
                      <a:pt x="16101" y="19579"/>
                    </a:cubicBezTo>
                    <a:cubicBezTo>
                      <a:pt x="16840" y="19827"/>
                      <a:pt x="17775" y="19999"/>
                      <a:pt x="18709" y="19797"/>
                    </a:cubicBezTo>
                    <a:cubicBezTo>
                      <a:pt x="20283" y="19439"/>
                      <a:pt x="21218" y="18350"/>
                      <a:pt x="20628" y="17340"/>
                    </a:cubicBezTo>
                    <a:cubicBezTo>
                      <a:pt x="19941" y="16048"/>
                      <a:pt x="16446" y="15970"/>
                      <a:pt x="15708" y="14633"/>
                    </a:cubicBezTo>
                    <a:lnTo>
                      <a:pt x="10345" y="5336"/>
                    </a:lnTo>
                    <a:cubicBezTo>
                      <a:pt x="9560" y="4014"/>
                      <a:pt x="12214" y="2566"/>
                      <a:pt x="11476" y="1260"/>
                    </a:cubicBezTo>
                    <a:cubicBezTo>
                      <a:pt x="10934" y="249"/>
                      <a:pt x="9164" y="-233"/>
                      <a:pt x="7589" y="109"/>
                    </a:cubicBezTo>
                    <a:cubicBezTo>
                      <a:pt x="6654" y="328"/>
                      <a:pt x="6065" y="840"/>
                      <a:pt x="5770" y="1307"/>
                    </a:cubicBezTo>
                    <a:cubicBezTo>
                      <a:pt x="5574" y="1557"/>
                      <a:pt x="5080" y="1711"/>
                      <a:pt x="4735" y="1571"/>
                    </a:cubicBezTo>
                    <a:cubicBezTo>
                      <a:pt x="4097" y="1276"/>
                      <a:pt x="3062" y="1121"/>
                      <a:pt x="2080" y="1339"/>
                    </a:cubicBezTo>
                    <a:cubicBezTo>
                      <a:pt x="505" y="1681"/>
                      <a:pt x="-382" y="2784"/>
                      <a:pt x="160" y="3780"/>
                    </a:cubicBezTo>
                    <a:cubicBezTo>
                      <a:pt x="898" y="5085"/>
                      <a:pt x="4342" y="5164"/>
                      <a:pt x="5130" y="6501"/>
                    </a:cubicBezTo>
                    <a:cubicBezTo>
                      <a:pt x="5130" y="6501"/>
                      <a:pt x="10494" y="15784"/>
                      <a:pt x="10494" y="15784"/>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499" name="Shape 5499"/>
              <p:cNvSpPr/>
              <p:nvPr/>
            </p:nvSpPr>
            <p:spPr>
              <a:xfrm flipH="1">
                <a:off x="280463" y="4723755"/>
                <a:ext cx="93489" cy="140236"/>
              </a:xfrm>
              <a:custGeom>
                <a:avLst/>
                <a:gdLst/>
                <a:ahLst/>
                <a:cxnLst>
                  <a:cxn ang="0">
                    <a:pos x="wd2" y="hd2"/>
                  </a:cxn>
                  <a:cxn ang="5400000">
                    <a:pos x="wd2" y="hd2"/>
                  </a:cxn>
                  <a:cxn ang="10800000">
                    <a:pos x="wd2" y="hd2"/>
                  </a:cxn>
                  <a:cxn ang="16200000">
                    <a:pos x="wd2" y="hd2"/>
                  </a:cxn>
                </a:cxnLst>
                <a:rect l="0" t="0" r="r" b="b"/>
                <a:pathLst>
                  <a:path w="20806" h="21127" extrusionOk="0">
                    <a:moveTo>
                      <a:pt x="10461" y="15784"/>
                    </a:moveTo>
                    <a:cubicBezTo>
                      <a:pt x="11247" y="17121"/>
                      <a:pt x="8592" y="18569"/>
                      <a:pt x="9330" y="19875"/>
                    </a:cubicBezTo>
                    <a:cubicBezTo>
                      <a:pt x="9871" y="20886"/>
                      <a:pt x="11643" y="21367"/>
                      <a:pt x="13265" y="21010"/>
                    </a:cubicBezTo>
                    <a:cubicBezTo>
                      <a:pt x="14200" y="20792"/>
                      <a:pt x="14839" y="20263"/>
                      <a:pt x="15087" y="19765"/>
                    </a:cubicBezTo>
                    <a:cubicBezTo>
                      <a:pt x="15185" y="19533"/>
                      <a:pt x="15726" y="19454"/>
                      <a:pt x="16119" y="19579"/>
                    </a:cubicBezTo>
                    <a:cubicBezTo>
                      <a:pt x="16808" y="19829"/>
                      <a:pt x="17792" y="19999"/>
                      <a:pt x="18727" y="19796"/>
                    </a:cubicBezTo>
                    <a:cubicBezTo>
                      <a:pt x="20301" y="19438"/>
                      <a:pt x="21188" y="18351"/>
                      <a:pt x="20646" y="17340"/>
                    </a:cubicBezTo>
                    <a:cubicBezTo>
                      <a:pt x="19908" y="16034"/>
                      <a:pt x="16464" y="15972"/>
                      <a:pt x="15675" y="14634"/>
                    </a:cubicBezTo>
                    <a:lnTo>
                      <a:pt x="10313" y="5334"/>
                    </a:lnTo>
                    <a:cubicBezTo>
                      <a:pt x="9574" y="3997"/>
                      <a:pt x="12232" y="2550"/>
                      <a:pt x="11494" y="1259"/>
                    </a:cubicBezTo>
                    <a:cubicBezTo>
                      <a:pt x="10952" y="249"/>
                      <a:pt x="9133" y="-233"/>
                      <a:pt x="7559" y="109"/>
                    </a:cubicBezTo>
                    <a:cubicBezTo>
                      <a:pt x="6624" y="326"/>
                      <a:pt x="6032" y="840"/>
                      <a:pt x="5737" y="1291"/>
                    </a:cubicBezTo>
                    <a:cubicBezTo>
                      <a:pt x="5589" y="1555"/>
                      <a:pt x="5097" y="1712"/>
                      <a:pt x="4752" y="1555"/>
                    </a:cubicBezTo>
                    <a:cubicBezTo>
                      <a:pt x="4112" y="1275"/>
                      <a:pt x="3032" y="1105"/>
                      <a:pt x="2097" y="1337"/>
                    </a:cubicBezTo>
                    <a:cubicBezTo>
                      <a:pt x="523" y="1679"/>
                      <a:pt x="-412" y="2783"/>
                      <a:pt x="178" y="3778"/>
                    </a:cubicBezTo>
                    <a:cubicBezTo>
                      <a:pt x="865" y="5086"/>
                      <a:pt x="4359" y="5164"/>
                      <a:pt x="5097" y="6485"/>
                    </a:cubicBezTo>
                    <a:cubicBezTo>
                      <a:pt x="5097" y="6485"/>
                      <a:pt x="10461" y="15784"/>
                      <a:pt x="10461" y="15784"/>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500" name="Shape 5500"/>
              <p:cNvSpPr/>
              <p:nvPr/>
            </p:nvSpPr>
            <p:spPr>
              <a:xfrm flipH="1">
                <a:off x="352152" y="4915007"/>
                <a:ext cx="81803" cy="151921"/>
              </a:xfrm>
              <a:custGeom>
                <a:avLst/>
                <a:gdLst/>
                <a:ahLst/>
                <a:cxnLst>
                  <a:cxn ang="0">
                    <a:pos x="wd2" y="hd2"/>
                  </a:cxn>
                  <a:cxn ang="5400000">
                    <a:pos x="wd2" y="hd2"/>
                  </a:cxn>
                  <a:cxn ang="10800000">
                    <a:pos x="wd2" y="hd2"/>
                  </a:cxn>
                  <a:cxn ang="16200000">
                    <a:pos x="wd2" y="hd2"/>
                  </a:cxn>
                </a:cxnLst>
                <a:rect l="0" t="0" r="r" b="b"/>
                <a:pathLst>
                  <a:path w="20893" h="21215" extrusionOk="0">
                    <a:moveTo>
                      <a:pt x="9612" y="15791"/>
                    </a:moveTo>
                    <a:cubicBezTo>
                      <a:pt x="10278" y="17172"/>
                      <a:pt x="6995" y="18445"/>
                      <a:pt x="7608" y="19779"/>
                    </a:cubicBezTo>
                    <a:cubicBezTo>
                      <a:pt x="8052" y="20803"/>
                      <a:pt x="10003" y="21408"/>
                      <a:pt x="11838" y="21160"/>
                    </a:cubicBezTo>
                    <a:cubicBezTo>
                      <a:pt x="12952" y="21004"/>
                      <a:pt x="13787" y="20508"/>
                      <a:pt x="14121" y="20043"/>
                    </a:cubicBezTo>
                    <a:cubicBezTo>
                      <a:pt x="14289" y="19809"/>
                      <a:pt x="14899" y="19764"/>
                      <a:pt x="15346" y="19919"/>
                    </a:cubicBezTo>
                    <a:cubicBezTo>
                      <a:pt x="16070" y="20197"/>
                      <a:pt x="17128" y="20431"/>
                      <a:pt x="18185" y="20275"/>
                    </a:cubicBezTo>
                    <a:cubicBezTo>
                      <a:pt x="20021" y="20027"/>
                      <a:pt x="21247" y="18988"/>
                      <a:pt x="20802" y="17963"/>
                    </a:cubicBezTo>
                    <a:cubicBezTo>
                      <a:pt x="20244" y="16628"/>
                      <a:pt x="16347" y="16335"/>
                      <a:pt x="15680" y="14968"/>
                    </a:cubicBezTo>
                    <a:lnTo>
                      <a:pt x="11282" y="5411"/>
                    </a:lnTo>
                    <a:cubicBezTo>
                      <a:pt x="10615" y="4044"/>
                      <a:pt x="13898" y="2757"/>
                      <a:pt x="13286" y="1422"/>
                    </a:cubicBezTo>
                    <a:cubicBezTo>
                      <a:pt x="12841" y="398"/>
                      <a:pt x="10891" y="-192"/>
                      <a:pt x="9056" y="57"/>
                    </a:cubicBezTo>
                    <a:cubicBezTo>
                      <a:pt x="7998" y="196"/>
                      <a:pt x="7275" y="677"/>
                      <a:pt x="6827" y="1112"/>
                    </a:cubicBezTo>
                    <a:cubicBezTo>
                      <a:pt x="6604" y="1361"/>
                      <a:pt x="5992" y="1484"/>
                      <a:pt x="5659" y="1328"/>
                    </a:cubicBezTo>
                    <a:cubicBezTo>
                      <a:pt x="4935" y="987"/>
                      <a:pt x="3823" y="771"/>
                      <a:pt x="2709" y="925"/>
                    </a:cubicBezTo>
                    <a:cubicBezTo>
                      <a:pt x="872" y="1175"/>
                      <a:pt x="-353" y="2214"/>
                      <a:pt x="92" y="3239"/>
                    </a:cubicBezTo>
                    <a:cubicBezTo>
                      <a:pt x="705" y="4571"/>
                      <a:pt x="4601" y="4867"/>
                      <a:pt x="5213" y="6232"/>
                    </a:cubicBezTo>
                    <a:cubicBezTo>
                      <a:pt x="5213" y="6232"/>
                      <a:pt x="9612" y="15791"/>
                      <a:pt x="9612" y="15791"/>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501" name="Shape 5501"/>
              <p:cNvSpPr/>
              <p:nvPr/>
            </p:nvSpPr>
            <p:spPr>
              <a:xfrm flipH="1">
                <a:off x="385635" y="4723760"/>
                <a:ext cx="81805" cy="151915"/>
              </a:xfrm>
              <a:custGeom>
                <a:avLst/>
                <a:gdLst/>
                <a:ahLst/>
                <a:cxnLst>
                  <a:cxn ang="0">
                    <a:pos x="wd2" y="hd2"/>
                  </a:cxn>
                  <a:cxn ang="5400000">
                    <a:pos x="wd2" y="hd2"/>
                  </a:cxn>
                  <a:cxn ang="10800000">
                    <a:pos x="wd2" y="hd2"/>
                  </a:cxn>
                  <a:cxn ang="16200000">
                    <a:pos x="wd2" y="hd2"/>
                  </a:cxn>
                </a:cxnLst>
                <a:rect l="0" t="0" r="r" b="b"/>
                <a:pathLst>
                  <a:path w="20893" h="21206" extrusionOk="0">
                    <a:moveTo>
                      <a:pt x="9665" y="15791"/>
                    </a:moveTo>
                    <a:cubicBezTo>
                      <a:pt x="10278" y="17172"/>
                      <a:pt x="6995" y="18444"/>
                      <a:pt x="7604" y="19779"/>
                    </a:cubicBezTo>
                    <a:cubicBezTo>
                      <a:pt x="8052" y="20804"/>
                      <a:pt x="9999" y="21408"/>
                      <a:pt x="11837" y="21144"/>
                    </a:cubicBezTo>
                    <a:cubicBezTo>
                      <a:pt x="12948" y="20990"/>
                      <a:pt x="13783" y="20508"/>
                      <a:pt x="14120" y="20027"/>
                    </a:cubicBezTo>
                    <a:cubicBezTo>
                      <a:pt x="14285" y="19811"/>
                      <a:pt x="14898" y="19763"/>
                      <a:pt x="15343" y="19919"/>
                    </a:cubicBezTo>
                    <a:cubicBezTo>
                      <a:pt x="16067" y="20199"/>
                      <a:pt x="17124" y="20431"/>
                      <a:pt x="18182" y="20276"/>
                    </a:cubicBezTo>
                    <a:cubicBezTo>
                      <a:pt x="20074" y="20027"/>
                      <a:pt x="21245" y="18988"/>
                      <a:pt x="20798" y="17963"/>
                    </a:cubicBezTo>
                    <a:cubicBezTo>
                      <a:pt x="20242" y="16630"/>
                      <a:pt x="16346" y="16334"/>
                      <a:pt x="15676" y="14969"/>
                    </a:cubicBezTo>
                    <a:lnTo>
                      <a:pt x="11282" y="5410"/>
                    </a:lnTo>
                    <a:cubicBezTo>
                      <a:pt x="10669" y="4029"/>
                      <a:pt x="13895" y="2772"/>
                      <a:pt x="13285" y="1421"/>
                    </a:cubicBezTo>
                    <a:cubicBezTo>
                      <a:pt x="12838" y="398"/>
                      <a:pt x="10891" y="-192"/>
                      <a:pt x="9052" y="56"/>
                    </a:cubicBezTo>
                    <a:cubicBezTo>
                      <a:pt x="7996" y="196"/>
                      <a:pt x="7271" y="677"/>
                      <a:pt x="6827" y="1111"/>
                    </a:cubicBezTo>
                    <a:cubicBezTo>
                      <a:pt x="6605" y="1359"/>
                      <a:pt x="5992" y="1483"/>
                      <a:pt x="5659" y="1329"/>
                    </a:cubicBezTo>
                    <a:cubicBezTo>
                      <a:pt x="4988" y="987"/>
                      <a:pt x="3820" y="769"/>
                      <a:pt x="2708" y="925"/>
                    </a:cubicBezTo>
                    <a:cubicBezTo>
                      <a:pt x="871" y="1173"/>
                      <a:pt x="-355" y="2198"/>
                      <a:pt x="92" y="3237"/>
                    </a:cubicBezTo>
                    <a:cubicBezTo>
                      <a:pt x="705" y="4572"/>
                      <a:pt x="4601" y="4866"/>
                      <a:pt x="5214" y="6233"/>
                    </a:cubicBezTo>
                    <a:cubicBezTo>
                      <a:pt x="5214" y="6233"/>
                      <a:pt x="9665" y="15791"/>
                      <a:pt x="9665" y="15791"/>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502" name="Shape 5502"/>
              <p:cNvSpPr/>
              <p:nvPr/>
            </p:nvSpPr>
            <p:spPr>
              <a:xfrm flipH="1">
                <a:off x="621710" y="4598699"/>
                <a:ext cx="70117" cy="128547"/>
              </a:xfrm>
              <a:custGeom>
                <a:avLst/>
                <a:gdLst/>
                <a:ahLst/>
                <a:cxnLst>
                  <a:cxn ang="0">
                    <a:pos x="wd2" y="hd2"/>
                  </a:cxn>
                  <a:cxn ang="5400000">
                    <a:pos x="wd2" y="hd2"/>
                  </a:cxn>
                  <a:cxn ang="10800000">
                    <a:pos x="wd2" y="hd2"/>
                  </a:cxn>
                  <a:cxn ang="16200000">
                    <a:pos x="wd2" y="hd2"/>
                  </a:cxn>
                </a:cxnLst>
                <a:rect l="0" t="0" r="r" b="b"/>
                <a:pathLst>
                  <a:path w="20879" h="21212" extrusionOk="0">
                    <a:moveTo>
                      <a:pt x="5269" y="14978"/>
                    </a:moveTo>
                    <a:cubicBezTo>
                      <a:pt x="4679" y="16337"/>
                      <a:pt x="687" y="16607"/>
                      <a:pt x="98" y="17947"/>
                    </a:cubicBezTo>
                    <a:cubicBezTo>
                      <a:pt x="-358" y="18962"/>
                      <a:pt x="819" y="20011"/>
                      <a:pt x="2718" y="20265"/>
                    </a:cubicBezTo>
                    <a:cubicBezTo>
                      <a:pt x="3831" y="20410"/>
                      <a:pt x="4944" y="20193"/>
                      <a:pt x="5661" y="19885"/>
                    </a:cubicBezTo>
                    <a:cubicBezTo>
                      <a:pt x="5990" y="19722"/>
                      <a:pt x="6643" y="19848"/>
                      <a:pt x="6841" y="20083"/>
                    </a:cubicBezTo>
                    <a:cubicBezTo>
                      <a:pt x="7233" y="20535"/>
                      <a:pt x="8021" y="21006"/>
                      <a:pt x="9066" y="21151"/>
                    </a:cubicBezTo>
                    <a:cubicBezTo>
                      <a:pt x="10963" y="21405"/>
                      <a:pt x="12927" y="20843"/>
                      <a:pt x="13386" y="19812"/>
                    </a:cubicBezTo>
                    <a:cubicBezTo>
                      <a:pt x="13976" y="18472"/>
                      <a:pt x="10769" y="17185"/>
                      <a:pt x="11358" y="15828"/>
                    </a:cubicBezTo>
                    <a:lnTo>
                      <a:pt x="15547" y="6251"/>
                    </a:lnTo>
                    <a:cubicBezTo>
                      <a:pt x="16134" y="4876"/>
                      <a:pt x="20130" y="4621"/>
                      <a:pt x="20783" y="3281"/>
                    </a:cubicBezTo>
                    <a:cubicBezTo>
                      <a:pt x="21242" y="2251"/>
                      <a:pt x="19999" y="1218"/>
                      <a:pt x="18165" y="964"/>
                    </a:cubicBezTo>
                    <a:cubicBezTo>
                      <a:pt x="17053" y="819"/>
                      <a:pt x="16003" y="1038"/>
                      <a:pt x="15287" y="1309"/>
                    </a:cubicBezTo>
                    <a:cubicBezTo>
                      <a:pt x="14827" y="1472"/>
                      <a:pt x="14237" y="1418"/>
                      <a:pt x="14040" y="1199"/>
                    </a:cubicBezTo>
                    <a:cubicBezTo>
                      <a:pt x="13714" y="712"/>
                      <a:pt x="12927" y="222"/>
                      <a:pt x="11751" y="59"/>
                    </a:cubicBezTo>
                    <a:cubicBezTo>
                      <a:pt x="9917" y="-195"/>
                      <a:pt x="7953" y="386"/>
                      <a:pt x="7495" y="1418"/>
                    </a:cubicBezTo>
                    <a:cubicBezTo>
                      <a:pt x="6908" y="2757"/>
                      <a:pt x="10115" y="4025"/>
                      <a:pt x="9458" y="5400"/>
                    </a:cubicBezTo>
                    <a:cubicBezTo>
                      <a:pt x="9458" y="5400"/>
                      <a:pt x="5269" y="14978"/>
                      <a:pt x="5269" y="14978"/>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503" name="Shape 5503"/>
              <p:cNvSpPr/>
              <p:nvPr/>
            </p:nvSpPr>
            <p:spPr>
              <a:xfrm flipH="1">
                <a:off x="584300" y="4443293"/>
                <a:ext cx="70116" cy="128549"/>
              </a:xfrm>
              <a:custGeom>
                <a:avLst/>
                <a:gdLst/>
                <a:ahLst/>
                <a:cxnLst>
                  <a:cxn ang="0">
                    <a:pos x="wd2" y="hd2"/>
                  </a:cxn>
                  <a:cxn ang="5400000">
                    <a:pos x="wd2" y="hd2"/>
                  </a:cxn>
                  <a:cxn ang="10800000">
                    <a:pos x="wd2" y="hd2"/>
                  </a:cxn>
                  <a:cxn ang="16200000">
                    <a:pos x="wd2" y="hd2"/>
                  </a:cxn>
                </a:cxnLst>
                <a:rect l="0" t="0" r="r" b="b"/>
                <a:pathLst>
                  <a:path w="20838" h="21200" extrusionOk="0">
                    <a:moveTo>
                      <a:pt x="5271" y="14954"/>
                    </a:moveTo>
                    <a:cubicBezTo>
                      <a:pt x="4681" y="16330"/>
                      <a:pt x="689" y="16600"/>
                      <a:pt x="99" y="17921"/>
                    </a:cubicBezTo>
                    <a:cubicBezTo>
                      <a:pt x="-360" y="18953"/>
                      <a:pt x="821" y="19983"/>
                      <a:pt x="2653" y="20237"/>
                    </a:cubicBezTo>
                    <a:cubicBezTo>
                      <a:pt x="3829" y="20400"/>
                      <a:pt x="4942" y="20184"/>
                      <a:pt x="5662" y="19857"/>
                    </a:cubicBezTo>
                    <a:cubicBezTo>
                      <a:pt x="5991" y="19695"/>
                      <a:pt x="6578" y="19820"/>
                      <a:pt x="6842" y="20074"/>
                    </a:cubicBezTo>
                    <a:cubicBezTo>
                      <a:pt x="7234" y="20508"/>
                      <a:pt x="7955" y="20978"/>
                      <a:pt x="9067" y="21141"/>
                    </a:cubicBezTo>
                    <a:cubicBezTo>
                      <a:pt x="10901" y="21395"/>
                      <a:pt x="12861" y="20815"/>
                      <a:pt x="13321" y="19785"/>
                    </a:cubicBezTo>
                    <a:cubicBezTo>
                      <a:pt x="13974" y="18446"/>
                      <a:pt x="10767" y="17181"/>
                      <a:pt x="11357" y="15804"/>
                    </a:cubicBezTo>
                    <a:lnTo>
                      <a:pt x="15546" y="6253"/>
                    </a:lnTo>
                    <a:cubicBezTo>
                      <a:pt x="16137" y="4878"/>
                      <a:pt x="20127" y="4606"/>
                      <a:pt x="20717" y="3269"/>
                    </a:cubicBezTo>
                    <a:cubicBezTo>
                      <a:pt x="21240" y="2255"/>
                      <a:pt x="19997" y="1223"/>
                      <a:pt x="18164" y="953"/>
                    </a:cubicBezTo>
                    <a:cubicBezTo>
                      <a:pt x="17051" y="808"/>
                      <a:pt x="16005" y="1025"/>
                      <a:pt x="15285" y="1314"/>
                    </a:cubicBezTo>
                    <a:cubicBezTo>
                      <a:pt x="14825" y="1458"/>
                      <a:pt x="14239" y="1423"/>
                      <a:pt x="14041" y="1188"/>
                    </a:cubicBezTo>
                    <a:cubicBezTo>
                      <a:pt x="13712" y="718"/>
                      <a:pt x="12929" y="229"/>
                      <a:pt x="11749" y="65"/>
                    </a:cubicBezTo>
                    <a:cubicBezTo>
                      <a:pt x="9919" y="-205"/>
                      <a:pt x="7955" y="392"/>
                      <a:pt x="7496" y="1405"/>
                    </a:cubicBezTo>
                    <a:cubicBezTo>
                      <a:pt x="6842" y="2744"/>
                      <a:pt x="10113" y="4028"/>
                      <a:pt x="9460" y="5403"/>
                    </a:cubicBezTo>
                    <a:cubicBezTo>
                      <a:pt x="9460" y="5403"/>
                      <a:pt x="5271" y="14954"/>
                      <a:pt x="5271" y="14954"/>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504" name="Shape 5504"/>
              <p:cNvSpPr/>
              <p:nvPr/>
            </p:nvSpPr>
            <p:spPr>
              <a:xfrm flipH="1">
                <a:off x="175289" y="4443295"/>
                <a:ext cx="198660" cy="175285"/>
              </a:xfrm>
              <a:custGeom>
                <a:avLst/>
                <a:gdLst/>
                <a:ahLst/>
                <a:cxnLst>
                  <a:cxn ang="0">
                    <a:pos x="wd2" y="hd2"/>
                  </a:cxn>
                  <a:cxn ang="5400000">
                    <a:pos x="wd2" y="hd2"/>
                  </a:cxn>
                  <a:cxn ang="10800000">
                    <a:pos x="wd2" y="hd2"/>
                  </a:cxn>
                  <a:cxn ang="16200000">
                    <a:pos x="wd2" y="hd2"/>
                  </a:cxn>
                </a:cxnLst>
                <a:rect l="0" t="0" r="r" b="b"/>
                <a:pathLst>
                  <a:path w="20738" h="20642" extrusionOk="0">
                    <a:moveTo>
                      <a:pt x="13344" y="265"/>
                    </a:moveTo>
                    <a:lnTo>
                      <a:pt x="1976" y="5512"/>
                    </a:lnTo>
                    <a:cubicBezTo>
                      <a:pt x="356" y="6270"/>
                      <a:pt x="-431" y="8370"/>
                      <a:pt x="240" y="10211"/>
                    </a:cubicBezTo>
                    <a:lnTo>
                      <a:pt x="3227" y="18407"/>
                    </a:lnTo>
                    <a:cubicBezTo>
                      <a:pt x="3898" y="20248"/>
                      <a:pt x="5750" y="21122"/>
                      <a:pt x="7371" y="20377"/>
                    </a:cubicBezTo>
                    <a:lnTo>
                      <a:pt x="18761" y="15132"/>
                    </a:lnTo>
                    <a:cubicBezTo>
                      <a:pt x="20382" y="14374"/>
                      <a:pt x="21169" y="12273"/>
                      <a:pt x="20498" y="10446"/>
                    </a:cubicBezTo>
                    <a:lnTo>
                      <a:pt x="17512" y="2223"/>
                    </a:lnTo>
                    <a:cubicBezTo>
                      <a:pt x="16840" y="396"/>
                      <a:pt x="14965" y="-478"/>
                      <a:pt x="13344" y="265"/>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505" name="Shape 5505"/>
              <p:cNvSpPr/>
              <p:nvPr/>
            </p:nvSpPr>
            <p:spPr>
              <a:xfrm flipH="1">
                <a:off x="362270" y="4536781"/>
                <a:ext cx="198663" cy="175295"/>
              </a:xfrm>
              <a:custGeom>
                <a:avLst/>
                <a:gdLst/>
                <a:ahLst/>
                <a:cxnLst>
                  <a:cxn ang="0">
                    <a:pos x="wd2" y="hd2"/>
                  </a:cxn>
                  <a:cxn ang="5400000">
                    <a:pos x="wd2" y="hd2"/>
                  </a:cxn>
                  <a:cxn ang="10800000">
                    <a:pos x="wd2" y="hd2"/>
                  </a:cxn>
                  <a:cxn ang="16200000">
                    <a:pos x="wd2" y="hd2"/>
                  </a:cxn>
                </a:cxnLst>
                <a:rect l="0" t="0" r="r" b="b"/>
                <a:pathLst>
                  <a:path w="20750" h="20633" extrusionOk="0">
                    <a:moveTo>
                      <a:pt x="13359" y="263"/>
                    </a:moveTo>
                    <a:lnTo>
                      <a:pt x="1979" y="5507"/>
                    </a:lnTo>
                    <a:cubicBezTo>
                      <a:pt x="357" y="6264"/>
                      <a:pt x="-431" y="8363"/>
                      <a:pt x="240" y="10203"/>
                    </a:cubicBezTo>
                    <a:lnTo>
                      <a:pt x="3231" y="18406"/>
                    </a:lnTo>
                    <a:cubicBezTo>
                      <a:pt x="3880" y="20232"/>
                      <a:pt x="5757" y="21120"/>
                      <a:pt x="7379" y="20363"/>
                    </a:cubicBezTo>
                    <a:lnTo>
                      <a:pt x="18759" y="15119"/>
                    </a:lnTo>
                    <a:cubicBezTo>
                      <a:pt x="20404" y="14363"/>
                      <a:pt x="21169" y="12264"/>
                      <a:pt x="20520" y="10424"/>
                    </a:cubicBezTo>
                    <a:lnTo>
                      <a:pt x="17530" y="2233"/>
                    </a:lnTo>
                    <a:cubicBezTo>
                      <a:pt x="16858" y="407"/>
                      <a:pt x="14981" y="-480"/>
                      <a:pt x="13359" y="263"/>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506" name="Shape 5506"/>
              <p:cNvSpPr/>
              <p:nvPr/>
            </p:nvSpPr>
            <p:spPr>
              <a:xfrm flipH="1">
                <a:off x="373950" y="4393410"/>
                <a:ext cx="93490" cy="81802"/>
              </a:xfrm>
              <a:custGeom>
                <a:avLst/>
                <a:gdLst/>
                <a:ahLst/>
                <a:cxnLst>
                  <a:cxn ang="0">
                    <a:pos x="wd2" y="hd2"/>
                  </a:cxn>
                  <a:cxn ang="5400000">
                    <a:pos x="wd2" y="hd2"/>
                  </a:cxn>
                  <a:cxn ang="10800000">
                    <a:pos x="wd2" y="hd2"/>
                  </a:cxn>
                  <a:cxn ang="16200000">
                    <a:pos x="wd2" y="hd2"/>
                  </a:cxn>
                </a:cxnLst>
                <a:rect l="0" t="0" r="r" b="b"/>
                <a:pathLst>
                  <a:path w="20736" h="20634" extrusionOk="0">
                    <a:moveTo>
                      <a:pt x="13374" y="269"/>
                    </a:moveTo>
                    <a:lnTo>
                      <a:pt x="1973" y="5531"/>
                    </a:lnTo>
                    <a:cubicBezTo>
                      <a:pt x="371" y="6258"/>
                      <a:pt x="-432" y="8362"/>
                      <a:pt x="236" y="10217"/>
                    </a:cubicBezTo>
                    <a:lnTo>
                      <a:pt x="3221" y="18386"/>
                    </a:lnTo>
                    <a:cubicBezTo>
                      <a:pt x="3889" y="20240"/>
                      <a:pt x="5759" y="21117"/>
                      <a:pt x="7362" y="20365"/>
                    </a:cubicBezTo>
                    <a:lnTo>
                      <a:pt x="18762" y="15128"/>
                    </a:lnTo>
                    <a:cubicBezTo>
                      <a:pt x="20365" y="14377"/>
                      <a:pt x="21168" y="12272"/>
                      <a:pt x="20500" y="10417"/>
                    </a:cubicBezTo>
                    <a:lnTo>
                      <a:pt x="17515" y="2247"/>
                    </a:lnTo>
                    <a:cubicBezTo>
                      <a:pt x="16847" y="395"/>
                      <a:pt x="14977" y="-483"/>
                      <a:pt x="13374" y="269"/>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507" name="Shape 5507"/>
              <p:cNvSpPr/>
              <p:nvPr/>
            </p:nvSpPr>
            <p:spPr>
              <a:xfrm flipH="1">
                <a:off x="280463" y="4349805"/>
                <a:ext cx="93492" cy="81802"/>
              </a:xfrm>
              <a:custGeom>
                <a:avLst/>
                <a:gdLst/>
                <a:ahLst/>
                <a:cxnLst>
                  <a:cxn ang="0">
                    <a:pos x="wd2" y="hd2"/>
                  </a:cxn>
                  <a:cxn ang="5400000">
                    <a:pos x="wd2" y="hd2"/>
                  </a:cxn>
                  <a:cxn ang="10800000">
                    <a:pos x="wd2" y="hd2"/>
                  </a:cxn>
                  <a:cxn ang="16200000">
                    <a:pos x="wd2" y="hd2"/>
                  </a:cxn>
                </a:cxnLst>
                <a:rect l="0" t="0" r="r" b="b"/>
                <a:pathLst>
                  <a:path w="20738" h="20645" extrusionOk="0">
                    <a:moveTo>
                      <a:pt x="13375" y="270"/>
                    </a:moveTo>
                    <a:lnTo>
                      <a:pt x="1974" y="5513"/>
                    </a:lnTo>
                    <a:cubicBezTo>
                      <a:pt x="371" y="6266"/>
                      <a:pt x="-431" y="8372"/>
                      <a:pt x="236" y="10204"/>
                    </a:cubicBezTo>
                    <a:lnTo>
                      <a:pt x="3221" y="18407"/>
                    </a:lnTo>
                    <a:cubicBezTo>
                      <a:pt x="3890" y="20238"/>
                      <a:pt x="5759" y="21117"/>
                      <a:pt x="7362" y="20390"/>
                    </a:cubicBezTo>
                    <a:lnTo>
                      <a:pt x="18764" y="15121"/>
                    </a:lnTo>
                    <a:cubicBezTo>
                      <a:pt x="20369" y="14369"/>
                      <a:pt x="21169" y="12262"/>
                      <a:pt x="20502" y="10430"/>
                    </a:cubicBezTo>
                    <a:lnTo>
                      <a:pt x="17519" y="2228"/>
                    </a:lnTo>
                    <a:cubicBezTo>
                      <a:pt x="16850" y="396"/>
                      <a:pt x="14978" y="-483"/>
                      <a:pt x="13375" y="27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508" name="Shape 5508"/>
              <p:cNvSpPr/>
              <p:nvPr/>
            </p:nvSpPr>
            <p:spPr>
              <a:xfrm flipH="1">
                <a:off x="467443" y="4443293"/>
                <a:ext cx="93487" cy="81800"/>
              </a:xfrm>
              <a:custGeom>
                <a:avLst/>
                <a:gdLst/>
                <a:ahLst/>
                <a:cxnLst>
                  <a:cxn ang="0">
                    <a:pos x="wd2" y="hd2"/>
                  </a:cxn>
                  <a:cxn ang="5400000">
                    <a:pos x="wd2" y="hd2"/>
                  </a:cxn>
                  <a:cxn ang="10800000">
                    <a:pos x="wd2" y="hd2"/>
                  </a:cxn>
                  <a:cxn ang="16200000">
                    <a:pos x="wd2" y="hd2"/>
                  </a:cxn>
                </a:cxnLst>
                <a:rect l="0" t="0" r="r" b="b"/>
                <a:pathLst>
                  <a:path w="20743" h="20633" extrusionOk="0">
                    <a:moveTo>
                      <a:pt x="13374" y="270"/>
                    </a:moveTo>
                    <a:lnTo>
                      <a:pt x="1973" y="5513"/>
                    </a:lnTo>
                    <a:cubicBezTo>
                      <a:pt x="368" y="6266"/>
                      <a:pt x="-432" y="8372"/>
                      <a:pt x="236" y="10204"/>
                    </a:cubicBezTo>
                    <a:lnTo>
                      <a:pt x="3218" y="18407"/>
                    </a:lnTo>
                    <a:cubicBezTo>
                      <a:pt x="3886" y="20238"/>
                      <a:pt x="5759" y="21117"/>
                      <a:pt x="7405" y="20364"/>
                    </a:cubicBezTo>
                    <a:lnTo>
                      <a:pt x="18763" y="15121"/>
                    </a:lnTo>
                    <a:cubicBezTo>
                      <a:pt x="20411" y="14368"/>
                      <a:pt x="21168" y="12262"/>
                      <a:pt x="20500" y="10430"/>
                    </a:cubicBezTo>
                    <a:lnTo>
                      <a:pt x="17515" y="2227"/>
                    </a:lnTo>
                    <a:cubicBezTo>
                      <a:pt x="16847" y="395"/>
                      <a:pt x="14977" y="-483"/>
                      <a:pt x="13374" y="270"/>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sp>
            <p:nvSpPr>
              <p:cNvPr id="5509" name="Shape 5509"/>
              <p:cNvSpPr/>
              <p:nvPr/>
            </p:nvSpPr>
            <p:spPr>
              <a:xfrm flipH="1">
                <a:off x="414855" y="4201805"/>
                <a:ext cx="198663" cy="175287"/>
              </a:xfrm>
              <a:custGeom>
                <a:avLst/>
                <a:gdLst/>
                <a:ahLst/>
                <a:cxnLst>
                  <a:cxn ang="0">
                    <a:pos x="wd2" y="hd2"/>
                  </a:cxn>
                  <a:cxn ang="5400000">
                    <a:pos x="wd2" y="hd2"/>
                  </a:cxn>
                  <a:cxn ang="10800000">
                    <a:pos x="wd2" y="hd2"/>
                  </a:cxn>
                  <a:cxn ang="16200000">
                    <a:pos x="wd2" y="hd2"/>
                  </a:cxn>
                </a:cxnLst>
                <a:rect l="0" t="0" r="r" b="b"/>
                <a:pathLst>
                  <a:path w="20747" h="20634" extrusionOk="0">
                    <a:moveTo>
                      <a:pt x="13368" y="263"/>
                    </a:moveTo>
                    <a:lnTo>
                      <a:pt x="1990" y="5519"/>
                    </a:lnTo>
                    <a:cubicBezTo>
                      <a:pt x="366" y="6263"/>
                      <a:pt x="-422" y="8376"/>
                      <a:pt x="227" y="10202"/>
                    </a:cubicBezTo>
                    <a:lnTo>
                      <a:pt x="3217" y="18406"/>
                    </a:lnTo>
                    <a:cubicBezTo>
                      <a:pt x="3889" y="20232"/>
                      <a:pt x="5766" y="21119"/>
                      <a:pt x="7389" y="20363"/>
                    </a:cubicBezTo>
                    <a:lnTo>
                      <a:pt x="18768" y="15119"/>
                    </a:lnTo>
                    <a:cubicBezTo>
                      <a:pt x="20390" y="14376"/>
                      <a:pt x="21178" y="12262"/>
                      <a:pt x="20507" y="10436"/>
                    </a:cubicBezTo>
                    <a:lnTo>
                      <a:pt x="17516" y="2232"/>
                    </a:lnTo>
                    <a:cubicBezTo>
                      <a:pt x="16868" y="406"/>
                      <a:pt x="14991" y="-481"/>
                      <a:pt x="13368" y="263"/>
                    </a:cubicBezTo>
                    <a:close/>
                  </a:path>
                </a:pathLst>
              </a:custGeom>
              <a:solidFill>
                <a:schemeClr val="tx1"/>
              </a:solidFill>
              <a:ln w="12700" cap="flat">
                <a:noFill/>
                <a:miter lim="400000"/>
              </a:ln>
              <a:effectLst/>
            </p:spPr>
            <p:txBody>
              <a:bodyPr wrap="square" lIns="22860" tIns="22860" rIns="22860" bIns="22860" numCol="1" anchor="t">
                <a:noAutofit/>
              </a:bodyPr>
              <a:lstStyle/>
              <a:p>
                <a:pPr defTabSz="457200">
                  <a:defRPr sz="1200">
                    <a:latin typeface="Gill Sans"/>
                    <a:ea typeface="Gill Sans"/>
                    <a:cs typeface="Gill Sans"/>
                    <a:sym typeface="Gill Sans"/>
                  </a:defRPr>
                </a:pPr>
                <a:endParaRPr sz="600"/>
              </a:p>
            </p:txBody>
          </p:sp>
        </p:grpSp>
      </p:grpSp>
      <p:sp>
        <p:nvSpPr>
          <p:cNvPr id="5516" name="Shape 5516"/>
          <p:cNvSpPr/>
          <p:nvPr/>
        </p:nvSpPr>
        <p:spPr>
          <a:xfrm>
            <a:off x="785978" y="3026766"/>
            <a:ext cx="3159415" cy="13849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a:spcBef>
                <a:spcPts val="300"/>
              </a:spcBef>
              <a:defRPr sz="1800"/>
            </a:pPr>
            <a:r>
              <a:rPr sz="1400" dirty="0" err="1">
                <a:latin typeface="Lato Light"/>
                <a:ea typeface="Roboto Regular"/>
                <a:cs typeface="Roboto Regular"/>
                <a:sym typeface="Roboto Regular"/>
              </a:rPr>
              <a:t>magana</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aliquam</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erat</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volutpat</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ut</a:t>
            </a:r>
            <a:r>
              <a:rPr sz="1400" dirty="0">
                <a:latin typeface="Lato Light"/>
                <a:ea typeface="Roboto Regular"/>
                <a:cs typeface="Roboto Regular"/>
                <a:sym typeface="Roboto Regular"/>
              </a:rPr>
              <a:t> wish </a:t>
            </a:r>
            <a:r>
              <a:rPr sz="1400" dirty="0" err="1">
                <a:latin typeface="Lato Light"/>
                <a:ea typeface="Roboto Regular"/>
                <a:cs typeface="Roboto Regular"/>
                <a:sym typeface="Roboto Regular"/>
              </a:rPr>
              <a:t>enim</a:t>
            </a:r>
            <a:r>
              <a:rPr sz="1400" dirty="0">
                <a:latin typeface="Lato Light"/>
                <a:ea typeface="Roboto Regular"/>
                <a:cs typeface="Roboto Regular"/>
                <a:sym typeface="Roboto Regular"/>
              </a:rPr>
              <a:t> ad minim </a:t>
            </a:r>
            <a:r>
              <a:rPr sz="1400" dirty="0" err="1">
                <a:latin typeface="Lato Light"/>
                <a:ea typeface="Roboto Regular"/>
                <a:cs typeface="Roboto Regular"/>
                <a:sym typeface="Roboto Regular"/>
              </a:rPr>
              <a:t>veniam</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quis</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nostrud</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exerci</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tation</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ullamcorper</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suscipit</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lobortis</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nisl</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ut</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wisi</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enim</a:t>
            </a:r>
            <a:r>
              <a:rPr sz="1400" dirty="0">
                <a:latin typeface="Lato Light"/>
                <a:ea typeface="Roboto Regular"/>
                <a:cs typeface="Roboto Regular"/>
                <a:sym typeface="Roboto Regular"/>
              </a:rPr>
              <a:t> ad minim </a:t>
            </a:r>
            <a:r>
              <a:rPr sz="1400" dirty="0" err="1">
                <a:latin typeface="Lato Light"/>
                <a:ea typeface="Roboto Regular"/>
                <a:cs typeface="Roboto Regular"/>
                <a:sym typeface="Roboto Regular"/>
              </a:rPr>
              <a:t>veniam</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quis</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nostrud</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exerci</a:t>
            </a:r>
            <a:r>
              <a:rPr sz="1400" dirty="0">
                <a:latin typeface="Lato Light"/>
                <a:ea typeface="Roboto Regular"/>
                <a:cs typeface="Roboto Regular"/>
                <a:sym typeface="Roboto Regular"/>
              </a:rPr>
              <a:t> </a:t>
            </a:r>
            <a:r>
              <a:rPr sz="1400" dirty="0" err="1">
                <a:latin typeface="Lato Light"/>
                <a:ea typeface="Roboto Regular"/>
                <a:cs typeface="Roboto Regular"/>
                <a:sym typeface="Roboto Regular"/>
              </a:rPr>
              <a:t>tation</a:t>
            </a:r>
            <a:endParaRPr sz="1400" dirty="0">
              <a:latin typeface="Lato Light"/>
              <a:ea typeface="Roboto Regular"/>
              <a:cs typeface="Roboto Regular"/>
              <a:sym typeface="Roboto Regular"/>
            </a:endParaRPr>
          </a:p>
        </p:txBody>
      </p:sp>
      <p:sp>
        <p:nvSpPr>
          <p:cNvPr id="5517" name="Shape 5517"/>
          <p:cNvSpPr/>
          <p:nvPr/>
        </p:nvSpPr>
        <p:spPr>
          <a:xfrm>
            <a:off x="8355307" y="2480573"/>
            <a:ext cx="443415" cy="624321"/>
          </a:xfrm>
          <a:custGeom>
            <a:avLst/>
            <a:gdLst/>
            <a:ahLst/>
            <a:cxnLst>
              <a:cxn ang="0">
                <a:pos x="wd2" y="hd2"/>
              </a:cxn>
              <a:cxn ang="5400000">
                <a:pos x="wd2" y="hd2"/>
              </a:cxn>
              <a:cxn ang="10800000">
                <a:pos x="wd2" y="hd2"/>
              </a:cxn>
              <a:cxn ang="16200000">
                <a:pos x="wd2" y="hd2"/>
              </a:cxn>
            </a:cxnLst>
            <a:rect l="0" t="0" r="r" b="b"/>
            <a:pathLst>
              <a:path w="21332" h="21600" extrusionOk="0">
                <a:moveTo>
                  <a:pt x="11140" y="0"/>
                </a:moveTo>
                <a:cubicBezTo>
                  <a:pt x="10781" y="0"/>
                  <a:pt x="10536" y="175"/>
                  <a:pt x="10536" y="435"/>
                </a:cubicBezTo>
                <a:cubicBezTo>
                  <a:pt x="10536" y="478"/>
                  <a:pt x="10185" y="2854"/>
                  <a:pt x="9946" y="3933"/>
                </a:cubicBezTo>
                <a:cubicBezTo>
                  <a:pt x="9826" y="4365"/>
                  <a:pt x="9528" y="5309"/>
                  <a:pt x="9169" y="5309"/>
                </a:cubicBezTo>
                <a:cubicBezTo>
                  <a:pt x="9111" y="5309"/>
                  <a:pt x="8986" y="5313"/>
                  <a:pt x="8866" y="5227"/>
                </a:cubicBezTo>
                <a:cubicBezTo>
                  <a:pt x="8148" y="5012"/>
                  <a:pt x="7607" y="3235"/>
                  <a:pt x="7427" y="2587"/>
                </a:cubicBezTo>
                <a:cubicBezTo>
                  <a:pt x="7128" y="1637"/>
                  <a:pt x="7010" y="911"/>
                  <a:pt x="7010" y="911"/>
                </a:cubicBezTo>
                <a:cubicBezTo>
                  <a:pt x="7010" y="781"/>
                  <a:pt x="6886" y="645"/>
                  <a:pt x="6765" y="559"/>
                </a:cubicBezTo>
                <a:cubicBezTo>
                  <a:pt x="6586" y="471"/>
                  <a:pt x="6412" y="433"/>
                  <a:pt x="6233" y="476"/>
                </a:cubicBezTo>
                <a:lnTo>
                  <a:pt x="4491" y="818"/>
                </a:lnTo>
                <a:cubicBezTo>
                  <a:pt x="4192" y="860"/>
                  <a:pt x="4014" y="1120"/>
                  <a:pt x="4074" y="1335"/>
                </a:cubicBezTo>
                <a:cubicBezTo>
                  <a:pt x="4074" y="1335"/>
                  <a:pt x="4612" y="2286"/>
                  <a:pt x="4851" y="3322"/>
                </a:cubicBezTo>
                <a:cubicBezTo>
                  <a:pt x="5032" y="3927"/>
                  <a:pt x="4666" y="4581"/>
                  <a:pt x="3945" y="4926"/>
                </a:cubicBezTo>
                <a:cubicBezTo>
                  <a:pt x="3765" y="5013"/>
                  <a:pt x="3589" y="5057"/>
                  <a:pt x="3470" y="5144"/>
                </a:cubicBezTo>
                <a:cubicBezTo>
                  <a:pt x="3170" y="5273"/>
                  <a:pt x="2807" y="5527"/>
                  <a:pt x="2505" y="5786"/>
                </a:cubicBezTo>
                <a:cubicBezTo>
                  <a:pt x="9638" y="7212"/>
                  <a:pt x="16591" y="19268"/>
                  <a:pt x="20307" y="6655"/>
                </a:cubicBezTo>
                <a:cubicBezTo>
                  <a:pt x="19707" y="5965"/>
                  <a:pt x="18928" y="5660"/>
                  <a:pt x="18149" y="5444"/>
                </a:cubicBezTo>
                <a:cubicBezTo>
                  <a:pt x="17969" y="5401"/>
                  <a:pt x="17851" y="5353"/>
                  <a:pt x="17731" y="5309"/>
                </a:cubicBezTo>
                <a:cubicBezTo>
                  <a:pt x="17432" y="5180"/>
                  <a:pt x="17257" y="4192"/>
                  <a:pt x="17616" y="2681"/>
                </a:cubicBezTo>
                <a:cubicBezTo>
                  <a:pt x="17796" y="1988"/>
                  <a:pt x="18451" y="1212"/>
                  <a:pt x="18451" y="1170"/>
                </a:cubicBezTo>
                <a:cubicBezTo>
                  <a:pt x="18571" y="1040"/>
                  <a:pt x="18571" y="906"/>
                  <a:pt x="18451" y="776"/>
                </a:cubicBezTo>
                <a:cubicBezTo>
                  <a:pt x="18389" y="646"/>
                  <a:pt x="18216" y="562"/>
                  <a:pt x="18034" y="517"/>
                </a:cubicBezTo>
                <a:lnTo>
                  <a:pt x="16350" y="300"/>
                </a:lnTo>
                <a:cubicBezTo>
                  <a:pt x="16048" y="215"/>
                  <a:pt x="15750" y="384"/>
                  <a:pt x="15630" y="600"/>
                </a:cubicBezTo>
                <a:cubicBezTo>
                  <a:pt x="15271" y="1810"/>
                  <a:pt x="13950" y="4445"/>
                  <a:pt x="13472" y="4833"/>
                </a:cubicBezTo>
                <a:cubicBezTo>
                  <a:pt x="13411" y="4876"/>
                  <a:pt x="13358" y="4968"/>
                  <a:pt x="13299" y="4968"/>
                </a:cubicBezTo>
                <a:cubicBezTo>
                  <a:pt x="13119" y="4968"/>
                  <a:pt x="12766" y="4713"/>
                  <a:pt x="12766" y="4368"/>
                </a:cubicBezTo>
                <a:cubicBezTo>
                  <a:pt x="12706" y="3762"/>
                  <a:pt x="13064" y="1600"/>
                  <a:pt x="13184" y="476"/>
                </a:cubicBezTo>
                <a:cubicBezTo>
                  <a:pt x="13184" y="347"/>
                  <a:pt x="13116" y="262"/>
                  <a:pt x="12997" y="176"/>
                </a:cubicBezTo>
                <a:cubicBezTo>
                  <a:pt x="12877" y="47"/>
                  <a:pt x="12699" y="0"/>
                  <a:pt x="12579" y="0"/>
                </a:cubicBezTo>
                <a:lnTo>
                  <a:pt x="11140" y="0"/>
                </a:lnTo>
                <a:close/>
                <a:moveTo>
                  <a:pt x="1584" y="6375"/>
                </a:moveTo>
                <a:cubicBezTo>
                  <a:pt x="1465" y="6461"/>
                  <a:pt x="1342" y="6550"/>
                  <a:pt x="1282" y="6593"/>
                </a:cubicBezTo>
                <a:cubicBezTo>
                  <a:pt x="266" y="7669"/>
                  <a:pt x="-211" y="9601"/>
                  <a:pt x="88" y="11623"/>
                </a:cubicBezTo>
                <a:cubicBezTo>
                  <a:pt x="326" y="13344"/>
                  <a:pt x="1230" y="15878"/>
                  <a:pt x="4160" y="18071"/>
                </a:cubicBezTo>
                <a:cubicBezTo>
                  <a:pt x="7273" y="20437"/>
                  <a:pt x="9906" y="21600"/>
                  <a:pt x="12119" y="21600"/>
                </a:cubicBezTo>
                <a:cubicBezTo>
                  <a:pt x="13254" y="21600"/>
                  <a:pt x="14274" y="21299"/>
                  <a:pt x="15170" y="20741"/>
                </a:cubicBezTo>
                <a:cubicBezTo>
                  <a:pt x="16009" y="20182"/>
                  <a:pt x="17202" y="19067"/>
                  <a:pt x="18278" y="17605"/>
                </a:cubicBezTo>
                <a:cubicBezTo>
                  <a:pt x="17083" y="17390"/>
                  <a:pt x="15343" y="16955"/>
                  <a:pt x="14148" y="16094"/>
                </a:cubicBezTo>
                <a:cubicBezTo>
                  <a:pt x="9603" y="12825"/>
                  <a:pt x="12292" y="8225"/>
                  <a:pt x="1584" y="6375"/>
                </a:cubicBezTo>
                <a:close/>
                <a:moveTo>
                  <a:pt x="21027" y="8176"/>
                </a:moveTo>
                <a:cubicBezTo>
                  <a:pt x="18816" y="13609"/>
                  <a:pt x="10813" y="12829"/>
                  <a:pt x="14997" y="15804"/>
                </a:cubicBezTo>
                <a:cubicBezTo>
                  <a:pt x="16074" y="16579"/>
                  <a:pt x="17736" y="16977"/>
                  <a:pt x="18753" y="17150"/>
                </a:cubicBezTo>
                <a:cubicBezTo>
                  <a:pt x="20186" y="14994"/>
                  <a:pt x="21389" y="12363"/>
                  <a:pt x="21329" y="10163"/>
                </a:cubicBezTo>
                <a:cubicBezTo>
                  <a:pt x="21329" y="9388"/>
                  <a:pt x="21206" y="8736"/>
                  <a:pt x="21027" y="8176"/>
                </a:cubicBezTo>
                <a:close/>
              </a:path>
            </a:pathLst>
          </a:custGeom>
          <a:solidFill>
            <a:schemeClr val="accent1"/>
          </a:solidFill>
          <a:ln w="12700">
            <a:miter lim="400000"/>
          </a:ln>
        </p:spPr>
        <p:txBody>
          <a:bodyPr lIns="22860" rIns="22860"/>
          <a:lstStyle/>
          <a:p>
            <a:pPr defTabSz="457200">
              <a:defRPr sz="1200">
                <a:latin typeface="Gill Sans"/>
                <a:ea typeface="Gill Sans"/>
                <a:cs typeface="Gill Sans"/>
                <a:sym typeface="Gill Sans"/>
              </a:defRPr>
            </a:pPr>
            <a:endParaRPr sz="600"/>
          </a:p>
        </p:txBody>
      </p:sp>
      <p:sp>
        <p:nvSpPr>
          <p:cNvPr id="5518" name="Shape 5518"/>
          <p:cNvSpPr/>
          <p:nvPr/>
        </p:nvSpPr>
        <p:spPr>
          <a:xfrm>
            <a:off x="8340228" y="3397750"/>
            <a:ext cx="458494" cy="340626"/>
          </a:xfrm>
          <a:custGeom>
            <a:avLst/>
            <a:gdLst/>
            <a:ahLst/>
            <a:cxnLst>
              <a:cxn ang="0">
                <a:pos x="wd2" y="hd2"/>
              </a:cxn>
              <a:cxn ang="5400000">
                <a:pos x="wd2" y="hd2"/>
              </a:cxn>
              <a:cxn ang="10800000">
                <a:pos x="wd2" y="hd2"/>
              </a:cxn>
              <a:cxn ang="16200000">
                <a:pos x="wd2" y="hd2"/>
              </a:cxn>
            </a:cxnLst>
            <a:rect l="0" t="0" r="r" b="b"/>
            <a:pathLst>
              <a:path w="21531" h="17396" extrusionOk="0">
                <a:moveTo>
                  <a:pt x="3069" y="3746"/>
                </a:moveTo>
                <a:cubicBezTo>
                  <a:pt x="624" y="7247"/>
                  <a:pt x="121" y="13152"/>
                  <a:pt x="4" y="15430"/>
                </a:cubicBezTo>
                <a:cubicBezTo>
                  <a:pt x="-33" y="16021"/>
                  <a:pt x="199" y="16613"/>
                  <a:pt x="624" y="16991"/>
                </a:cubicBezTo>
                <a:cubicBezTo>
                  <a:pt x="1014" y="17328"/>
                  <a:pt x="1516" y="17456"/>
                  <a:pt x="1981" y="17371"/>
                </a:cubicBezTo>
                <a:lnTo>
                  <a:pt x="6676" y="16653"/>
                </a:lnTo>
                <a:cubicBezTo>
                  <a:pt x="9428" y="16190"/>
                  <a:pt x="8846" y="10959"/>
                  <a:pt x="8923" y="8892"/>
                </a:cubicBezTo>
                <a:cubicBezTo>
                  <a:pt x="9388" y="8385"/>
                  <a:pt x="9933" y="7626"/>
                  <a:pt x="10708" y="6825"/>
                </a:cubicBezTo>
                <a:cubicBezTo>
                  <a:pt x="11523" y="7710"/>
                  <a:pt x="12180" y="8470"/>
                  <a:pt x="12685" y="9018"/>
                </a:cubicBezTo>
                <a:cubicBezTo>
                  <a:pt x="12763" y="11043"/>
                  <a:pt x="12143" y="16190"/>
                  <a:pt x="14858" y="16653"/>
                </a:cubicBezTo>
                <a:lnTo>
                  <a:pt x="19550" y="17371"/>
                </a:lnTo>
                <a:cubicBezTo>
                  <a:pt x="20015" y="17456"/>
                  <a:pt x="20519" y="17328"/>
                  <a:pt x="20907" y="16991"/>
                </a:cubicBezTo>
                <a:cubicBezTo>
                  <a:pt x="21334" y="16613"/>
                  <a:pt x="21567" y="16021"/>
                  <a:pt x="21527" y="15430"/>
                </a:cubicBezTo>
                <a:cubicBezTo>
                  <a:pt x="21450" y="13152"/>
                  <a:pt x="20945" y="7247"/>
                  <a:pt x="18502" y="3746"/>
                </a:cubicBezTo>
                <a:cubicBezTo>
                  <a:pt x="12995" y="-4144"/>
                  <a:pt x="12493" y="1973"/>
                  <a:pt x="12648" y="7963"/>
                </a:cubicBezTo>
                <a:cubicBezTo>
                  <a:pt x="12025" y="7163"/>
                  <a:pt x="11446" y="6402"/>
                  <a:pt x="11405" y="6360"/>
                </a:cubicBezTo>
                <a:lnTo>
                  <a:pt x="11446" y="1889"/>
                </a:lnTo>
                <a:lnTo>
                  <a:pt x="10125" y="1889"/>
                </a:lnTo>
                <a:lnTo>
                  <a:pt x="10048" y="6360"/>
                </a:lnTo>
                <a:cubicBezTo>
                  <a:pt x="10125" y="6276"/>
                  <a:pt x="9546" y="6994"/>
                  <a:pt x="8886" y="7795"/>
                </a:cubicBezTo>
                <a:cubicBezTo>
                  <a:pt x="9041" y="1847"/>
                  <a:pt x="8498" y="-4059"/>
                  <a:pt x="3069" y="3746"/>
                </a:cubicBezTo>
                <a:cubicBezTo>
                  <a:pt x="3069" y="3746"/>
                  <a:pt x="3069" y="3746"/>
                  <a:pt x="3069" y="3746"/>
                </a:cubicBezTo>
                <a:close/>
              </a:path>
            </a:pathLst>
          </a:custGeom>
          <a:solidFill>
            <a:schemeClr val="accent2"/>
          </a:solidFill>
          <a:ln w="12700">
            <a:miter lim="400000"/>
          </a:ln>
        </p:spPr>
        <p:txBody>
          <a:bodyPr lIns="22860" rIns="22860"/>
          <a:lstStyle/>
          <a:p>
            <a:pPr defTabSz="457200">
              <a:defRPr sz="1200">
                <a:latin typeface="Gill Sans"/>
                <a:ea typeface="Gill Sans"/>
                <a:cs typeface="Gill Sans"/>
                <a:sym typeface="Gill Sans"/>
              </a:defRPr>
            </a:pPr>
            <a:endParaRPr sz="600"/>
          </a:p>
        </p:txBody>
      </p:sp>
      <p:sp>
        <p:nvSpPr>
          <p:cNvPr id="5519" name="Shape 5519"/>
          <p:cNvSpPr/>
          <p:nvPr/>
        </p:nvSpPr>
        <p:spPr>
          <a:xfrm>
            <a:off x="8384732" y="4137580"/>
            <a:ext cx="413990" cy="411623"/>
          </a:xfrm>
          <a:custGeom>
            <a:avLst/>
            <a:gdLst/>
            <a:ahLst/>
            <a:cxnLst>
              <a:cxn ang="0">
                <a:pos x="wd2" y="hd2"/>
              </a:cxn>
              <a:cxn ang="5400000">
                <a:pos x="wd2" y="hd2"/>
              </a:cxn>
              <a:cxn ang="10800000">
                <a:pos x="wd2" y="hd2"/>
              </a:cxn>
              <a:cxn ang="16200000">
                <a:pos x="wd2" y="hd2"/>
              </a:cxn>
            </a:cxnLst>
            <a:rect l="0" t="0" r="r" b="b"/>
            <a:pathLst>
              <a:path w="21536" h="20659" extrusionOk="0">
                <a:moveTo>
                  <a:pt x="7505" y="364"/>
                </a:moveTo>
                <a:cubicBezTo>
                  <a:pt x="7505" y="364"/>
                  <a:pt x="7309" y="3890"/>
                  <a:pt x="10833" y="5653"/>
                </a:cubicBezTo>
                <a:cubicBezTo>
                  <a:pt x="10833" y="5653"/>
                  <a:pt x="9984" y="7858"/>
                  <a:pt x="11616" y="9432"/>
                </a:cubicBezTo>
                <a:cubicBezTo>
                  <a:pt x="11616" y="9432"/>
                  <a:pt x="10376" y="11447"/>
                  <a:pt x="10767" y="13147"/>
                </a:cubicBezTo>
                <a:cubicBezTo>
                  <a:pt x="10767" y="13147"/>
                  <a:pt x="9197" y="13147"/>
                  <a:pt x="7503" y="14155"/>
                </a:cubicBezTo>
                <a:cubicBezTo>
                  <a:pt x="5808" y="15162"/>
                  <a:pt x="4437" y="14785"/>
                  <a:pt x="3915" y="14596"/>
                </a:cubicBezTo>
                <a:cubicBezTo>
                  <a:pt x="3393" y="14407"/>
                  <a:pt x="0" y="14407"/>
                  <a:pt x="0" y="16359"/>
                </a:cubicBezTo>
                <a:cubicBezTo>
                  <a:pt x="0" y="18311"/>
                  <a:pt x="0" y="20452"/>
                  <a:pt x="0" y="20452"/>
                </a:cubicBezTo>
                <a:cubicBezTo>
                  <a:pt x="900" y="20916"/>
                  <a:pt x="2023" y="20452"/>
                  <a:pt x="2023" y="20452"/>
                </a:cubicBezTo>
                <a:cubicBezTo>
                  <a:pt x="2023" y="20452"/>
                  <a:pt x="2023" y="18878"/>
                  <a:pt x="2023" y="18059"/>
                </a:cubicBezTo>
                <a:cubicBezTo>
                  <a:pt x="2023" y="17241"/>
                  <a:pt x="2219" y="16422"/>
                  <a:pt x="3785" y="16674"/>
                </a:cubicBezTo>
                <a:cubicBezTo>
                  <a:pt x="3785" y="16674"/>
                  <a:pt x="5677" y="21145"/>
                  <a:pt x="12138" y="20452"/>
                </a:cubicBezTo>
                <a:cubicBezTo>
                  <a:pt x="18598" y="19760"/>
                  <a:pt x="21470" y="14785"/>
                  <a:pt x="21535" y="9936"/>
                </a:cubicBezTo>
                <a:cubicBezTo>
                  <a:pt x="21600" y="5087"/>
                  <a:pt x="17685" y="-203"/>
                  <a:pt x="12138" y="3134"/>
                </a:cubicBezTo>
                <a:cubicBezTo>
                  <a:pt x="12138" y="3134"/>
                  <a:pt x="9462" y="2946"/>
                  <a:pt x="9397" y="364"/>
                </a:cubicBezTo>
                <a:cubicBezTo>
                  <a:pt x="9397" y="364"/>
                  <a:pt x="8483" y="-455"/>
                  <a:pt x="7505" y="364"/>
                </a:cubicBezTo>
                <a:close/>
              </a:path>
            </a:pathLst>
          </a:custGeom>
          <a:solidFill>
            <a:schemeClr val="accent3"/>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520" name="Shape 5520"/>
          <p:cNvSpPr/>
          <p:nvPr/>
        </p:nvSpPr>
        <p:spPr>
          <a:xfrm>
            <a:off x="8376196" y="5649792"/>
            <a:ext cx="422526" cy="488515"/>
          </a:xfrm>
          <a:custGeom>
            <a:avLst/>
            <a:gdLst/>
            <a:ahLst/>
            <a:cxnLst>
              <a:cxn ang="0">
                <a:pos x="wd2" y="hd2"/>
              </a:cxn>
              <a:cxn ang="5400000">
                <a:pos x="wd2" y="hd2"/>
              </a:cxn>
              <a:cxn ang="10800000">
                <a:pos x="wd2" y="hd2"/>
              </a:cxn>
              <a:cxn ang="16200000">
                <a:pos x="wd2" y="hd2"/>
              </a:cxn>
            </a:cxnLst>
            <a:rect l="0" t="0" r="r" b="b"/>
            <a:pathLst>
              <a:path w="20433" h="21262" extrusionOk="0">
                <a:moveTo>
                  <a:pt x="16157" y="2297"/>
                </a:moveTo>
                <a:cubicBezTo>
                  <a:pt x="16157" y="2297"/>
                  <a:pt x="16228" y="520"/>
                  <a:pt x="14685" y="128"/>
                </a:cubicBezTo>
                <a:cubicBezTo>
                  <a:pt x="13142" y="-265"/>
                  <a:pt x="11482" y="234"/>
                  <a:pt x="10924" y="1810"/>
                </a:cubicBezTo>
                <a:cubicBezTo>
                  <a:pt x="10500" y="3006"/>
                  <a:pt x="11036" y="3843"/>
                  <a:pt x="11607" y="4666"/>
                </a:cubicBezTo>
                <a:cubicBezTo>
                  <a:pt x="11896" y="5085"/>
                  <a:pt x="12558" y="5587"/>
                  <a:pt x="10236" y="8489"/>
                </a:cubicBezTo>
                <a:cubicBezTo>
                  <a:pt x="7914" y="11390"/>
                  <a:pt x="7114" y="12391"/>
                  <a:pt x="6073" y="13692"/>
                </a:cubicBezTo>
                <a:cubicBezTo>
                  <a:pt x="5032" y="14993"/>
                  <a:pt x="3127" y="14593"/>
                  <a:pt x="1725" y="15507"/>
                </a:cubicBezTo>
                <a:cubicBezTo>
                  <a:pt x="322" y="16422"/>
                  <a:pt x="-674" y="17967"/>
                  <a:pt x="557" y="19170"/>
                </a:cubicBezTo>
                <a:cubicBezTo>
                  <a:pt x="1934" y="20516"/>
                  <a:pt x="3996" y="19184"/>
                  <a:pt x="3996" y="19184"/>
                </a:cubicBezTo>
                <a:cubicBezTo>
                  <a:pt x="3996" y="19184"/>
                  <a:pt x="5023" y="21182"/>
                  <a:pt x="6313" y="21259"/>
                </a:cubicBezTo>
                <a:cubicBezTo>
                  <a:pt x="7602" y="21335"/>
                  <a:pt x="8950" y="19857"/>
                  <a:pt x="8189" y="17952"/>
                </a:cubicBezTo>
                <a:cubicBezTo>
                  <a:pt x="7661" y="16628"/>
                  <a:pt x="9066" y="14113"/>
                  <a:pt x="11788" y="10711"/>
                </a:cubicBezTo>
                <a:cubicBezTo>
                  <a:pt x="14510" y="7309"/>
                  <a:pt x="16249" y="6613"/>
                  <a:pt x="17477" y="6345"/>
                </a:cubicBezTo>
                <a:cubicBezTo>
                  <a:pt x="18704" y="6077"/>
                  <a:pt x="20926" y="4726"/>
                  <a:pt x="20334" y="3100"/>
                </a:cubicBezTo>
                <a:cubicBezTo>
                  <a:pt x="19889" y="1877"/>
                  <a:pt x="17913" y="1157"/>
                  <a:pt x="16157" y="2297"/>
                </a:cubicBezTo>
                <a:close/>
              </a:path>
            </a:pathLst>
          </a:custGeom>
          <a:solidFill>
            <a:schemeClr val="accent5"/>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521" name="Shape 5521"/>
          <p:cNvSpPr/>
          <p:nvPr/>
        </p:nvSpPr>
        <p:spPr>
          <a:xfrm>
            <a:off x="8326250" y="1794328"/>
            <a:ext cx="472472" cy="446154"/>
          </a:xfrm>
          <a:custGeom>
            <a:avLst/>
            <a:gdLst/>
            <a:ahLst/>
            <a:cxnLst>
              <a:cxn ang="0">
                <a:pos x="wd2" y="hd2"/>
              </a:cxn>
              <a:cxn ang="5400000">
                <a:pos x="wd2" y="hd2"/>
              </a:cxn>
              <a:cxn ang="10800000">
                <a:pos x="wd2" y="hd2"/>
              </a:cxn>
              <a:cxn ang="16200000">
                <a:pos x="wd2" y="hd2"/>
              </a:cxn>
            </a:cxnLst>
            <a:rect l="0" t="0" r="r" b="b"/>
            <a:pathLst>
              <a:path w="20859" h="21555" extrusionOk="0">
                <a:moveTo>
                  <a:pt x="7413" y="24"/>
                </a:moveTo>
                <a:cubicBezTo>
                  <a:pt x="7002" y="90"/>
                  <a:pt x="6599" y="297"/>
                  <a:pt x="6197" y="643"/>
                </a:cubicBezTo>
                <a:cubicBezTo>
                  <a:pt x="5677" y="1091"/>
                  <a:pt x="4979" y="1350"/>
                  <a:pt x="4323" y="1537"/>
                </a:cubicBezTo>
                <a:cubicBezTo>
                  <a:pt x="3146" y="1872"/>
                  <a:pt x="2017" y="2207"/>
                  <a:pt x="1716" y="3741"/>
                </a:cubicBezTo>
                <a:cubicBezTo>
                  <a:pt x="1558" y="4548"/>
                  <a:pt x="1667" y="4971"/>
                  <a:pt x="2620" y="5139"/>
                </a:cubicBezTo>
                <a:cubicBezTo>
                  <a:pt x="3547" y="5302"/>
                  <a:pt x="4423" y="5945"/>
                  <a:pt x="5254" y="6503"/>
                </a:cubicBezTo>
                <a:cubicBezTo>
                  <a:pt x="5493" y="6663"/>
                  <a:pt x="5495" y="7249"/>
                  <a:pt x="5605" y="7641"/>
                </a:cubicBezTo>
                <a:cubicBezTo>
                  <a:pt x="5515" y="7721"/>
                  <a:pt x="5423" y="7801"/>
                  <a:pt x="5333" y="7881"/>
                </a:cubicBezTo>
                <a:cubicBezTo>
                  <a:pt x="4234" y="6327"/>
                  <a:pt x="2991" y="5122"/>
                  <a:pt x="1290" y="6603"/>
                </a:cubicBezTo>
                <a:cubicBezTo>
                  <a:pt x="700" y="7118"/>
                  <a:pt x="33" y="8077"/>
                  <a:pt x="75" y="8784"/>
                </a:cubicBezTo>
                <a:cubicBezTo>
                  <a:pt x="146" y="9967"/>
                  <a:pt x="758" y="11111"/>
                  <a:pt x="1190" y="12410"/>
                </a:cubicBezTo>
                <a:cubicBezTo>
                  <a:pt x="-303" y="14687"/>
                  <a:pt x="-372" y="15373"/>
                  <a:pt x="874" y="16795"/>
                </a:cubicBezTo>
                <a:cubicBezTo>
                  <a:pt x="3559" y="14034"/>
                  <a:pt x="5784" y="13663"/>
                  <a:pt x="6724" y="15954"/>
                </a:cubicBezTo>
                <a:cubicBezTo>
                  <a:pt x="5828" y="15741"/>
                  <a:pt x="4949" y="15254"/>
                  <a:pt x="4191" y="15426"/>
                </a:cubicBezTo>
                <a:cubicBezTo>
                  <a:pt x="3363" y="15614"/>
                  <a:pt x="2567" y="16318"/>
                  <a:pt x="1905" y="16973"/>
                </a:cubicBezTo>
                <a:cubicBezTo>
                  <a:pt x="1121" y="17748"/>
                  <a:pt x="1357" y="18689"/>
                  <a:pt x="1861" y="19581"/>
                </a:cubicBezTo>
                <a:cubicBezTo>
                  <a:pt x="2473" y="19322"/>
                  <a:pt x="3011" y="19097"/>
                  <a:pt x="3845" y="18745"/>
                </a:cubicBezTo>
                <a:cubicBezTo>
                  <a:pt x="3270" y="20817"/>
                  <a:pt x="4167" y="21393"/>
                  <a:pt x="5561" y="21492"/>
                </a:cubicBezTo>
                <a:cubicBezTo>
                  <a:pt x="5597" y="21495"/>
                  <a:pt x="5633" y="21557"/>
                  <a:pt x="5666" y="21555"/>
                </a:cubicBezTo>
                <a:cubicBezTo>
                  <a:pt x="6845" y="21467"/>
                  <a:pt x="8032" y="21433"/>
                  <a:pt x="9195" y="21233"/>
                </a:cubicBezTo>
                <a:cubicBezTo>
                  <a:pt x="9431" y="21192"/>
                  <a:pt x="9663" y="20529"/>
                  <a:pt x="9739" y="20118"/>
                </a:cubicBezTo>
                <a:cubicBezTo>
                  <a:pt x="9833" y="19613"/>
                  <a:pt x="9761" y="19072"/>
                  <a:pt x="9761" y="18428"/>
                </a:cubicBezTo>
                <a:cubicBezTo>
                  <a:pt x="7341" y="19463"/>
                  <a:pt x="5937" y="19243"/>
                  <a:pt x="5789" y="17828"/>
                </a:cubicBezTo>
                <a:cubicBezTo>
                  <a:pt x="6322" y="17939"/>
                  <a:pt x="6829" y="18086"/>
                  <a:pt x="7343" y="18140"/>
                </a:cubicBezTo>
                <a:cubicBezTo>
                  <a:pt x="8884" y="18300"/>
                  <a:pt x="9779" y="17382"/>
                  <a:pt x="9778" y="15695"/>
                </a:cubicBezTo>
                <a:cubicBezTo>
                  <a:pt x="9778" y="13116"/>
                  <a:pt x="9788" y="10537"/>
                  <a:pt x="9783" y="7958"/>
                </a:cubicBezTo>
                <a:cubicBezTo>
                  <a:pt x="9780" y="6516"/>
                  <a:pt x="9032" y="5647"/>
                  <a:pt x="7729" y="5528"/>
                </a:cubicBezTo>
                <a:cubicBezTo>
                  <a:pt x="7362" y="5494"/>
                  <a:pt x="6998" y="5443"/>
                  <a:pt x="6632" y="5398"/>
                </a:cubicBezTo>
                <a:cubicBezTo>
                  <a:pt x="6640" y="5248"/>
                  <a:pt x="6650" y="5096"/>
                  <a:pt x="6658" y="4947"/>
                </a:cubicBezTo>
                <a:cubicBezTo>
                  <a:pt x="7688" y="4188"/>
                  <a:pt x="8718" y="4924"/>
                  <a:pt x="9787" y="5312"/>
                </a:cubicBezTo>
                <a:cubicBezTo>
                  <a:pt x="9787" y="4304"/>
                  <a:pt x="9723" y="3411"/>
                  <a:pt x="9800" y="2531"/>
                </a:cubicBezTo>
                <a:cubicBezTo>
                  <a:pt x="9895" y="1457"/>
                  <a:pt x="9545" y="682"/>
                  <a:pt x="8681" y="249"/>
                </a:cubicBezTo>
                <a:cubicBezTo>
                  <a:pt x="8244" y="31"/>
                  <a:pt x="7824" y="-43"/>
                  <a:pt x="7413" y="24"/>
                </a:cubicBezTo>
                <a:close/>
                <a:moveTo>
                  <a:pt x="13443" y="24"/>
                </a:moveTo>
                <a:cubicBezTo>
                  <a:pt x="13032" y="-43"/>
                  <a:pt x="12616" y="31"/>
                  <a:pt x="12179" y="249"/>
                </a:cubicBezTo>
                <a:cubicBezTo>
                  <a:pt x="11316" y="682"/>
                  <a:pt x="10961" y="1457"/>
                  <a:pt x="11056" y="2531"/>
                </a:cubicBezTo>
                <a:cubicBezTo>
                  <a:pt x="11133" y="3411"/>
                  <a:pt x="11073" y="4304"/>
                  <a:pt x="11073" y="5312"/>
                </a:cubicBezTo>
                <a:cubicBezTo>
                  <a:pt x="12142" y="4924"/>
                  <a:pt x="13173" y="4188"/>
                  <a:pt x="14202" y="4947"/>
                </a:cubicBezTo>
                <a:cubicBezTo>
                  <a:pt x="14211" y="5096"/>
                  <a:pt x="14216" y="5248"/>
                  <a:pt x="14224" y="5398"/>
                </a:cubicBezTo>
                <a:cubicBezTo>
                  <a:pt x="13858" y="5443"/>
                  <a:pt x="13494" y="5494"/>
                  <a:pt x="13127" y="5528"/>
                </a:cubicBezTo>
                <a:cubicBezTo>
                  <a:pt x="11824" y="5647"/>
                  <a:pt x="11076" y="6516"/>
                  <a:pt x="11073" y="7958"/>
                </a:cubicBezTo>
                <a:cubicBezTo>
                  <a:pt x="11068" y="10537"/>
                  <a:pt x="11082" y="13116"/>
                  <a:pt x="11082" y="15695"/>
                </a:cubicBezTo>
                <a:cubicBezTo>
                  <a:pt x="11082" y="17382"/>
                  <a:pt x="11976" y="18300"/>
                  <a:pt x="13518" y="18140"/>
                </a:cubicBezTo>
                <a:cubicBezTo>
                  <a:pt x="14031" y="18086"/>
                  <a:pt x="14538" y="17939"/>
                  <a:pt x="15071" y="17828"/>
                </a:cubicBezTo>
                <a:cubicBezTo>
                  <a:pt x="14923" y="19243"/>
                  <a:pt x="13519" y="19463"/>
                  <a:pt x="11099" y="18428"/>
                </a:cubicBezTo>
                <a:cubicBezTo>
                  <a:pt x="11099" y="19072"/>
                  <a:pt x="11028" y="19613"/>
                  <a:pt x="11121" y="20118"/>
                </a:cubicBezTo>
                <a:cubicBezTo>
                  <a:pt x="11197" y="20529"/>
                  <a:pt x="11430" y="21192"/>
                  <a:pt x="11666" y="21233"/>
                </a:cubicBezTo>
                <a:cubicBezTo>
                  <a:pt x="12828" y="21433"/>
                  <a:pt x="14011" y="21467"/>
                  <a:pt x="15190" y="21555"/>
                </a:cubicBezTo>
                <a:cubicBezTo>
                  <a:pt x="15223" y="21557"/>
                  <a:pt x="15259" y="21495"/>
                  <a:pt x="15295" y="21492"/>
                </a:cubicBezTo>
                <a:cubicBezTo>
                  <a:pt x="16689" y="21393"/>
                  <a:pt x="17590" y="20817"/>
                  <a:pt x="17016" y="18745"/>
                </a:cubicBezTo>
                <a:cubicBezTo>
                  <a:pt x="17849" y="19097"/>
                  <a:pt x="18383" y="19322"/>
                  <a:pt x="18995" y="19581"/>
                </a:cubicBezTo>
                <a:cubicBezTo>
                  <a:pt x="19499" y="18689"/>
                  <a:pt x="19735" y="17748"/>
                  <a:pt x="18951" y="16973"/>
                </a:cubicBezTo>
                <a:cubicBezTo>
                  <a:pt x="18289" y="16318"/>
                  <a:pt x="17497" y="15614"/>
                  <a:pt x="16669" y="15426"/>
                </a:cubicBezTo>
                <a:cubicBezTo>
                  <a:pt x="15912" y="15254"/>
                  <a:pt x="15028" y="15741"/>
                  <a:pt x="14132" y="15954"/>
                </a:cubicBezTo>
                <a:cubicBezTo>
                  <a:pt x="15072" y="13663"/>
                  <a:pt x="17297" y="14034"/>
                  <a:pt x="19982" y="16795"/>
                </a:cubicBezTo>
                <a:cubicBezTo>
                  <a:pt x="21228" y="15373"/>
                  <a:pt x="21163" y="14687"/>
                  <a:pt x="19671" y="12410"/>
                </a:cubicBezTo>
                <a:cubicBezTo>
                  <a:pt x="20102" y="11111"/>
                  <a:pt x="20715" y="9967"/>
                  <a:pt x="20786" y="8784"/>
                </a:cubicBezTo>
                <a:cubicBezTo>
                  <a:pt x="20828" y="8077"/>
                  <a:pt x="20156" y="7118"/>
                  <a:pt x="19565" y="6603"/>
                </a:cubicBezTo>
                <a:cubicBezTo>
                  <a:pt x="17865" y="5122"/>
                  <a:pt x="16622" y="6327"/>
                  <a:pt x="15523" y="7881"/>
                </a:cubicBezTo>
                <a:cubicBezTo>
                  <a:pt x="15433" y="7801"/>
                  <a:pt x="15346" y="7721"/>
                  <a:pt x="15256" y="7641"/>
                </a:cubicBezTo>
                <a:cubicBezTo>
                  <a:pt x="15365" y="7249"/>
                  <a:pt x="15363" y="6663"/>
                  <a:pt x="15602" y="6503"/>
                </a:cubicBezTo>
                <a:cubicBezTo>
                  <a:pt x="16433" y="5945"/>
                  <a:pt x="17314" y="5302"/>
                  <a:pt x="18240" y="5139"/>
                </a:cubicBezTo>
                <a:cubicBezTo>
                  <a:pt x="19194" y="4971"/>
                  <a:pt x="19303" y="4548"/>
                  <a:pt x="19144" y="3741"/>
                </a:cubicBezTo>
                <a:cubicBezTo>
                  <a:pt x="18843" y="2207"/>
                  <a:pt x="17710" y="1872"/>
                  <a:pt x="16533" y="1537"/>
                </a:cubicBezTo>
                <a:cubicBezTo>
                  <a:pt x="15877" y="1350"/>
                  <a:pt x="15179" y="1091"/>
                  <a:pt x="14659" y="643"/>
                </a:cubicBezTo>
                <a:cubicBezTo>
                  <a:pt x="14257" y="297"/>
                  <a:pt x="13854" y="90"/>
                  <a:pt x="13443" y="24"/>
                </a:cubicBezTo>
                <a:close/>
                <a:moveTo>
                  <a:pt x="6311" y="2367"/>
                </a:moveTo>
                <a:cubicBezTo>
                  <a:pt x="6865" y="2408"/>
                  <a:pt x="7383" y="2818"/>
                  <a:pt x="7724" y="3635"/>
                </a:cubicBezTo>
                <a:cubicBezTo>
                  <a:pt x="6099" y="2583"/>
                  <a:pt x="5311" y="3556"/>
                  <a:pt x="4736" y="4985"/>
                </a:cubicBezTo>
                <a:cubicBezTo>
                  <a:pt x="4202" y="4147"/>
                  <a:pt x="4465" y="3297"/>
                  <a:pt x="5306" y="2689"/>
                </a:cubicBezTo>
                <a:cubicBezTo>
                  <a:pt x="5633" y="2453"/>
                  <a:pt x="5979" y="2343"/>
                  <a:pt x="6311" y="2367"/>
                </a:cubicBezTo>
                <a:close/>
                <a:moveTo>
                  <a:pt x="14549" y="2367"/>
                </a:moveTo>
                <a:cubicBezTo>
                  <a:pt x="14882" y="2343"/>
                  <a:pt x="15223" y="2453"/>
                  <a:pt x="15550" y="2689"/>
                </a:cubicBezTo>
                <a:cubicBezTo>
                  <a:pt x="16391" y="3297"/>
                  <a:pt x="16658" y="4147"/>
                  <a:pt x="16125" y="4985"/>
                </a:cubicBezTo>
                <a:cubicBezTo>
                  <a:pt x="15549" y="3556"/>
                  <a:pt x="14757" y="2583"/>
                  <a:pt x="13131" y="3635"/>
                </a:cubicBezTo>
                <a:cubicBezTo>
                  <a:pt x="13473" y="2818"/>
                  <a:pt x="13995" y="2408"/>
                  <a:pt x="14549" y="2367"/>
                </a:cubicBezTo>
                <a:close/>
                <a:moveTo>
                  <a:pt x="8124" y="7967"/>
                </a:moveTo>
                <a:cubicBezTo>
                  <a:pt x="8746" y="9390"/>
                  <a:pt x="8600" y="10757"/>
                  <a:pt x="7760" y="11622"/>
                </a:cubicBezTo>
                <a:cubicBezTo>
                  <a:pt x="6975" y="12430"/>
                  <a:pt x="6068" y="12705"/>
                  <a:pt x="4766" y="12103"/>
                </a:cubicBezTo>
                <a:cubicBezTo>
                  <a:pt x="5762" y="11591"/>
                  <a:pt x="6735" y="11389"/>
                  <a:pt x="7246" y="10748"/>
                </a:cubicBezTo>
                <a:cubicBezTo>
                  <a:pt x="7761" y="10102"/>
                  <a:pt x="7818" y="9019"/>
                  <a:pt x="8124" y="7967"/>
                </a:cubicBezTo>
                <a:close/>
                <a:moveTo>
                  <a:pt x="12732" y="7967"/>
                </a:moveTo>
                <a:cubicBezTo>
                  <a:pt x="13038" y="9019"/>
                  <a:pt x="13099" y="10102"/>
                  <a:pt x="13614" y="10748"/>
                </a:cubicBezTo>
                <a:cubicBezTo>
                  <a:pt x="14125" y="11389"/>
                  <a:pt x="15094" y="11591"/>
                  <a:pt x="16090" y="12103"/>
                </a:cubicBezTo>
                <a:cubicBezTo>
                  <a:pt x="14788" y="12705"/>
                  <a:pt x="13885" y="12430"/>
                  <a:pt x="13101" y="11622"/>
                </a:cubicBezTo>
                <a:cubicBezTo>
                  <a:pt x="12260" y="10757"/>
                  <a:pt x="12110" y="9390"/>
                  <a:pt x="12732" y="7967"/>
                </a:cubicBezTo>
                <a:close/>
                <a:moveTo>
                  <a:pt x="4464" y="9269"/>
                </a:moveTo>
                <a:cubicBezTo>
                  <a:pt x="4573" y="9386"/>
                  <a:pt x="4679" y="9503"/>
                  <a:pt x="4788" y="9620"/>
                </a:cubicBezTo>
                <a:cubicBezTo>
                  <a:pt x="2849" y="11083"/>
                  <a:pt x="3124" y="12565"/>
                  <a:pt x="4810" y="13990"/>
                </a:cubicBezTo>
                <a:cubicBezTo>
                  <a:pt x="3775" y="14240"/>
                  <a:pt x="3488" y="14055"/>
                  <a:pt x="2976" y="13039"/>
                </a:cubicBezTo>
                <a:cubicBezTo>
                  <a:pt x="2418" y="11933"/>
                  <a:pt x="2577" y="10669"/>
                  <a:pt x="3459" y="9778"/>
                </a:cubicBezTo>
                <a:cubicBezTo>
                  <a:pt x="3717" y="9517"/>
                  <a:pt x="4125" y="9435"/>
                  <a:pt x="4464" y="9269"/>
                </a:cubicBezTo>
                <a:close/>
                <a:moveTo>
                  <a:pt x="16397" y="9269"/>
                </a:moveTo>
                <a:cubicBezTo>
                  <a:pt x="16735" y="9435"/>
                  <a:pt x="17139" y="9517"/>
                  <a:pt x="17397" y="9778"/>
                </a:cubicBezTo>
                <a:cubicBezTo>
                  <a:pt x="18279" y="10669"/>
                  <a:pt x="18437" y="11933"/>
                  <a:pt x="17880" y="13039"/>
                </a:cubicBezTo>
                <a:cubicBezTo>
                  <a:pt x="17368" y="14055"/>
                  <a:pt x="17081" y="14240"/>
                  <a:pt x="16046" y="13990"/>
                </a:cubicBezTo>
                <a:cubicBezTo>
                  <a:pt x="17732" y="12565"/>
                  <a:pt x="18011" y="11083"/>
                  <a:pt x="16072" y="9620"/>
                </a:cubicBezTo>
                <a:cubicBezTo>
                  <a:pt x="16181" y="9503"/>
                  <a:pt x="16288" y="9386"/>
                  <a:pt x="16397" y="9269"/>
                </a:cubicBezTo>
                <a:close/>
              </a:path>
            </a:pathLst>
          </a:custGeom>
          <a:solidFill>
            <a:schemeClr val="accent6">
              <a:lumMod val="40000"/>
              <a:lumOff val="60000"/>
            </a:schemeClr>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522" name="Shape 5522"/>
          <p:cNvSpPr/>
          <p:nvPr/>
        </p:nvSpPr>
        <p:spPr>
          <a:xfrm>
            <a:off x="9049355" y="1780636"/>
            <a:ext cx="2102474" cy="4735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spcBef>
                <a:spcPts val="600"/>
              </a:spcBef>
              <a:defRPr sz="2400" spc="0">
                <a:solidFill>
                  <a:srgbClr val="DCDEE0"/>
                </a:solidFill>
                <a:latin typeface="Roboto Regular"/>
                <a:ea typeface="Roboto Regular"/>
                <a:cs typeface="Roboto Regular"/>
                <a:sym typeface="Roboto Regular"/>
              </a:defRPr>
            </a:lvl1pPr>
          </a:lstStyle>
          <a:p>
            <a:pPr lvl="0">
              <a:lnSpc>
                <a:spcPct val="130000"/>
              </a:lnSpc>
              <a:defRPr sz="1800" spc="0">
                <a:solidFill>
                  <a:srgbClr val="000000"/>
                </a:solidFill>
              </a:defRPr>
            </a:pPr>
            <a:r>
              <a:rPr lang="en-US" sz="1200" dirty="0"/>
              <a:t>Very Small Number Of People Requested An Request.</a:t>
            </a:r>
          </a:p>
        </p:txBody>
      </p:sp>
      <p:sp>
        <p:nvSpPr>
          <p:cNvPr id="5523" name="Shape 5523"/>
          <p:cNvSpPr/>
          <p:nvPr/>
        </p:nvSpPr>
        <p:spPr>
          <a:xfrm>
            <a:off x="9049355" y="2539254"/>
            <a:ext cx="2102474" cy="4735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spcBef>
                <a:spcPts val="600"/>
              </a:spcBef>
              <a:defRPr sz="2400" spc="0">
                <a:solidFill>
                  <a:srgbClr val="DCDEE0"/>
                </a:solidFill>
                <a:latin typeface="Roboto Regular"/>
                <a:ea typeface="Roboto Regular"/>
                <a:cs typeface="Roboto Regular"/>
                <a:sym typeface="Roboto Regular"/>
              </a:defRPr>
            </a:lvl1pPr>
          </a:lstStyle>
          <a:p>
            <a:pPr lvl="0">
              <a:lnSpc>
                <a:spcPct val="130000"/>
              </a:lnSpc>
              <a:defRPr sz="1800" spc="0">
                <a:solidFill>
                  <a:srgbClr val="000000"/>
                </a:solidFill>
              </a:defRPr>
            </a:pPr>
            <a:r>
              <a:rPr lang="en-US" sz="1200" dirty="0"/>
              <a:t>Very Small Number Of People Requested An Request.</a:t>
            </a:r>
          </a:p>
        </p:txBody>
      </p:sp>
      <p:sp>
        <p:nvSpPr>
          <p:cNvPr id="5524" name="Shape 5524"/>
          <p:cNvSpPr/>
          <p:nvPr/>
        </p:nvSpPr>
        <p:spPr>
          <a:xfrm>
            <a:off x="9049355" y="3297872"/>
            <a:ext cx="2102474" cy="4735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spcBef>
                <a:spcPts val="600"/>
              </a:spcBef>
              <a:defRPr sz="2400" spc="0">
                <a:solidFill>
                  <a:srgbClr val="DCDEE0"/>
                </a:solidFill>
                <a:latin typeface="Roboto Regular"/>
                <a:ea typeface="Roboto Regular"/>
                <a:cs typeface="Roboto Regular"/>
                <a:sym typeface="Roboto Regular"/>
              </a:defRPr>
            </a:lvl1pPr>
          </a:lstStyle>
          <a:p>
            <a:pPr lvl="0">
              <a:lnSpc>
                <a:spcPct val="130000"/>
              </a:lnSpc>
              <a:defRPr sz="1800" spc="0">
                <a:solidFill>
                  <a:srgbClr val="000000"/>
                </a:solidFill>
              </a:defRPr>
            </a:pPr>
            <a:r>
              <a:rPr lang="en-US" sz="1200" dirty="0"/>
              <a:t>Very Small Number Of People Requested An Request.</a:t>
            </a:r>
          </a:p>
        </p:txBody>
      </p:sp>
      <p:sp>
        <p:nvSpPr>
          <p:cNvPr id="5525" name="Shape 5525"/>
          <p:cNvSpPr/>
          <p:nvPr/>
        </p:nvSpPr>
        <p:spPr>
          <a:xfrm>
            <a:off x="9049355" y="4056490"/>
            <a:ext cx="2102474" cy="4735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spcBef>
                <a:spcPts val="600"/>
              </a:spcBef>
              <a:defRPr sz="2400" spc="0">
                <a:solidFill>
                  <a:srgbClr val="DCDEE0"/>
                </a:solidFill>
                <a:latin typeface="Roboto Regular"/>
                <a:ea typeface="Roboto Regular"/>
                <a:cs typeface="Roboto Regular"/>
                <a:sym typeface="Roboto Regular"/>
              </a:defRPr>
            </a:lvl1pPr>
          </a:lstStyle>
          <a:p>
            <a:pPr lvl="0">
              <a:lnSpc>
                <a:spcPct val="130000"/>
              </a:lnSpc>
              <a:defRPr sz="1800" spc="0">
                <a:solidFill>
                  <a:srgbClr val="000000"/>
                </a:solidFill>
              </a:defRPr>
            </a:pPr>
            <a:r>
              <a:rPr lang="en-US" sz="1200" dirty="0"/>
              <a:t>Very Small Number Of People Requested An Request.</a:t>
            </a:r>
          </a:p>
        </p:txBody>
      </p:sp>
      <p:sp>
        <p:nvSpPr>
          <p:cNvPr id="5526" name="Shape 5526"/>
          <p:cNvSpPr/>
          <p:nvPr/>
        </p:nvSpPr>
        <p:spPr>
          <a:xfrm>
            <a:off x="9049355" y="4815108"/>
            <a:ext cx="2102474" cy="4735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spcBef>
                <a:spcPts val="600"/>
              </a:spcBef>
              <a:defRPr sz="2400" spc="0">
                <a:solidFill>
                  <a:srgbClr val="DCDEE0"/>
                </a:solidFill>
                <a:latin typeface="Roboto Regular"/>
                <a:ea typeface="Roboto Regular"/>
                <a:cs typeface="Roboto Regular"/>
                <a:sym typeface="Roboto Regular"/>
              </a:defRPr>
            </a:lvl1pPr>
          </a:lstStyle>
          <a:p>
            <a:pPr lvl="0">
              <a:lnSpc>
                <a:spcPct val="130000"/>
              </a:lnSpc>
              <a:defRPr sz="1800" spc="0">
                <a:solidFill>
                  <a:srgbClr val="000000"/>
                </a:solidFill>
              </a:defRPr>
            </a:pPr>
            <a:r>
              <a:rPr lang="en-US" sz="1200" dirty="0"/>
              <a:t>Very Small Number Of People Requested An Request.</a:t>
            </a:r>
          </a:p>
        </p:txBody>
      </p:sp>
      <p:sp>
        <p:nvSpPr>
          <p:cNvPr id="5527" name="Shape 5527"/>
          <p:cNvSpPr/>
          <p:nvPr/>
        </p:nvSpPr>
        <p:spPr>
          <a:xfrm>
            <a:off x="9049355" y="5573726"/>
            <a:ext cx="2102474" cy="4735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spcBef>
                <a:spcPts val="600"/>
              </a:spcBef>
              <a:defRPr sz="2400" spc="0">
                <a:solidFill>
                  <a:srgbClr val="DCDEE0"/>
                </a:solidFill>
                <a:latin typeface="Roboto Regular"/>
                <a:ea typeface="Roboto Regular"/>
                <a:cs typeface="Roboto Regular"/>
                <a:sym typeface="Roboto Regular"/>
              </a:defRPr>
            </a:lvl1pPr>
          </a:lstStyle>
          <a:p>
            <a:pPr lvl="0">
              <a:lnSpc>
                <a:spcPct val="130000"/>
              </a:lnSpc>
              <a:defRPr sz="1800" spc="0">
                <a:solidFill>
                  <a:srgbClr val="000000"/>
                </a:solidFill>
              </a:defRPr>
            </a:pPr>
            <a:r>
              <a:rPr lang="en-US" sz="1200" dirty="0"/>
              <a:t>Very Small Number Of People Requested An Request.</a:t>
            </a:r>
          </a:p>
        </p:txBody>
      </p:sp>
      <p:sp>
        <p:nvSpPr>
          <p:cNvPr id="5528" name="Shape 5528"/>
          <p:cNvSpPr/>
          <p:nvPr/>
        </p:nvSpPr>
        <p:spPr>
          <a:xfrm>
            <a:off x="6130137" y="1874477"/>
            <a:ext cx="2017688" cy="1618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542" y="21600"/>
                </a:lnTo>
                <a:lnTo>
                  <a:pt x="8542" y="0"/>
                </a:lnTo>
                <a:lnTo>
                  <a:pt x="0" y="0"/>
                </a:lnTo>
              </a:path>
            </a:pathLst>
          </a:custGeom>
          <a:ln w="12700">
            <a:solidFill>
              <a:srgbClr val="A6AAA9"/>
            </a:solidFill>
            <a:miter lim="400000"/>
            <a:headEnd type="oval"/>
            <a:tailEnd type="oval"/>
          </a:ln>
        </p:spPr>
        <p:txBody>
          <a:bodyPr lIns="0" tIns="0" rIns="0" bIns="0" anchor="ctr"/>
          <a:lstStyle/>
          <a:p>
            <a:pPr lvl="0">
              <a:defRPr sz="3200"/>
            </a:pPr>
            <a:endParaRPr sz="1600"/>
          </a:p>
        </p:txBody>
      </p:sp>
      <p:sp>
        <p:nvSpPr>
          <p:cNvPr id="5529" name="Shape 5529"/>
          <p:cNvSpPr/>
          <p:nvPr/>
        </p:nvSpPr>
        <p:spPr>
          <a:xfrm>
            <a:off x="6130137" y="2674351"/>
            <a:ext cx="2017688" cy="1618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542" y="21600"/>
                </a:lnTo>
                <a:lnTo>
                  <a:pt x="8542" y="0"/>
                </a:lnTo>
                <a:lnTo>
                  <a:pt x="0" y="0"/>
                </a:lnTo>
              </a:path>
            </a:pathLst>
          </a:custGeom>
          <a:ln w="12700">
            <a:solidFill>
              <a:srgbClr val="A6AAA9"/>
            </a:solidFill>
            <a:miter lim="400000"/>
            <a:headEnd type="oval"/>
            <a:tailEnd type="oval"/>
          </a:ln>
        </p:spPr>
        <p:txBody>
          <a:bodyPr lIns="0" tIns="0" rIns="0" bIns="0" anchor="ctr"/>
          <a:lstStyle/>
          <a:p>
            <a:pPr lvl="0">
              <a:defRPr sz="3200"/>
            </a:pPr>
            <a:endParaRPr sz="1600"/>
          </a:p>
        </p:txBody>
      </p:sp>
      <p:sp>
        <p:nvSpPr>
          <p:cNvPr id="5530" name="Shape 5530"/>
          <p:cNvSpPr/>
          <p:nvPr/>
        </p:nvSpPr>
        <p:spPr>
          <a:xfrm>
            <a:off x="6130137" y="2945777"/>
            <a:ext cx="2017688" cy="710241"/>
          </a:xfrm>
          <a:custGeom>
            <a:avLst/>
            <a:gdLst/>
            <a:ahLst/>
            <a:cxnLst>
              <a:cxn ang="0">
                <a:pos x="wd2" y="hd2"/>
              </a:cxn>
              <a:cxn ang="5400000">
                <a:pos x="wd2" y="hd2"/>
              </a:cxn>
              <a:cxn ang="10800000">
                <a:pos x="wd2" y="hd2"/>
              </a:cxn>
              <a:cxn ang="16200000">
                <a:pos x="wd2" y="hd2"/>
              </a:cxn>
            </a:cxnLst>
            <a:rect l="0" t="0" r="r" b="b"/>
            <a:pathLst>
              <a:path w="21600" h="21600" extrusionOk="0">
                <a:moveTo>
                  <a:pt x="21600" y="21503"/>
                </a:moveTo>
                <a:lnTo>
                  <a:pt x="12812" y="21600"/>
                </a:lnTo>
                <a:lnTo>
                  <a:pt x="12812" y="97"/>
                </a:lnTo>
                <a:lnTo>
                  <a:pt x="0" y="0"/>
                </a:lnTo>
              </a:path>
            </a:pathLst>
          </a:custGeom>
          <a:ln w="12700">
            <a:solidFill>
              <a:srgbClr val="A6AAA9"/>
            </a:solidFill>
            <a:miter lim="400000"/>
            <a:headEnd type="oval"/>
            <a:tailEnd type="oval"/>
          </a:ln>
        </p:spPr>
        <p:txBody>
          <a:bodyPr lIns="0" tIns="0" rIns="0" bIns="0" anchor="ctr"/>
          <a:lstStyle/>
          <a:p>
            <a:pPr lvl="0">
              <a:defRPr sz="3200"/>
            </a:pPr>
            <a:endParaRPr sz="1600"/>
          </a:p>
        </p:txBody>
      </p:sp>
      <p:sp>
        <p:nvSpPr>
          <p:cNvPr id="5531" name="Shape 5531"/>
          <p:cNvSpPr/>
          <p:nvPr/>
        </p:nvSpPr>
        <p:spPr>
          <a:xfrm>
            <a:off x="6130137" y="3158983"/>
            <a:ext cx="2017688" cy="1206448"/>
          </a:xfrm>
          <a:custGeom>
            <a:avLst/>
            <a:gdLst/>
            <a:ahLst/>
            <a:cxnLst>
              <a:cxn ang="0">
                <a:pos x="wd2" y="hd2"/>
              </a:cxn>
              <a:cxn ang="5400000">
                <a:pos x="wd2" y="hd2"/>
              </a:cxn>
              <a:cxn ang="10800000">
                <a:pos x="wd2" y="hd2"/>
              </a:cxn>
              <a:cxn ang="16200000">
                <a:pos x="wd2" y="hd2"/>
              </a:cxn>
            </a:cxnLst>
            <a:rect l="0" t="0" r="r" b="b"/>
            <a:pathLst>
              <a:path w="21600" h="21600" extrusionOk="0">
                <a:moveTo>
                  <a:pt x="21600" y="21486"/>
                </a:moveTo>
                <a:lnTo>
                  <a:pt x="6091" y="21600"/>
                </a:lnTo>
                <a:lnTo>
                  <a:pt x="6091" y="114"/>
                </a:lnTo>
                <a:lnTo>
                  <a:pt x="0" y="0"/>
                </a:lnTo>
              </a:path>
            </a:pathLst>
          </a:custGeom>
          <a:ln w="12700">
            <a:solidFill>
              <a:srgbClr val="A6AAA9"/>
            </a:solidFill>
            <a:miter lim="400000"/>
            <a:headEnd type="oval"/>
            <a:tailEnd type="oval"/>
          </a:ln>
        </p:spPr>
        <p:txBody>
          <a:bodyPr lIns="0" tIns="0" rIns="0" bIns="0" anchor="ctr"/>
          <a:lstStyle/>
          <a:p>
            <a:pPr lvl="0">
              <a:defRPr sz="3200"/>
            </a:pPr>
            <a:endParaRPr sz="1600"/>
          </a:p>
        </p:txBody>
      </p:sp>
      <p:sp>
        <p:nvSpPr>
          <p:cNvPr id="5532" name="Shape 5532"/>
          <p:cNvSpPr/>
          <p:nvPr/>
        </p:nvSpPr>
        <p:spPr>
          <a:xfrm>
            <a:off x="6299802" y="3929253"/>
            <a:ext cx="1848022" cy="1305736"/>
          </a:xfrm>
          <a:custGeom>
            <a:avLst/>
            <a:gdLst/>
            <a:ahLst/>
            <a:cxnLst>
              <a:cxn ang="0">
                <a:pos x="wd2" y="hd2"/>
              </a:cxn>
              <a:cxn ang="5400000">
                <a:pos x="wd2" y="hd2"/>
              </a:cxn>
              <a:cxn ang="10800000">
                <a:pos x="wd2" y="hd2"/>
              </a:cxn>
              <a:cxn ang="16200000">
                <a:pos x="wd2" y="hd2"/>
              </a:cxn>
            </a:cxnLst>
            <a:rect l="0" t="0" r="r" b="b"/>
            <a:pathLst>
              <a:path w="21600" h="21600" extrusionOk="0">
                <a:moveTo>
                  <a:pt x="21600" y="21430"/>
                </a:moveTo>
                <a:lnTo>
                  <a:pt x="2328" y="21600"/>
                </a:lnTo>
                <a:lnTo>
                  <a:pt x="2328" y="170"/>
                </a:lnTo>
                <a:lnTo>
                  <a:pt x="0" y="0"/>
                </a:lnTo>
              </a:path>
            </a:pathLst>
          </a:custGeom>
          <a:ln w="12700">
            <a:solidFill>
              <a:srgbClr val="A6AAA9"/>
            </a:solidFill>
            <a:miter lim="400000"/>
            <a:headEnd type="oval"/>
            <a:tailEnd type="oval"/>
          </a:ln>
        </p:spPr>
        <p:txBody>
          <a:bodyPr lIns="0" tIns="0" rIns="0" bIns="0" anchor="ctr"/>
          <a:lstStyle/>
          <a:p>
            <a:pPr lvl="0">
              <a:defRPr sz="3200"/>
            </a:pPr>
            <a:endParaRPr sz="1600"/>
          </a:p>
        </p:txBody>
      </p:sp>
      <p:grpSp>
        <p:nvGrpSpPr>
          <p:cNvPr id="5535" name="Group 5535"/>
          <p:cNvGrpSpPr/>
          <p:nvPr/>
        </p:nvGrpSpPr>
        <p:grpSpPr>
          <a:xfrm>
            <a:off x="8259735" y="4949413"/>
            <a:ext cx="538987" cy="338614"/>
            <a:chOff x="0" y="0"/>
            <a:chExt cx="1077972" cy="677226"/>
          </a:xfrm>
          <a:solidFill>
            <a:schemeClr val="accent4"/>
          </a:solidFill>
        </p:grpSpPr>
        <p:sp>
          <p:nvSpPr>
            <p:cNvPr id="5533" name="Shape 5533"/>
            <p:cNvSpPr/>
            <p:nvPr/>
          </p:nvSpPr>
          <p:spPr>
            <a:xfrm>
              <a:off x="550791" y="0"/>
              <a:ext cx="527182" cy="677227"/>
            </a:xfrm>
            <a:custGeom>
              <a:avLst/>
              <a:gdLst/>
              <a:ahLst/>
              <a:cxnLst>
                <a:cxn ang="0">
                  <a:pos x="wd2" y="hd2"/>
                </a:cxn>
                <a:cxn ang="5400000">
                  <a:pos x="wd2" y="hd2"/>
                </a:cxn>
                <a:cxn ang="10800000">
                  <a:pos x="wd2" y="hd2"/>
                </a:cxn>
                <a:cxn ang="16200000">
                  <a:pos x="wd2" y="hd2"/>
                </a:cxn>
              </a:cxnLst>
              <a:rect l="0" t="0" r="r" b="b"/>
              <a:pathLst>
                <a:path w="21083" h="19447" extrusionOk="0">
                  <a:moveTo>
                    <a:pt x="3144" y="17614"/>
                  </a:moveTo>
                  <a:cubicBezTo>
                    <a:pt x="4491" y="21471"/>
                    <a:pt x="1224" y="18044"/>
                    <a:pt x="1224" y="18044"/>
                  </a:cubicBezTo>
                  <a:cubicBezTo>
                    <a:pt x="1224" y="18044"/>
                    <a:pt x="1197" y="10602"/>
                    <a:pt x="3838" y="8591"/>
                  </a:cubicBezTo>
                  <a:cubicBezTo>
                    <a:pt x="4341" y="6850"/>
                    <a:pt x="0" y="7027"/>
                    <a:pt x="0" y="7027"/>
                  </a:cubicBezTo>
                  <a:lnTo>
                    <a:pt x="1836" y="5033"/>
                  </a:lnTo>
                  <a:cubicBezTo>
                    <a:pt x="1836" y="5033"/>
                    <a:pt x="7025" y="6891"/>
                    <a:pt x="8376" y="5627"/>
                  </a:cubicBezTo>
                  <a:cubicBezTo>
                    <a:pt x="9727" y="4363"/>
                    <a:pt x="3095" y="170"/>
                    <a:pt x="10132" y="35"/>
                  </a:cubicBezTo>
                  <a:cubicBezTo>
                    <a:pt x="17170" y="-100"/>
                    <a:pt x="21600" y="-129"/>
                    <a:pt x="21035" y="5574"/>
                  </a:cubicBezTo>
                  <a:cubicBezTo>
                    <a:pt x="20470" y="11276"/>
                    <a:pt x="15947" y="13687"/>
                    <a:pt x="12368" y="13122"/>
                  </a:cubicBezTo>
                  <a:cubicBezTo>
                    <a:pt x="8790" y="12558"/>
                    <a:pt x="4601" y="10621"/>
                    <a:pt x="8159" y="8610"/>
                  </a:cubicBezTo>
                  <a:cubicBezTo>
                    <a:pt x="6784" y="8313"/>
                    <a:pt x="1798" y="13758"/>
                    <a:pt x="3144" y="17614"/>
                  </a:cubicBezTo>
                  <a:close/>
                </a:path>
              </a:pathLst>
            </a:custGeom>
            <a:grpFill/>
            <a:ln w="12700" cap="flat">
              <a:noFill/>
              <a:miter lim="400000"/>
            </a:ln>
            <a:effectLst/>
          </p:spPr>
          <p:txBody>
            <a:bodyPr wrap="square" lIns="0" tIns="0" rIns="0" bIns="0" numCol="1" anchor="ctr">
              <a:noAutofit/>
            </a:bodyPr>
            <a:lstStyle/>
            <a:p>
              <a:pPr lvl="0">
                <a:defRPr sz="3200"/>
              </a:pPr>
              <a:endParaRPr sz="1600"/>
            </a:p>
          </p:txBody>
        </p:sp>
        <p:sp>
          <p:nvSpPr>
            <p:cNvPr id="5534" name="Shape 5534"/>
            <p:cNvSpPr/>
            <p:nvPr/>
          </p:nvSpPr>
          <p:spPr>
            <a:xfrm flipH="1">
              <a:off x="0" y="-1"/>
              <a:ext cx="527182" cy="677228"/>
            </a:xfrm>
            <a:custGeom>
              <a:avLst/>
              <a:gdLst/>
              <a:ahLst/>
              <a:cxnLst>
                <a:cxn ang="0">
                  <a:pos x="wd2" y="hd2"/>
                </a:cxn>
                <a:cxn ang="5400000">
                  <a:pos x="wd2" y="hd2"/>
                </a:cxn>
                <a:cxn ang="10800000">
                  <a:pos x="wd2" y="hd2"/>
                </a:cxn>
                <a:cxn ang="16200000">
                  <a:pos x="wd2" y="hd2"/>
                </a:cxn>
              </a:cxnLst>
              <a:rect l="0" t="0" r="r" b="b"/>
              <a:pathLst>
                <a:path w="21083" h="19447" extrusionOk="0">
                  <a:moveTo>
                    <a:pt x="3144" y="17614"/>
                  </a:moveTo>
                  <a:cubicBezTo>
                    <a:pt x="4491" y="21471"/>
                    <a:pt x="1224" y="18044"/>
                    <a:pt x="1224" y="18044"/>
                  </a:cubicBezTo>
                  <a:cubicBezTo>
                    <a:pt x="1224" y="18044"/>
                    <a:pt x="1197" y="10602"/>
                    <a:pt x="3838" y="8591"/>
                  </a:cubicBezTo>
                  <a:cubicBezTo>
                    <a:pt x="4341" y="6850"/>
                    <a:pt x="0" y="7027"/>
                    <a:pt x="0" y="7027"/>
                  </a:cubicBezTo>
                  <a:lnTo>
                    <a:pt x="1836" y="5033"/>
                  </a:lnTo>
                  <a:cubicBezTo>
                    <a:pt x="1836" y="5033"/>
                    <a:pt x="7025" y="6891"/>
                    <a:pt x="8376" y="5627"/>
                  </a:cubicBezTo>
                  <a:cubicBezTo>
                    <a:pt x="9727" y="4363"/>
                    <a:pt x="3095" y="170"/>
                    <a:pt x="10132" y="35"/>
                  </a:cubicBezTo>
                  <a:cubicBezTo>
                    <a:pt x="17170" y="-100"/>
                    <a:pt x="21600" y="-129"/>
                    <a:pt x="21035" y="5574"/>
                  </a:cubicBezTo>
                  <a:cubicBezTo>
                    <a:pt x="20470" y="11276"/>
                    <a:pt x="15947" y="13687"/>
                    <a:pt x="12368" y="13122"/>
                  </a:cubicBezTo>
                  <a:cubicBezTo>
                    <a:pt x="8790" y="12558"/>
                    <a:pt x="4601" y="10621"/>
                    <a:pt x="8159" y="8610"/>
                  </a:cubicBezTo>
                  <a:cubicBezTo>
                    <a:pt x="6784" y="8313"/>
                    <a:pt x="1798" y="13758"/>
                    <a:pt x="3144" y="17614"/>
                  </a:cubicBezTo>
                  <a:close/>
                </a:path>
              </a:pathLst>
            </a:custGeom>
            <a:grpFill/>
            <a:ln w="12700" cap="flat">
              <a:noFill/>
              <a:miter lim="400000"/>
            </a:ln>
            <a:effectLst/>
          </p:spPr>
          <p:txBody>
            <a:bodyPr wrap="square" lIns="0" tIns="0" rIns="0" bIns="0" numCol="1" anchor="ctr">
              <a:noAutofit/>
            </a:bodyPr>
            <a:lstStyle/>
            <a:p>
              <a:pPr lvl="0">
                <a:defRPr sz="3200"/>
              </a:pPr>
              <a:endParaRPr sz="1600"/>
            </a:p>
          </p:txBody>
        </p:sp>
      </p:grpSp>
      <p:sp>
        <p:nvSpPr>
          <p:cNvPr id="5536" name="Shape 5536"/>
          <p:cNvSpPr/>
          <p:nvPr/>
        </p:nvSpPr>
        <p:spPr>
          <a:xfrm>
            <a:off x="6299802" y="5818788"/>
            <a:ext cx="1848022" cy="161877"/>
          </a:xfrm>
          <a:custGeom>
            <a:avLst/>
            <a:gdLst/>
            <a:ahLst/>
            <a:cxnLst>
              <a:cxn ang="0">
                <a:pos x="wd2" y="hd2"/>
              </a:cxn>
              <a:cxn ang="5400000">
                <a:pos x="wd2" y="hd2"/>
              </a:cxn>
              <a:cxn ang="10800000">
                <a:pos x="wd2" y="hd2"/>
              </a:cxn>
              <a:cxn ang="16200000">
                <a:pos x="wd2" y="hd2"/>
              </a:cxn>
            </a:cxnLst>
            <a:rect l="0" t="0" r="r" b="b"/>
            <a:pathLst>
              <a:path w="21600" h="21600" extrusionOk="0">
                <a:moveTo>
                  <a:pt x="21600" y="170"/>
                </a:moveTo>
                <a:lnTo>
                  <a:pt x="2328" y="0"/>
                </a:lnTo>
                <a:lnTo>
                  <a:pt x="2328" y="21430"/>
                </a:lnTo>
                <a:lnTo>
                  <a:pt x="0" y="21600"/>
                </a:lnTo>
              </a:path>
            </a:pathLst>
          </a:custGeom>
          <a:ln w="12700">
            <a:solidFill>
              <a:srgbClr val="A6AAA9"/>
            </a:solidFill>
            <a:miter lim="400000"/>
            <a:headEnd type="oval"/>
            <a:tailEnd type="oval"/>
          </a:ln>
        </p:spPr>
        <p:txBody>
          <a:bodyPr lIns="0" tIns="0" rIns="0" bIns="0" anchor="ctr"/>
          <a:lstStyle/>
          <a:p>
            <a:pPr lvl="0">
              <a:defRPr sz="3200"/>
            </a:pPr>
            <a:endParaRPr sz="1600"/>
          </a:p>
        </p:txBody>
      </p:sp>
      <p:sp>
        <p:nvSpPr>
          <p:cNvPr id="2" name="TextBox 1">
            <a:extLst>
              <a:ext uri="{FF2B5EF4-FFF2-40B4-BE49-F238E27FC236}">
                <a16:creationId xmlns:a16="http://schemas.microsoft.com/office/drawing/2014/main" id="{7E500E4B-4EC6-4607-964E-B68DA0252136}"/>
              </a:ext>
            </a:extLst>
          </p:cNvPr>
          <p:cNvSpPr txBox="1"/>
          <p:nvPr/>
        </p:nvSpPr>
        <p:spPr>
          <a:xfrm>
            <a:off x="695700" y="4582121"/>
            <a:ext cx="3249693" cy="1169551"/>
          </a:xfrm>
          <a:prstGeom prst="rect">
            <a:avLst/>
          </a:prstGeom>
          <a:noFill/>
        </p:spPr>
        <p:txBody>
          <a:bodyPr wrap="square" rtlCol="0">
            <a:spAutoFit/>
          </a:bodyPr>
          <a:lstStyle/>
          <a:p>
            <a:r>
              <a:rPr lang="en-US" sz="1400" dirty="0" err="1">
                <a:latin typeface="Lato Light"/>
                <a:ea typeface="Roboto Regular"/>
                <a:cs typeface="Roboto Regular"/>
                <a:sym typeface="Roboto Regular"/>
              </a:rPr>
              <a:t>magana</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aliquam</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erat</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volutpat</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ut</a:t>
            </a:r>
            <a:r>
              <a:rPr lang="en-US" sz="1400" dirty="0">
                <a:latin typeface="Lato Light"/>
                <a:ea typeface="Roboto Regular"/>
                <a:cs typeface="Roboto Regular"/>
                <a:sym typeface="Roboto Regular"/>
              </a:rPr>
              <a:t> wish </a:t>
            </a:r>
            <a:r>
              <a:rPr lang="en-US" sz="1400" dirty="0" err="1">
                <a:latin typeface="Lato Light"/>
                <a:ea typeface="Roboto Regular"/>
                <a:cs typeface="Roboto Regular"/>
                <a:sym typeface="Roboto Regular"/>
              </a:rPr>
              <a:t>enim</a:t>
            </a:r>
            <a:r>
              <a:rPr lang="en-US" sz="1400" dirty="0">
                <a:latin typeface="Lato Light"/>
                <a:ea typeface="Roboto Regular"/>
                <a:cs typeface="Roboto Regular"/>
                <a:sym typeface="Roboto Regular"/>
              </a:rPr>
              <a:t> ad minim </a:t>
            </a:r>
            <a:r>
              <a:rPr lang="en-US" sz="1400" dirty="0" err="1">
                <a:latin typeface="Lato Light"/>
                <a:ea typeface="Roboto Regular"/>
                <a:cs typeface="Roboto Regular"/>
                <a:sym typeface="Roboto Regular"/>
              </a:rPr>
              <a:t>veniam</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quis</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nostrud</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exerci</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tation</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ullamcorper</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suscipit</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lobortis</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nisl</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ut</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wisi</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enim</a:t>
            </a:r>
            <a:r>
              <a:rPr lang="en-US" sz="1400" dirty="0">
                <a:latin typeface="Lato Light"/>
                <a:ea typeface="Roboto Regular"/>
                <a:cs typeface="Roboto Regular"/>
                <a:sym typeface="Roboto Regular"/>
              </a:rPr>
              <a:t> ad minim </a:t>
            </a:r>
            <a:r>
              <a:rPr lang="en-US" sz="1400" dirty="0" err="1">
                <a:latin typeface="Lato Light"/>
                <a:ea typeface="Roboto Regular"/>
                <a:cs typeface="Roboto Regular"/>
                <a:sym typeface="Roboto Regular"/>
              </a:rPr>
              <a:t>veniam</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quis</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nostrud</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exerci</a:t>
            </a:r>
            <a:r>
              <a:rPr lang="en-US" sz="1400" dirty="0">
                <a:latin typeface="Lato Light"/>
                <a:ea typeface="Roboto Regular"/>
                <a:cs typeface="Roboto Regular"/>
                <a:sym typeface="Roboto Regular"/>
              </a:rPr>
              <a:t> </a:t>
            </a:r>
            <a:r>
              <a:rPr lang="en-US" sz="1400" dirty="0" err="1">
                <a:latin typeface="Lato Light"/>
                <a:ea typeface="Roboto Regular"/>
                <a:cs typeface="Roboto Regular"/>
                <a:sym typeface="Roboto Regular"/>
              </a:rPr>
              <a:t>tation</a:t>
            </a:r>
            <a:endParaRPr lang="en-US" sz="1400" dirty="0">
              <a:latin typeface="Lato Light"/>
            </a:endParaRPr>
          </a:p>
        </p:txBody>
      </p:sp>
      <p:sp>
        <p:nvSpPr>
          <p:cNvPr id="4" name="TextBox 3">
            <a:extLst>
              <a:ext uri="{FF2B5EF4-FFF2-40B4-BE49-F238E27FC236}">
                <a16:creationId xmlns:a16="http://schemas.microsoft.com/office/drawing/2014/main" id="{33719A07-37B1-4C43-A818-23A57F3EFC7B}"/>
              </a:ext>
            </a:extLst>
          </p:cNvPr>
          <p:cNvSpPr txBox="1"/>
          <p:nvPr/>
        </p:nvSpPr>
        <p:spPr>
          <a:xfrm>
            <a:off x="695700" y="1678171"/>
            <a:ext cx="3411268" cy="1200329"/>
          </a:xfrm>
          <a:prstGeom prst="rect">
            <a:avLst/>
          </a:prstGeom>
          <a:noFill/>
        </p:spPr>
        <p:txBody>
          <a:bodyPr wrap="square" rtlCol="0">
            <a:spAutoFit/>
          </a:bodyPr>
          <a:lstStyle/>
          <a:p>
            <a:r>
              <a:rPr lang="en-US" sz="3600" dirty="0">
                <a:latin typeface="Lato Black" panose="020F0A02020204030203" pitchFamily="34" charset="0"/>
              </a:rPr>
              <a:t>ADD YOUR TITLE HERE</a:t>
            </a:r>
          </a:p>
        </p:txBody>
      </p:sp>
    </p:spTree>
  </p:cSld>
  <p:clrMapOvr>
    <a:masterClrMapping/>
  </p:clrMapOvr>
  <p:transition spd="slow" advClick="0" advTm="0">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1" fill="hold" grpId="0" nodeType="afterEffect">
                                  <p:stCondLst>
                                    <p:cond delay="0"/>
                                  </p:stCondLst>
                                  <p:iterate>
                                    <p:tmAbs val="0"/>
                                  </p:iterate>
                                  <p:childTnLst>
                                    <p:set>
                                      <p:cBhvr>
                                        <p:cTn id="6" fill="hold"/>
                                        <p:tgtEl>
                                          <p:spTgt spid="5416"/>
                                        </p:tgtEl>
                                        <p:attrNameLst>
                                          <p:attrName>style.visibility</p:attrName>
                                        </p:attrNameLst>
                                      </p:cBhvr>
                                      <p:to>
                                        <p:strVal val="visible"/>
                                      </p:to>
                                    </p:set>
                                    <p:animEffect transition="in" filter="dissolve(down)">
                                      <p:cBhvr>
                                        <p:cTn id="7" dur="500"/>
                                        <p:tgtEl>
                                          <p:spTgt spid="5416"/>
                                        </p:tgtEl>
                                      </p:cBhvr>
                                    </p:animEffect>
                                  </p:childTnLst>
                                </p:cTn>
                              </p:par>
                            </p:childTnLst>
                          </p:cTn>
                        </p:par>
                        <p:par>
                          <p:cTn id="8" fill="hold">
                            <p:stCondLst>
                              <p:cond delay="500"/>
                            </p:stCondLst>
                            <p:childTnLst>
                              <p:par>
                                <p:cTn id="9" presetID="2" presetClass="entr" presetSubtype="1" fill="hold" grpId="0" nodeType="afterEffect">
                                  <p:stCondLst>
                                    <p:cond delay="0"/>
                                  </p:stCondLst>
                                  <p:iterate>
                                    <p:tmAbs val="0"/>
                                  </p:iterate>
                                  <p:childTnLst>
                                    <p:set>
                                      <p:cBhvr>
                                        <p:cTn id="10" fill="hold"/>
                                        <p:tgtEl>
                                          <p:spTgt spid="5511"/>
                                        </p:tgtEl>
                                        <p:attrNameLst>
                                          <p:attrName>style.visibility</p:attrName>
                                        </p:attrNameLst>
                                      </p:cBhvr>
                                      <p:to>
                                        <p:strVal val="visible"/>
                                      </p:to>
                                    </p:set>
                                    <p:anim calcmode="lin" valueType="num">
                                      <p:cBhvr>
                                        <p:cTn id="11" dur="80" fill="hold"/>
                                        <p:tgtEl>
                                          <p:spTgt spid="5511"/>
                                        </p:tgtEl>
                                        <p:attrNameLst>
                                          <p:attrName>ppt_x</p:attrName>
                                        </p:attrNameLst>
                                      </p:cBhvr>
                                      <p:tavLst>
                                        <p:tav tm="0">
                                          <p:val>
                                            <p:strVal val="#ppt_x"/>
                                          </p:val>
                                        </p:tav>
                                        <p:tav tm="100000">
                                          <p:val>
                                            <p:strVal val="#ppt_x"/>
                                          </p:val>
                                        </p:tav>
                                      </p:tavLst>
                                    </p:anim>
                                    <p:anim calcmode="lin" valueType="num">
                                      <p:cBhvr>
                                        <p:cTn id="12" dur="80" fill="hold"/>
                                        <p:tgtEl>
                                          <p:spTgt spid="5511"/>
                                        </p:tgtEl>
                                        <p:attrNameLst>
                                          <p:attrName>ppt_y</p:attrName>
                                        </p:attrNameLst>
                                      </p:cBhvr>
                                      <p:tavLst>
                                        <p:tav tm="0">
                                          <p:val>
                                            <p:strVal val="0-#ppt_h/2"/>
                                          </p:val>
                                        </p:tav>
                                        <p:tav tm="100000">
                                          <p:val>
                                            <p:strVal val="#ppt_y"/>
                                          </p:val>
                                        </p:tav>
                                      </p:tavLst>
                                    </p:anim>
                                  </p:childTnLst>
                                </p:cTn>
                              </p:par>
                            </p:childTnLst>
                          </p:cTn>
                        </p:par>
                        <p:par>
                          <p:cTn id="13" fill="hold">
                            <p:stCondLst>
                              <p:cond delay="580"/>
                            </p:stCondLst>
                            <p:childTnLst>
                              <p:par>
                                <p:cTn id="14" presetID="22" presetClass="entr" presetSubtype="8" fill="hold" grpId="0" nodeType="afterEffect">
                                  <p:stCondLst>
                                    <p:cond delay="0"/>
                                  </p:stCondLst>
                                  <p:iterate>
                                    <p:tmAbs val="0"/>
                                  </p:iterate>
                                  <p:childTnLst>
                                    <p:set>
                                      <p:cBhvr>
                                        <p:cTn id="15" fill="hold"/>
                                        <p:tgtEl>
                                          <p:spTgt spid="5528"/>
                                        </p:tgtEl>
                                        <p:attrNameLst>
                                          <p:attrName>style.visibility</p:attrName>
                                        </p:attrNameLst>
                                      </p:cBhvr>
                                      <p:to>
                                        <p:strVal val="visible"/>
                                      </p:to>
                                    </p:set>
                                    <p:animEffect transition="in" filter="wipe(left)">
                                      <p:cBhvr>
                                        <p:cTn id="16" dur="500"/>
                                        <p:tgtEl>
                                          <p:spTgt spid="5528"/>
                                        </p:tgtEl>
                                      </p:cBhvr>
                                    </p:animEffect>
                                  </p:childTnLst>
                                </p:cTn>
                              </p:par>
                            </p:childTnLst>
                          </p:cTn>
                        </p:par>
                        <p:par>
                          <p:cTn id="17" fill="hold">
                            <p:stCondLst>
                              <p:cond delay="1080"/>
                            </p:stCondLst>
                            <p:childTnLst>
                              <p:par>
                                <p:cTn id="18" presetID="9" presetClass="entr" presetSubtype="16" fill="hold" grpId="0" nodeType="afterEffect">
                                  <p:stCondLst>
                                    <p:cond delay="0"/>
                                  </p:stCondLst>
                                  <p:iterate>
                                    <p:tmAbs val="0"/>
                                  </p:iterate>
                                  <p:childTnLst>
                                    <p:set>
                                      <p:cBhvr>
                                        <p:cTn id="19" fill="hold"/>
                                        <p:tgtEl>
                                          <p:spTgt spid="5521"/>
                                        </p:tgtEl>
                                        <p:attrNameLst>
                                          <p:attrName>style.visibility</p:attrName>
                                        </p:attrNameLst>
                                      </p:cBhvr>
                                      <p:to>
                                        <p:strVal val="visible"/>
                                      </p:to>
                                    </p:set>
                                    <p:animEffect transition="in" filter="dissolve(in)">
                                      <p:cBhvr>
                                        <p:cTn id="20" dur="500"/>
                                        <p:tgtEl>
                                          <p:spTgt spid="5521"/>
                                        </p:tgtEl>
                                      </p:cBhvr>
                                    </p:animEffect>
                                  </p:childTnLst>
                                </p:cTn>
                              </p:par>
                            </p:childTnLst>
                          </p:cTn>
                        </p:par>
                        <p:par>
                          <p:cTn id="21" fill="hold">
                            <p:stCondLst>
                              <p:cond delay="1580"/>
                            </p:stCondLst>
                            <p:childTnLst>
                              <p:par>
                                <p:cTn id="22" presetID="9" presetClass="entr" presetSubtype="8" fill="hold" grpId="0" nodeType="afterEffect">
                                  <p:stCondLst>
                                    <p:cond delay="0"/>
                                  </p:stCondLst>
                                  <p:iterate>
                                    <p:tmAbs val="0"/>
                                  </p:iterate>
                                  <p:childTnLst>
                                    <p:set>
                                      <p:cBhvr>
                                        <p:cTn id="23" fill="hold"/>
                                        <p:tgtEl>
                                          <p:spTgt spid="5522"/>
                                        </p:tgtEl>
                                        <p:attrNameLst>
                                          <p:attrName>style.visibility</p:attrName>
                                        </p:attrNameLst>
                                      </p:cBhvr>
                                      <p:to>
                                        <p:strVal val="visible"/>
                                      </p:to>
                                    </p:set>
                                    <p:animEffect transition="in" filter="dissolve(right)">
                                      <p:cBhvr>
                                        <p:cTn id="24" dur="500"/>
                                        <p:tgtEl>
                                          <p:spTgt spid="5522"/>
                                        </p:tgtEl>
                                      </p:cBhvr>
                                    </p:animEffect>
                                  </p:childTnLst>
                                </p:cTn>
                              </p:par>
                            </p:childTnLst>
                          </p:cTn>
                        </p:par>
                        <p:par>
                          <p:cTn id="25" fill="hold">
                            <p:stCondLst>
                              <p:cond delay="2080"/>
                            </p:stCondLst>
                            <p:childTnLst>
                              <p:par>
                                <p:cTn id="26" presetID="22" presetClass="entr" presetSubtype="8" fill="hold" grpId="0" nodeType="afterEffect">
                                  <p:stCondLst>
                                    <p:cond delay="0"/>
                                  </p:stCondLst>
                                  <p:iterate>
                                    <p:tmAbs val="0"/>
                                  </p:iterate>
                                  <p:childTnLst>
                                    <p:set>
                                      <p:cBhvr>
                                        <p:cTn id="27" fill="hold"/>
                                        <p:tgtEl>
                                          <p:spTgt spid="5529"/>
                                        </p:tgtEl>
                                        <p:attrNameLst>
                                          <p:attrName>style.visibility</p:attrName>
                                        </p:attrNameLst>
                                      </p:cBhvr>
                                      <p:to>
                                        <p:strVal val="visible"/>
                                      </p:to>
                                    </p:set>
                                    <p:animEffect transition="in" filter="wipe(left)">
                                      <p:cBhvr>
                                        <p:cTn id="28" dur="500"/>
                                        <p:tgtEl>
                                          <p:spTgt spid="5529"/>
                                        </p:tgtEl>
                                      </p:cBhvr>
                                    </p:animEffect>
                                  </p:childTnLst>
                                </p:cTn>
                              </p:par>
                            </p:childTnLst>
                          </p:cTn>
                        </p:par>
                        <p:par>
                          <p:cTn id="29" fill="hold">
                            <p:stCondLst>
                              <p:cond delay="2580"/>
                            </p:stCondLst>
                            <p:childTnLst>
                              <p:par>
                                <p:cTn id="30" presetID="9" presetClass="entr" presetSubtype="16" fill="hold" grpId="0" nodeType="afterEffect">
                                  <p:stCondLst>
                                    <p:cond delay="0"/>
                                  </p:stCondLst>
                                  <p:iterate>
                                    <p:tmAbs val="0"/>
                                  </p:iterate>
                                  <p:childTnLst>
                                    <p:set>
                                      <p:cBhvr>
                                        <p:cTn id="31" fill="hold"/>
                                        <p:tgtEl>
                                          <p:spTgt spid="5517"/>
                                        </p:tgtEl>
                                        <p:attrNameLst>
                                          <p:attrName>style.visibility</p:attrName>
                                        </p:attrNameLst>
                                      </p:cBhvr>
                                      <p:to>
                                        <p:strVal val="visible"/>
                                      </p:to>
                                    </p:set>
                                    <p:animEffect transition="in" filter="dissolve(in)">
                                      <p:cBhvr>
                                        <p:cTn id="32" dur="500"/>
                                        <p:tgtEl>
                                          <p:spTgt spid="5517"/>
                                        </p:tgtEl>
                                      </p:cBhvr>
                                    </p:animEffect>
                                  </p:childTnLst>
                                </p:cTn>
                              </p:par>
                            </p:childTnLst>
                          </p:cTn>
                        </p:par>
                        <p:par>
                          <p:cTn id="33" fill="hold">
                            <p:stCondLst>
                              <p:cond delay="3080"/>
                            </p:stCondLst>
                            <p:childTnLst>
                              <p:par>
                                <p:cTn id="34" presetID="9" presetClass="entr" presetSubtype="8" fill="hold" grpId="0" nodeType="afterEffect">
                                  <p:stCondLst>
                                    <p:cond delay="0"/>
                                  </p:stCondLst>
                                  <p:iterate>
                                    <p:tmAbs val="0"/>
                                  </p:iterate>
                                  <p:childTnLst>
                                    <p:set>
                                      <p:cBhvr>
                                        <p:cTn id="35" fill="hold"/>
                                        <p:tgtEl>
                                          <p:spTgt spid="5523"/>
                                        </p:tgtEl>
                                        <p:attrNameLst>
                                          <p:attrName>style.visibility</p:attrName>
                                        </p:attrNameLst>
                                      </p:cBhvr>
                                      <p:to>
                                        <p:strVal val="visible"/>
                                      </p:to>
                                    </p:set>
                                    <p:animEffect transition="in" filter="dissolve(right)">
                                      <p:cBhvr>
                                        <p:cTn id="36" dur="500"/>
                                        <p:tgtEl>
                                          <p:spTgt spid="5523"/>
                                        </p:tgtEl>
                                      </p:cBhvr>
                                    </p:animEffect>
                                  </p:childTnLst>
                                </p:cTn>
                              </p:par>
                            </p:childTnLst>
                          </p:cTn>
                        </p:par>
                        <p:par>
                          <p:cTn id="37" fill="hold">
                            <p:stCondLst>
                              <p:cond delay="3580"/>
                            </p:stCondLst>
                            <p:childTnLst>
                              <p:par>
                                <p:cTn id="38" presetID="22" presetClass="entr" presetSubtype="8" fill="hold" grpId="0" nodeType="afterEffect">
                                  <p:stCondLst>
                                    <p:cond delay="0"/>
                                  </p:stCondLst>
                                  <p:iterate>
                                    <p:tmAbs val="0"/>
                                  </p:iterate>
                                  <p:childTnLst>
                                    <p:set>
                                      <p:cBhvr>
                                        <p:cTn id="39" fill="hold"/>
                                        <p:tgtEl>
                                          <p:spTgt spid="5530"/>
                                        </p:tgtEl>
                                        <p:attrNameLst>
                                          <p:attrName>style.visibility</p:attrName>
                                        </p:attrNameLst>
                                      </p:cBhvr>
                                      <p:to>
                                        <p:strVal val="visible"/>
                                      </p:to>
                                    </p:set>
                                    <p:animEffect transition="in" filter="wipe(left)">
                                      <p:cBhvr>
                                        <p:cTn id="40" dur="500"/>
                                        <p:tgtEl>
                                          <p:spTgt spid="5530"/>
                                        </p:tgtEl>
                                      </p:cBhvr>
                                    </p:animEffect>
                                  </p:childTnLst>
                                </p:cTn>
                              </p:par>
                            </p:childTnLst>
                          </p:cTn>
                        </p:par>
                        <p:par>
                          <p:cTn id="41" fill="hold">
                            <p:stCondLst>
                              <p:cond delay="4080"/>
                            </p:stCondLst>
                            <p:childTnLst>
                              <p:par>
                                <p:cTn id="42" presetID="9" presetClass="entr" presetSubtype="16" fill="hold" grpId="0" nodeType="afterEffect">
                                  <p:stCondLst>
                                    <p:cond delay="0"/>
                                  </p:stCondLst>
                                  <p:iterate>
                                    <p:tmAbs val="0"/>
                                  </p:iterate>
                                  <p:childTnLst>
                                    <p:set>
                                      <p:cBhvr>
                                        <p:cTn id="43" fill="hold"/>
                                        <p:tgtEl>
                                          <p:spTgt spid="5518"/>
                                        </p:tgtEl>
                                        <p:attrNameLst>
                                          <p:attrName>style.visibility</p:attrName>
                                        </p:attrNameLst>
                                      </p:cBhvr>
                                      <p:to>
                                        <p:strVal val="visible"/>
                                      </p:to>
                                    </p:set>
                                    <p:animEffect transition="in" filter="dissolve(in)">
                                      <p:cBhvr>
                                        <p:cTn id="44" dur="500"/>
                                        <p:tgtEl>
                                          <p:spTgt spid="5518"/>
                                        </p:tgtEl>
                                      </p:cBhvr>
                                    </p:animEffect>
                                  </p:childTnLst>
                                </p:cTn>
                              </p:par>
                            </p:childTnLst>
                          </p:cTn>
                        </p:par>
                        <p:par>
                          <p:cTn id="45" fill="hold">
                            <p:stCondLst>
                              <p:cond delay="4580"/>
                            </p:stCondLst>
                            <p:childTnLst>
                              <p:par>
                                <p:cTn id="46" presetID="9" presetClass="entr" presetSubtype="8" fill="hold" grpId="0" nodeType="afterEffect">
                                  <p:stCondLst>
                                    <p:cond delay="0"/>
                                  </p:stCondLst>
                                  <p:iterate>
                                    <p:tmAbs val="0"/>
                                  </p:iterate>
                                  <p:childTnLst>
                                    <p:set>
                                      <p:cBhvr>
                                        <p:cTn id="47" fill="hold"/>
                                        <p:tgtEl>
                                          <p:spTgt spid="5524"/>
                                        </p:tgtEl>
                                        <p:attrNameLst>
                                          <p:attrName>style.visibility</p:attrName>
                                        </p:attrNameLst>
                                      </p:cBhvr>
                                      <p:to>
                                        <p:strVal val="visible"/>
                                      </p:to>
                                    </p:set>
                                    <p:animEffect transition="in" filter="dissolve(right)">
                                      <p:cBhvr>
                                        <p:cTn id="48" dur="500"/>
                                        <p:tgtEl>
                                          <p:spTgt spid="5524"/>
                                        </p:tgtEl>
                                      </p:cBhvr>
                                    </p:animEffect>
                                  </p:childTnLst>
                                </p:cTn>
                              </p:par>
                            </p:childTnLst>
                          </p:cTn>
                        </p:par>
                        <p:par>
                          <p:cTn id="49" fill="hold">
                            <p:stCondLst>
                              <p:cond delay="5080"/>
                            </p:stCondLst>
                            <p:childTnLst>
                              <p:par>
                                <p:cTn id="50" presetID="22" presetClass="entr" presetSubtype="8" fill="hold" grpId="0" nodeType="afterEffect">
                                  <p:stCondLst>
                                    <p:cond delay="0"/>
                                  </p:stCondLst>
                                  <p:iterate>
                                    <p:tmAbs val="0"/>
                                  </p:iterate>
                                  <p:childTnLst>
                                    <p:set>
                                      <p:cBhvr>
                                        <p:cTn id="51" fill="hold"/>
                                        <p:tgtEl>
                                          <p:spTgt spid="5531"/>
                                        </p:tgtEl>
                                        <p:attrNameLst>
                                          <p:attrName>style.visibility</p:attrName>
                                        </p:attrNameLst>
                                      </p:cBhvr>
                                      <p:to>
                                        <p:strVal val="visible"/>
                                      </p:to>
                                    </p:set>
                                    <p:animEffect transition="in" filter="wipe(left)">
                                      <p:cBhvr>
                                        <p:cTn id="52" dur="500"/>
                                        <p:tgtEl>
                                          <p:spTgt spid="5531"/>
                                        </p:tgtEl>
                                      </p:cBhvr>
                                    </p:animEffect>
                                  </p:childTnLst>
                                </p:cTn>
                              </p:par>
                            </p:childTnLst>
                          </p:cTn>
                        </p:par>
                        <p:par>
                          <p:cTn id="53" fill="hold">
                            <p:stCondLst>
                              <p:cond delay="5580"/>
                            </p:stCondLst>
                            <p:childTnLst>
                              <p:par>
                                <p:cTn id="54" presetID="9" presetClass="entr" presetSubtype="16" fill="hold" grpId="0" nodeType="afterEffect">
                                  <p:stCondLst>
                                    <p:cond delay="0"/>
                                  </p:stCondLst>
                                  <p:iterate>
                                    <p:tmAbs val="0"/>
                                  </p:iterate>
                                  <p:childTnLst>
                                    <p:set>
                                      <p:cBhvr>
                                        <p:cTn id="55" fill="hold"/>
                                        <p:tgtEl>
                                          <p:spTgt spid="5519"/>
                                        </p:tgtEl>
                                        <p:attrNameLst>
                                          <p:attrName>style.visibility</p:attrName>
                                        </p:attrNameLst>
                                      </p:cBhvr>
                                      <p:to>
                                        <p:strVal val="visible"/>
                                      </p:to>
                                    </p:set>
                                    <p:animEffect transition="in" filter="dissolve(in)">
                                      <p:cBhvr>
                                        <p:cTn id="56" dur="500"/>
                                        <p:tgtEl>
                                          <p:spTgt spid="5519"/>
                                        </p:tgtEl>
                                      </p:cBhvr>
                                    </p:animEffect>
                                  </p:childTnLst>
                                </p:cTn>
                              </p:par>
                            </p:childTnLst>
                          </p:cTn>
                        </p:par>
                        <p:par>
                          <p:cTn id="57" fill="hold">
                            <p:stCondLst>
                              <p:cond delay="6080"/>
                            </p:stCondLst>
                            <p:childTnLst>
                              <p:par>
                                <p:cTn id="58" presetID="9" presetClass="entr" presetSubtype="8" fill="hold" grpId="0" nodeType="afterEffect">
                                  <p:stCondLst>
                                    <p:cond delay="0"/>
                                  </p:stCondLst>
                                  <p:iterate>
                                    <p:tmAbs val="0"/>
                                  </p:iterate>
                                  <p:childTnLst>
                                    <p:set>
                                      <p:cBhvr>
                                        <p:cTn id="59" fill="hold"/>
                                        <p:tgtEl>
                                          <p:spTgt spid="5525"/>
                                        </p:tgtEl>
                                        <p:attrNameLst>
                                          <p:attrName>style.visibility</p:attrName>
                                        </p:attrNameLst>
                                      </p:cBhvr>
                                      <p:to>
                                        <p:strVal val="visible"/>
                                      </p:to>
                                    </p:set>
                                    <p:animEffect transition="in" filter="dissolve(right)">
                                      <p:cBhvr>
                                        <p:cTn id="60" dur="500"/>
                                        <p:tgtEl>
                                          <p:spTgt spid="5525"/>
                                        </p:tgtEl>
                                      </p:cBhvr>
                                    </p:animEffect>
                                  </p:childTnLst>
                                </p:cTn>
                              </p:par>
                            </p:childTnLst>
                          </p:cTn>
                        </p:par>
                        <p:par>
                          <p:cTn id="61" fill="hold">
                            <p:stCondLst>
                              <p:cond delay="6580"/>
                            </p:stCondLst>
                            <p:childTnLst>
                              <p:par>
                                <p:cTn id="62" presetID="22" presetClass="entr" presetSubtype="8" fill="hold" grpId="0" nodeType="afterEffect">
                                  <p:stCondLst>
                                    <p:cond delay="0"/>
                                  </p:stCondLst>
                                  <p:iterate>
                                    <p:tmAbs val="0"/>
                                  </p:iterate>
                                  <p:childTnLst>
                                    <p:set>
                                      <p:cBhvr>
                                        <p:cTn id="63" fill="hold"/>
                                        <p:tgtEl>
                                          <p:spTgt spid="5532"/>
                                        </p:tgtEl>
                                        <p:attrNameLst>
                                          <p:attrName>style.visibility</p:attrName>
                                        </p:attrNameLst>
                                      </p:cBhvr>
                                      <p:to>
                                        <p:strVal val="visible"/>
                                      </p:to>
                                    </p:set>
                                    <p:animEffect transition="in" filter="wipe(left)">
                                      <p:cBhvr>
                                        <p:cTn id="64" dur="500"/>
                                        <p:tgtEl>
                                          <p:spTgt spid="5532"/>
                                        </p:tgtEl>
                                      </p:cBhvr>
                                    </p:animEffect>
                                  </p:childTnLst>
                                </p:cTn>
                              </p:par>
                            </p:childTnLst>
                          </p:cTn>
                        </p:par>
                        <p:par>
                          <p:cTn id="65" fill="hold">
                            <p:stCondLst>
                              <p:cond delay="7080"/>
                            </p:stCondLst>
                            <p:childTnLst>
                              <p:par>
                                <p:cTn id="66" presetID="23" presetClass="entr" presetSubtype="32" fill="hold" grpId="0" nodeType="afterEffect">
                                  <p:stCondLst>
                                    <p:cond delay="0"/>
                                  </p:stCondLst>
                                  <p:iterate>
                                    <p:tmAbs val="0"/>
                                  </p:iterate>
                                  <p:childTnLst>
                                    <p:set>
                                      <p:cBhvr>
                                        <p:cTn id="67" fill="hold"/>
                                        <p:tgtEl>
                                          <p:spTgt spid="5535"/>
                                        </p:tgtEl>
                                        <p:attrNameLst>
                                          <p:attrName>style.visibility</p:attrName>
                                        </p:attrNameLst>
                                      </p:cBhvr>
                                      <p:to>
                                        <p:strVal val="visible"/>
                                      </p:to>
                                    </p:set>
                                    <p:anim calcmode="lin" valueType="num">
                                      <p:cBhvr>
                                        <p:cTn id="68" dur="500" fill="hold"/>
                                        <p:tgtEl>
                                          <p:spTgt spid="5535"/>
                                        </p:tgtEl>
                                        <p:attrNameLst>
                                          <p:attrName>ppt_w</p:attrName>
                                        </p:attrNameLst>
                                      </p:cBhvr>
                                      <p:tavLst>
                                        <p:tav tm="0">
                                          <p:val>
                                            <p:fltVal val="0"/>
                                          </p:val>
                                        </p:tav>
                                        <p:tav tm="100000">
                                          <p:val>
                                            <p:strVal val="#ppt_w"/>
                                          </p:val>
                                        </p:tav>
                                      </p:tavLst>
                                    </p:anim>
                                    <p:anim calcmode="lin" valueType="num">
                                      <p:cBhvr>
                                        <p:cTn id="69" dur="500" fill="hold"/>
                                        <p:tgtEl>
                                          <p:spTgt spid="5535"/>
                                        </p:tgtEl>
                                        <p:attrNameLst>
                                          <p:attrName>ppt_h</p:attrName>
                                        </p:attrNameLst>
                                      </p:cBhvr>
                                      <p:tavLst>
                                        <p:tav tm="0">
                                          <p:val>
                                            <p:fltVal val="0"/>
                                          </p:val>
                                        </p:tav>
                                        <p:tav tm="100000">
                                          <p:val>
                                            <p:strVal val="#ppt_h"/>
                                          </p:val>
                                        </p:tav>
                                      </p:tavLst>
                                    </p:anim>
                                  </p:childTnLst>
                                </p:cTn>
                              </p:par>
                            </p:childTnLst>
                          </p:cTn>
                        </p:par>
                        <p:par>
                          <p:cTn id="70" fill="hold">
                            <p:stCondLst>
                              <p:cond delay="7580"/>
                            </p:stCondLst>
                            <p:childTnLst>
                              <p:par>
                                <p:cTn id="71" presetID="9" presetClass="entr" presetSubtype="8" fill="hold" grpId="0" nodeType="afterEffect">
                                  <p:stCondLst>
                                    <p:cond delay="0"/>
                                  </p:stCondLst>
                                  <p:iterate>
                                    <p:tmAbs val="0"/>
                                  </p:iterate>
                                  <p:childTnLst>
                                    <p:set>
                                      <p:cBhvr>
                                        <p:cTn id="72" fill="hold"/>
                                        <p:tgtEl>
                                          <p:spTgt spid="5526"/>
                                        </p:tgtEl>
                                        <p:attrNameLst>
                                          <p:attrName>style.visibility</p:attrName>
                                        </p:attrNameLst>
                                      </p:cBhvr>
                                      <p:to>
                                        <p:strVal val="visible"/>
                                      </p:to>
                                    </p:set>
                                    <p:animEffect transition="in" filter="dissolve(right)">
                                      <p:cBhvr>
                                        <p:cTn id="73" dur="500"/>
                                        <p:tgtEl>
                                          <p:spTgt spid="5526"/>
                                        </p:tgtEl>
                                      </p:cBhvr>
                                    </p:animEffect>
                                  </p:childTnLst>
                                </p:cTn>
                              </p:par>
                            </p:childTnLst>
                          </p:cTn>
                        </p:par>
                        <p:par>
                          <p:cTn id="74" fill="hold">
                            <p:stCondLst>
                              <p:cond delay="8080"/>
                            </p:stCondLst>
                            <p:childTnLst>
                              <p:par>
                                <p:cTn id="75" presetID="22" presetClass="entr" presetSubtype="8" fill="hold" grpId="0" nodeType="afterEffect">
                                  <p:stCondLst>
                                    <p:cond delay="0"/>
                                  </p:stCondLst>
                                  <p:iterate>
                                    <p:tmAbs val="0"/>
                                  </p:iterate>
                                  <p:childTnLst>
                                    <p:set>
                                      <p:cBhvr>
                                        <p:cTn id="76" fill="hold"/>
                                        <p:tgtEl>
                                          <p:spTgt spid="5536"/>
                                        </p:tgtEl>
                                        <p:attrNameLst>
                                          <p:attrName>style.visibility</p:attrName>
                                        </p:attrNameLst>
                                      </p:cBhvr>
                                      <p:to>
                                        <p:strVal val="visible"/>
                                      </p:to>
                                    </p:set>
                                    <p:animEffect transition="in" filter="wipe(left)">
                                      <p:cBhvr>
                                        <p:cTn id="77" dur="500"/>
                                        <p:tgtEl>
                                          <p:spTgt spid="5536"/>
                                        </p:tgtEl>
                                      </p:cBhvr>
                                    </p:animEffect>
                                  </p:childTnLst>
                                </p:cTn>
                              </p:par>
                            </p:childTnLst>
                          </p:cTn>
                        </p:par>
                        <p:par>
                          <p:cTn id="78" fill="hold">
                            <p:stCondLst>
                              <p:cond delay="8580"/>
                            </p:stCondLst>
                            <p:childTnLst>
                              <p:par>
                                <p:cTn id="79" presetID="9" presetClass="entr" presetSubtype="16" fill="hold" grpId="0" nodeType="afterEffect">
                                  <p:stCondLst>
                                    <p:cond delay="0"/>
                                  </p:stCondLst>
                                  <p:iterate>
                                    <p:tmAbs val="0"/>
                                  </p:iterate>
                                  <p:childTnLst>
                                    <p:set>
                                      <p:cBhvr>
                                        <p:cTn id="80" fill="hold"/>
                                        <p:tgtEl>
                                          <p:spTgt spid="5520"/>
                                        </p:tgtEl>
                                        <p:attrNameLst>
                                          <p:attrName>style.visibility</p:attrName>
                                        </p:attrNameLst>
                                      </p:cBhvr>
                                      <p:to>
                                        <p:strVal val="visible"/>
                                      </p:to>
                                    </p:set>
                                    <p:animEffect transition="in" filter="dissolve(in)">
                                      <p:cBhvr>
                                        <p:cTn id="81" dur="500"/>
                                        <p:tgtEl>
                                          <p:spTgt spid="5520"/>
                                        </p:tgtEl>
                                      </p:cBhvr>
                                    </p:animEffect>
                                  </p:childTnLst>
                                </p:cTn>
                              </p:par>
                            </p:childTnLst>
                          </p:cTn>
                        </p:par>
                        <p:par>
                          <p:cTn id="82" fill="hold">
                            <p:stCondLst>
                              <p:cond delay="9080"/>
                            </p:stCondLst>
                            <p:childTnLst>
                              <p:par>
                                <p:cTn id="83" presetID="9" presetClass="entr" presetSubtype="8" fill="hold" grpId="0" nodeType="afterEffect">
                                  <p:stCondLst>
                                    <p:cond delay="0"/>
                                  </p:stCondLst>
                                  <p:iterate>
                                    <p:tmAbs val="0"/>
                                  </p:iterate>
                                  <p:childTnLst>
                                    <p:set>
                                      <p:cBhvr>
                                        <p:cTn id="84" fill="hold"/>
                                        <p:tgtEl>
                                          <p:spTgt spid="5527"/>
                                        </p:tgtEl>
                                        <p:attrNameLst>
                                          <p:attrName>style.visibility</p:attrName>
                                        </p:attrNameLst>
                                      </p:cBhvr>
                                      <p:to>
                                        <p:strVal val="visible"/>
                                      </p:to>
                                    </p:set>
                                    <p:animEffect transition="in" filter="dissolve(right)">
                                      <p:cBhvr>
                                        <p:cTn id="85" dur="500"/>
                                        <p:tgtEl>
                                          <p:spTgt spid="5527"/>
                                        </p:tgtEl>
                                      </p:cBhvr>
                                    </p:animEffect>
                                  </p:childTnLst>
                                </p:cTn>
                              </p:par>
                            </p:childTnLst>
                          </p:cTn>
                        </p:par>
                        <p:par>
                          <p:cTn id="86" fill="hold">
                            <p:stCondLst>
                              <p:cond delay="9580"/>
                            </p:stCondLst>
                            <p:childTnLst>
                              <p:par>
                                <p:cTn id="87" presetID="9" presetClass="entr" presetSubtype="1" fill="hold" grpId="0" nodeType="afterEffect">
                                  <p:stCondLst>
                                    <p:cond delay="0"/>
                                  </p:stCondLst>
                                  <p:iterate>
                                    <p:tmAbs val="0"/>
                                  </p:iterate>
                                  <p:childTnLst>
                                    <p:set>
                                      <p:cBhvr>
                                        <p:cTn id="88" fill="hold"/>
                                        <p:tgtEl>
                                          <p:spTgt spid="5516"/>
                                        </p:tgtEl>
                                        <p:attrNameLst>
                                          <p:attrName>style.visibility</p:attrName>
                                        </p:attrNameLst>
                                      </p:cBhvr>
                                      <p:to>
                                        <p:strVal val="visible"/>
                                      </p:to>
                                    </p:set>
                                    <p:animEffect transition="in" filter="dissolve(down)">
                                      <p:cBhvr>
                                        <p:cTn id="89" dur="500"/>
                                        <p:tgtEl>
                                          <p:spTgt spid="5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6" grpId="0" animBg="1" advAuto="0"/>
      <p:bldP spid="5511" grpId="0" animBg="1" advAuto="0"/>
      <p:bldP spid="5516" grpId="0" animBg="1" advAuto="0"/>
      <p:bldP spid="5517" grpId="0" animBg="1" advAuto="0"/>
      <p:bldP spid="5518" grpId="0" animBg="1" advAuto="0"/>
      <p:bldP spid="5519" grpId="0" animBg="1" advAuto="0"/>
      <p:bldP spid="5520" grpId="0" animBg="1" advAuto="0"/>
      <p:bldP spid="5521" grpId="0" animBg="1" advAuto="0"/>
      <p:bldP spid="5522" grpId="0" animBg="1" advAuto="0"/>
      <p:bldP spid="5523" grpId="0" animBg="1" advAuto="0"/>
      <p:bldP spid="5524" grpId="0" animBg="1" advAuto="0"/>
      <p:bldP spid="5525" grpId="0" animBg="1" advAuto="0"/>
      <p:bldP spid="5526" grpId="0" animBg="1" advAuto="0"/>
      <p:bldP spid="5527" grpId="0" animBg="1" advAuto="0"/>
      <p:bldP spid="5528" grpId="0" animBg="1" advAuto="0"/>
      <p:bldP spid="5529" grpId="0" animBg="1" advAuto="0"/>
      <p:bldP spid="5530" grpId="0" animBg="1" advAuto="0"/>
      <p:bldP spid="5531" grpId="0" animBg="1" advAuto="0"/>
      <p:bldP spid="5532" grpId="0" animBg="1" advAuto="0"/>
      <p:bldP spid="5535" grpId="0" animBg="1" advAuto="0"/>
      <p:bldP spid="5536"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a:extLst>
              <a:ext uri="{FF2B5EF4-FFF2-40B4-BE49-F238E27FC236}">
                <a16:creationId xmlns:a16="http://schemas.microsoft.com/office/drawing/2014/main" id="{3EE31576-16E7-4488-8C05-547C980E9A2E}"/>
              </a:ext>
            </a:extLst>
          </p:cNvPr>
          <p:cNvSpPr>
            <a:spLocks noChangeArrowheads="1"/>
          </p:cNvSpPr>
          <p:nvPr/>
        </p:nvSpPr>
        <p:spPr bwMode="auto">
          <a:xfrm>
            <a:off x="6400800" y="4352925"/>
            <a:ext cx="4906963"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id-ID" altLang="en-US" sz="1400" dirty="0">
                <a:latin typeface="Lato Light"/>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sp>
        <p:nvSpPr>
          <p:cNvPr id="5" name="TextBox 4">
            <a:extLst>
              <a:ext uri="{FF2B5EF4-FFF2-40B4-BE49-F238E27FC236}">
                <a16:creationId xmlns:a16="http://schemas.microsoft.com/office/drawing/2014/main" id="{BD754EB2-BE24-40D7-9B85-FC43BF61CA0A}"/>
              </a:ext>
            </a:extLst>
          </p:cNvPr>
          <p:cNvSpPr txBox="1"/>
          <p:nvPr/>
        </p:nvSpPr>
        <p:spPr>
          <a:xfrm>
            <a:off x="7734300" y="3872468"/>
            <a:ext cx="3573463" cy="369332"/>
          </a:xfrm>
          <a:prstGeom prst="rect">
            <a:avLst/>
          </a:prstGeom>
          <a:noFill/>
        </p:spPr>
        <p:txBody>
          <a:bodyPr wrap="square" tIns="0" bIns="0">
            <a:spAutoFit/>
          </a:bodyPr>
          <a:lstStyle/>
          <a:p>
            <a:pPr algn="r" defTabSz="0"/>
            <a:r>
              <a:rPr lang="en-US" sz="2400" b="1" dirty="0">
                <a:solidFill>
                  <a:schemeClr val="tx1"/>
                </a:solidFill>
                <a:latin typeface="Lato Black" panose="020F0A02020204030203" pitchFamily="34" charset="0"/>
                <a:ea typeface="Open Sans Extrabold" panose="020B0906030804020204" pitchFamily="34" charset="0"/>
                <a:cs typeface="Open Sans Extrabold" panose="020B0906030804020204" pitchFamily="34" charset="0"/>
              </a:rPr>
              <a:t>ADD YOUR TITLE HERE</a:t>
            </a:r>
            <a:endParaRPr lang="en-US" sz="2400" dirty="0">
              <a:solidFill>
                <a:schemeClr val="tx1"/>
              </a:solidFill>
              <a:latin typeface="Lato Black" panose="020F0A02020204030203" pitchFamily="34" charset="0"/>
            </a:endParaRPr>
          </a:p>
        </p:txBody>
      </p:sp>
      <p:pic>
        <p:nvPicPr>
          <p:cNvPr id="7" name="Picture Placeholder 6">
            <a:extLst>
              <a:ext uri="{FF2B5EF4-FFF2-40B4-BE49-F238E27FC236}">
                <a16:creationId xmlns:a16="http://schemas.microsoft.com/office/drawing/2014/main" id="{551FFA61-7EA3-4FFA-AB1E-3F986614D809}"/>
              </a:ext>
            </a:extLst>
          </p:cNvPr>
          <p:cNvPicPr>
            <a:picLocks noGrp="1" noChangeAspect="1"/>
          </p:cNvPicPr>
          <p:nvPr>
            <p:ph type="pic" sz="quarter" idx="20"/>
          </p:nvPr>
        </p:nvPicPr>
        <p:blipFill rotWithShape="1">
          <a:blip r:embed="rId2">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l="27795" t="-6378" r="2019" b="6378"/>
          <a:stretch/>
        </p:blipFill>
        <p:spPr>
          <a:xfrm>
            <a:off x="-50800" y="-1377950"/>
            <a:ext cx="9118600" cy="86614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94F5C75F-C113-459F-80BF-7284E847D79A}"/>
              </a:ext>
            </a:extLst>
          </p:cNvPr>
          <p:cNvSpPr txBox="1"/>
          <p:nvPr/>
        </p:nvSpPr>
        <p:spPr>
          <a:xfrm>
            <a:off x="6034779" y="1009135"/>
            <a:ext cx="4879284" cy="553998"/>
          </a:xfrm>
          <a:prstGeom prst="rect">
            <a:avLst/>
          </a:prstGeom>
          <a:noFill/>
        </p:spPr>
        <p:txBody>
          <a:bodyPr wrap="none" lIns="0" tIns="0" rIns="0" bIns="0" rtlCol="0">
            <a:spAutoFit/>
          </a:bodyPr>
          <a:lstStyle/>
          <a:p>
            <a:pPr defTabSz="0"/>
            <a:r>
              <a:rPr lang="en-US" sz="3600" b="1" dirty="0">
                <a:solidFill>
                  <a:schemeClr val="tx1"/>
                </a:solidFill>
                <a:latin typeface="Lato Black" panose="020F0A02020204030203" pitchFamily="34" charset="0"/>
                <a:ea typeface="Open Sans Extrabold" panose="020B0906030804020204" pitchFamily="34" charset="0"/>
                <a:cs typeface="Open Sans Extrabold" panose="020B0906030804020204" pitchFamily="34" charset="0"/>
              </a:rPr>
              <a:t>ADD YOURTITLE HERE</a:t>
            </a:r>
            <a:endParaRPr lang="en-US" sz="3600" dirty="0">
              <a:solidFill>
                <a:schemeClr val="tx1"/>
              </a:solidFill>
              <a:latin typeface="Lato Black" panose="020F0A02020204030203" pitchFamily="34" charset="0"/>
            </a:endParaRPr>
          </a:p>
        </p:txBody>
      </p:sp>
      <p:sp>
        <p:nvSpPr>
          <p:cNvPr id="32" name="Rectangle 3">
            <a:extLst>
              <a:ext uri="{FF2B5EF4-FFF2-40B4-BE49-F238E27FC236}">
                <a16:creationId xmlns:a16="http://schemas.microsoft.com/office/drawing/2014/main" id="{24054433-53D3-4CC3-9903-301C77A91DD3}"/>
              </a:ext>
            </a:extLst>
          </p:cNvPr>
          <p:cNvSpPr>
            <a:spLocks noChangeArrowheads="1"/>
          </p:cNvSpPr>
          <p:nvPr/>
        </p:nvSpPr>
        <p:spPr bwMode="auto">
          <a:xfrm>
            <a:off x="6007100" y="2110889"/>
            <a:ext cx="4906963"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id-ID" altLang="en-US" sz="1400" dirty="0">
                <a:latin typeface="Lato Light"/>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sp>
        <p:nvSpPr>
          <p:cNvPr id="33" name="Rectangle 3">
            <a:extLst>
              <a:ext uri="{FF2B5EF4-FFF2-40B4-BE49-F238E27FC236}">
                <a16:creationId xmlns:a16="http://schemas.microsoft.com/office/drawing/2014/main" id="{334CF644-2E89-4B59-B5EE-C3A691C2099F}"/>
              </a:ext>
            </a:extLst>
          </p:cNvPr>
          <p:cNvSpPr>
            <a:spLocks noChangeArrowheads="1"/>
          </p:cNvSpPr>
          <p:nvPr/>
        </p:nvSpPr>
        <p:spPr bwMode="auto">
          <a:xfrm>
            <a:off x="6007100" y="4248427"/>
            <a:ext cx="4906963"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id-ID" altLang="en-US" sz="1400" dirty="0">
                <a:latin typeface="Lato Light"/>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pic>
        <p:nvPicPr>
          <p:cNvPr id="3" name="Picture Placeholder 2">
            <a:extLst>
              <a:ext uri="{FF2B5EF4-FFF2-40B4-BE49-F238E27FC236}">
                <a16:creationId xmlns:a16="http://schemas.microsoft.com/office/drawing/2014/main" id="{F4E870E2-8389-4A44-B2E5-7BBBDEE8B8CD}"/>
              </a:ext>
            </a:extLst>
          </p:cNvPr>
          <p:cNvPicPr>
            <a:picLocks noGrp="1" noChangeAspect="1"/>
          </p:cNvPicPr>
          <p:nvPr>
            <p:ph type="pic" sz="quarter" idx="19"/>
          </p:nvPr>
        </p:nvPicPr>
        <p:blipFill>
          <a:blip r:embed="rId2">
            <a:extLst>
              <a:ext uri="{BEBA8EAE-BF5A-486C-A8C5-ECC9F3942E4B}">
                <a14:imgProps xmlns:a14="http://schemas.microsoft.com/office/drawing/2010/main">
                  <a14:imgLayer r:embed="rId3">
                    <a14:imgEffect>
                      <a14:brightnessContrast bright="-48000"/>
                    </a14:imgEffect>
                  </a14:imgLayer>
                </a14:imgProps>
              </a:ext>
              <a:ext uri="{28A0092B-C50C-407E-A947-70E740481C1C}">
                <a14:useLocalDpi xmlns:a14="http://schemas.microsoft.com/office/drawing/2010/main" val="0"/>
              </a:ext>
            </a:extLst>
          </a:blip>
          <a:srcRect l="28036" r="28036"/>
          <a:stretch>
            <a:fillRect/>
          </a:stretch>
        </p:blipFill>
        <p:spPr/>
      </p:pic>
    </p:spTree>
    <p:extLst>
      <p:ext uri="{BB962C8B-B14F-4D97-AF65-F5344CB8AC3E}">
        <p14:creationId xmlns:p14="http://schemas.microsoft.com/office/powerpoint/2010/main" val="1767941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extBox 222"/>
          <p:cNvSpPr txBox="1"/>
          <p:nvPr/>
        </p:nvSpPr>
        <p:spPr>
          <a:xfrm>
            <a:off x="3064549" y="214944"/>
            <a:ext cx="6087881" cy="600156"/>
          </a:xfrm>
          <a:prstGeom prst="rect">
            <a:avLst/>
          </a:prstGeom>
          <a:noFill/>
        </p:spPr>
        <p:txBody>
          <a:bodyPr wrap="square" lIns="45711" tIns="22856" rIns="45711" bIns="22856" rtlCol="0">
            <a:spAutoFit/>
          </a:bodyPr>
          <a:lstStyle/>
          <a:p>
            <a:pPr algn="ctr" defTabSz="0"/>
            <a:r>
              <a:rPr lang="en-US" sz="3600" b="1" dirty="0">
                <a:solidFill>
                  <a:schemeClr val="tx1"/>
                </a:solidFill>
                <a:latin typeface="Lato Black" panose="020F0A02020204030203" pitchFamily="34" charset="0"/>
                <a:ea typeface="Open Sans Extrabold" panose="020B0906030804020204" pitchFamily="34" charset="0"/>
                <a:cs typeface="Open Sans Extrabold" panose="020B0906030804020204" pitchFamily="34" charset="0"/>
              </a:rPr>
              <a:t>ADD YOUR TITLE HERE</a:t>
            </a:r>
            <a:endParaRPr lang="en-US" sz="3600" dirty="0">
              <a:solidFill>
                <a:schemeClr val="tx1"/>
              </a:solidFill>
              <a:latin typeface="Lato Black" panose="020F0A02020204030203" pitchFamily="34" charset="0"/>
            </a:endParaRPr>
          </a:p>
        </p:txBody>
      </p:sp>
      <p:grpSp>
        <p:nvGrpSpPr>
          <p:cNvPr id="2" name="Group 1">
            <a:extLst>
              <a:ext uri="{FF2B5EF4-FFF2-40B4-BE49-F238E27FC236}">
                <a16:creationId xmlns:a16="http://schemas.microsoft.com/office/drawing/2014/main" id="{6BE63A4F-F4DD-46E5-B8BE-347A7FB13C27}"/>
              </a:ext>
            </a:extLst>
          </p:cNvPr>
          <p:cNvGrpSpPr/>
          <p:nvPr/>
        </p:nvGrpSpPr>
        <p:grpSpPr>
          <a:xfrm>
            <a:off x="1389826" y="2233098"/>
            <a:ext cx="10049112" cy="5232233"/>
            <a:chOff x="1484829" y="2411228"/>
            <a:chExt cx="10049112" cy="5232233"/>
          </a:xfrm>
        </p:grpSpPr>
        <p:grpSp>
          <p:nvGrpSpPr>
            <p:cNvPr id="4194" name="Group 98"/>
            <p:cNvGrpSpPr>
              <a:grpSpLocks/>
            </p:cNvGrpSpPr>
            <p:nvPr/>
          </p:nvGrpSpPr>
          <p:grpSpPr bwMode="auto">
            <a:xfrm>
              <a:off x="3277348" y="2907799"/>
              <a:ext cx="5098486" cy="4735662"/>
              <a:chOff x="4971" y="461"/>
              <a:chExt cx="1883" cy="1749"/>
            </a:xfrm>
            <a:solidFill>
              <a:schemeClr val="bg1">
                <a:lumMod val="95000"/>
              </a:schemeClr>
            </a:solidFill>
          </p:grpSpPr>
          <p:sp>
            <p:nvSpPr>
              <p:cNvPr id="4195" name="Freeform 99"/>
              <p:cNvSpPr>
                <a:spLocks noChangeArrowheads="1"/>
              </p:cNvSpPr>
              <p:nvPr/>
            </p:nvSpPr>
            <p:spPr bwMode="auto">
              <a:xfrm>
                <a:off x="5794" y="686"/>
                <a:ext cx="504" cy="324"/>
              </a:xfrm>
              <a:custGeom>
                <a:avLst/>
                <a:gdLst>
                  <a:gd name="T0" fmla="*/ 1145 w 2227"/>
                  <a:gd name="T1" fmla="*/ 1357 h 1432"/>
                  <a:gd name="T2" fmla="*/ 1145 w 2227"/>
                  <a:gd name="T3" fmla="*/ 1357 h 1432"/>
                  <a:gd name="T4" fmla="*/ 987 w 2227"/>
                  <a:gd name="T5" fmla="*/ 1199 h 1432"/>
                  <a:gd name="T6" fmla="*/ 1145 w 2227"/>
                  <a:gd name="T7" fmla="*/ 1041 h 1432"/>
                  <a:gd name="T8" fmla="*/ 1304 w 2227"/>
                  <a:gd name="T9" fmla="*/ 1199 h 1432"/>
                  <a:gd name="T10" fmla="*/ 1145 w 2227"/>
                  <a:gd name="T11" fmla="*/ 1357 h 1432"/>
                  <a:gd name="T12" fmla="*/ 882 w 2227"/>
                  <a:gd name="T13" fmla="*/ 1109 h 1432"/>
                  <a:gd name="T14" fmla="*/ 882 w 2227"/>
                  <a:gd name="T15" fmla="*/ 1109 h 1432"/>
                  <a:gd name="T16" fmla="*/ 738 w 2227"/>
                  <a:gd name="T17" fmla="*/ 961 h 1432"/>
                  <a:gd name="T18" fmla="*/ 882 w 2227"/>
                  <a:gd name="T19" fmla="*/ 812 h 1432"/>
                  <a:gd name="T20" fmla="*/ 1029 w 2227"/>
                  <a:gd name="T21" fmla="*/ 961 h 1432"/>
                  <a:gd name="T22" fmla="*/ 882 w 2227"/>
                  <a:gd name="T23" fmla="*/ 1109 h 1432"/>
                  <a:gd name="T24" fmla="*/ 792 w 2227"/>
                  <a:gd name="T25" fmla="*/ 772 h 1432"/>
                  <a:gd name="T26" fmla="*/ 792 w 2227"/>
                  <a:gd name="T27" fmla="*/ 772 h 1432"/>
                  <a:gd name="T28" fmla="*/ 665 w 2227"/>
                  <a:gd name="T29" fmla="*/ 642 h 1432"/>
                  <a:gd name="T30" fmla="*/ 792 w 2227"/>
                  <a:gd name="T31" fmla="*/ 515 h 1432"/>
                  <a:gd name="T32" fmla="*/ 922 w 2227"/>
                  <a:gd name="T33" fmla="*/ 642 h 1432"/>
                  <a:gd name="T34" fmla="*/ 792 w 2227"/>
                  <a:gd name="T35" fmla="*/ 772 h 1432"/>
                  <a:gd name="T36" fmla="*/ 888 w 2227"/>
                  <a:gd name="T37" fmla="*/ 453 h 1432"/>
                  <a:gd name="T38" fmla="*/ 888 w 2227"/>
                  <a:gd name="T39" fmla="*/ 453 h 1432"/>
                  <a:gd name="T40" fmla="*/ 792 w 2227"/>
                  <a:gd name="T41" fmla="*/ 356 h 1432"/>
                  <a:gd name="T42" fmla="*/ 888 w 2227"/>
                  <a:gd name="T43" fmla="*/ 258 h 1432"/>
                  <a:gd name="T44" fmla="*/ 984 w 2227"/>
                  <a:gd name="T45" fmla="*/ 356 h 1432"/>
                  <a:gd name="T46" fmla="*/ 888 w 2227"/>
                  <a:gd name="T47" fmla="*/ 453 h 1432"/>
                  <a:gd name="T48" fmla="*/ 1793 w 2227"/>
                  <a:gd name="T49" fmla="*/ 622 h 1432"/>
                  <a:gd name="T50" fmla="*/ 1793 w 2227"/>
                  <a:gd name="T51" fmla="*/ 622 h 1432"/>
                  <a:gd name="T52" fmla="*/ 1603 w 2227"/>
                  <a:gd name="T53" fmla="*/ 430 h 1432"/>
                  <a:gd name="T54" fmla="*/ 1793 w 2227"/>
                  <a:gd name="T55" fmla="*/ 238 h 1432"/>
                  <a:gd name="T56" fmla="*/ 1985 w 2227"/>
                  <a:gd name="T57" fmla="*/ 430 h 1432"/>
                  <a:gd name="T58" fmla="*/ 1793 w 2227"/>
                  <a:gd name="T59" fmla="*/ 622 h 1432"/>
                  <a:gd name="T60" fmla="*/ 1652 w 2227"/>
                  <a:gd name="T61" fmla="*/ 0 h 1432"/>
                  <a:gd name="T62" fmla="*/ 1652 w 2227"/>
                  <a:gd name="T63" fmla="*/ 0 h 1432"/>
                  <a:gd name="T64" fmla="*/ 1080 w 2227"/>
                  <a:gd name="T65" fmla="*/ 1431 h 1432"/>
                  <a:gd name="T66" fmla="*/ 1117 w 2227"/>
                  <a:gd name="T67" fmla="*/ 1431 h 1432"/>
                  <a:gd name="T68" fmla="*/ 1713 w 2227"/>
                  <a:gd name="T69" fmla="*/ 846 h 1432"/>
                  <a:gd name="T70" fmla="*/ 2121 w 2227"/>
                  <a:gd name="T71" fmla="*/ 323 h 1432"/>
                  <a:gd name="T72" fmla="*/ 1652 w 2227"/>
                  <a:gd name="T73" fmla="*/ 0 h 1432"/>
                  <a:gd name="T74" fmla="*/ 1145 w 2227"/>
                  <a:gd name="T75" fmla="*/ 1357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27" h="1432">
                    <a:moveTo>
                      <a:pt x="1145" y="1357"/>
                    </a:moveTo>
                    <a:lnTo>
                      <a:pt x="1145" y="1357"/>
                    </a:lnTo>
                    <a:cubicBezTo>
                      <a:pt x="1058" y="1357"/>
                      <a:pt x="987" y="1287"/>
                      <a:pt x="987" y="1199"/>
                    </a:cubicBezTo>
                    <a:cubicBezTo>
                      <a:pt x="987" y="1112"/>
                      <a:pt x="1058" y="1041"/>
                      <a:pt x="1145" y="1041"/>
                    </a:cubicBezTo>
                    <a:cubicBezTo>
                      <a:pt x="1233" y="1041"/>
                      <a:pt x="1304" y="1112"/>
                      <a:pt x="1304" y="1199"/>
                    </a:cubicBezTo>
                    <a:cubicBezTo>
                      <a:pt x="1304" y="1287"/>
                      <a:pt x="1233" y="1357"/>
                      <a:pt x="1145" y="1357"/>
                    </a:cubicBezTo>
                    <a:lnTo>
                      <a:pt x="882" y="1109"/>
                    </a:lnTo>
                    <a:lnTo>
                      <a:pt x="882" y="1109"/>
                    </a:lnTo>
                    <a:cubicBezTo>
                      <a:pt x="803" y="1109"/>
                      <a:pt x="738" y="1041"/>
                      <a:pt x="738" y="961"/>
                    </a:cubicBezTo>
                    <a:cubicBezTo>
                      <a:pt x="738" y="880"/>
                      <a:pt x="803" y="812"/>
                      <a:pt x="882" y="812"/>
                    </a:cubicBezTo>
                    <a:cubicBezTo>
                      <a:pt x="964" y="812"/>
                      <a:pt x="1029" y="880"/>
                      <a:pt x="1029" y="961"/>
                    </a:cubicBezTo>
                    <a:cubicBezTo>
                      <a:pt x="1029" y="1041"/>
                      <a:pt x="964" y="1109"/>
                      <a:pt x="882" y="1109"/>
                    </a:cubicBezTo>
                    <a:lnTo>
                      <a:pt x="792" y="772"/>
                    </a:lnTo>
                    <a:lnTo>
                      <a:pt x="792" y="772"/>
                    </a:lnTo>
                    <a:cubicBezTo>
                      <a:pt x="721" y="772"/>
                      <a:pt x="665" y="716"/>
                      <a:pt x="665" y="642"/>
                    </a:cubicBezTo>
                    <a:cubicBezTo>
                      <a:pt x="665" y="571"/>
                      <a:pt x="721" y="515"/>
                      <a:pt x="792" y="515"/>
                    </a:cubicBezTo>
                    <a:cubicBezTo>
                      <a:pt x="865" y="515"/>
                      <a:pt x="922" y="571"/>
                      <a:pt x="922" y="642"/>
                    </a:cubicBezTo>
                    <a:cubicBezTo>
                      <a:pt x="922" y="716"/>
                      <a:pt x="865" y="772"/>
                      <a:pt x="792" y="772"/>
                    </a:cubicBezTo>
                    <a:lnTo>
                      <a:pt x="888" y="453"/>
                    </a:lnTo>
                    <a:lnTo>
                      <a:pt x="888" y="453"/>
                    </a:lnTo>
                    <a:cubicBezTo>
                      <a:pt x="837" y="453"/>
                      <a:pt x="792" y="410"/>
                      <a:pt x="792" y="356"/>
                    </a:cubicBezTo>
                    <a:cubicBezTo>
                      <a:pt x="792" y="303"/>
                      <a:pt x="837" y="258"/>
                      <a:pt x="888" y="258"/>
                    </a:cubicBezTo>
                    <a:cubicBezTo>
                      <a:pt x="941" y="258"/>
                      <a:pt x="984" y="303"/>
                      <a:pt x="984" y="356"/>
                    </a:cubicBezTo>
                    <a:cubicBezTo>
                      <a:pt x="984" y="410"/>
                      <a:pt x="941" y="453"/>
                      <a:pt x="888" y="453"/>
                    </a:cubicBezTo>
                    <a:lnTo>
                      <a:pt x="1793" y="622"/>
                    </a:lnTo>
                    <a:lnTo>
                      <a:pt x="1793" y="622"/>
                    </a:lnTo>
                    <a:cubicBezTo>
                      <a:pt x="1688" y="622"/>
                      <a:pt x="1603" y="535"/>
                      <a:pt x="1603" y="430"/>
                    </a:cubicBezTo>
                    <a:cubicBezTo>
                      <a:pt x="1603" y="326"/>
                      <a:pt x="1688" y="238"/>
                      <a:pt x="1793" y="238"/>
                    </a:cubicBezTo>
                    <a:cubicBezTo>
                      <a:pt x="1900" y="238"/>
                      <a:pt x="1985" y="326"/>
                      <a:pt x="1985" y="430"/>
                    </a:cubicBezTo>
                    <a:cubicBezTo>
                      <a:pt x="1985" y="535"/>
                      <a:pt x="1900" y="622"/>
                      <a:pt x="1793" y="622"/>
                    </a:cubicBezTo>
                    <a:lnTo>
                      <a:pt x="1652" y="0"/>
                    </a:lnTo>
                    <a:lnTo>
                      <a:pt x="1652" y="0"/>
                    </a:lnTo>
                    <a:cubicBezTo>
                      <a:pt x="0" y="23"/>
                      <a:pt x="653" y="1400"/>
                      <a:pt x="1080" y="1431"/>
                    </a:cubicBezTo>
                    <a:cubicBezTo>
                      <a:pt x="1092" y="1431"/>
                      <a:pt x="1106" y="1431"/>
                      <a:pt x="1117" y="1431"/>
                    </a:cubicBezTo>
                    <a:cubicBezTo>
                      <a:pt x="1504" y="1431"/>
                      <a:pt x="1451" y="950"/>
                      <a:pt x="1713" y="846"/>
                    </a:cubicBezTo>
                    <a:cubicBezTo>
                      <a:pt x="1985" y="738"/>
                      <a:pt x="2226" y="608"/>
                      <a:pt x="2121" y="323"/>
                    </a:cubicBezTo>
                    <a:cubicBezTo>
                      <a:pt x="2016" y="34"/>
                      <a:pt x="1652" y="0"/>
                      <a:pt x="1652" y="0"/>
                    </a:cubicBezTo>
                    <a:lnTo>
                      <a:pt x="1145" y="13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196" name="Freeform 100"/>
              <p:cNvSpPr>
                <a:spLocks noChangeArrowheads="1"/>
              </p:cNvSpPr>
              <p:nvPr/>
            </p:nvSpPr>
            <p:spPr bwMode="auto">
              <a:xfrm>
                <a:off x="5763" y="461"/>
                <a:ext cx="225" cy="101"/>
              </a:xfrm>
              <a:custGeom>
                <a:avLst/>
                <a:gdLst>
                  <a:gd name="T0" fmla="*/ 986 w 996"/>
                  <a:gd name="T1" fmla="*/ 215 h 448"/>
                  <a:gd name="T2" fmla="*/ 986 w 996"/>
                  <a:gd name="T3" fmla="*/ 223 h 448"/>
                  <a:gd name="T4" fmla="*/ 995 w 996"/>
                  <a:gd name="T5" fmla="*/ 218 h 448"/>
                  <a:gd name="T6" fmla="*/ 986 w 996"/>
                  <a:gd name="T7" fmla="*/ 215 h 448"/>
                  <a:gd name="T8" fmla="*/ 505 w 996"/>
                  <a:gd name="T9" fmla="*/ 0 h 448"/>
                  <a:gd name="T10" fmla="*/ 0 w 996"/>
                  <a:gd name="T11" fmla="*/ 223 h 448"/>
                  <a:gd name="T12" fmla="*/ 491 w 996"/>
                  <a:gd name="T13" fmla="*/ 447 h 448"/>
                  <a:gd name="T14" fmla="*/ 952 w 996"/>
                  <a:gd name="T15" fmla="*/ 237 h 448"/>
                  <a:gd name="T16" fmla="*/ 952 w 996"/>
                  <a:gd name="T17" fmla="*/ 212 h 448"/>
                  <a:gd name="T18" fmla="*/ 978 w 996"/>
                  <a:gd name="T19" fmla="*/ 212 h 448"/>
                  <a:gd name="T20" fmla="*/ 505 w 996"/>
                  <a:gd name="T21"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6" h="448">
                    <a:moveTo>
                      <a:pt x="986" y="215"/>
                    </a:moveTo>
                    <a:lnTo>
                      <a:pt x="986" y="223"/>
                    </a:lnTo>
                    <a:lnTo>
                      <a:pt x="995" y="218"/>
                    </a:lnTo>
                    <a:lnTo>
                      <a:pt x="986" y="215"/>
                    </a:lnTo>
                    <a:close/>
                    <a:moveTo>
                      <a:pt x="505" y="0"/>
                    </a:moveTo>
                    <a:lnTo>
                      <a:pt x="0" y="223"/>
                    </a:lnTo>
                    <a:lnTo>
                      <a:pt x="491" y="447"/>
                    </a:lnTo>
                    <a:lnTo>
                      <a:pt x="952" y="237"/>
                    </a:lnTo>
                    <a:lnTo>
                      <a:pt x="952" y="212"/>
                    </a:lnTo>
                    <a:lnTo>
                      <a:pt x="978" y="212"/>
                    </a:lnTo>
                    <a:lnTo>
                      <a:pt x="505"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197" name="Freeform 101"/>
              <p:cNvSpPr>
                <a:spLocks noChangeArrowheads="1"/>
              </p:cNvSpPr>
              <p:nvPr/>
            </p:nvSpPr>
            <p:spPr bwMode="auto">
              <a:xfrm>
                <a:off x="5987" y="510"/>
                <a:ext cx="1" cy="1"/>
              </a:xfrm>
              <a:custGeom>
                <a:avLst/>
                <a:gdLst>
                  <a:gd name="T0" fmla="*/ 0 w 10"/>
                  <a:gd name="T1" fmla="*/ 0 h 9"/>
                  <a:gd name="T2" fmla="*/ 0 w 10"/>
                  <a:gd name="T3" fmla="*/ 8 h 9"/>
                  <a:gd name="T4" fmla="*/ 9 w 10"/>
                  <a:gd name="T5" fmla="*/ 3 h 9"/>
                  <a:gd name="T6" fmla="*/ 0 w 10"/>
                  <a:gd name="T7" fmla="*/ 0 h 9"/>
                </a:gdLst>
                <a:ahLst/>
                <a:cxnLst>
                  <a:cxn ang="0">
                    <a:pos x="T0" y="T1"/>
                  </a:cxn>
                  <a:cxn ang="0">
                    <a:pos x="T2" y="T3"/>
                  </a:cxn>
                  <a:cxn ang="0">
                    <a:pos x="T4" y="T5"/>
                  </a:cxn>
                  <a:cxn ang="0">
                    <a:pos x="T6" y="T7"/>
                  </a:cxn>
                </a:cxnLst>
                <a:rect l="0" t="0" r="r" b="b"/>
                <a:pathLst>
                  <a:path w="10" h="9">
                    <a:moveTo>
                      <a:pt x="0" y="0"/>
                    </a:moveTo>
                    <a:lnTo>
                      <a:pt x="0" y="8"/>
                    </a:lnTo>
                    <a:lnTo>
                      <a:pt x="9" y="3"/>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198" name="Freeform 102"/>
              <p:cNvSpPr>
                <a:spLocks noChangeArrowheads="1"/>
              </p:cNvSpPr>
              <p:nvPr/>
            </p:nvSpPr>
            <p:spPr bwMode="auto">
              <a:xfrm>
                <a:off x="5763" y="461"/>
                <a:ext cx="221" cy="101"/>
              </a:xfrm>
              <a:custGeom>
                <a:avLst/>
                <a:gdLst>
                  <a:gd name="T0" fmla="*/ 505 w 979"/>
                  <a:gd name="T1" fmla="*/ 0 h 448"/>
                  <a:gd name="T2" fmla="*/ 0 w 979"/>
                  <a:gd name="T3" fmla="*/ 223 h 448"/>
                  <a:gd name="T4" fmla="*/ 491 w 979"/>
                  <a:gd name="T5" fmla="*/ 447 h 448"/>
                  <a:gd name="T6" fmla="*/ 952 w 979"/>
                  <a:gd name="T7" fmla="*/ 237 h 448"/>
                  <a:gd name="T8" fmla="*/ 952 w 979"/>
                  <a:gd name="T9" fmla="*/ 212 h 448"/>
                  <a:gd name="T10" fmla="*/ 978 w 979"/>
                  <a:gd name="T11" fmla="*/ 212 h 448"/>
                  <a:gd name="T12" fmla="*/ 505 w 979"/>
                  <a:gd name="T13" fmla="*/ 0 h 448"/>
                </a:gdLst>
                <a:ahLst/>
                <a:cxnLst>
                  <a:cxn ang="0">
                    <a:pos x="T0" y="T1"/>
                  </a:cxn>
                  <a:cxn ang="0">
                    <a:pos x="T2" y="T3"/>
                  </a:cxn>
                  <a:cxn ang="0">
                    <a:pos x="T4" y="T5"/>
                  </a:cxn>
                  <a:cxn ang="0">
                    <a:pos x="T6" y="T7"/>
                  </a:cxn>
                  <a:cxn ang="0">
                    <a:pos x="T8" y="T9"/>
                  </a:cxn>
                  <a:cxn ang="0">
                    <a:pos x="T10" y="T11"/>
                  </a:cxn>
                  <a:cxn ang="0">
                    <a:pos x="T12" y="T13"/>
                  </a:cxn>
                </a:cxnLst>
                <a:rect l="0" t="0" r="r" b="b"/>
                <a:pathLst>
                  <a:path w="979" h="448">
                    <a:moveTo>
                      <a:pt x="505" y="0"/>
                    </a:moveTo>
                    <a:lnTo>
                      <a:pt x="0" y="223"/>
                    </a:lnTo>
                    <a:lnTo>
                      <a:pt x="491" y="447"/>
                    </a:lnTo>
                    <a:lnTo>
                      <a:pt x="952" y="237"/>
                    </a:lnTo>
                    <a:lnTo>
                      <a:pt x="952" y="212"/>
                    </a:lnTo>
                    <a:lnTo>
                      <a:pt x="978" y="212"/>
                    </a:lnTo>
                    <a:lnTo>
                      <a:pt x="505"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199" name="Freeform 103"/>
              <p:cNvSpPr>
                <a:spLocks noChangeArrowheads="1"/>
              </p:cNvSpPr>
              <p:nvPr/>
            </p:nvSpPr>
            <p:spPr bwMode="auto">
              <a:xfrm>
                <a:off x="5979" y="509"/>
                <a:ext cx="7" cy="65"/>
              </a:xfrm>
              <a:custGeom>
                <a:avLst/>
                <a:gdLst>
                  <a:gd name="T0" fmla="*/ 34 w 35"/>
                  <a:gd name="T1" fmla="*/ 0 h 292"/>
                  <a:gd name="T2" fmla="*/ 34 w 35"/>
                  <a:gd name="T3" fmla="*/ 0 h 292"/>
                  <a:gd name="T4" fmla="*/ 26 w 35"/>
                  <a:gd name="T5" fmla="*/ 0 h 292"/>
                  <a:gd name="T6" fmla="*/ 0 w 35"/>
                  <a:gd name="T7" fmla="*/ 0 h 292"/>
                  <a:gd name="T8" fmla="*/ 0 w 35"/>
                  <a:gd name="T9" fmla="*/ 25 h 292"/>
                  <a:gd name="T10" fmla="*/ 0 w 35"/>
                  <a:gd name="T11" fmla="*/ 291 h 292"/>
                  <a:gd name="T12" fmla="*/ 17 w 35"/>
                  <a:gd name="T13" fmla="*/ 288 h 292"/>
                  <a:gd name="T14" fmla="*/ 34 w 35"/>
                  <a:gd name="T15" fmla="*/ 291 h 292"/>
                  <a:gd name="T16" fmla="*/ 34 w 35"/>
                  <a:gd name="T17" fmla="*/ 11 h 292"/>
                  <a:gd name="T18" fmla="*/ 34 w 35"/>
                  <a:gd name="T19" fmla="*/ 3 h 292"/>
                  <a:gd name="T20" fmla="*/ 34 w 35"/>
                  <a:gd name="T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92">
                    <a:moveTo>
                      <a:pt x="34" y="0"/>
                    </a:moveTo>
                    <a:lnTo>
                      <a:pt x="34" y="0"/>
                    </a:lnTo>
                    <a:cubicBezTo>
                      <a:pt x="26" y="0"/>
                      <a:pt x="26" y="0"/>
                      <a:pt x="26" y="0"/>
                    </a:cubicBezTo>
                    <a:cubicBezTo>
                      <a:pt x="0" y="0"/>
                      <a:pt x="0" y="0"/>
                      <a:pt x="0" y="0"/>
                    </a:cubicBezTo>
                    <a:cubicBezTo>
                      <a:pt x="0" y="25"/>
                      <a:pt x="0" y="25"/>
                      <a:pt x="0" y="25"/>
                    </a:cubicBezTo>
                    <a:cubicBezTo>
                      <a:pt x="0" y="291"/>
                      <a:pt x="0" y="291"/>
                      <a:pt x="0" y="291"/>
                    </a:cubicBezTo>
                    <a:cubicBezTo>
                      <a:pt x="6" y="291"/>
                      <a:pt x="12" y="288"/>
                      <a:pt x="17" y="288"/>
                    </a:cubicBezTo>
                    <a:cubicBezTo>
                      <a:pt x="23" y="288"/>
                      <a:pt x="29" y="291"/>
                      <a:pt x="34" y="291"/>
                    </a:cubicBezTo>
                    <a:cubicBezTo>
                      <a:pt x="34" y="11"/>
                      <a:pt x="34" y="11"/>
                      <a:pt x="34" y="11"/>
                    </a:cubicBezTo>
                    <a:cubicBezTo>
                      <a:pt x="34" y="3"/>
                      <a:pt x="34" y="3"/>
                      <a:pt x="34" y="3"/>
                    </a:cubicBezTo>
                    <a:cubicBezTo>
                      <a:pt x="34" y="0"/>
                      <a:pt x="34" y="0"/>
                      <a:pt x="3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00" name="Freeform 104"/>
              <p:cNvSpPr>
                <a:spLocks noChangeArrowheads="1"/>
              </p:cNvSpPr>
              <p:nvPr/>
            </p:nvSpPr>
            <p:spPr bwMode="auto">
              <a:xfrm>
                <a:off x="5972" y="574"/>
                <a:ext cx="21" cy="19"/>
              </a:xfrm>
              <a:custGeom>
                <a:avLst/>
                <a:gdLst>
                  <a:gd name="T0" fmla="*/ 48 w 98"/>
                  <a:gd name="T1" fmla="*/ 0 h 89"/>
                  <a:gd name="T2" fmla="*/ 48 w 98"/>
                  <a:gd name="T3" fmla="*/ 0 h 89"/>
                  <a:gd name="T4" fmla="*/ 31 w 98"/>
                  <a:gd name="T5" fmla="*/ 3 h 89"/>
                  <a:gd name="T6" fmla="*/ 0 w 98"/>
                  <a:gd name="T7" fmla="*/ 52 h 89"/>
                  <a:gd name="T8" fmla="*/ 17 w 98"/>
                  <a:gd name="T9" fmla="*/ 88 h 89"/>
                  <a:gd name="T10" fmla="*/ 26 w 98"/>
                  <a:gd name="T11" fmla="*/ 66 h 89"/>
                  <a:gd name="T12" fmla="*/ 29 w 98"/>
                  <a:gd name="T13" fmla="*/ 68 h 89"/>
                  <a:gd name="T14" fmla="*/ 43 w 98"/>
                  <a:gd name="T15" fmla="*/ 63 h 89"/>
                  <a:gd name="T16" fmla="*/ 43 w 98"/>
                  <a:gd name="T17" fmla="*/ 54 h 89"/>
                  <a:gd name="T18" fmla="*/ 51 w 98"/>
                  <a:gd name="T19" fmla="*/ 60 h 89"/>
                  <a:gd name="T20" fmla="*/ 60 w 98"/>
                  <a:gd name="T21" fmla="*/ 54 h 89"/>
                  <a:gd name="T22" fmla="*/ 60 w 98"/>
                  <a:gd name="T23" fmla="*/ 63 h 89"/>
                  <a:gd name="T24" fmla="*/ 74 w 98"/>
                  <a:gd name="T25" fmla="*/ 68 h 89"/>
                  <a:gd name="T26" fmla="*/ 77 w 98"/>
                  <a:gd name="T27" fmla="*/ 66 h 89"/>
                  <a:gd name="T28" fmla="*/ 82 w 98"/>
                  <a:gd name="T29" fmla="*/ 85 h 89"/>
                  <a:gd name="T30" fmla="*/ 97 w 98"/>
                  <a:gd name="T31" fmla="*/ 52 h 89"/>
                  <a:gd name="T32" fmla="*/ 65 w 98"/>
                  <a:gd name="T33" fmla="*/ 3 h 89"/>
                  <a:gd name="T34" fmla="*/ 48 w 98"/>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89">
                    <a:moveTo>
                      <a:pt x="48" y="0"/>
                    </a:moveTo>
                    <a:lnTo>
                      <a:pt x="48" y="0"/>
                    </a:lnTo>
                    <a:cubicBezTo>
                      <a:pt x="43" y="0"/>
                      <a:pt x="37" y="3"/>
                      <a:pt x="31" y="3"/>
                    </a:cubicBezTo>
                    <a:cubicBezTo>
                      <a:pt x="14" y="9"/>
                      <a:pt x="0" y="29"/>
                      <a:pt x="0" y="52"/>
                    </a:cubicBezTo>
                    <a:cubicBezTo>
                      <a:pt x="0" y="66"/>
                      <a:pt x="6" y="80"/>
                      <a:pt x="17" y="88"/>
                    </a:cubicBezTo>
                    <a:cubicBezTo>
                      <a:pt x="23" y="74"/>
                      <a:pt x="26" y="66"/>
                      <a:pt x="26" y="66"/>
                    </a:cubicBezTo>
                    <a:cubicBezTo>
                      <a:pt x="26" y="68"/>
                      <a:pt x="26" y="68"/>
                      <a:pt x="29" y="68"/>
                    </a:cubicBezTo>
                    <a:cubicBezTo>
                      <a:pt x="31" y="68"/>
                      <a:pt x="37" y="66"/>
                      <a:pt x="43" y="63"/>
                    </a:cubicBezTo>
                    <a:cubicBezTo>
                      <a:pt x="43" y="54"/>
                      <a:pt x="43" y="54"/>
                      <a:pt x="43" y="54"/>
                    </a:cubicBezTo>
                    <a:cubicBezTo>
                      <a:pt x="43" y="54"/>
                      <a:pt x="46" y="57"/>
                      <a:pt x="51" y="60"/>
                    </a:cubicBezTo>
                    <a:cubicBezTo>
                      <a:pt x="54" y="57"/>
                      <a:pt x="60" y="54"/>
                      <a:pt x="60" y="54"/>
                    </a:cubicBezTo>
                    <a:cubicBezTo>
                      <a:pt x="60" y="63"/>
                      <a:pt x="60" y="63"/>
                      <a:pt x="60" y="63"/>
                    </a:cubicBezTo>
                    <a:cubicBezTo>
                      <a:pt x="65" y="66"/>
                      <a:pt x="71" y="68"/>
                      <a:pt x="74" y="68"/>
                    </a:cubicBezTo>
                    <a:cubicBezTo>
                      <a:pt x="74" y="68"/>
                      <a:pt x="77" y="68"/>
                      <a:pt x="77" y="66"/>
                    </a:cubicBezTo>
                    <a:cubicBezTo>
                      <a:pt x="77" y="66"/>
                      <a:pt x="80" y="74"/>
                      <a:pt x="82" y="85"/>
                    </a:cubicBezTo>
                    <a:cubicBezTo>
                      <a:pt x="91" y="77"/>
                      <a:pt x="97" y="66"/>
                      <a:pt x="97" y="52"/>
                    </a:cubicBezTo>
                    <a:cubicBezTo>
                      <a:pt x="97" y="29"/>
                      <a:pt x="82" y="9"/>
                      <a:pt x="65" y="3"/>
                    </a:cubicBezTo>
                    <a:cubicBezTo>
                      <a:pt x="60" y="3"/>
                      <a:pt x="54" y="0"/>
                      <a:pt x="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01" name="Freeform 105"/>
              <p:cNvSpPr>
                <a:spLocks noChangeArrowheads="1"/>
              </p:cNvSpPr>
              <p:nvPr/>
            </p:nvSpPr>
            <p:spPr bwMode="auto">
              <a:xfrm>
                <a:off x="5970" y="586"/>
                <a:ext cx="15" cy="49"/>
              </a:xfrm>
              <a:custGeom>
                <a:avLst/>
                <a:gdLst>
                  <a:gd name="T0" fmla="*/ 51 w 69"/>
                  <a:gd name="T1" fmla="*/ 9 h 219"/>
                  <a:gd name="T2" fmla="*/ 51 w 69"/>
                  <a:gd name="T3" fmla="*/ 9 h 219"/>
                  <a:gd name="T4" fmla="*/ 37 w 69"/>
                  <a:gd name="T5" fmla="*/ 14 h 219"/>
                  <a:gd name="T6" fmla="*/ 34 w 69"/>
                  <a:gd name="T7" fmla="*/ 12 h 219"/>
                  <a:gd name="T8" fmla="*/ 25 w 69"/>
                  <a:gd name="T9" fmla="*/ 34 h 219"/>
                  <a:gd name="T10" fmla="*/ 11 w 69"/>
                  <a:gd name="T11" fmla="*/ 218 h 219"/>
                  <a:gd name="T12" fmla="*/ 68 w 69"/>
                  <a:gd name="T13" fmla="*/ 218 h 219"/>
                  <a:gd name="T14" fmla="*/ 51 w 69"/>
                  <a:gd name="T15" fmla="*/ 218 h 219"/>
                  <a:gd name="T16" fmla="*/ 51 w 69"/>
                  <a:gd name="T17" fmla="*/ 9 h 219"/>
                  <a:gd name="T18" fmla="*/ 68 w 69"/>
                  <a:gd name="T19" fmla="*/ 0 h 219"/>
                  <a:gd name="T20" fmla="*/ 68 w 69"/>
                  <a:gd name="T21" fmla="*/ 0 h 219"/>
                  <a:gd name="T22" fmla="*/ 59 w 69"/>
                  <a:gd name="T23" fmla="*/ 6 h 219"/>
                  <a:gd name="T24" fmla="*/ 68 w 69"/>
                  <a:gd name="T25" fmla="*/ 9 h 219"/>
                  <a:gd name="T26" fmla="*/ 68 w 69"/>
                  <a:gd name="T27" fmla="*/ 0 h 219"/>
                  <a:gd name="T28" fmla="*/ 51 w 69"/>
                  <a:gd name="T29" fmla="*/ 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19">
                    <a:moveTo>
                      <a:pt x="51" y="9"/>
                    </a:moveTo>
                    <a:lnTo>
                      <a:pt x="51" y="9"/>
                    </a:lnTo>
                    <a:cubicBezTo>
                      <a:pt x="45" y="12"/>
                      <a:pt x="39" y="14"/>
                      <a:pt x="37" y="14"/>
                    </a:cubicBezTo>
                    <a:cubicBezTo>
                      <a:pt x="34" y="14"/>
                      <a:pt x="34" y="14"/>
                      <a:pt x="34" y="12"/>
                    </a:cubicBezTo>
                    <a:cubicBezTo>
                      <a:pt x="34" y="12"/>
                      <a:pt x="31" y="20"/>
                      <a:pt x="25" y="34"/>
                    </a:cubicBezTo>
                    <a:cubicBezTo>
                      <a:pt x="14" y="68"/>
                      <a:pt x="0" y="133"/>
                      <a:pt x="11" y="218"/>
                    </a:cubicBezTo>
                    <a:cubicBezTo>
                      <a:pt x="68" y="218"/>
                      <a:pt x="68" y="218"/>
                      <a:pt x="68" y="218"/>
                    </a:cubicBezTo>
                    <a:cubicBezTo>
                      <a:pt x="51" y="218"/>
                      <a:pt x="51" y="218"/>
                      <a:pt x="51" y="218"/>
                    </a:cubicBezTo>
                    <a:cubicBezTo>
                      <a:pt x="51" y="9"/>
                      <a:pt x="51" y="9"/>
                      <a:pt x="51" y="9"/>
                    </a:cubicBezTo>
                    <a:lnTo>
                      <a:pt x="68" y="0"/>
                    </a:lnTo>
                    <a:lnTo>
                      <a:pt x="68" y="0"/>
                    </a:lnTo>
                    <a:cubicBezTo>
                      <a:pt x="68" y="0"/>
                      <a:pt x="62" y="3"/>
                      <a:pt x="59" y="6"/>
                    </a:cubicBezTo>
                    <a:cubicBezTo>
                      <a:pt x="62" y="6"/>
                      <a:pt x="65" y="6"/>
                      <a:pt x="68" y="9"/>
                    </a:cubicBezTo>
                    <a:cubicBezTo>
                      <a:pt x="68" y="0"/>
                      <a:pt x="68" y="0"/>
                      <a:pt x="68" y="0"/>
                    </a:cubicBezTo>
                    <a:lnTo>
                      <a:pt x="51"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02" name="Freeform 106"/>
              <p:cNvSpPr>
                <a:spLocks noChangeArrowheads="1"/>
              </p:cNvSpPr>
              <p:nvPr/>
            </p:nvSpPr>
            <p:spPr bwMode="auto">
              <a:xfrm>
                <a:off x="5982" y="586"/>
                <a:ext cx="15" cy="49"/>
              </a:xfrm>
              <a:custGeom>
                <a:avLst/>
                <a:gdLst>
                  <a:gd name="T0" fmla="*/ 0 w 69"/>
                  <a:gd name="T1" fmla="*/ 0 h 219"/>
                  <a:gd name="T2" fmla="*/ 0 w 69"/>
                  <a:gd name="T3" fmla="*/ 0 h 219"/>
                  <a:gd name="T4" fmla="*/ 0 w 69"/>
                  <a:gd name="T5" fmla="*/ 9 h 219"/>
                  <a:gd name="T6" fmla="*/ 0 w 69"/>
                  <a:gd name="T7" fmla="*/ 218 h 219"/>
                  <a:gd name="T8" fmla="*/ 17 w 69"/>
                  <a:gd name="T9" fmla="*/ 218 h 219"/>
                  <a:gd name="T10" fmla="*/ 56 w 69"/>
                  <a:gd name="T11" fmla="*/ 218 h 219"/>
                  <a:gd name="T12" fmla="*/ 39 w 69"/>
                  <a:gd name="T13" fmla="*/ 31 h 219"/>
                  <a:gd name="T14" fmla="*/ 34 w 69"/>
                  <a:gd name="T15" fmla="*/ 12 h 219"/>
                  <a:gd name="T16" fmla="*/ 31 w 69"/>
                  <a:gd name="T17" fmla="*/ 14 h 219"/>
                  <a:gd name="T18" fmla="*/ 17 w 69"/>
                  <a:gd name="T19" fmla="*/ 9 h 219"/>
                  <a:gd name="T20" fmla="*/ 8 w 69"/>
                  <a:gd name="T21" fmla="*/ 6 h 219"/>
                  <a:gd name="T22" fmla="*/ 0 w 69"/>
                  <a:gd name="T2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19">
                    <a:moveTo>
                      <a:pt x="0" y="0"/>
                    </a:moveTo>
                    <a:lnTo>
                      <a:pt x="0" y="0"/>
                    </a:lnTo>
                    <a:cubicBezTo>
                      <a:pt x="0" y="9"/>
                      <a:pt x="0" y="9"/>
                      <a:pt x="0" y="9"/>
                    </a:cubicBezTo>
                    <a:cubicBezTo>
                      <a:pt x="0" y="218"/>
                      <a:pt x="0" y="218"/>
                      <a:pt x="0" y="218"/>
                    </a:cubicBezTo>
                    <a:cubicBezTo>
                      <a:pt x="17" y="218"/>
                      <a:pt x="17" y="218"/>
                      <a:pt x="17" y="218"/>
                    </a:cubicBezTo>
                    <a:cubicBezTo>
                      <a:pt x="56" y="218"/>
                      <a:pt x="56" y="218"/>
                      <a:pt x="56" y="218"/>
                    </a:cubicBezTo>
                    <a:cubicBezTo>
                      <a:pt x="68" y="130"/>
                      <a:pt x="51" y="62"/>
                      <a:pt x="39" y="31"/>
                    </a:cubicBezTo>
                    <a:cubicBezTo>
                      <a:pt x="37" y="20"/>
                      <a:pt x="34" y="12"/>
                      <a:pt x="34" y="12"/>
                    </a:cubicBezTo>
                    <a:cubicBezTo>
                      <a:pt x="34" y="14"/>
                      <a:pt x="31" y="14"/>
                      <a:pt x="31" y="14"/>
                    </a:cubicBezTo>
                    <a:cubicBezTo>
                      <a:pt x="28" y="14"/>
                      <a:pt x="22" y="12"/>
                      <a:pt x="17" y="9"/>
                    </a:cubicBezTo>
                    <a:cubicBezTo>
                      <a:pt x="14" y="6"/>
                      <a:pt x="11" y="6"/>
                      <a:pt x="8" y="6"/>
                    </a:cubicBezTo>
                    <a:cubicBezTo>
                      <a:pt x="3" y="3"/>
                      <a:pt x="0"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03" name="Freeform 107"/>
              <p:cNvSpPr>
                <a:spLocks noChangeArrowheads="1"/>
              </p:cNvSpPr>
              <p:nvPr/>
            </p:nvSpPr>
            <p:spPr bwMode="auto">
              <a:xfrm>
                <a:off x="5807" y="542"/>
                <a:ext cx="131" cy="97"/>
              </a:xfrm>
              <a:custGeom>
                <a:avLst/>
                <a:gdLst>
                  <a:gd name="T0" fmla="*/ 579 w 580"/>
                  <a:gd name="T1" fmla="*/ 0 h 434"/>
                  <a:gd name="T2" fmla="*/ 579 w 580"/>
                  <a:gd name="T3" fmla="*/ 0 h 434"/>
                  <a:gd name="T4" fmla="*/ 291 w 580"/>
                  <a:gd name="T5" fmla="*/ 139 h 434"/>
                  <a:gd name="T6" fmla="*/ 0 w 580"/>
                  <a:gd name="T7" fmla="*/ 0 h 434"/>
                  <a:gd name="T8" fmla="*/ 0 w 580"/>
                  <a:gd name="T9" fmla="*/ 334 h 434"/>
                  <a:gd name="T10" fmla="*/ 282 w 580"/>
                  <a:gd name="T11" fmla="*/ 433 h 434"/>
                  <a:gd name="T12" fmla="*/ 282 w 580"/>
                  <a:gd name="T13" fmla="*/ 433 h 434"/>
                  <a:gd name="T14" fmla="*/ 291 w 580"/>
                  <a:gd name="T15" fmla="*/ 433 h 434"/>
                  <a:gd name="T16" fmla="*/ 296 w 580"/>
                  <a:gd name="T17" fmla="*/ 433 h 434"/>
                  <a:gd name="T18" fmla="*/ 296 w 580"/>
                  <a:gd name="T19" fmla="*/ 433 h 434"/>
                  <a:gd name="T20" fmla="*/ 579 w 580"/>
                  <a:gd name="T21" fmla="*/ 334 h 434"/>
                  <a:gd name="T22" fmla="*/ 579 w 580"/>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0" h="434">
                    <a:moveTo>
                      <a:pt x="579" y="0"/>
                    </a:moveTo>
                    <a:lnTo>
                      <a:pt x="579" y="0"/>
                    </a:lnTo>
                    <a:cubicBezTo>
                      <a:pt x="579" y="3"/>
                      <a:pt x="336" y="116"/>
                      <a:pt x="291" y="139"/>
                    </a:cubicBezTo>
                    <a:cubicBezTo>
                      <a:pt x="243" y="116"/>
                      <a:pt x="0" y="3"/>
                      <a:pt x="0" y="0"/>
                    </a:cubicBezTo>
                    <a:cubicBezTo>
                      <a:pt x="0" y="334"/>
                      <a:pt x="0" y="334"/>
                      <a:pt x="0" y="334"/>
                    </a:cubicBezTo>
                    <a:cubicBezTo>
                      <a:pt x="79" y="416"/>
                      <a:pt x="232" y="430"/>
                      <a:pt x="282" y="433"/>
                    </a:cubicBezTo>
                    <a:lnTo>
                      <a:pt x="282" y="433"/>
                    </a:lnTo>
                    <a:cubicBezTo>
                      <a:pt x="282" y="433"/>
                      <a:pt x="285" y="433"/>
                      <a:pt x="291" y="433"/>
                    </a:cubicBezTo>
                    <a:cubicBezTo>
                      <a:pt x="294" y="433"/>
                      <a:pt x="296" y="433"/>
                      <a:pt x="296" y="433"/>
                    </a:cubicBezTo>
                    <a:lnTo>
                      <a:pt x="296" y="433"/>
                    </a:lnTo>
                    <a:cubicBezTo>
                      <a:pt x="347" y="430"/>
                      <a:pt x="500" y="416"/>
                      <a:pt x="579" y="334"/>
                    </a:cubicBezTo>
                    <a:cubicBezTo>
                      <a:pt x="579" y="0"/>
                      <a:pt x="579" y="0"/>
                      <a:pt x="57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04" name="Freeform 108"/>
              <p:cNvSpPr>
                <a:spLocks noChangeArrowheads="1"/>
              </p:cNvSpPr>
              <p:nvPr/>
            </p:nvSpPr>
            <p:spPr bwMode="auto">
              <a:xfrm>
                <a:off x="5363" y="912"/>
                <a:ext cx="225" cy="101"/>
              </a:xfrm>
              <a:custGeom>
                <a:avLst/>
                <a:gdLst>
                  <a:gd name="T0" fmla="*/ 987 w 996"/>
                  <a:gd name="T1" fmla="*/ 215 h 450"/>
                  <a:gd name="T2" fmla="*/ 987 w 996"/>
                  <a:gd name="T3" fmla="*/ 223 h 450"/>
                  <a:gd name="T4" fmla="*/ 995 w 996"/>
                  <a:gd name="T5" fmla="*/ 220 h 450"/>
                  <a:gd name="T6" fmla="*/ 987 w 996"/>
                  <a:gd name="T7" fmla="*/ 215 h 450"/>
                  <a:gd name="T8" fmla="*/ 506 w 996"/>
                  <a:gd name="T9" fmla="*/ 0 h 450"/>
                  <a:gd name="T10" fmla="*/ 0 w 996"/>
                  <a:gd name="T11" fmla="*/ 226 h 450"/>
                  <a:gd name="T12" fmla="*/ 495 w 996"/>
                  <a:gd name="T13" fmla="*/ 449 h 450"/>
                  <a:gd name="T14" fmla="*/ 956 w 996"/>
                  <a:gd name="T15" fmla="*/ 237 h 450"/>
                  <a:gd name="T16" fmla="*/ 956 w 996"/>
                  <a:gd name="T17" fmla="*/ 212 h 450"/>
                  <a:gd name="T18" fmla="*/ 978 w 996"/>
                  <a:gd name="T19" fmla="*/ 212 h 450"/>
                  <a:gd name="T20" fmla="*/ 506 w 996"/>
                  <a:gd name="T21"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6" h="450">
                    <a:moveTo>
                      <a:pt x="987" y="215"/>
                    </a:moveTo>
                    <a:lnTo>
                      <a:pt x="987" y="223"/>
                    </a:lnTo>
                    <a:lnTo>
                      <a:pt x="995" y="220"/>
                    </a:lnTo>
                    <a:lnTo>
                      <a:pt x="987" y="215"/>
                    </a:lnTo>
                    <a:close/>
                    <a:moveTo>
                      <a:pt x="506" y="0"/>
                    </a:moveTo>
                    <a:lnTo>
                      <a:pt x="0" y="226"/>
                    </a:lnTo>
                    <a:lnTo>
                      <a:pt x="495" y="449"/>
                    </a:lnTo>
                    <a:lnTo>
                      <a:pt x="956" y="237"/>
                    </a:lnTo>
                    <a:lnTo>
                      <a:pt x="956" y="212"/>
                    </a:lnTo>
                    <a:lnTo>
                      <a:pt x="978" y="212"/>
                    </a:lnTo>
                    <a:lnTo>
                      <a:pt x="506"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05" name="Freeform 109"/>
              <p:cNvSpPr>
                <a:spLocks noChangeArrowheads="1"/>
              </p:cNvSpPr>
              <p:nvPr/>
            </p:nvSpPr>
            <p:spPr bwMode="auto">
              <a:xfrm>
                <a:off x="5587" y="960"/>
                <a:ext cx="1" cy="1"/>
              </a:xfrm>
              <a:custGeom>
                <a:avLst/>
                <a:gdLst>
                  <a:gd name="T0" fmla="*/ 0 w 9"/>
                  <a:gd name="T1" fmla="*/ 0 h 9"/>
                  <a:gd name="T2" fmla="*/ 0 w 9"/>
                  <a:gd name="T3" fmla="*/ 8 h 9"/>
                  <a:gd name="T4" fmla="*/ 8 w 9"/>
                  <a:gd name="T5" fmla="*/ 5 h 9"/>
                  <a:gd name="T6" fmla="*/ 0 w 9"/>
                  <a:gd name="T7" fmla="*/ 0 h 9"/>
                </a:gdLst>
                <a:ahLst/>
                <a:cxnLst>
                  <a:cxn ang="0">
                    <a:pos x="T0" y="T1"/>
                  </a:cxn>
                  <a:cxn ang="0">
                    <a:pos x="T2" y="T3"/>
                  </a:cxn>
                  <a:cxn ang="0">
                    <a:pos x="T4" y="T5"/>
                  </a:cxn>
                  <a:cxn ang="0">
                    <a:pos x="T6" y="T7"/>
                  </a:cxn>
                </a:cxnLst>
                <a:rect l="0" t="0" r="r" b="b"/>
                <a:pathLst>
                  <a:path w="9" h="9">
                    <a:moveTo>
                      <a:pt x="0" y="0"/>
                    </a:moveTo>
                    <a:lnTo>
                      <a:pt x="0" y="8"/>
                    </a:lnTo>
                    <a:lnTo>
                      <a:pt x="8" y="5"/>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06" name="Freeform 110"/>
              <p:cNvSpPr>
                <a:spLocks noChangeArrowheads="1"/>
              </p:cNvSpPr>
              <p:nvPr/>
            </p:nvSpPr>
            <p:spPr bwMode="auto">
              <a:xfrm>
                <a:off x="5363" y="912"/>
                <a:ext cx="221" cy="101"/>
              </a:xfrm>
              <a:custGeom>
                <a:avLst/>
                <a:gdLst>
                  <a:gd name="T0" fmla="*/ 506 w 979"/>
                  <a:gd name="T1" fmla="*/ 0 h 450"/>
                  <a:gd name="T2" fmla="*/ 0 w 979"/>
                  <a:gd name="T3" fmla="*/ 226 h 450"/>
                  <a:gd name="T4" fmla="*/ 495 w 979"/>
                  <a:gd name="T5" fmla="*/ 449 h 450"/>
                  <a:gd name="T6" fmla="*/ 956 w 979"/>
                  <a:gd name="T7" fmla="*/ 237 h 450"/>
                  <a:gd name="T8" fmla="*/ 956 w 979"/>
                  <a:gd name="T9" fmla="*/ 212 h 450"/>
                  <a:gd name="T10" fmla="*/ 978 w 979"/>
                  <a:gd name="T11" fmla="*/ 212 h 450"/>
                  <a:gd name="T12" fmla="*/ 506 w 979"/>
                  <a:gd name="T13" fmla="*/ 0 h 450"/>
                </a:gdLst>
                <a:ahLst/>
                <a:cxnLst>
                  <a:cxn ang="0">
                    <a:pos x="T0" y="T1"/>
                  </a:cxn>
                  <a:cxn ang="0">
                    <a:pos x="T2" y="T3"/>
                  </a:cxn>
                  <a:cxn ang="0">
                    <a:pos x="T4" y="T5"/>
                  </a:cxn>
                  <a:cxn ang="0">
                    <a:pos x="T6" y="T7"/>
                  </a:cxn>
                  <a:cxn ang="0">
                    <a:pos x="T8" y="T9"/>
                  </a:cxn>
                  <a:cxn ang="0">
                    <a:pos x="T10" y="T11"/>
                  </a:cxn>
                  <a:cxn ang="0">
                    <a:pos x="T12" y="T13"/>
                  </a:cxn>
                </a:cxnLst>
                <a:rect l="0" t="0" r="r" b="b"/>
                <a:pathLst>
                  <a:path w="979" h="450">
                    <a:moveTo>
                      <a:pt x="506" y="0"/>
                    </a:moveTo>
                    <a:lnTo>
                      <a:pt x="0" y="226"/>
                    </a:lnTo>
                    <a:lnTo>
                      <a:pt x="495" y="449"/>
                    </a:lnTo>
                    <a:lnTo>
                      <a:pt x="956" y="237"/>
                    </a:lnTo>
                    <a:lnTo>
                      <a:pt x="956" y="212"/>
                    </a:lnTo>
                    <a:lnTo>
                      <a:pt x="978" y="212"/>
                    </a:lnTo>
                    <a:lnTo>
                      <a:pt x="506"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07" name="Freeform 111"/>
              <p:cNvSpPr>
                <a:spLocks noChangeArrowheads="1"/>
              </p:cNvSpPr>
              <p:nvPr/>
            </p:nvSpPr>
            <p:spPr bwMode="auto">
              <a:xfrm>
                <a:off x="5579" y="960"/>
                <a:ext cx="6" cy="65"/>
              </a:xfrm>
              <a:custGeom>
                <a:avLst/>
                <a:gdLst>
                  <a:gd name="T0" fmla="*/ 31 w 32"/>
                  <a:gd name="T1" fmla="*/ 0 h 292"/>
                  <a:gd name="T2" fmla="*/ 31 w 32"/>
                  <a:gd name="T3" fmla="*/ 0 h 292"/>
                  <a:gd name="T4" fmla="*/ 22 w 32"/>
                  <a:gd name="T5" fmla="*/ 0 h 292"/>
                  <a:gd name="T6" fmla="*/ 0 w 32"/>
                  <a:gd name="T7" fmla="*/ 0 h 292"/>
                  <a:gd name="T8" fmla="*/ 0 w 32"/>
                  <a:gd name="T9" fmla="*/ 25 h 292"/>
                  <a:gd name="T10" fmla="*/ 0 w 32"/>
                  <a:gd name="T11" fmla="*/ 291 h 292"/>
                  <a:gd name="T12" fmla="*/ 14 w 32"/>
                  <a:gd name="T13" fmla="*/ 291 h 292"/>
                  <a:gd name="T14" fmla="*/ 31 w 32"/>
                  <a:gd name="T15" fmla="*/ 291 h 292"/>
                  <a:gd name="T16" fmla="*/ 31 w 32"/>
                  <a:gd name="T17" fmla="*/ 11 h 292"/>
                  <a:gd name="T18" fmla="*/ 31 w 32"/>
                  <a:gd name="T19" fmla="*/ 3 h 292"/>
                  <a:gd name="T20" fmla="*/ 31 w 32"/>
                  <a:gd name="T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92">
                    <a:moveTo>
                      <a:pt x="31" y="0"/>
                    </a:moveTo>
                    <a:lnTo>
                      <a:pt x="31" y="0"/>
                    </a:lnTo>
                    <a:cubicBezTo>
                      <a:pt x="22" y="0"/>
                      <a:pt x="22" y="0"/>
                      <a:pt x="22" y="0"/>
                    </a:cubicBezTo>
                    <a:cubicBezTo>
                      <a:pt x="0" y="0"/>
                      <a:pt x="0" y="0"/>
                      <a:pt x="0" y="0"/>
                    </a:cubicBezTo>
                    <a:cubicBezTo>
                      <a:pt x="0" y="25"/>
                      <a:pt x="0" y="25"/>
                      <a:pt x="0" y="25"/>
                    </a:cubicBezTo>
                    <a:cubicBezTo>
                      <a:pt x="0" y="291"/>
                      <a:pt x="0" y="291"/>
                      <a:pt x="0" y="291"/>
                    </a:cubicBezTo>
                    <a:cubicBezTo>
                      <a:pt x="2" y="291"/>
                      <a:pt x="8" y="291"/>
                      <a:pt x="14" y="291"/>
                    </a:cubicBezTo>
                    <a:cubicBezTo>
                      <a:pt x="20" y="291"/>
                      <a:pt x="25" y="291"/>
                      <a:pt x="31" y="291"/>
                    </a:cubicBezTo>
                    <a:cubicBezTo>
                      <a:pt x="31" y="11"/>
                      <a:pt x="31" y="11"/>
                      <a:pt x="31" y="11"/>
                    </a:cubicBezTo>
                    <a:cubicBezTo>
                      <a:pt x="31" y="3"/>
                      <a:pt x="31" y="3"/>
                      <a:pt x="31" y="3"/>
                    </a:cubicBezTo>
                    <a:cubicBezTo>
                      <a:pt x="31" y="0"/>
                      <a:pt x="31" y="0"/>
                      <a:pt x="3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08" name="Freeform 112"/>
              <p:cNvSpPr>
                <a:spLocks noChangeArrowheads="1"/>
              </p:cNvSpPr>
              <p:nvPr/>
            </p:nvSpPr>
            <p:spPr bwMode="auto">
              <a:xfrm>
                <a:off x="5572" y="1026"/>
                <a:ext cx="22" cy="19"/>
              </a:xfrm>
              <a:custGeom>
                <a:avLst/>
                <a:gdLst>
                  <a:gd name="T0" fmla="*/ 48 w 100"/>
                  <a:gd name="T1" fmla="*/ 0 h 89"/>
                  <a:gd name="T2" fmla="*/ 48 w 100"/>
                  <a:gd name="T3" fmla="*/ 0 h 89"/>
                  <a:gd name="T4" fmla="*/ 34 w 100"/>
                  <a:gd name="T5" fmla="*/ 0 h 89"/>
                  <a:gd name="T6" fmla="*/ 0 w 100"/>
                  <a:gd name="T7" fmla="*/ 48 h 89"/>
                  <a:gd name="T8" fmla="*/ 17 w 100"/>
                  <a:gd name="T9" fmla="*/ 88 h 89"/>
                  <a:gd name="T10" fmla="*/ 25 w 100"/>
                  <a:gd name="T11" fmla="*/ 65 h 89"/>
                  <a:gd name="T12" fmla="*/ 28 w 100"/>
                  <a:gd name="T13" fmla="*/ 65 h 89"/>
                  <a:gd name="T14" fmla="*/ 42 w 100"/>
                  <a:gd name="T15" fmla="*/ 59 h 89"/>
                  <a:gd name="T16" fmla="*/ 42 w 100"/>
                  <a:gd name="T17" fmla="*/ 51 h 89"/>
                  <a:gd name="T18" fmla="*/ 51 w 100"/>
                  <a:gd name="T19" fmla="*/ 56 h 89"/>
                  <a:gd name="T20" fmla="*/ 59 w 100"/>
                  <a:gd name="T21" fmla="*/ 51 h 89"/>
                  <a:gd name="T22" fmla="*/ 59 w 100"/>
                  <a:gd name="T23" fmla="*/ 59 h 89"/>
                  <a:gd name="T24" fmla="*/ 73 w 100"/>
                  <a:gd name="T25" fmla="*/ 65 h 89"/>
                  <a:gd name="T26" fmla="*/ 76 w 100"/>
                  <a:gd name="T27" fmla="*/ 65 h 89"/>
                  <a:gd name="T28" fmla="*/ 82 w 100"/>
                  <a:gd name="T29" fmla="*/ 82 h 89"/>
                  <a:gd name="T30" fmla="*/ 99 w 100"/>
                  <a:gd name="T31" fmla="*/ 48 h 89"/>
                  <a:gd name="T32" fmla="*/ 65 w 100"/>
                  <a:gd name="T33" fmla="*/ 0 h 89"/>
                  <a:gd name="T34" fmla="*/ 48 w 100"/>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89">
                    <a:moveTo>
                      <a:pt x="48" y="0"/>
                    </a:moveTo>
                    <a:lnTo>
                      <a:pt x="48" y="0"/>
                    </a:lnTo>
                    <a:cubicBezTo>
                      <a:pt x="42" y="0"/>
                      <a:pt x="36" y="0"/>
                      <a:pt x="34" y="0"/>
                    </a:cubicBezTo>
                    <a:cubicBezTo>
                      <a:pt x="14" y="9"/>
                      <a:pt x="0" y="25"/>
                      <a:pt x="0" y="48"/>
                    </a:cubicBezTo>
                    <a:cubicBezTo>
                      <a:pt x="0" y="65"/>
                      <a:pt x="5" y="76"/>
                      <a:pt x="17" y="88"/>
                    </a:cubicBezTo>
                    <a:cubicBezTo>
                      <a:pt x="22" y="71"/>
                      <a:pt x="25" y="65"/>
                      <a:pt x="25" y="65"/>
                    </a:cubicBezTo>
                    <a:lnTo>
                      <a:pt x="28" y="65"/>
                    </a:lnTo>
                    <a:cubicBezTo>
                      <a:pt x="31" y="65"/>
                      <a:pt x="36" y="62"/>
                      <a:pt x="42" y="59"/>
                    </a:cubicBezTo>
                    <a:cubicBezTo>
                      <a:pt x="42" y="51"/>
                      <a:pt x="42" y="51"/>
                      <a:pt x="42" y="51"/>
                    </a:cubicBezTo>
                    <a:cubicBezTo>
                      <a:pt x="42" y="51"/>
                      <a:pt x="48" y="54"/>
                      <a:pt x="51" y="56"/>
                    </a:cubicBezTo>
                    <a:cubicBezTo>
                      <a:pt x="56" y="54"/>
                      <a:pt x="59" y="51"/>
                      <a:pt x="59" y="51"/>
                    </a:cubicBezTo>
                    <a:cubicBezTo>
                      <a:pt x="59" y="59"/>
                      <a:pt x="59" y="59"/>
                      <a:pt x="59" y="59"/>
                    </a:cubicBezTo>
                    <a:cubicBezTo>
                      <a:pt x="65" y="62"/>
                      <a:pt x="70" y="65"/>
                      <a:pt x="73" y="65"/>
                    </a:cubicBezTo>
                    <a:cubicBezTo>
                      <a:pt x="76" y="65"/>
                      <a:pt x="76" y="65"/>
                      <a:pt x="76" y="65"/>
                    </a:cubicBezTo>
                    <a:cubicBezTo>
                      <a:pt x="76" y="65"/>
                      <a:pt x="79" y="71"/>
                      <a:pt x="82" y="82"/>
                    </a:cubicBezTo>
                    <a:cubicBezTo>
                      <a:pt x="93" y="74"/>
                      <a:pt x="99" y="62"/>
                      <a:pt x="99" y="48"/>
                    </a:cubicBezTo>
                    <a:cubicBezTo>
                      <a:pt x="99" y="25"/>
                      <a:pt x="85" y="9"/>
                      <a:pt x="65" y="0"/>
                    </a:cubicBezTo>
                    <a:cubicBezTo>
                      <a:pt x="59" y="0"/>
                      <a:pt x="54" y="0"/>
                      <a:pt x="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09" name="Freeform 113"/>
              <p:cNvSpPr>
                <a:spLocks noChangeArrowheads="1"/>
              </p:cNvSpPr>
              <p:nvPr/>
            </p:nvSpPr>
            <p:spPr bwMode="auto">
              <a:xfrm>
                <a:off x="5570" y="1037"/>
                <a:ext cx="15" cy="49"/>
              </a:xfrm>
              <a:custGeom>
                <a:avLst/>
                <a:gdLst>
                  <a:gd name="T0" fmla="*/ 51 w 69"/>
                  <a:gd name="T1" fmla="*/ 8 h 221"/>
                  <a:gd name="T2" fmla="*/ 51 w 69"/>
                  <a:gd name="T3" fmla="*/ 8 h 221"/>
                  <a:gd name="T4" fmla="*/ 37 w 69"/>
                  <a:gd name="T5" fmla="*/ 14 h 221"/>
                  <a:gd name="T6" fmla="*/ 34 w 69"/>
                  <a:gd name="T7" fmla="*/ 14 h 221"/>
                  <a:gd name="T8" fmla="*/ 26 w 69"/>
                  <a:gd name="T9" fmla="*/ 37 h 221"/>
                  <a:gd name="T10" fmla="*/ 11 w 69"/>
                  <a:gd name="T11" fmla="*/ 220 h 221"/>
                  <a:gd name="T12" fmla="*/ 68 w 69"/>
                  <a:gd name="T13" fmla="*/ 220 h 221"/>
                  <a:gd name="T14" fmla="*/ 51 w 69"/>
                  <a:gd name="T15" fmla="*/ 220 h 221"/>
                  <a:gd name="T16" fmla="*/ 51 w 69"/>
                  <a:gd name="T17" fmla="*/ 8 h 221"/>
                  <a:gd name="T18" fmla="*/ 68 w 69"/>
                  <a:gd name="T19" fmla="*/ 0 h 221"/>
                  <a:gd name="T20" fmla="*/ 68 w 69"/>
                  <a:gd name="T21" fmla="*/ 0 h 221"/>
                  <a:gd name="T22" fmla="*/ 60 w 69"/>
                  <a:gd name="T23" fmla="*/ 5 h 221"/>
                  <a:gd name="T24" fmla="*/ 68 w 69"/>
                  <a:gd name="T25" fmla="*/ 8 h 221"/>
                  <a:gd name="T26" fmla="*/ 68 w 69"/>
                  <a:gd name="T27" fmla="*/ 0 h 221"/>
                  <a:gd name="T28" fmla="*/ 51 w 69"/>
                  <a:gd name="T29" fmla="*/ 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21">
                    <a:moveTo>
                      <a:pt x="51" y="8"/>
                    </a:moveTo>
                    <a:lnTo>
                      <a:pt x="51" y="8"/>
                    </a:lnTo>
                    <a:cubicBezTo>
                      <a:pt x="45" y="11"/>
                      <a:pt x="40" y="14"/>
                      <a:pt x="37" y="14"/>
                    </a:cubicBezTo>
                    <a:lnTo>
                      <a:pt x="34" y="14"/>
                    </a:lnTo>
                    <a:cubicBezTo>
                      <a:pt x="34" y="14"/>
                      <a:pt x="31" y="20"/>
                      <a:pt x="26" y="37"/>
                    </a:cubicBezTo>
                    <a:cubicBezTo>
                      <a:pt x="17" y="68"/>
                      <a:pt x="0" y="133"/>
                      <a:pt x="11" y="220"/>
                    </a:cubicBezTo>
                    <a:cubicBezTo>
                      <a:pt x="68" y="220"/>
                      <a:pt x="68" y="220"/>
                      <a:pt x="68" y="220"/>
                    </a:cubicBezTo>
                    <a:cubicBezTo>
                      <a:pt x="51" y="220"/>
                      <a:pt x="51" y="220"/>
                      <a:pt x="51" y="220"/>
                    </a:cubicBezTo>
                    <a:cubicBezTo>
                      <a:pt x="51" y="8"/>
                      <a:pt x="51" y="8"/>
                      <a:pt x="51" y="8"/>
                    </a:cubicBezTo>
                    <a:lnTo>
                      <a:pt x="68" y="0"/>
                    </a:lnTo>
                    <a:lnTo>
                      <a:pt x="68" y="0"/>
                    </a:lnTo>
                    <a:cubicBezTo>
                      <a:pt x="68" y="0"/>
                      <a:pt x="65" y="3"/>
                      <a:pt x="60" y="5"/>
                    </a:cubicBezTo>
                    <a:cubicBezTo>
                      <a:pt x="63" y="5"/>
                      <a:pt x="65" y="8"/>
                      <a:pt x="68" y="8"/>
                    </a:cubicBezTo>
                    <a:cubicBezTo>
                      <a:pt x="68" y="0"/>
                      <a:pt x="68" y="0"/>
                      <a:pt x="68" y="0"/>
                    </a:cubicBezTo>
                    <a:lnTo>
                      <a:pt x="51"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10" name="Freeform 114"/>
              <p:cNvSpPr>
                <a:spLocks noChangeArrowheads="1"/>
              </p:cNvSpPr>
              <p:nvPr/>
            </p:nvSpPr>
            <p:spPr bwMode="auto">
              <a:xfrm>
                <a:off x="5581" y="1037"/>
                <a:ext cx="15" cy="49"/>
              </a:xfrm>
              <a:custGeom>
                <a:avLst/>
                <a:gdLst>
                  <a:gd name="T0" fmla="*/ 0 w 69"/>
                  <a:gd name="T1" fmla="*/ 0 h 221"/>
                  <a:gd name="T2" fmla="*/ 0 w 69"/>
                  <a:gd name="T3" fmla="*/ 0 h 221"/>
                  <a:gd name="T4" fmla="*/ 0 w 69"/>
                  <a:gd name="T5" fmla="*/ 8 h 221"/>
                  <a:gd name="T6" fmla="*/ 0 w 69"/>
                  <a:gd name="T7" fmla="*/ 220 h 221"/>
                  <a:gd name="T8" fmla="*/ 17 w 69"/>
                  <a:gd name="T9" fmla="*/ 220 h 221"/>
                  <a:gd name="T10" fmla="*/ 57 w 69"/>
                  <a:gd name="T11" fmla="*/ 220 h 221"/>
                  <a:gd name="T12" fmla="*/ 40 w 69"/>
                  <a:gd name="T13" fmla="*/ 31 h 221"/>
                  <a:gd name="T14" fmla="*/ 34 w 69"/>
                  <a:gd name="T15" fmla="*/ 14 h 221"/>
                  <a:gd name="T16" fmla="*/ 31 w 69"/>
                  <a:gd name="T17" fmla="*/ 14 h 221"/>
                  <a:gd name="T18" fmla="*/ 17 w 69"/>
                  <a:gd name="T19" fmla="*/ 8 h 221"/>
                  <a:gd name="T20" fmla="*/ 9 w 69"/>
                  <a:gd name="T21" fmla="*/ 5 h 221"/>
                  <a:gd name="T22" fmla="*/ 0 w 69"/>
                  <a:gd name="T2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21">
                    <a:moveTo>
                      <a:pt x="0" y="0"/>
                    </a:moveTo>
                    <a:lnTo>
                      <a:pt x="0" y="0"/>
                    </a:lnTo>
                    <a:cubicBezTo>
                      <a:pt x="0" y="8"/>
                      <a:pt x="0" y="8"/>
                      <a:pt x="0" y="8"/>
                    </a:cubicBezTo>
                    <a:cubicBezTo>
                      <a:pt x="0" y="220"/>
                      <a:pt x="0" y="220"/>
                      <a:pt x="0" y="220"/>
                    </a:cubicBezTo>
                    <a:cubicBezTo>
                      <a:pt x="17" y="220"/>
                      <a:pt x="17" y="220"/>
                      <a:pt x="17" y="220"/>
                    </a:cubicBezTo>
                    <a:cubicBezTo>
                      <a:pt x="57" y="220"/>
                      <a:pt x="57" y="220"/>
                      <a:pt x="57" y="220"/>
                    </a:cubicBezTo>
                    <a:cubicBezTo>
                      <a:pt x="68" y="130"/>
                      <a:pt x="51" y="65"/>
                      <a:pt x="40" y="31"/>
                    </a:cubicBezTo>
                    <a:cubicBezTo>
                      <a:pt x="37" y="20"/>
                      <a:pt x="34" y="14"/>
                      <a:pt x="34" y="14"/>
                    </a:cubicBezTo>
                    <a:cubicBezTo>
                      <a:pt x="34" y="14"/>
                      <a:pt x="34" y="14"/>
                      <a:pt x="31" y="14"/>
                    </a:cubicBezTo>
                    <a:cubicBezTo>
                      <a:pt x="28" y="14"/>
                      <a:pt x="23" y="11"/>
                      <a:pt x="17" y="8"/>
                    </a:cubicBezTo>
                    <a:cubicBezTo>
                      <a:pt x="14" y="8"/>
                      <a:pt x="12" y="5"/>
                      <a:pt x="9" y="5"/>
                    </a:cubicBezTo>
                    <a:cubicBezTo>
                      <a:pt x="6" y="3"/>
                      <a:pt x="0"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11" name="Freeform 115"/>
              <p:cNvSpPr>
                <a:spLocks noChangeArrowheads="1"/>
              </p:cNvSpPr>
              <p:nvPr/>
            </p:nvSpPr>
            <p:spPr bwMode="auto">
              <a:xfrm>
                <a:off x="5408" y="993"/>
                <a:ext cx="130" cy="97"/>
              </a:xfrm>
              <a:custGeom>
                <a:avLst/>
                <a:gdLst>
                  <a:gd name="T0" fmla="*/ 577 w 578"/>
                  <a:gd name="T1" fmla="*/ 0 h 431"/>
                  <a:gd name="T2" fmla="*/ 577 w 578"/>
                  <a:gd name="T3" fmla="*/ 0 h 431"/>
                  <a:gd name="T4" fmla="*/ 289 w 578"/>
                  <a:gd name="T5" fmla="*/ 136 h 431"/>
                  <a:gd name="T6" fmla="*/ 0 w 578"/>
                  <a:gd name="T7" fmla="*/ 0 h 431"/>
                  <a:gd name="T8" fmla="*/ 0 w 578"/>
                  <a:gd name="T9" fmla="*/ 331 h 431"/>
                  <a:gd name="T10" fmla="*/ 280 w 578"/>
                  <a:gd name="T11" fmla="*/ 430 h 431"/>
                  <a:gd name="T12" fmla="*/ 280 w 578"/>
                  <a:gd name="T13" fmla="*/ 430 h 431"/>
                  <a:gd name="T14" fmla="*/ 289 w 578"/>
                  <a:gd name="T15" fmla="*/ 430 h 431"/>
                  <a:gd name="T16" fmla="*/ 297 w 578"/>
                  <a:gd name="T17" fmla="*/ 430 h 431"/>
                  <a:gd name="T18" fmla="*/ 297 w 578"/>
                  <a:gd name="T19" fmla="*/ 430 h 431"/>
                  <a:gd name="T20" fmla="*/ 577 w 578"/>
                  <a:gd name="T21" fmla="*/ 331 h 431"/>
                  <a:gd name="T22" fmla="*/ 577 w 578"/>
                  <a:gd name="T23"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431">
                    <a:moveTo>
                      <a:pt x="577" y="0"/>
                    </a:moveTo>
                    <a:lnTo>
                      <a:pt x="577" y="0"/>
                    </a:lnTo>
                    <a:cubicBezTo>
                      <a:pt x="577" y="2"/>
                      <a:pt x="333" y="113"/>
                      <a:pt x="289" y="136"/>
                    </a:cubicBezTo>
                    <a:cubicBezTo>
                      <a:pt x="240" y="113"/>
                      <a:pt x="0" y="2"/>
                      <a:pt x="0" y="0"/>
                    </a:cubicBezTo>
                    <a:cubicBezTo>
                      <a:pt x="0" y="331"/>
                      <a:pt x="0" y="331"/>
                      <a:pt x="0" y="331"/>
                    </a:cubicBezTo>
                    <a:cubicBezTo>
                      <a:pt x="76" y="415"/>
                      <a:pt x="232" y="427"/>
                      <a:pt x="280" y="430"/>
                    </a:cubicBezTo>
                    <a:lnTo>
                      <a:pt x="280" y="430"/>
                    </a:lnTo>
                    <a:cubicBezTo>
                      <a:pt x="280" y="430"/>
                      <a:pt x="283" y="430"/>
                      <a:pt x="289" y="430"/>
                    </a:cubicBezTo>
                    <a:cubicBezTo>
                      <a:pt x="294" y="430"/>
                      <a:pt x="297" y="430"/>
                      <a:pt x="297" y="430"/>
                    </a:cubicBezTo>
                    <a:lnTo>
                      <a:pt x="297" y="430"/>
                    </a:lnTo>
                    <a:cubicBezTo>
                      <a:pt x="345" y="427"/>
                      <a:pt x="498" y="415"/>
                      <a:pt x="577" y="331"/>
                    </a:cubicBezTo>
                    <a:cubicBezTo>
                      <a:pt x="577" y="0"/>
                      <a:pt x="577" y="0"/>
                      <a:pt x="57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12" name="Freeform 116"/>
              <p:cNvSpPr>
                <a:spLocks noChangeArrowheads="1"/>
              </p:cNvSpPr>
              <p:nvPr/>
            </p:nvSpPr>
            <p:spPr bwMode="auto">
              <a:xfrm>
                <a:off x="5329" y="1398"/>
                <a:ext cx="162" cy="163"/>
              </a:xfrm>
              <a:custGeom>
                <a:avLst/>
                <a:gdLst>
                  <a:gd name="T0" fmla="*/ 455 w 719"/>
                  <a:gd name="T1" fmla="*/ 670 h 725"/>
                  <a:gd name="T2" fmla="*/ 455 w 719"/>
                  <a:gd name="T3" fmla="*/ 670 h 725"/>
                  <a:gd name="T4" fmla="*/ 571 w 719"/>
                  <a:gd name="T5" fmla="*/ 591 h 725"/>
                  <a:gd name="T6" fmla="*/ 472 w 719"/>
                  <a:gd name="T7" fmla="*/ 421 h 725"/>
                  <a:gd name="T8" fmla="*/ 608 w 719"/>
                  <a:gd name="T9" fmla="*/ 596 h 725"/>
                  <a:gd name="T10" fmla="*/ 455 w 719"/>
                  <a:gd name="T11" fmla="*/ 670 h 725"/>
                  <a:gd name="T12" fmla="*/ 359 w 719"/>
                  <a:gd name="T13" fmla="*/ 0 h 725"/>
                  <a:gd name="T14" fmla="*/ 359 w 719"/>
                  <a:gd name="T15" fmla="*/ 0 h 725"/>
                  <a:gd name="T16" fmla="*/ 255 w 719"/>
                  <a:gd name="T17" fmla="*/ 40 h 725"/>
                  <a:gd name="T18" fmla="*/ 255 w 719"/>
                  <a:gd name="T19" fmla="*/ 42 h 725"/>
                  <a:gd name="T20" fmla="*/ 252 w 719"/>
                  <a:gd name="T21" fmla="*/ 42 h 725"/>
                  <a:gd name="T22" fmla="*/ 252 w 719"/>
                  <a:gd name="T23" fmla="*/ 118 h 725"/>
                  <a:gd name="T24" fmla="*/ 255 w 719"/>
                  <a:gd name="T25" fmla="*/ 118 h 725"/>
                  <a:gd name="T26" fmla="*/ 286 w 719"/>
                  <a:gd name="T27" fmla="*/ 141 h 725"/>
                  <a:gd name="T28" fmla="*/ 286 w 719"/>
                  <a:gd name="T29" fmla="*/ 311 h 725"/>
                  <a:gd name="T30" fmla="*/ 263 w 719"/>
                  <a:gd name="T31" fmla="*/ 350 h 725"/>
                  <a:gd name="T32" fmla="*/ 96 w 719"/>
                  <a:gd name="T33" fmla="*/ 667 h 725"/>
                  <a:gd name="T34" fmla="*/ 339 w 719"/>
                  <a:gd name="T35" fmla="*/ 724 h 725"/>
                  <a:gd name="T36" fmla="*/ 359 w 719"/>
                  <a:gd name="T37" fmla="*/ 724 h 725"/>
                  <a:gd name="T38" fmla="*/ 382 w 719"/>
                  <a:gd name="T39" fmla="*/ 724 h 725"/>
                  <a:gd name="T40" fmla="*/ 622 w 719"/>
                  <a:gd name="T41" fmla="*/ 667 h 725"/>
                  <a:gd name="T42" fmla="*/ 461 w 719"/>
                  <a:gd name="T43" fmla="*/ 350 h 725"/>
                  <a:gd name="T44" fmla="*/ 444 w 719"/>
                  <a:gd name="T45" fmla="*/ 311 h 725"/>
                  <a:gd name="T46" fmla="*/ 444 w 719"/>
                  <a:gd name="T47" fmla="*/ 138 h 725"/>
                  <a:gd name="T48" fmla="*/ 461 w 719"/>
                  <a:gd name="T49" fmla="*/ 118 h 725"/>
                  <a:gd name="T50" fmla="*/ 467 w 719"/>
                  <a:gd name="T51" fmla="*/ 118 h 725"/>
                  <a:gd name="T52" fmla="*/ 467 w 719"/>
                  <a:gd name="T53" fmla="*/ 42 h 725"/>
                  <a:gd name="T54" fmla="*/ 461 w 719"/>
                  <a:gd name="T55" fmla="*/ 42 h 725"/>
                  <a:gd name="T56" fmla="*/ 461 w 719"/>
                  <a:gd name="T57" fmla="*/ 40 h 725"/>
                  <a:gd name="T58" fmla="*/ 359 w 719"/>
                  <a:gd name="T59" fmla="*/ 0 h 725"/>
                  <a:gd name="T60" fmla="*/ 455 w 719"/>
                  <a:gd name="T61" fmla="*/ 67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9" h="725">
                    <a:moveTo>
                      <a:pt x="455" y="670"/>
                    </a:moveTo>
                    <a:lnTo>
                      <a:pt x="455" y="670"/>
                    </a:lnTo>
                    <a:cubicBezTo>
                      <a:pt x="455" y="670"/>
                      <a:pt x="566" y="648"/>
                      <a:pt x="571" y="591"/>
                    </a:cubicBezTo>
                    <a:cubicBezTo>
                      <a:pt x="577" y="531"/>
                      <a:pt x="472" y="421"/>
                      <a:pt x="472" y="421"/>
                    </a:cubicBezTo>
                    <a:cubicBezTo>
                      <a:pt x="472" y="421"/>
                      <a:pt x="608" y="526"/>
                      <a:pt x="608" y="596"/>
                    </a:cubicBezTo>
                    <a:cubicBezTo>
                      <a:pt x="605" y="670"/>
                      <a:pt x="455" y="670"/>
                      <a:pt x="455" y="670"/>
                    </a:cubicBezTo>
                    <a:lnTo>
                      <a:pt x="359" y="0"/>
                    </a:lnTo>
                    <a:lnTo>
                      <a:pt x="359" y="0"/>
                    </a:lnTo>
                    <a:cubicBezTo>
                      <a:pt x="302" y="0"/>
                      <a:pt x="255" y="20"/>
                      <a:pt x="255" y="40"/>
                    </a:cubicBezTo>
                    <a:cubicBezTo>
                      <a:pt x="255" y="42"/>
                      <a:pt x="255" y="42"/>
                      <a:pt x="255" y="42"/>
                    </a:cubicBezTo>
                    <a:cubicBezTo>
                      <a:pt x="252" y="42"/>
                      <a:pt x="252" y="42"/>
                      <a:pt x="252" y="42"/>
                    </a:cubicBezTo>
                    <a:cubicBezTo>
                      <a:pt x="252" y="118"/>
                      <a:pt x="252" y="118"/>
                      <a:pt x="252" y="118"/>
                    </a:cubicBezTo>
                    <a:cubicBezTo>
                      <a:pt x="255" y="118"/>
                      <a:pt x="255" y="118"/>
                      <a:pt x="255" y="118"/>
                    </a:cubicBezTo>
                    <a:cubicBezTo>
                      <a:pt x="257" y="127"/>
                      <a:pt x="263" y="135"/>
                      <a:pt x="286" y="141"/>
                    </a:cubicBezTo>
                    <a:cubicBezTo>
                      <a:pt x="286" y="178"/>
                      <a:pt x="286" y="283"/>
                      <a:pt x="286" y="311"/>
                    </a:cubicBezTo>
                    <a:cubicBezTo>
                      <a:pt x="286" y="342"/>
                      <a:pt x="263" y="350"/>
                      <a:pt x="263" y="350"/>
                    </a:cubicBezTo>
                    <a:cubicBezTo>
                      <a:pt x="223" y="373"/>
                      <a:pt x="0" y="599"/>
                      <a:pt x="96" y="667"/>
                    </a:cubicBezTo>
                    <a:cubicBezTo>
                      <a:pt x="172" y="718"/>
                      <a:pt x="288" y="724"/>
                      <a:pt x="339" y="724"/>
                    </a:cubicBezTo>
                    <a:cubicBezTo>
                      <a:pt x="348" y="724"/>
                      <a:pt x="356" y="724"/>
                      <a:pt x="359" y="724"/>
                    </a:cubicBezTo>
                    <a:cubicBezTo>
                      <a:pt x="365" y="724"/>
                      <a:pt x="370" y="724"/>
                      <a:pt x="382" y="724"/>
                    </a:cubicBezTo>
                    <a:cubicBezTo>
                      <a:pt x="433" y="724"/>
                      <a:pt x="548" y="718"/>
                      <a:pt x="622" y="667"/>
                    </a:cubicBezTo>
                    <a:cubicBezTo>
                      <a:pt x="718" y="599"/>
                      <a:pt x="500" y="373"/>
                      <a:pt x="461" y="350"/>
                    </a:cubicBezTo>
                    <a:cubicBezTo>
                      <a:pt x="461" y="350"/>
                      <a:pt x="444" y="342"/>
                      <a:pt x="444" y="311"/>
                    </a:cubicBezTo>
                    <a:cubicBezTo>
                      <a:pt x="444" y="283"/>
                      <a:pt x="444" y="175"/>
                      <a:pt x="444" y="138"/>
                    </a:cubicBezTo>
                    <a:cubicBezTo>
                      <a:pt x="455" y="133"/>
                      <a:pt x="461" y="127"/>
                      <a:pt x="461" y="118"/>
                    </a:cubicBezTo>
                    <a:cubicBezTo>
                      <a:pt x="467" y="118"/>
                      <a:pt x="467" y="118"/>
                      <a:pt x="467" y="118"/>
                    </a:cubicBezTo>
                    <a:cubicBezTo>
                      <a:pt x="467" y="42"/>
                      <a:pt x="467" y="42"/>
                      <a:pt x="467" y="42"/>
                    </a:cubicBezTo>
                    <a:cubicBezTo>
                      <a:pt x="461" y="42"/>
                      <a:pt x="461" y="42"/>
                      <a:pt x="461" y="42"/>
                    </a:cubicBezTo>
                    <a:cubicBezTo>
                      <a:pt x="461" y="42"/>
                      <a:pt x="461" y="42"/>
                      <a:pt x="461" y="40"/>
                    </a:cubicBezTo>
                    <a:cubicBezTo>
                      <a:pt x="461" y="20"/>
                      <a:pt x="416" y="0"/>
                      <a:pt x="359" y="0"/>
                    </a:cubicBezTo>
                    <a:lnTo>
                      <a:pt x="455" y="6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13" name="Freeform 117"/>
              <p:cNvSpPr>
                <a:spLocks noChangeArrowheads="1"/>
              </p:cNvSpPr>
              <p:nvPr/>
            </p:nvSpPr>
            <p:spPr bwMode="auto">
              <a:xfrm>
                <a:off x="5011" y="949"/>
                <a:ext cx="203" cy="203"/>
              </a:xfrm>
              <a:custGeom>
                <a:avLst/>
                <a:gdLst>
                  <a:gd name="T0" fmla="*/ 473 w 901"/>
                  <a:gd name="T1" fmla="*/ 0 h 900"/>
                  <a:gd name="T2" fmla="*/ 473 w 901"/>
                  <a:gd name="T3" fmla="*/ 0 h 900"/>
                  <a:gd name="T4" fmla="*/ 23 w 901"/>
                  <a:gd name="T5" fmla="*/ 449 h 900"/>
                  <a:gd name="T6" fmla="*/ 473 w 901"/>
                  <a:gd name="T7" fmla="*/ 899 h 900"/>
                  <a:gd name="T8" fmla="*/ 691 w 901"/>
                  <a:gd name="T9" fmla="*/ 842 h 900"/>
                  <a:gd name="T10" fmla="*/ 507 w 901"/>
                  <a:gd name="T11" fmla="*/ 888 h 900"/>
                  <a:gd name="T12" fmla="*/ 501 w 901"/>
                  <a:gd name="T13" fmla="*/ 888 h 900"/>
                  <a:gd name="T14" fmla="*/ 657 w 901"/>
                  <a:gd name="T15" fmla="*/ 840 h 900"/>
                  <a:gd name="T16" fmla="*/ 648 w 901"/>
                  <a:gd name="T17" fmla="*/ 840 h 900"/>
                  <a:gd name="T18" fmla="*/ 473 w 901"/>
                  <a:gd name="T19" fmla="*/ 876 h 900"/>
                  <a:gd name="T20" fmla="*/ 329 w 901"/>
                  <a:gd name="T21" fmla="*/ 851 h 900"/>
                  <a:gd name="T22" fmla="*/ 433 w 901"/>
                  <a:gd name="T23" fmla="*/ 888 h 900"/>
                  <a:gd name="T24" fmla="*/ 43 w 901"/>
                  <a:gd name="T25" fmla="*/ 390 h 900"/>
                  <a:gd name="T26" fmla="*/ 49 w 901"/>
                  <a:gd name="T27" fmla="*/ 387 h 900"/>
                  <a:gd name="T28" fmla="*/ 49 w 901"/>
                  <a:gd name="T29" fmla="*/ 393 h 900"/>
                  <a:gd name="T30" fmla="*/ 69 w 901"/>
                  <a:gd name="T31" fmla="*/ 308 h 900"/>
                  <a:gd name="T32" fmla="*/ 69 w 901"/>
                  <a:gd name="T33" fmla="*/ 308 h 900"/>
                  <a:gd name="T34" fmla="*/ 86 w 901"/>
                  <a:gd name="T35" fmla="*/ 263 h 900"/>
                  <a:gd name="T36" fmla="*/ 86 w 901"/>
                  <a:gd name="T37" fmla="*/ 268 h 900"/>
                  <a:gd name="T38" fmla="*/ 241 w 901"/>
                  <a:gd name="T39" fmla="*/ 90 h 900"/>
                  <a:gd name="T40" fmla="*/ 156 w 901"/>
                  <a:gd name="T41" fmla="*/ 158 h 900"/>
                  <a:gd name="T42" fmla="*/ 411 w 901"/>
                  <a:gd name="T43" fmla="*/ 19 h 900"/>
                  <a:gd name="T44" fmla="*/ 481 w 901"/>
                  <a:gd name="T45" fmla="*/ 17 h 900"/>
                  <a:gd name="T46" fmla="*/ 487 w 901"/>
                  <a:gd name="T47" fmla="*/ 22 h 900"/>
                  <a:gd name="T48" fmla="*/ 877 w 901"/>
                  <a:gd name="T49" fmla="*/ 308 h 900"/>
                  <a:gd name="T50" fmla="*/ 880 w 901"/>
                  <a:gd name="T51" fmla="*/ 311 h 900"/>
                  <a:gd name="T52" fmla="*/ 886 w 901"/>
                  <a:gd name="T53" fmla="*/ 325 h 900"/>
                  <a:gd name="T54" fmla="*/ 897 w 901"/>
                  <a:gd name="T55" fmla="*/ 339 h 900"/>
                  <a:gd name="T56" fmla="*/ 900 w 901"/>
                  <a:gd name="T57" fmla="*/ 336 h 900"/>
                  <a:gd name="T58" fmla="*/ 609 w 901"/>
                  <a:gd name="T59" fmla="*/ 31 h 900"/>
                  <a:gd name="T60" fmla="*/ 809 w 901"/>
                  <a:gd name="T61" fmla="*/ 152 h 900"/>
                  <a:gd name="T62" fmla="*/ 473 w 901"/>
                  <a:gd name="T6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1" h="900">
                    <a:moveTo>
                      <a:pt x="473" y="0"/>
                    </a:moveTo>
                    <a:lnTo>
                      <a:pt x="473" y="0"/>
                    </a:lnTo>
                    <a:cubicBezTo>
                      <a:pt x="227" y="0"/>
                      <a:pt x="23" y="200"/>
                      <a:pt x="23" y="449"/>
                    </a:cubicBezTo>
                    <a:cubicBezTo>
                      <a:pt x="23" y="698"/>
                      <a:pt x="227" y="899"/>
                      <a:pt x="473" y="899"/>
                    </a:cubicBezTo>
                    <a:cubicBezTo>
                      <a:pt x="552" y="899"/>
                      <a:pt x="626" y="879"/>
                      <a:pt x="691" y="842"/>
                    </a:cubicBezTo>
                    <a:cubicBezTo>
                      <a:pt x="603" y="885"/>
                      <a:pt x="527" y="888"/>
                      <a:pt x="507" y="888"/>
                    </a:cubicBezTo>
                    <a:cubicBezTo>
                      <a:pt x="501" y="888"/>
                      <a:pt x="501" y="888"/>
                      <a:pt x="501" y="888"/>
                    </a:cubicBezTo>
                    <a:cubicBezTo>
                      <a:pt x="609" y="888"/>
                      <a:pt x="657" y="840"/>
                      <a:pt x="657" y="840"/>
                    </a:cubicBezTo>
                    <a:cubicBezTo>
                      <a:pt x="657" y="840"/>
                      <a:pt x="654" y="840"/>
                      <a:pt x="648" y="840"/>
                    </a:cubicBezTo>
                    <a:cubicBezTo>
                      <a:pt x="594" y="865"/>
                      <a:pt x="535" y="876"/>
                      <a:pt x="473" y="876"/>
                    </a:cubicBezTo>
                    <a:cubicBezTo>
                      <a:pt x="422" y="876"/>
                      <a:pt x="374" y="868"/>
                      <a:pt x="329" y="851"/>
                    </a:cubicBezTo>
                    <a:cubicBezTo>
                      <a:pt x="348" y="871"/>
                      <a:pt x="433" y="888"/>
                      <a:pt x="433" y="888"/>
                    </a:cubicBezTo>
                    <a:cubicBezTo>
                      <a:pt x="0" y="825"/>
                      <a:pt x="43" y="390"/>
                      <a:pt x="43" y="390"/>
                    </a:cubicBezTo>
                    <a:cubicBezTo>
                      <a:pt x="49" y="387"/>
                      <a:pt x="49" y="387"/>
                      <a:pt x="49" y="387"/>
                    </a:cubicBezTo>
                    <a:cubicBezTo>
                      <a:pt x="49" y="387"/>
                      <a:pt x="49" y="390"/>
                      <a:pt x="49" y="393"/>
                    </a:cubicBezTo>
                    <a:cubicBezTo>
                      <a:pt x="54" y="364"/>
                      <a:pt x="60" y="336"/>
                      <a:pt x="69" y="308"/>
                    </a:cubicBezTo>
                    <a:lnTo>
                      <a:pt x="69" y="308"/>
                    </a:lnTo>
                    <a:cubicBezTo>
                      <a:pt x="74" y="288"/>
                      <a:pt x="86" y="263"/>
                      <a:pt x="86" y="263"/>
                    </a:cubicBezTo>
                    <a:cubicBezTo>
                      <a:pt x="86" y="263"/>
                      <a:pt x="86" y="266"/>
                      <a:pt x="86" y="268"/>
                    </a:cubicBezTo>
                    <a:cubicBezTo>
                      <a:pt x="120" y="195"/>
                      <a:pt x="173" y="133"/>
                      <a:pt x="241" y="90"/>
                    </a:cubicBezTo>
                    <a:cubicBezTo>
                      <a:pt x="198" y="113"/>
                      <a:pt x="156" y="158"/>
                      <a:pt x="156" y="158"/>
                    </a:cubicBezTo>
                    <a:cubicBezTo>
                      <a:pt x="258" y="39"/>
                      <a:pt x="411" y="19"/>
                      <a:pt x="411" y="19"/>
                    </a:cubicBezTo>
                    <a:cubicBezTo>
                      <a:pt x="425" y="17"/>
                      <a:pt x="481" y="17"/>
                      <a:pt x="481" y="17"/>
                    </a:cubicBezTo>
                    <a:cubicBezTo>
                      <a:pt x="487" y="22"/>
                      <a:pt x="487" y="22"/>
                      <a:pt x="487" y="22"/>
                    </a:cubicBezTo>
                    <a:cubicBezTo>
                      <a:pt x="668" y="25"/>
                      <a:pt x="821" y="144"/>
                      <a:pt x="877" y="308"/>
                    </a:cubicBezTo>
                    <a:cubicBezTo>
                      <a:pt x="877" y="308"/>
                      <a:pt x="880" y="308"/>
                      <a:pt x="880" y="311"/>
                    </a:cubicBezTo>
                    <a:cubicBezTo>
                      <a:pt x="886" y="317"/>
                      <a:pt x="880" y="317"/>
                      <a:pt x="886" y="325"/>
                    </a:cubicBezTo>
                    <a:cubicBezTo>
                      <a:pt x="892" y="336"/>
                      <a:pt x="892" y="334"/>
                      <a:pt x="897" y="339"/>
                    </a:cubicBezTo>
                    <a:cubicBezTo>
                      <a:pt x="900" y="336"/>
                      <a:pt x="900" y="336"/>
                      <a:pt x="900" y="336"/>
                    </a:cubicBezTo>
                    <a:cubicBezTo>
                      <a:pt x="838" y="116"/>
                      <a:pt x="609" y="31"/>
                      <a:pt x="609" y="31"/>
                    </a:cubicBezTo>
                    <a:cubicBezTo>
                      <a:pt x="691" y="59"/>
                      <a:pt x="758" y="102"/>
                      <a:pt x="809" y="152"/>
                    </a:cubicBezTo>
                    <a:cubicBezTo>
                      <a:pt x="727" y="59"/>
                      <a:pt x="609" y="0"/>
                      <a:pt x="47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14" name="Freeform 118"/>
              <p:cNvSpPr>
                <a:spLocks noChangeArrowheads="1"/>
              </p:cNvSpPr>
              <p:nvPr/>
            </p:nvSpPr>
            <p:spPr bwMode="auto">
              <a:xfrm>
                <a:off x="5011" y="953"/>
                <a:ext cx="220" cy="197"/>
              </a:xfrm>
              <a:custGeom>
                <a:avLst/>
                <a:gdLst>
                  <a:gd name="T0" fmla="*/ 295 w 974"/>
                  <a:gd name="T1" fmla="*/ 62 h 872"/>
                  <a:gd name="T2" fmla="*/ 275 w 974"/>
                  <a:gd name="T3" fmla="*/ 113 h 872"/>
                  <a:gd name="T4" fmla="*/ 258 w 974"/>
                  <a:gd name="T5" fmla="*/ 116 h 872"/>
                  <a:gd name="T6" fmla="*/ 235 w 974"/>
                  <a:gd name="T7" fmla="*/ 133 h 872"/>
                  <a:gd name="T8" fmla="*/ 204 w 974"/>
                  <a:gd name="T9" fmla="*/ 141 h 872"/>
                  <a:gd name="T10" fmla="*/ 159 w 974"/>
                  <a:gd name="T11" fmla="*/ 183 h 872"/>
                  <a:gd name="T12" fmla="*/ 108 w 974"/>
                  <a:gd name="T13" fmla="*/ 254 h 872"/>
                  <a:gd name="T14" fmla="*/ 111 w 974"/>
                  <a:gd name="T15" fmla="*/ 294 h 872"/>
                  <a:gd name="T16" fmla="*/ 122 w 974"/>
                  <a:gd name="T17" fmla="*/ 311 h 872"/>
                  <a:gd name="T18" fmla="*/ 100 w 974"/>
                  <a:gd name="T19" fmla="*/ 302 h 872"/>
                  <a:gd name="T20" fmla="*/ 91 w 974"/>
                  <a:gd name="T21" fmla="*/ 285 h 872"/>
                  <a:gd name="T22" fmla="*/ 86 w 974"/>
                  <a:gd name="T23" fmla="*/ 251 h 872"/>
                  <a:gd name="T24" fmla="*/ 74 w 974"/>
                  <a:gd name="T25" fmla="*/ 319 h 872"/>
                  <a:gd name="T26" fmla="*/ 88 w 974"/>
                  <a:gd name="T27" fmla="*/ 359 h 872"/>
                  <a:gd name="T28" fmla="*/ 117 w 974"/>
                  <a:gd name="T29" fmla="*/ 362 h 872"/>
                  <a:gd name="T30" fmla="*/ 170 w 974"/>
                  <a:gd name="T31" fmla="*/ 401 h 872"/>
                  <a:gd name="T32" fmla="*/ 218 w 974"/>
                  <a:gd name="T33" fmla="*/ 461 h 872"/>
                  <a:gd name="T34" fmla="*/ 278 w 974"/>
                  <a:gd name="T35" fmla="*/ 503 h 872"/>
                  <a:gd name="T36" fmla="*/ 258 w 974"/>
                  <a:gd name="T37" fmla="*/ 608 h 872"/>
                  <a:gd name="T38" fmla="*/ 213 w 974"/>
                  <a:gd name="T39" fmla="*/ 723 h 872"/>
                  <a:gd name="T40" fmla="*/ 232 w 974"/>
                  <a:gd name="T41" fmla="*/ 772 h 872"/>
                  <a:gd name="T42" fmla="*/ 164 w 974"/>
                  <a:gd name="T43" fmla="*/ 690 h 872"/>
                  <a:gd name="T44" fmla="*/ 125 w 974"/>
                  <a:gd name="T45" fmla="*/ 593 h 872"/>
                  <a:gd name="T46" fmla="*/ 60 w 974"/>
                  <a:gd name="T47" fmla="*/ 398 h 872"/>
                  <a:gd name="T48" fmla="*/ 326 w 974"/>
                  <a:gd name="T49" fmla="*/ 831 h 872"/>
                  <a:gd name="T50" fmla="*/ 371 w 974"/>
                  <a:gd name="T51" fmla="*/ 806 h 872"/>
                  <a:gd name="T52" fmla="*/ 467 w 974"/>
                  <a:gd name="T53" fmla="*/ 800 h 872"/>
                  <a:gd name="T54" fmla="*/ 464 w 974"/>
                  <a:gd name="T55" fmla="*/ 825 h 872"/>
                  <a:gd name="T56" fmla="*/ 535 w 974"/>
                  <a:gd name="T57" fmla="*/ 825 h 872"/>
                  <a:gd name="T58" fmla="*/ 614 w 974"/>
                  <a:gd name="T59" fmla="*/ 814 h 872"/>
                  <a:gd name="T60" fmla="*/ 507 w 974"/>
                  <a:gd name="T61" fmla="*/ 871 h 872"/>
                  <a:gd name="T62" fmla="*/ 886 w 974"/>
                  <a:gd name="T63" fmla="*/ 308 h 872"/>
                  <a:gd name="T64" fmla="*/ 832 w 974"/>
                  <a:gd name="T65" fmla="*/ 243 h 872"/>
                  <a:gd name="T66" fmla="*/ 804 w 974"/>
                  <a:gd name="T67" fmla="*/ 331 h 872"/>
                  <a:gd name="T68" fmla="*/ 741 w 974"/>
                  <a:gd name="T69" fmla="*/ 268 h 872"/>
                  <a:gd name="T70" fmla="*/ 773 w 974"/>
                  <a:gd name="T71" fmla="*/ 331 h 872"/>
                  <a:gd name="T72" fmla="*/ 804 w 974"/>
                  <a:gd name="T73" fmla="*/ 356 h 872"/>
                  <a:gd name="T74" fmla="*/ 804 w 974"/>
                  <a:gd name="T75" fmla="*/ 444 h 872"/>
                  <a:gd name="T76" fmla="*/ 767 w 974"/>
                  <a:gd name="T77" fmla="*/ 576 h 872"/>
                  <a:gd name="T78" fmla="*/ 677 w 974"/>
                  <a:gd name="T79" fmla="*/ 673 h 872"/>
                  <a:gd name="T80" fmla="*/ 628 w 974"/>
                  <a:gd name="T81" fmla="*/ 616 h 872"/>
                  <a:gd name="T82" fmla="*/ 617 w 974"/>
                  <a:gd name="T83" fmla="*/ 503 h 872"/>
                  <a:gd name="T84" fmla="*/ 597 w 974"/>
                  <a:gd name="T85" fmla="*/ 441 h 872"/>
                  <a:gd name="T86" fmla="*/ 549 w 974"/>
                  <a:gd name="T87" fmla="*/ 396 h 872"/>
                  <a:gd name="T88" fmla="*/ 439 w 974"/>
                  <a:gd name="T89" fmla="*/ 401 h 872"/>
                  <a:gd name="T90" fmla="*/ 408 w 974"/>
                  <a:gd name="T91" fmla="*/ 353 h 872"/>
                  <a:gd name="T92" fmla="*/ 408 w 974"/>
                  <a:gd name="T93" fmla="*/ 266 h 872"/>
                  <a:gd name="T94" fmla="*/ 498 w 974"/>
                  <a:gd name="T95" fmla="*/ 189 h 872"/>
                  <a:gd name="T96" fmla="*/ 538 w 974"/>
                  <a:gd name="T97" fmla="*/ 183 h 872"/>
                  <a:gd name="T98" fmla="*/ 577 w 974"/>
                  <a:gd name="T99" fmla="*/ 206 h 872"/>
                  <a:gd name="T100" fmla="*/ 648 w 974"/>
                  <a:gd name="T101" fmla="*/ 206 h 872"/>
                  <a:gd name="T102" fmla="*/ 705 w 974"/>
                  <a:gd name="T103" fmla="*/ 203 h 872"/>
                  <a:gd name="T104" fmla="*/ 705 w 974"/>
                  <a:gd name="T105" fmla="*/ 192 h 872"/>
                  <a:gd name="T106" fmla="*/ 657 w 974"/>
                  <a:gd name="T107" fmla="*/ 175 h 872"/>
                  <a:gd name="T108" fmla="*/ 685 w 974"/>
                  <a:gd name="T109" fmla="*/ 155 h 872"/>
                  <a:gd name="T110" fmla="*/ 648 w 974"/>
                  <a:gd name="T111" fmla="*/ 144 h 872"/>
                  <a:gd name="T112" fmla="*/ 575 w 974"/>
                  <a:gd name="T113" fmla="*/ 141 h 872"/>
                  <a:gd name="T114" fmla="*/ 518 w 974"/>
                  <a:gd name="T115" fmla="*/ 158 h 872"/>
                  <a:gd name="T116" fmla="*/ 507 w 974"/>
                  <a:gd name="T117" fmla="*/ 107 h 872"/>
                  <a:gd name="T118" fmla="*/ 436 w 974"/>
                  <a:gd name="T119" fmla="*/ 79 h 872"/>
                  <a:gd name="T120" fmla="*/ 425 w 974"/>
                  <a:gd name="T121" fmla="*/ 48 h 872"/>
                  <a:gd name="T122" fmla="*/ 481 w 974"/>
                  <a:gd name="T123" fmla="*/ 17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872">
                    <a:moveTo>
                      <a:pt x="481" y="0"/>
                    </a:moveTo>
                    <a:lnTo>
                      <a:pt x="481" y="0"/>
                    </a:lnTo>
                    <a:cubicBezTo>
                      <a:pt x="481" y="0"/>
                      <a:pt x="425" y="0"/>
                      <a:pt x="411" y="2"/>
                    </a:cubicBezTo>
                    <a:cubicBezTo>
                      <a:pt x="411" y="2"/>
                      <a:pt x="258" y="22"/>
                      <a:pt x="156" y="141"/>
                    </a:cubicBezTo>
                    <a:cubicBezTo>
                      <a:pt x="156" y="141"/>
                      <a:pt x="198" y="96"/>
                      <a:pt x="241" y="73"/>
                    </a:cubicBezTo>
                    <a:cubicBezTo>
                      <a:pt x="255" y="65"/>
                      <a:pt x="269" y="59"/>
                      <a:pt x="283" y="59"/>
                    </a:cubicBezTo>
                    <a:cubicBezTo>
                      <a:pt x="295" y="62"/>
                      <a:pt x="295" y="62"/>
                      <a:pt x="295" y="62"/>
                    </a:cubicBezTo>
                    <a:lnTo>
                      <a:pt x="292" y="68"/>
                    </a:lnTo>
                    <a:cubicBezTo>
                      <a:pt x="289" y="70"/>
                      <a:pt x="283" y="79"/>
                      <a:pt x="283" y="82"/>
                    </a:cubicBezTo>
                    <a:lnTo>
                      <a:pt x="283" y="90"/>
                    </a:lnTo>
                    <a:cubicBezTo>
                      <a:pt x="281" y="96"/>
                      <a:pt x="281" y="96"/>
                      <a:pt x="281" y="96"/>
                    </a:cubicBezTo>
                    <a:cubicBezTo>
                      <a:pt x="281" y="96"/>
                      <a:pt x="278" y="96"/>
                      <a:pt x="275" y="99"/>
                    </a:cubicBezTo>
                    <a:cubicBezTo>
                      <a:pt x="275" y="99"/>
                      <a:pt x="272" y="99"/>
                      <a:pt x="272" y="105"/>
                    </a:cubicBezTo>
                    <a:cubicBezTo>
                      <a:pt x="272" y="107"/>
                      <a:pt x="275" y="113"/>
                      <a:pt x="275" y="113"/>
                    </a:cubicBezTo>
                    <a:cubicBezTo>
                      <a:pt x="275" y="121"/>
                      <a:pt x="275" y="121"/>
                      <a:pt x="275" y="121"/>
                    </a:cubicBezTo>
                    <a:cubicBezTo>
                      <a:pt x="272" y="124"/>
                      <a:pt x="272" y="124"/>
                      <a:pt x="272" y="124"/>
                    </a:cubicBezTo>
                    <a:cubicBezTo>
                      <a:pt x="264" y="130"/>
                      <a:pt x="264" y="130"/>
                      <a:pt x="264" y="130"/>
                    </a:cubicBezTo>
                    <a:cubicBezTo>
                      <a:pt x="264" y="130"/>
                      <a:pt x="261" y="130"/>
                      <a:pt x="258" y="130"/>
                    </a:cubicBezTo>
                    <a:cubicBezTo>
                      <a:pt x="255" y="130"/>
                      <a:pt x="255" y="130"/>
                      <a:pt x="255" y="130"/>
                    </a:cubicBezTo>
                    <a:cubicBezTo>
                      <a:pt x="249" y="127"/>
                      <a:pt x="249" y="121"/>
                      <a:pt x="249" y="121"/>
                    </a:cubicBezTo>
                    <a:cubicBezTo>
                      <a:pt x="258" y="116"/>
                      <a:pt x="258" y="116"/>
                      <a:pt x="258" y="116"/>
                    </a:cubicBezTo>
                    <a:cubicBezTo>
                      <a:pt x="258" y="116"/>
                      <a:pt x="261" y="116"/>
                      <a:pt x="258" y="113"/>
                    </a:cubicBezTo>
                    <a:cubicBezTo>
                      <a:pt x="255" y="113"/>
                      <a:pt x="255" y="107"/>
                      <a:pt x="252" y="107"/>
                    </a:cubicBezTo>
                    <a:lnTo>
                      <a:pt x="249" y="107"/>
                    </a:lnTo>
                    <a:cubicBezTo>
                      <a:pt x="247" y="107"/>
                      <a:pt x="238" y="116"/>
                      <a:pt x="238" y="116"/>
                    </a:cubicBezTo>
                    <a:cubicBezTo>
                      <a:pt x="230" y="119"/>
                      <a:pt x="230" y="119"/>
                      <a:pt x="230" y="119"/>
                    </a:cubicBezTo>
                    <a:cubicBezTo>
                      <a:pt x="230" y="119"/>
                      <a:pt x="227" y="130"/>
                      <a:pt x="230" y="130"/>
                    </a:cubicBezTo>
                    <a:lnTo>
                      <a:pt x="235" y="133"/>
                    </a:lnTo>
                    <a:lnTo>
                      <a:pt x="235" y="135"/>
                    </a:lnTo>
                    <a:cubicBezTo>
                      <a:pt x="235" y="138"/>
                      <a:pt x="232" y="144"/>
                      <a:pt x="232" y="144"/>
                    </a:cubicBezTo>
                    <a:cubicBezTo>
                      <a:pt x="232" y="144"/>
                      <a:pt x="232" y="147"/>
                      <a:pt x="230" y="147"/>
                    </a:cubicBezTo>
                    <a:cubicBezTo>
                      <a:pt x="227" y="147"/>
                      <a:pt x="227" y="147"/>
                      <a:pt x="227" y="147"/>
                    </a:cubicBezTo>
                    <a:cubicBezTo>
                      <a:pt x="221" y="144"/>
                      <a:pt x="215" y="144"/>
                      <a:pt x="213" y="144"/>
                    </a:cubicBezTo>
                    <a:cubicBezTo>
                      <a:pt x="210" y="141"/>
                      <a:pt x="210" y="141"/>
                      <a:pt x="207" y="141"/>
                    </a:cubicBezTo>
                    <a:cubicBezTo>
                      <a:pt x="204" y="141"/>
                      <a:pt x="204" y="141"/>
                      <a:pt x="204" y="141"/>
                    </a:cubicBezTo>
                    <a:cubicBezTo>
                      <a:pt x="201" y="141"/>
                      <a:pt x="198" y="144"/>
                      <a:pt x="198" y="144"/>
                    </a:cubicBezTo>
                    <a:cubicBezTo>
                      <a:pt x="198" y="147"/>
                      <a:pt x="187" y="152"/>
                      <a:pt x="187" y="152"/>
                    </a:cubicBezTo>
                    <a:lnTo>
                      <a:pt x="184" y="155"/>
                    </a:lnTo>
                    <a:cubicBezTo>
                      <a:pt x="184" y="158"/>
                      <a:pt x="181" y="166"/>
                      <a:pt x="181" y="166"/>
                    </a:cubicBezTo>
                    <a:cubicBezTo>
                      <a:pt x="181" y="166"/>
                      <a:pt x="179" y="169"/>
                      <a:pt x="170" y="172"/>
                    </a:cubicBezTo>
                    <a:cubicBezTo>
                      <a:pt x="164" y="172"/>
                      <a:pt x="162" y="175"/>
                      <a:pt x="162" y="175"/>
                    </a:cubicBezTo>
                    <a:cubicBezTo>
                      <a:pt x="159" y="183"/>
                      <a:pt x="159" y="183"/>
                      <a:pt x="159" y="183"/>
                    </a:cubicBezTo>
                    <a:cubicBezTo>
                      <a:pt x="159" y="183"/>
                      <a:pt x="153" y="186"/>
                      <a:pt x="151" y="192"/>
                    </a:cubicBezTo>
                    <a:cubicBezTo>
                      <a:pt x="148" y="195"/>
                      <a:pt x="137" y="203"/>
                      <a:pt x="134" y="203"/>
                    </a:cubicBezTo>
                    <a:cubicBezTo>
                      <a:pt x="134" y="203"/>
                      <a:pt x="128" y="209"/>
                      <a:pt x="128" y="212"/>
                    </a:cubicBezTo>
                    <a:cubicBezTo>
                      <a:pt x="125" y="217"/>
                      <a:pt x="125" y="223"/>
                      <a:pt x="125" y="226"/>
                    </a:cubicBezTo>
                    <a:cubicBezTo>
                      <a:pt x="122" y="229"/>
                      <a:pt x="122" y="234"/>
                      <a:pt x="120" y="237"/>
                    </a:cubicBezTo>
                    <a:cubicBezTo>
                      <a:pt x="120" y="240"/>
                      <a:pt x="117" y="246"/>
                      <a:pt x="117" y="249"/>
                    </a:cubicBezTo>
                    <a:cubicBezTo>
                      <a:pt x="114" y="249"/>
                      <a:pt x="111" y="251"/>
                      <a:pt x="108" y="254"/>
                    </a:cubicBezTo>
                    <a:cubicBezTo>
                      <a:pt x="108" y="254"/>
                      <a:pt x="97" y="257"/>
                      <a:pt x="94" y="260"/>
                    </a:cubicBezTo>
                    <a:cubicBezTo>
                      <a:pt x="91" y="260"/>
                      <a:pt x="91" y="266"/>
                      <a:pt x="91" y="268"/>
                    </a:cubicBezTo>
                    <a:cubicBezTo>
                      <a:pt x="91" y="268"/>
                      <a:pt x="94" y="274"/>
                      <a:pt x="97" y="274"/>
                    </a:cubicBezTo>
                    <a:lnTo>
                      <a:pt x="103" y="274"/>
                    </a:lnTo>
                    <a:cubicBezTo>
                      <a:pt x="103" y="274"/>
                      <a:pt x="103" y="283"/>
                      <a:pt x="103" y="285"/>
                    </a:cubicBezTo>
                    <a:cubicBezTo>
                      <a:pt x="103" y="285"/>
                      <a:pt x="100" y="294"/>
                      <a:pt x="103" y="294"/>
                    </a:cubicBezTo>
                    <a:cubicBezTo>
                      <a:pt x="105" y="294"/>
                      <a:pt x="111" y="294"/>
                      <a:pt x="111" y="294"/>
                    </a:cubicBezTo>
                    <a:cubicBezTo>
                      <a:pt x="120" y="297"/>
                      <a:pt x="120" y="297"/>
                      <a:pt x="120" y="297"/>
                    </a:cubicBezTo>
                    <a:cubicBezTo>
                      <a:pt x="125" y="302"/>
                      <a:pt x="125" y="302"/>
                      <a:pt x="125" y="302"/>
                    </a:cubicBezTo>
                    <a:cubicBezTo>
                      <a:pt x="131" y="305"/>
                      <a:pt x="131" y="305"/>
                      <a:pt x="131" y="305"/>
                    </a:cubicBezTo>
                    <a:cubicBezTo>
                      <a:pt x="131" y="305"/>
                      <a:pt x="131" y="308"/>
                      <a:pt x="128" y="311"/>
                    </a:cubicBezTo>
                    <a:lnTo>
                      <a:pt x="125" y="314"/>
                    </a:lnTo>
                    <a:lnTo>
                      <a:pt x="125" y="314"/>
                    </a:lnTo>
                    <a:cubicBezTo>
                      <a:pt x="122" y="314"/>
                      <a:pt x="122" y="314"/>
                      <a:pt x="122" y="311"/>
                    </a:cubicBezTo>
                    <a:cubicBezTo>
                      <a:pt x="120" y="308"/>
                      <a:pt x="120" y="305"/>
                      <a:pt x="117" y="305"/>
                    </a:cubicBezTo>
                    <a:lnTo>
                      <a:pt x="117" y="305"/>
                    </a:lnTo>
                    <a:cubicBezTo>
                      <a:pt x="114" y="305"/>
                      <a:pt x="114" y="305"/>
                      <a:pt x="111" y="305"/>
                    </a:cubicBezTo>
                    <a:lnTo>
                      <a:pt x="108" y="305"/>
                    </a:lnTo>
                    <a:lnTo>
                      <a:pt x="108" y="305"/>
                    </a:lnTo>
                    <a:cubicBezTo>
                      <a:pt x="105" y="305"/>
                      <a:pt x="103" y="305"/>
                      <a:pt x="103" y="302"/>
                    </a:cubicBezTo>
                    <a:cubicBezTo>
                      <a:pt x="100" y="302"/>
                      <a:pt x="100" y="302"/>
                      <a:pt x="100" y="302"/>
                    </a:cubicBezTo>
                    <a:lnTo>
                      <a:pt x="100" y="302"/>
                    </a:lnTo>
                    <a:lnTo>
                      <a:pt x="100" y="302"/>
                    </a:lnTo>
                    <a:cubicBezTo>
                      <a:pt x="100" y="302"/>
                      <a:pt x="100" y="302"/>
                      <a:pt x="100" y="300"/>
                    </a:cubicBezTo>
                    <a:cubicBezTo>
                      <a:pt x="100" y="297"/>
                      <a:pt x="103" y="294"/>
                      <a:pt x="100" y="291"/>
                    </a:cubicBezTo>
                    <a:cubicBezTo>
                      <a:pt x="100" y="288"/>
                      <a:pt x="97" y="285"/>
                      <a:pt x="94" y="285"/>
                    </a:cubicBezTo>
                    <a:lnTo>
                      <a:pt x="94" y="285"/>
                    </a:lnTo>
                    <a:cubicBezTo>
                      <a:pt x="94" y="285"/>
                      <a:pt x="94" y="285"/>
                      <a:pt x="91" y="285"/>
                    </a:cubicBezTo>
                    <a:cubicBezTo>
                      <a:pt x="88" y="280"/>
                      <a:pt x="88" y="280"/>
                      <a:pt x="86" y="280"/>
                    </a:cubicBezTo>
                    <a:lnTo>
                      <a:pt x="86" y="280"/>
                    </a:lnTo>
                    <a:lnTo>
                      <a:pt x="83" y="280"/>
                    </a:lnTo>
                    <a:cubicBezTo>
                      <a:pt x="83" y="280"/>
                      <a:pt x="83" y="280"/>
                      <a:pt x="83" y="277"/>
                    </a:cubicBezTo>
                    <a:cubicBezTo>
                      <a:pt x="83" y="274"/>
                      <a:pt x="83" y="271"/>
                      <a:pt x="83" y="268"/>
                    </a:cubicBezTo>
                    <a:cubicBezTo>
                      <a:pt x="83" y="266"/>
                      <a:pt x="86" y="260"/>
                      <a:pt x="86" y="260"/>
                    </a:cubicBezTo>
                    <a:cubicBezTo>
                      <a:pt x="86" y="257"/>
                      <a:pt x="86" y="254"/>
                      <a:pt x="86" y="251"/>
                    </a:cubicBezTo>
                    <a:cubicBezTo>
                      <a:pt x="86" y="249"/>
                      <a:pt x="86" y="246"/>
                      <a:pt x="86" y="246"/>
                    </a:cubicBezTo>
                    <a:cubicBezTo>
                      <a:pt x="86" y="246"/>
                      <a:pt x="74" y="271"/>
                      <a:pt x="69" y="291"/>
                    </a:cubicBezTo>
                    <a:lnTo>
                      <a:pt x="69" y="291"/>
                    </a:lnTo>
                    <a:lnTo>
                      <a:pt x="69" y="291"/>
                    </a:lnTo>
                    <a:cubicBezTo>
                      <a:pt x="71" y="291"/>
                      <a:pt x="74" y="291"/>
                      <a:pt x="74" y="294"/>
                    </a:cubicBezTo>
                    <a:cubicBezTo>
                      <a:pt x="74" y="300"/>
                      <a:pt x="74" y="302"/>
                      <a:pt x="74" y="305"/>
                    </a:cubicBezTo>
                    <a:cubicBezTo>
                      <a:pt x="74" y="308"/>
                      <a:pt x="74" y="308"/>
                      <a:pt x="74" y="319"/>
                    </a:cubicBezTo>
                    <a:cubicBezTo>
                      <a:pt x="74" y="331"/>
                      <a:pt x="77" y="333"/>
                      <a:pt x="74" y="336"/>
                    </a:cubicBezTo>
                    <a:cubicBezTo>
                      <a:pt x="74" y="339"/>
                      <a:pt x="71" y="344"/>
                      <a:pt x="71" y="347"/>
                    </a:cubicBezTo>
                    <a:cubicBezTo>
                      <a:pt x="71" y="353"/>
                      <a:pt x="74" y="362"/>
                      <a:pt x="74" y="364"/>
                    </a:cubicBezTo>
                    <a:cubicBezTo>
                      <a:pt x="77" y="367"/>
                      <a:pt x="77" y="367"/>
                      <a:pt x="80" y="370"/>
                    </a:cubicBezTo>
                    <a:lnTo>
                      <a:pt x="77" y="376"/>
                    </a:lnTo>
                    <a:cubicBezTo>
                      <a:pt x="77" y="376"/>
                      <a:pt x="80" y="373"/>
                      <a:pt x="80" y="370"/>
                    </a:cubicBezTo>
                    <a:cubicBezTo>
                      <a:pt x="86" y="364"/>
                      <a:pt x="88" y="359"/>
                      <a:pt x="88" y="359"/>
                    </a:cubicBezTo>
                    <a:cubicBezTo>
                      <a:pt x="91" y="356"/>
                      <a:pt x="91" y="356"/>
                      <a:pt x="91" y="356"/>
                    </a:cubicBezTo>
                    <a:cubicBezTo>
                      <a:pt x="91" y="356"/>
                      <a:pt x="91" y="350"/>
                      <a:pt x="97" y="350"/>
                    </a:cubicBezTo>
                    <a:cubicBezTo>
                      <a:pt x="97" y="350"/>
                      <a:pt x="97" y="350"/>
                      <a:pt x="100" y="350"/>
                    </a:cubicBezTo>
                    <a:cubicBezTo>
                      <a:pt x="105" y="353"/>
                      <a:pt x="105" y="350"/>
                      <a:pt x="108" y="353"/>
                    </a:cubicBezTo>
                    <a:cubicBezTo>
                      <a:pt x="111" y="356"/>
                      <a:pt x="105" y="364"/>
                      <a:pt x="108" y="364"/>
                    </a:cubicBezTo>
                    <a:lnTo>
                      <a:pt x="108" y="364"/>
                    </a:lnTo>
                    <a:cubicBezTo>
                      <a:pt x="111" y="364"/>
                      <a:pt x="114" y="364"/>
                      <a:pt x="117" y="362"/>
                    </a:cubicBezTo>
                    <a:cubicBezTo>
                      <a:pt x="120" y="362"/>
                      <a:pt x="122" y="362"/>
                      <a:pt x="125" y="362"/>
                    </a:cubicBezTo>
                    <a:lnTo>
                      <a:pt x="125" y="362"/>
                    </a:lnTo>
                    <a:cubicBezTo>
                      <a:pt x="128" y="362"/>
                      <a:pt x="131" y="362"/>
                      <a:pt x="134" y="367"/>
                    </a:cubicBezTo>
                    <a:cubicBezTo>
                      <a:pt x="134" y="373"/>
                      <a:pt x="137" y="378"/>
                      <a:pt x="139" y="381"/>
                    </a:cubicBezTo>
                    <a:cubicBezTo>
                      <a:pt x="142" y="381"/>
                      <a:pt x="142" y="387"/>
                      <a:pt x="142" y="393"/>
                    </a:cubicBezTo>
                    <a:cubicBezTo>
                      <a:pt x="145" y="396"/>
                      <a:pt x="153" y="398"/>
                      <a:pt x="156" y="398"/>
                    </a:cubicBezTo>
                    <a:cubicBezTo>
                      <a:pt x="156" y="398"/>
                      <a:pt x="167" y="401"/>
                      <a:pt x="170" y="401"/>
                    </a:cubicBezTo>
                    <a:cubicBezTo>
                      <a:pt x="173" y="404"/>
                      <a:pt x="170" y="407"/>
                      <a:pt x="176" y="410"/>
                    </a:cubicBezTo>
                    <a:cubicBezTo>
                      <a:pt x="181" y="410"/>
                      <a:pt x="181" y="421"/>
                      <a:pt x="181" y="421"/>
                    </a:cubicBezTo>
                    <a:cubicBezTo>
                      <a:pt x="181" y="421"/>
                      <a:pt x="184" y="432"/>
                      <a:pt x="181" y="435"/>
                    </a:cubicBezTo>
                    <a:cubicBezTo>
                      <a:pt x="181" y="438"/>
                      <a:pt x="181" y="441"/>
                      <a:pt x="184" y="441"/>
                    </a:cubicBezTo>
                    <a:cubicBezTo>
                      <a:pt x="190" y="444"/>
                      <a:pt x="198" y="444"/>
                      <a:pt x="198" y="444"/>
                    </a:cubicBezTo>
                    <a:cubicBezTo>
                      <a:pt x="198" y="444"/>
                      <a:pt x="193" y="452"/>
                      <a:pt x="201" y="455"/>
                    </a:cubicBezTo>
                    <a:cubicBezTo>
                      <a:pt x="207" y="458"/>
                      <a:pt x="215" y="461"/>
                      <a:pt x="218" y="461"/>
                    </a:cubicBezTo>
                    <a:cubicBezTo>
                      <a:pt x="218" y="461"/>
                      <a:pt x="213" y="466"/>
                      <a:pt x="221" y="466"/>
                    </a:cubicBezTo>
                    <a:lnTo>
                      <a:pt x="221" y="466"/>
                    </a:lnTo>
                    <a:cubicBezTo>
                      <a:pt x="227" y="466"/>
                      <a:pt x="230" y="466"/>
                      <a:pt x="235" y="466"/>
                    </a:cubicBezTo>
                    <a:cubicBezTo>
                      <a:pt x="238" y="466"/>
                      <a:pt x="241" y="466"/>
                      <a:pt x="244" y="469"/>
                    </a:cubicBezTo>
                    <a:cubicBezTo>
                      <a:pt x="247" y="472"/>
                      <a:pt x="244" y="478"/>
                      <a:pt x="255" y="483"/>
                    </a:cubicBezTo>
                    <a:cubicBezTo>
                      <a:pt x="267" y="489"/>
                      <a:pt x="269" y="492"/>
                      <a:pt x="272" y="492"/>
                    </a:cubicBezTo>
                    <a:cubicBezTo>
                      <a:pt x="275" y="495"/>
                      <a:pt x="281" y="495"/>
                      <a:pt x="278" y="503"/>
                    </a:cubicBezTo>
                    <a:cubicBezTo>
                      <a:pt x="278" y="512"/>
                      <a:pt x="275" y="514"/>
                      <a:pt x="272" y="520"/>
                    </a:cubicBezTo>
                    <a:cubicBezTo>
                      <a:pt x="269" y="523"/>
                      <a:pt x="264" y="534"/>
                      <a:pt x="261" y="537"/>
                    </a:cubicBezTo>
                    <a:cubicBezTo>
                      <a:pt x="258" y="540"/>
                      <a:pt x="255" y="545"/>
                      <a:pt x="258" y="551"/>
                    </a:cubicBezTo>
                    <a:cubicBezTo>
                      <a:pt x="261" y="557"/>
                      <a:pt x="264" y="562"/>
                      <a:pt x="264" y="568"/>
                    </a:cubicBezTo>
                    <a:cubicBezTo>
                      <a:pt x="264" y="571"/>
                      <a:pt x="264" y="579"/>
                      <a:pt x="264" y="585"/>
                    </a:cubicBezTo>
                    <a:cubicBezTo>
                      <a:pt x="261" y="588"/>
                      <a:pt x="255" y="596"/>
                      <a:pt x="255" y="596"/>
                    </a:cubicBezTo>
                    <a:cubicBezTo>
                      <a:pt x="255" y="596"/>
                      <a:pt x="264" y="602"/>
                      <a:pt x="258" y="608"/>
                    </a:cubicBezTo>
                    <a:cubicBezTo>
                      <a:pt x="252" y="613"/>
                      <a:pt x="244" y="619"/>
                      <a:pt x="241" y="622"/>
                    </a:cubicBezTo>
                    <a:cubicBezTo>
                      <a:pt x="235" y="622"/>
                      <a:pt x="227" y="630"/>
                      <a:pt x="227" y="630"/>
                    </a:cubicBezTo>
                    <a:cubicBezTo>
                      <a:pt x="227" y="630"/>
                      <a:pt x="230" y="647"/>
                      <a:pt x="227" y="650"/>
                    </a:cubicBezTo>
                    <a:cubicBezTo>
                      <a:pt x="227" y="653"/>
                      <a:pt x="213" y="681"/>
                      <a:pt x="218" y="687"/>
                    </a:cubicBezTo>
                    <a:cubicBezTo>
                      <a:pt x="221" y="695"/>
                      <a:pt x="224" y="701"/>
                      <a:pt x="221" y="704"/>
                    </a:cubicBezTo>
                    <a:cubicBezTo>
                      <a:pt x="221" y="710"/>
                      <a:pt x="218" y="710"/>
                      <a:pt x="218" y="712"/>
                    </a:cubicBezTo>
                    <a:cubicBezTo>
                      <a:pt x="215" y="715"/>
                      <a:pt x="204" y="712"/>
                      <a:pt x="213" y="723"/>
                    </a:cubicBezTo>
                    <a:cubicBezTo>
                      <a:pt x="218" y="732"/>
                      <a:pt x="221" y="735"/>
                      <a:pt x="224" y="740"/>
                    </a:cubicBezTo>
                    <a:cubicBezTo>
                      <a:pt x="227" y="743"/>
                      <a:pt x="227" y="746"/>
                      <a:pt x="230" y="752"/>
                    </a:cubicBezTo>
                    <a:cubicBezTo>
                      <a:pt x="235" y="757"/>
                      <a:pt x="235" y="763"/>
                      <a:pt x="241" y="769"/>
                    </a:cubicBezTo>
                    <a:cubicBezTo>
                      <a:pt x="247" y="772"/>
                      <a:pt x="252" y="774"/>
                      <a:pt x="252" y="780"/>
                    </a:cubicBezTo>
                    <a:cubicBezTo>
                      <a:pt x="252" y="783"/>
                      <a:pt x="258" y="788"/>
                      <a:pt x="255" y="788"/>
                    </a:cubicBezTo>
                    <a:cubicBezTo>
                      <a:pt x="255" y="788"/>
                      <a:pt x="252" y="788"/>
                      <a:pt x="249" y="786"/>
                    </a:cubicBezTo>
                    <a:cubicBezTo>
                      <a:pt x="238" y="777"/>
                      <a:pt x="247" y="786"/>
                      <a:pt x="232" y="772"/>
                    </a:cubicBezTo>
                    <a:cubicBezTo>
                      <a:pt x="215" y="760"/>
                      <a:pt x="213" y="766"/>
                      <a:pt x="204" y="757"/>
                    </a:cubicBezTo>
                    <a:cubicBezTo>
                      <a:pt x="204" y="754"/>
                      <a:pt x="204" y="754"/>
                      <a:pt x="204" y="754"/>
                    </a:cubicBezTo>
                    <a:cubicBezTo>
                      <a:pt x="201" y="754"/>
                      <a:pt x="201" y="757"/>
                      <a:pt x="201" y="757"/>
                    </a:cubicBezTo>
                    <a:cubicBezTo>
                      <a:pt x="204" y="760"/>
                      <a:pt x="204" y="760"/>
                      <a:pt x="204" y="760"/>
                    </a:cubicBezTo>
                    <a:cubicBezTo>
                      <a:pt x="201" y="760"/>
                      <a:pt x="201" y="757"/>
                      <a:pt x="196" y="743"/>
                    </a:cubicBezTo>
                    <a:cubicBezTo>
                      <a:pt x="181" y="710"/>
                      <a:pt x="179" y="712"/>
                      <a:pt x="176" y="707"/>
                    </a:cubicBezTo>
                    <a:cubicBezTo>
                      <a:pt x="173" y="698"/>
                      <a:pt x="176" y="707"/>
                      <a:pt x="164" y="690"/>
                    </a:cubicBezTo>
                    <a:cubicBezTo>
                      <a:pt x="156" y="673"/>
                      <a:pt x="164" y="684"/>
                      <a:pt x="156" y="673"/>
                    </a:cubicBezTo>
                    <a:cubicBezTo>
                      <a:pt x="153" y="667"/>
                      <a:pt x="151" y="667"/>
                      <a:pt x="151" y="667"/>
                    </a:cubicBezTo>
                    <a:lnTo>
                      <a:pt x="148" y="667"/>
                    </a:lnTo>
                    <a:lnTo>
                      <a:pt x="148" y="667"/>
                    </a:lnTo>
                    <a:cubicBezTo>
                      <a:pt x="148" y="667"/>
                      <a:pt x="145" y="667"/>
                      <a:pt x="142" y="656"/>
                    </a:cubicBezTo>
                    <a:cubicBezTo>
                      <a:pt x="139" y="636"/>
                      <a:pt x="139" y="650"/>
                      <a:pt x="134" y="627"/>
                    </a:cubicBezTo>
                    <a:cubicBezTo>
                      <a:pt x="128" y="605"/>
                      <a:pt x="137" y="605"/>
                      <a:pt x="125" y="593"/>
                    </a:cubicBezTo>
                    <a:cubicBezTo>
                      <a:pt x="111" y="582"/>
                      <a:pt x="114" y="588"/>
                      <a:pt x="108" y="579"/>
                    </a:cubicBezTo>
                    <a:cubicBezTo>
                      <a:pt x="105" y="571"/>
                      <a:pt x="111" y="579"/>
                      <a:pt x="100" y="559"/>
                    </a:cubicBezTo>
                    <a:cubicBezTo>
                      <a:pt x="88" y="540"/>
                      <a:pt x="74" y="534"/>
                      <a:pt x="74" y="500"/>
                    </a:cubicBezTo>
                    <a:cubicBezTo>
                      <a:pt x="74" y="466"/>
                      <a:pt x="74" y="461"/>
                      <a:pt x="74" y="461"/>
                    </a:cubicBezTo>
                    <a:cubicBezTo>
                      <a:pt x="74" y="461"/>
                      <a:pt x="57" y="449"/>
                      <a:pt x="63" y="430"/>
                    </a:cubicBezTo>
                    <a:cubicBezTo>
                      <a:pt x="69" y="410"/>
                      <a:pt x="71" y="415"/>
                      <a:pt x="69" y="410"/>
                    </a:cubicBezTo>
                    <a:cubicBezTo>
                      <a:pt x="66" y="404"/>
                      <a:pt x="66" y="404"/>
                      <a:pt x="60" y="398"/>
                    </a:cubicBezTo>
                    <a:cubicBezTo>
                      <a:pt x="54" y="390"/>
                      <a:pt x="54" y="390"/>
                      <a:pt x="52" y="387"/>
                    </a:cubicBezTo>
                    <a:cubicBezTo>
                      <a:pt x="52" y="384"/>
                      <a:pt x="49" y="378"/>
                      <a:pt x="49" y="376"/>
                    </a:cubicBezTo>
                    <a:cubicBezTo>
                      <a:pt x="49" y="373"/>
                      <a:pt x="49" y="370"/>
                      <a:pt x="49" y="370"/>
                    </a:cubicBezTo>
                    <a:cubicBezTo>
                      <a:pt x="43" y="373"/>
                      <a:pt x="43" y="373"/>
                      <a:pt x="43" y="373"/>
                    </a:cubicBezTo>
                    <a:cubicBezTo>
                      <a:pt x="43" y="373"/>
                      <a:pt x="0" y="808"/>
                      <a:pt x="433" y="871"/>
                    </a:cubicBezTo>
                    <a:cubicBezTo>
                      <a:pt x="433" y="871"/>
                      <a:pt x="348" y="854"/>
                      <a:pt x="329" y="834"/>
                    </a:cubicBezTo>
                    <a:cubicBezTo>
                      <a:pt x="326" y="834"/>
                      <a:pt x="326" y="831"/>
                      <a:pt x="326" y="831"/>
                    </a:cubicBezTo>
                    <a:cubicBezTo>
                      <a:pt x="326" y="831"/>
                      <a:pt x="323" y="811"/>
                      <a:pt x="326" y="811"/>
                    </a:cubicBezTo>
                    <a:cubicBezTo>
                      <a:pt x="329" y="811"/>
                      <a:pt x="332" y="814"/>
                      <a:pt x="334" y="814"/>
                    </a:cubicBezTo>
                    <a:cubicBezTo>
                      <a:pt x="337" y="814"/>
                      <a:pt x="340" y="811"/>
                      <a:pt x="343" y="811"/>
                    </a:cubicBezTo>
                    <a:cubicBezTo>
                      <a:pt x="348" y="806"/>
                      <a:pt x="357" y="800"/>
                      <a:pt x="357" y="800"/>
                    </a:cubicBezTo>
                    <a:cubicBezTo>
                      <a:pt x="357" y="806"/>
                      <a:pt x="357" y="806"/>
                      <a:pt x="357" y="806"/>
                    </a:cubicBezTo>
                    <a:lnTo>
                      <a:pt x="357" y="808"/>
                    </a:lnTo>
                    <a:cubicBezTo>
                      <a:pt x="357" y="808"/>
                      <a:pt x="360" y="806"/>
                      <a:pt x="371" y="806"/>
                    </a:cubicBezTo>
                    <a:cubicBezTo>
                      <a:pt x="391" y="803"/>
                      <a:pt x="391" y="803"/>
                      <a:pt x="396" y="800"/>
                    </a:cubicBezTo>
                    <a:cubicBezTo>
                      <a:pt x="402" y="797"/>
                      <a:pt x="411" y="788"/>
                      <a:pt x="413" y="788"/>
                    </a:cubicBezTo>
                    <a:cubicBezTo>
                      <a:pt x="416" y="788"/>
                      <a:pt x="416" y="788"/>
                      <a:pt x="416" y="791"/>
                    </a:cubicBezTo>
                    <a:cubicBezTo>
                      <a:pt x="422" y="800"/>
                      <a:pt x="411" y="797"/>
                      <a:pt x="422" y="800"/>
                    </a:cubicBezTo>
                    <a:cubicBezTo>
                      <a:pt x="425" y="803"/>
                      <a:pt x="428" y="803"/>
                      <a:pt x="430" y="803"/>
                    </a:cubicBezTo>
                    <a:cubicBezTo>
                      <a:pt x="439" y="803"/>
                      <a:pt x="447" y="800"/>
                      <a:pt x="447" y="800"/>
                    </a:cubicBezTo>
                    <a:cubicBezTo>
                      <a:pt x="447" y="800"/>
                      <a:pt x="459" y="800"/>
                      <a:pt x="467" y="800"/>
                    </a:cubicBezTo>
                    <a:cubicBezTo>
                      <a:pt x="473" y="800"/>
                      <a:pt x="479" y="800"/>
                      <a:pt x="481" y="797"/>
                    </a:cubicBezTo>
                    <a:cubicBezTo>
                      <a:pt x="484" y="794"/>
                      <a:pt x="484" y="791"/>
                      <a:pt x="487" y="791"/>
                    </a:cubicBezTo>
                    <a:lnTo>
                      <a:pt x="490" y="791"/>
                    </a:lnTo>
                    <a:cubicBezTo>
                      <a:pt x="496" y="791"/>
                      <a:pt x="498" y="800"/>
                      <a:pt x="498" y="800"/>
                    </a:cubicBezTo>
                    <a:cubicBezTo>
                      <a:pt x="481" y="808"/>
                      <a:pt x="481" y="808"/>
                      <a:pt x="481" y="808"/>
                    </a:cubicBezTo>
                    <a:cubicBezTo>
                      <a:pt x="464" y="820"/>
                      <a:pt x="464" y="820"/>
                      <a:pt x="464" y="820"/>
                    </a:cubicBezTo>
                    <a:cubicBezTo>
                      <a:pt x="464" y="820"/>
                      <a:pt x="459" y="823"/>
                      <a:pt x="464" y="825"/>
                    </a:cubicBezTo>
                    <a:cubicBezTo>
                      <a:pt x="470" y="828"/>
                      <a:pt x="473" y="828"/>
                      <a:pt x="481" y="828"/>
                    </a:cubicBezTo>
                    <a:cubicBezTo>
                      <a:pt x="487" y="828"/>
                      <a:pt x="498" y="837"/>
                      <a:pt x="504" y="837"/>
                    </a:cubicBezTo>
                    <a:cubicBezTo>
                      <a:pt x="507" y="837"/>
                      <a:pt x="510" y="837"/>
                      <a:pt x="510" y="834"/>
                    </a:cubicBezTo>
                    <a:cubicBezTo>
                      <a:pt x="515" y="825"/>
                      <a:pt x="515" y="825"/>
                      <a:pt x="518" y="820"/>
                    </a:cubicBezTo>
                    <a:cubicBezTo>
                      <a:pt x="521" y="814"/>
                      <a:pt x="521" y="808"/>
                      <a:pt x="527" y="808"/>
                    </a:cubicBezTo>
                    <a:cubicBezTo>
                      <a:pt x="535" y="808"/>
                      <a:pt x="541" y="811"/>
                      <a:pt x="541" y="811"/>
                    </a:cubicBezTo>
                    <a:cubicBezTo>
                      <a:pt x="535" y="825"/>
                      <a:pt x="535" y="825"/>
                      <a:pt x="535" y="825"/>
                    </a:cubicBezTo>
                    <a:cubicBezTo>
                      <a:pt x="535" y="825"/>
                      <a:pt x="549" y="823"/>
                      <a:pt x="552" y="823"/>
                    </a:cubicBezTo>
                    <a:cubicBezTo>
                      <a:pt x="558" y="823"/>
                      <a:pt x="558" y="828"/>
                      <a:pt x="560" y="828"/>
                    </a:cubicBezTo>
                    <a:cubicBezTo>
                      <a:pt x="563" y="828"/>
                      <a:pt x="563" y="825"/>
                      <a:pt x="566" y="825"/>
                    </a:cubicBezTo>
                    <a:cubicBezTo>
                      <a:pt x="575" y="817"/>
                      <a:pt x="575" y="817"/>
                      <a:pt x="583" y="817"/>
                    </a:cubicBezTo>
                    <a:cubicBezTo>
                      <a:pt x="589" y="814"/>
                      <a:pt x="597" y="814"/>
                      <a:pt x="600" y="814"/>
                    </a:cubicBezTo>
                    <a:lnTo>
                      <a:pt x="603" y="814"/>
                    </a:lnTo>
                    <a:cubicBezTo>
                      <a:pt x="606" y="814"/>
                      <a:pt x="611" y="814"/>
                      <a:pt x="614" y="814"/>
                    </a:cubicBezTo>
                    <a:cubicBezTo>
                      <a:pt x="617" y="814"/>
                      <a:pt x="631" y="825"/>
                      <a:pt x="634" y="825"/>
                    </a:cubicBezTo>
                    <a:cubicBezTo>
                      <a:pt x="637" y="825"/>
                      <a:pt x="637" y="825"/>
                      <a:pt x="637" y="825"/>
                    </a:cubicBezTo>
                    <a:cubicBezTo>
                      <a:pt x="637" y="823"/>
                      <a:pt x="643" y="823"/>
                      <a:pt x="648" y="823"/>
                    </a:cubicBezTo>
                    <a:lnTo>
                      <a:pt x="648" y="823"/>
                    </a:lnTo>
                    <a:cubicBezTo>
                      <a:pt x="654" y="823"/>
                      <a:pt x="657" y="823"/>
                      <a:pt x="657" y="823"/>
                    </a:cubicBezTo>
                    <a:cubicBezTo>
                      <a:pt x="657" y="823"/>
                      <a:pt x="609" y="871"/>
                      <a:pt x="501" y="871"/>
                    </a:cubicBezTo>
                    <a:cubicBezTo>
                      <a:pt x="501" y="871"/>
                      <a:pt x="501" y="871"/>
                      <a:pt x="507" y="871"/>
                    </a:cubicBezTo>
                    <a:cubicBezTo>
                      <a:pt x="527" y="871"/>
                      <a:pt x="603" y="868"/>
                      <a:pt x="691" y="825"/>
                    </a:cubicBezTo>
                    <a:cubicBezTo>
                      <a:pt x="753" y="794"/>
                      <a:pt x="821" y="740"/>
                      <a:pt x="874" y="650"/>
                    </a:cubicBezTo>
                    <a:cubicBezTo>
                      <a:pt x="973" y="481"/>
                      <a:pt x="951" y="274"/>
                      <a:pt x="809" y="135"/>
                    </a:cubicBezTo>
                    <a:cubicBezTo>
                      <a:pt x="758" y="85"/>
                      <a:pt x="691" y="42"/>
                      <a:pt x="609" y="14"/>
                    </a:cubicBezTo>
                    <a:cubicBezTo>
                      <a:pt x="609" y="14"/>
                      <a:pt x="838" y="99"/>
                      <a:pt x="900" y="319"/>
                    </a:cubicBezTo>
                    <a:cubicBezTo>
                      <a:pt x="897" y="322"/>
                      <a:pt x="897" y="322"/>
                      <a:pt x="897" y="322"/>
                    </a:cubicBezTo>
                    <a:cubicBezTo>
                      <a:pt x="892" y="317"/>
                      <a:pt x="892" y="319"/>
                      <a:pt x="886" y="308"/>
                    </a:cubicBezTo>
                    <a:cubicBezTo>
                      <a:pt x="880" y="300"/>
                      <a:pt x="886" y="300"/>
                      <a:pt x="880" y="294"/>
                    </a:cubicBezTo>
                    <a:cubicBezTo>
                      <a:pt x="880" y="291"/>
                      <a:pt x="877" y="291"/>
                      <a:pt x="877" y="291"/>
                    </a:cubicBezTo>
                    <a:cubicBezTo>
                      <a:pt x="877" y="288"/>
                      <a:pt x="877" y="288"/>
                      <a:pt x="872" y="285"/>
                    </a:cubicBezTo>
                    <a:cubicBezTo>
                      <a:pt x="866" y="277"/>
                      <a:pt x="866" y="277"/>
                      <a:pt x="863" y="274"/>
                    </a:cubicBezTo>
                    <a:cubicBezTo>
                      <a:pt x="858" y="268"/>
                      <a:pt x="855" y="257"/>
                      <a:pt x="852" y="251"/>
                    </a:cubicBezTo>
                    <a:cubicBezTo>
                      <a:pt x="846" y="249"/>
                      <a:pt x="838" y="246"/>
                      <a:pt x="835" y="246"/>
                    </a:cubicBezTo>
                    <a:cubicBezTo>
                      <a:pt x="832" y="246"/>
                      <a:pt x="832" y="243"/>
                      <a:pt x="832" y="243"/>
                    </a:cubicBezTo>
                    <a:cubicBezTo>
                      <a:pt x="832" y="243"/>
                      <a:pt x="829" y="243"/>
                      <a:pt x="829" y="246"/>
                    </a:cubicBezTo>
                    <a:cubicBezTo>
                      <a:pt x="829" y="251"/>
                      <a:pt x="835" y="257"/>
                      <a:pt x="835" y="257"/>
                    </a:cubicBezTo>
                    <a:cubicBezTo>
                      <a:pt x="835" y="274"/>
                      <a:pt x="835" y="274"/>
                      <a:pt x="835" y="274"/>
                    </a:cubicBezTo>
                    <a:cubicBezTo>
                      <a:pt x="835" y="274"/>
                      <a:pt x="843" y="291"/>
                      <a:pt x="843" y="294"/>
                    </a:cubicBezTo>
                    <a:cubicBezTo>
                      <a:pt x="843" y="300"/>
                      <a:pt x="838" y="311"/>
                      <a:pt x="838" y="311"/>
                    </a:cubicBezTo>
                    <a:cubicBezTo>
                      <a:pt x="838" y="311"/>
                      <a:pt x="835" y="322"/>
                      <a:pt x="832" y="325"/>
                    </a:cubicBezTo>
                    <a:cubicBezTo>
                      <a:pt x="826" y="325"/>
                      <a:pt x="804" y="331"/>
                      <a:pt x="804" y="331"/>
                    </a:cubicBezTo>
                    <a:cubicBezTo>
                      <a:pt x="804" y="331"/>
                      <a:pt x="795" y="322"/>
                      <a:pt x="792" y="314"/>
                    </a:cubicBezTo>
                    <a:cubicBezTo>
                      <a:pt x="787" y="308"/>
                      <a:pt x="775" y="305"/>
                      <a:pt x="773" y="302"/>
                    </a:cubicBezTo>
                    <a:cubicBezTo>
                      <a:pt x="770" y="300"/>
                      <a:pt x="775" y="294"/>
                      <a:pt x="770" y="285"/>
                    </a:cubicBezTo>
                    <a:cubicBezTo>
                      <a:pt x="764" y="277"/>
                      <a:pt x="770" y="280"/>
                      <a:pt x="761" y="271"/>
                    </a:cubicBezTo>
                    <a:cubicBezTo>
                      <a:pt x="753" y="266"/>
                      <a:pt x="753" y="266"/>
                      <a:pt x="753" y="266"/>
                    </a:cubicBezTo>
                    <a:cubicBezTo>
                      <a:pt x="753" y="266"/>
                      <a:pt x="747" y="263"/>
                      <a:pt x="744" y="263"/>
                    </a:cubicBezTo>
                    <a:cubicBezTo>
                      <a:pt x="739" y="263"/>
                      <a:pt x="739" y="263"/>
                      <a:pt x="741" y="268"/>
                    </a:cubicBezTo>
                    <a:cubicBezTo>
                      <a:pt x="747" y="280"/>
                      <a:pt x="739" y="291"/>
                      <a:pt x="744" y="291"/>
                    </a:cubicBezTo>
                    <a:lnTo>
                      <a:pt x="747" y="291"/>
                    </a:lnTo>
                    <a:lnTo>
                      <a:pt x="747" y="291"/>
                    </a:lnTo>
                    <a:cubicBezTo>
                      <a:pt x="750" y="291"/>
                      <a:pt x="750" y="291"/>
                      <a:pt x="750" y="291"/>
                    </a:cubicBezTo>
                    <a:cubicBezTo>
                      <a:pt x="753" y="291"/>
                      <a:pt x="755" y="291"/>
                      <a:pt x="755" y="297"/>
                    </a:cubicBezTo>
                    <a:cubicBezTo>
                      <a:pt x="761" y="308"/>
                      <a:pt x="761" y="311"/>
                      <a:pt x="764" y="314"/>
                    </a:cubicBezTo>
                    <a:cubicBezTo>
                      <a:pt x="767" y="317"/>
                      <a:pt x="770" y="331"/>
                      <a:pt x="773" y="331"/>
                    </a:cubicBezTo>
                    <a:cubicBezTo>
                      <a:pt x="778" y="333"/>
                      <a:pt x="789" y="331"/>
                      <a:pt x="787" y="336"/>
                    </a:cubicBezTo>
                    <a:cubicBezTo>
                      <a:pt x="787" y="342"/>
                      <a:pt x="781" y="347"/>
                      <a:pt x="787" y="350"/>
                    </a:cubicBezTo>
                    <a:cubicBezTo>
                      <a:pt x="795" y="353"/>
                      <a:pt x="795" y="356"/>
                      <a:pt x="798" y="356"/>
                    </a:cubicBezTo>
                    <a:lnTo>
                      <a:pt x="801" y="356"/>
                    </a:lnTo>
                    <a:lnTo>
                      <a:pt x="801" y="356"/>
                    </a:lnTo>
                    <a:cubicBezTo>
                      <a:pt x="804" y="356"/>
                      <a:pt x="804" y="356"/>
                      <a:pt x="804" y="356"/>
                    </a:cubicBezTo>
                    <a:lnTo>
                      <a:pt x="804" y="356"/>
                    </a:lnTo>
                    <a:cubicBezTo>
                      <a:pt x="804" y="356"/>
                      <a:pt x="807" y="353"/>
                      <a:pt x="809" y="353"/>
                    </a:cubicBezTo>
                    <a:cubicBezTo>
                      <a:pt x="818" y="350"/>
                      <a:pt x="823" y="350"/>
                      <a:pt x="823" y="350"/>
                    </a:cubicBezTo>
                    <a:cubicBezTo>
                      <a:pt x="823" y="350"/>
                      <a:pt x="835" y="356"/>
                      <a:pt x="835" y="359"/>
                    </a:cubicBezTo>
                    <a:cubicBezTo>
                      <a:pt x="835" y="364"/>
                      <a:pt x="832" y="381"/>
                      <a:pt x="832" y="381"/>
                    </a:cubicBezTo>
                    <a:cubicBezTo>
                      <a:pt x="821" y="398"/>
                      <a:pt x="821" y="398"/>
                      <a:pt x="821" y="398"/>
                    </a:cubicBezTo>
                    <a:cubicBezTo>
                      <a:pt x="821" y="398"/>
                      <a:pt x="823" y="430"/>
                      <a:pt x="818" y="430"/>
                    </a:cubicBezTo>
                    <a:cubicBezTo>
                      <a:pt x="812" y="430"/>
                      <a:pt x="807" y="444"/>
                      <a:pt x="804" y="444"/>
                    </a:cubicBezTo>
                    <a:cubicBezTo>
                      <a:pt x="801" y="446"/>
                      <a:pt x="798" y="466"/>
                      <a:pt x="798" y="466"/>
                    </a:cubicBezTo>
                    <a:cubicBezTo>
                      <a:pt x="789" y="478"/>
                      <a:pt x="789" y="478"/>
                      <a:pt x="789" y="478"/>
                    </a:cubicBezTo>
                    <a:cubicBezTo>
                      <a:pt x="789" y="478"/>
                      <a:pt x="789" y="495"/>
                      <a:pt x="789" y="498"/>
                    </a:cubicBezTo>
                    <a:cubicBezTo>
                      <a:pt x="789" y="503"/>
                      <a:pt x="792" y="520"/>
                      <a:pt x="789" y="526"/>
                    </a:cubicBezTo>
                    <a:cubicBezTo>
                      <a:pt x="789" y="534"/>
                      <a:pt x="778" y="542"/>
                      <a:pt x="778" y="542"/>
                    </a:cubicBezTo>
                    <a:cubicBezTo>
                      <a:pt x="778" y="542"/>
                      <a:pt x="792" y="557"/>
                      <a:pt x="784" y="559"/>
                    </a:cubicBezTo>
                    <a:cubicBezTo>
                      <a:pt x="775" y="562"/>
                      <a:pt x="767" y="574"/>
                      <a:pt x="767" y="576"/>
                    </a:cubicBezTo>
                    <a:cubicBezTo>
                      <a:pt x="764" y="579"/>
                      <a:pt x="764" y="588"/>
                      <a:pt x="761" y="588"/>
                    </a:cubicBezTo>
                    <a:cubicBezTo>
                      <a:pt x="755" y="588"/>
                      <a:pt x="744" y="591"/>
                      <a:pt x="744" y="593"/>
                    </a:cubicBezTo>
                    <a:cubicBezTo>
                      <a:pt x="744" y="596"/>
                      <a:pt x="744" y="608"/>
                      <a:pt x="744" y="608"/>
                    </a:cubicBezTo>
                    <a:cubicBezTo>
                      <a:pt x="730" y="633"/>
                      <a:pt x="730" y="633"/>
                      <a:pt x="730" y="633"/>
                    </a:cubicBezTo>
                    <a:cubicBezTo>
                      <a:pt x="711" y="647"/>
                      <a:pt x="711" y="647"/>
                      <a:pt x="711" y="647"/>
                    </a:cubicBezTo>
                    <a:cubicBezTo>
                      <a:pt x="711" y="647"/>
                      <a:pt x="711" y="659"/>
                      <a:pt x="705" y="661"/>
                    </a:cubicBezTo>
                    <a:cubicBezTo>
                      <a:pt x="699" y="661"/>
                      <a:pt x="679" y="670"/>
                      <a:pt x="677" y="673"/>
                    </a:cubicBezTo>
                    <a:cubicBezTo>
                      <a:pt x="674" y="676"/>
                      <a:pt x="657" y="684"/>
                      <a:pt x="651" y="684"/>
                    </a:cubicBezTo>
                    <a:cubicBezTo>
                      <a:pt x="648" y="684"/>
                      <a:pt x="651" y="690"/>
                      <a:pt x="651" y="690"/>
                    </a:cubicBezTo>
                    <a:cubicBezTo>
                      <a:pt x="651" y="690"/>
                      <a:pt x="648" y="687"/>
                      <a:pt x="645" y="684"/>
                    </a:cubicBezTo>
                    <a:cubicBezTo>
                      <a:pt x="640" y="670"/>
                      <a:pt x="645" y="679"/>
                      <a:pt x="637" y="661"/>
                    </a:cubicBezTo>
                    <a:cubicBezTo>
                      <a:pt x="631" y="644"/>
                      <a:pt x="631" y="659"/>
                      <a:pt x="631" y="644"/>
                    </a:cubicBezTo>
                    <a:cubicBezTo>
                      <a:pt x="631" y="633"/>
                      <a:pt x="631" y="644"/>
                      <a:pt x="631" y="633"/>
                    </a:cubicBezTo>
                    <a:cubicBezTo>
                      <a:pt x="628" y="622"/>
                      <a:pt x="634" y="630"/>
                      <a:pt x="628" y="616"/>
                    </a:cubicBezTo>
                    <a:cubicBezTo>
                      <a:pt x="620" y="602"/>
                      <a:pt x="623" y="608"/>
                      <a:pt x="614" y="599"/>
                    </a:cubicBezTo>
                    <a:cubicBezTo>
                      <a:pt x="606" y="591"/>
                      <a:pt x="600" y="599"/>
                      <a:pt x="606" y="585"/>
                    </a:cubicBezTo>
                    <a:cubicBezTo>
                      <a:pt x="609" y="571"/>
                      <a:pt x="606" y="585"/>
                      <a:pt x="609" y="571"/>
                    </a:cubicBezTo>
                    <a:cubicBezTo>
                      <a:pt x="611" y="559"/>
                      <a:pt x="609" y="557"/>
                      <a:pt x="617" y="551"/>
                    </a:cubicBezTo>
                    <a:cubicBezTo>
                      <a:pt x="626" y="545"/>
                      <a:pt x="631" y="542"/>
                      <a:pt x="631" y="534"/>
                    </a:cubicBezTo>
                    <a:cubicBezTo>
                      <a:pt x="631" y="526"/>
                      <a:pt x="631" y="523"/>
                      <a:pt x="628" y="520"/>
                    </a:cubicBezTo>
                    <a:cubicBezTo>
                      <a:pt x="626" y="514"/>
                      <a:pt x="617" y="506"/>
                      <a:pt x="617" y="503"/>
                    </a:cubicBezTo>
                    <a:cubicBezTo>
                      <a:pt x="617" y="500"/>
                      <a:pt x="617" y="500"/>
                      <a:pt x="609" y="492"/>
                    </a:cubicBezTo>
                    <a:cubicBezTo>
                      <a:pt x="603" y="483"/>
                      <a:pt x="600" y="478"/>
                      <a:pt x="600" y="478"/>
                    </a:cubicBezTo>
                    <a:cubicBezTo>
                      <a:pt x="600" y="478"/>
                      <a:pt x="597" y="455"/>
                      <a:pt x="597" y="446"/>
                    </a:cubicBezTo>
                    <a:lnTo>
                      <a:pt x="597" y="444"/>
                    </a:lnTo>
                    <a:cubicBezTo>
                      <a:pt x="597" y="444"/>
                      <a:pt x="597" y="444"/>
                      <a:pt x="597" y="446"/>
                    </a:cubicBezTo>
                    <a:cubicBezTo>
                      <a:pt x="597" y="446"/>
                      <a:pt x="597" y="446"/>
                      <a:pt x="594" y="446"/>
                    </a:cubicBezTo>
                    <a:cubicBezTo>
                      <a:pt x="594" y="446"/>
                      <a:pt x="597" y="444"/>
                      <a:pt x="597" y="441"/>
                    </a:cubicBezTo>
                    <a:cubicBezTo>
                      <a:pt x="600" y="427"/>
                      <a:pt x="600" y="418"/>
                      <a:pt x="600" y="418"/>
                    </a:cubicBezTo>
                    <a:cubicBezTo>
                      <a:pt x="600" y="418"/>
                      <a:pt x="586" y="410"/>
                      <a:pt x="580" y="410"/>
                    </a:cubicBezTo>
                    <a:lnTo>
                      <a:pt x="580" y="410"/>
                    </a:lnTo>
                    <a:cubicBezTo>
                      <a:pt x="575" y="410"/>
                      <a:pt x="575" y="415"/>
                      <a:pt x="572" y="415"/>
                    </a:cubicBezTo>
                    <a:cubicBezTo>
                      <a:pt x="569" y="415"/>
                      <a:pt x="569" y="412"/>
                      <a:pt x="566" y="412"/>
                    </a:cubicBezTo>
                    <a:cubicBezTo>
                      <a:pt x="555" y="404"/>
                      <a:pt x="558" y="398"/>
                      <a:pt x="555" y="398"/>
                    </a:cubicBezTo>
                    <a:cubicBezTo>
                      <a:pt x="555" y="396"/>
                      <a:pt x="552" y="396"/>
                      <a:pt x="549" y="396"/>
                    </a:cubicBezTo>
                    <a:cubicBezTo>
                      <a:pt x="546" y="396"/>
                      <a:pt x="543" y="396"/>
                      <a:pt x="541" y="398"/>
                    </a:cubicBezTo>
                    <a:cubicBezTo>
                      <a:pt x="535" y="401"/>
                      <a:pt x="524" y="401"/>
                      <a:pt x="515" y="407"/>
                    </a:cubicBezTo>
                    <a:cubicBezTo>
                      <a:pt x="510" y="410"/>
                      <a:pt x="504" y="410"/>
                      <a:pt x="501" y="410"/>
                    </a:cubicBezTo>
                    <a:cubicBezTo>
                      <a:pt x="498" y="410"/>
                      <a:pt x="496" y="410"/>
                      <a:pt x="490" y="410"/>
                    </a:cubicBezTo>
                    <a:cubicBezTo>
                      <a:pt x="481" y="410"/>
                      <a:pt x="473" y="412"/>
                      <a:pt x="467" y="412"/>
                    </a:cubicBezTo>
                    <a:cubicBezTo>
                      <a:pt x="462" y="412"/>
                      <a:pt x="459" y="410"/>
                      <a:pt x="453" y="410"/>
                    </a:cubicBezTo>
                    <a:cubicBezTo>
                      <a:pt x="445" y="404"/>
                      <a:pt x="445" y="410"/>
                      <a:pt x="439" y="401"/>
                    </a:cubicBezTo>
                    <a:cubicBezTo>
                      <a:pt x="436" y="390"/>
                      <a:pt x="439" y="390"/>
                      <a:pt x="430" y="387"/>
                    </a:cubicBezTo>
                    <a:cubicBezTo>
                      <a:pt x="422" y="381"/>
                      <a:pt x="419" y="384"/>
                      <a:pt x="419" y="376"/>
                    </a:cubicBezTo>
                    <a:cubicBezTo>
                      <a:pt x="416" y="367"/>
                      <a:pt x="422" y="367"/>
                      <a:pt x="416" y="359"/>
                    </a:cubicBezTo>
                    <a:cubicBezTo>
                      <a:pt x="413" y="359"/>
                      <a:pt x="413" y="356"/>
                      <a:pt x="413" y="356"/>
                    </a:cubicBezTo>
                    <a:cubicBezTo>
                      <a:pt x="413" y="356"/>
                      <a:pt x="413" y="356"/>
                      <a:pt x="413" y="359"/>
                    </a:cubicBezTo>
                    <a:lnTo>
                      <a:pt x="413" y="359"/>
                    </a:lnTo>
                    <a:cubicBezTo>
                      <a:pt x="413" y="359"/>
                      <a:pt x="413" y="356"/>
                      <a:pt x="408" y="353"/>
                    </a:cubicBezTo>
                    <a:cubicBezTo>
                      <a:pt x="396" y="339"/>
                      <a:pt x="394" y="350"/>
                      <a:pt x="396" y="339"/>
                    </a:cubicBezTo>
                    <a:cubicBezTo>
                      <a:pt x="399" y="331"/>
                      <a:pt x="405" y="336"/>
                      <a:pt x="405" y="322"/>
                    </a:cubicBezTo>
                    <a:cubicBezTo>
                      <a:pt x="405" y="319"/>
                      <a:pt x="408" y="319"/>
                      <a:pt x="411" y="319"/>
                    </a:cubicBezTo>
                    <a:lnTo>
                      <a:pt x="411" y="319"/>
                    </a:lnTo>
                    <a:lnTo>
                      <a:pt x="411" y="319"/>
                    </a:lnTo>
                    <a:cubicBezTo>
                      <a:pt x="413" y="319"/>
                      <a:pt x="416" y="317"/>
                      <a:pt x="411" y="302"/>
                    </a:cubicBezTo>
                    <a:cubicBezTo>
                      <a:pt x="399" y="280"/>
                      <a:pt x="396" y="285"/>
                      <a:pt x="408" y="266"/>
                    </a:cubicBezTo>
                    <a:cubicBezTo>
                      <a:pt x="419" y="246"/>
                      <a:pt x="430" y="240"/>
                      <a:pt x="433" y="237"/>
                    </a:cubicBezTo>
                    <a:cubicBezTo>
                      <a:pt x="436" y="232"/>
                      <a:pt x="439" y="223"/>
                      <a:pt x="445" y="220"/>
                    </a:cubicBezTo>
                    <a:cubicBezTo>
                      <a:pt x="447" y="217"/>
                      <a:pt x="445" y="215"/>
                      <a:pt x="450" y="215"/>
                    </a:cubicBezTo>
                    <a:cubicBezTo>
                      <a:pt x="453" y="215"/>
                      <a:pt x="453" y="215"/>
                      <a:pt x="453" y="215"/>
                    </a:cubicBezTo>
                    <a:cubicBezTo>
                      <a:pt x="456" y="215"/>
                      <a:pt x="456" y="215"/>
                      <a:pt x="456" y="215"/>
                    </a:cubicBezTo>
                    <a:cubicBezTo>
                      <a:pt x="464" y="215"/>
                      <a:pt x="476" y="209"/>
                      <a:pt x="479" y="203"/>
                    </a:cubicBezTo>
                    <a:cubicBezTo>
                      <a:pt x="487" y="198"/>
                      <a:pt x="496" y="189"/>
                      <a:pt x="498" y="189"/>
                    </a:cubicBezTo>
                    <a:lnTo>
                      <a:pt x="501" y="189"/>
                    </a:lnTo>
                    <a:lnTo>
                      <a:pt x="501" y="189"/>
                    </a:lnTo>
                    <a:lnTo>
                      <a:pt x="504" y="189"/>
                    </a:lnTo>
                    <a:cubicBezTo>
                      <a:pt x="504" y="189"/>
                      <a:pt x="507" y="189"/>
                      <a:pt x="510" y="186"/>
                    </a:cubicBezTo>
                    <a:cubicBezTo>
                      <a:pt x="518" y="186"/>
                      <a:pt x="521" y="183"/>
                      <a:pt x="527" y="183"/>
                    </a:cubicBezTo>
                    <a:cubicBezTo>
                      <a:pt x="530" y="183"/>
                      <a:pt x="530" y="183"/>
                      <a:pt x="530" y="183"/>
                    </a:cubicBezTo>
                    <a:cubicBezTo>
                      <a:pt x="530" y="183"/>
                      <a:pt x="532" y="183"/>
                      <a:pt x="538" y="183"/>
                    </a:cubicBezTo>
                    <a:cubicBezTo>
                      <a:pt x="555" y="180"/>
                      <a:pt x="552" y="180"/>
                      <a:pt x="555" y="180"/>
                    </a:cubicBezTo>
                    <a:cubicBezTo>
                      <a:pt x="560" y="180"/>
                      <a:pt x="558" y="180"/>
                      <a:pt x="566" y="183"/>
                    </a:cubicBezTo>
                    <a:lnTo>
                      <a:pt x="566" y="183"/>
                    </a:lnTo>
                    <a:cubicBezTo>
                      <a:pt x="569" y="183"/>
                      <a:pt x="569" y="180"/>
                      <a:pt x="569" y="178"/>
                    </a:cubicBezTo>
                    <a:cubicBezTo>
                      <a:pt x="572" y="178"/>
                      <a:pt x="572" y="175"/>
                      <a:pt x="572" y="175"/>
                    </a:cubicBezTo>
                    <a:cubicBezTo>
                      <a:pt x="572" y="175"/>
                      <a:pt x="572" y="178"/>
                      <a:pt x="572" y="183"/>
                    </a:cubicBezTo>
                    <a:cubicBezTo>
                      <a:pt x="575" y="198"/>
                      <a:pt x="566" y="206"/>
                      <a:pt x="577" y="206"/>
                    </a:cubicBezTo>
                    <a:cubicBezTo>
                      <a:pt x="592" y="209"/>
                      <a:pt x="577" y="209"/>
                      <a:pt x="592" y="209"/>
                    </a:cubicBezTo>
                    <a:cubicBezTo>
                      <a:pt x="603" y="209"/>
                      <a:pt x="600" y="209"/>
                      <a:pt x="606" y="212"/>
                    </a:cubicBezTo>
                    <a:cubicBezTo>
                      <a:pt x="611" y="217"/>
                      <a:pt x="617" y="220"/>
                      <a:pt x="626" y="220"/>
                    </a:cubicBezTo>
                    <a:cubicBezTo>
                      <a:pt x="631" y="220"/>
                      <a:pt x="628" y="226"/>
                      <a:pt x="628" y="226"/>
                    </a:cubicBezTo>
                    <a:cubicBezTo>
                      <a:pt x="628" y="226"/>
                      <a:pt x="631" y="226"/>
                      <a:pt x="634" y="220"/>
                    </a:cubicBezTo>
                    <a:cubicBezTo>
                      <a:pt x="645" y="209"/>
                      <a:pt x="631" y="206"/>
                      <a:pt x="637" y="206"/>
                    </a:cubicBezTo>
                    <a:cubicBezTo>
                      <a:pt x="640" y="206"/>
                      <a:pt x="643" y="206"/>
                      <a:pt x="648" y="206"/>
                    </a:cubicBezTo>
                    <a:cubicBezTo>
                      <a:pt x="668" y="209"/>
                      <a:pt x="674" y="212"/>
                      <a:pt x="677" y="212"/>
                    </a:cubicBezTo>
                    <a:lnTo>
                      <a:pt x="679" y="212"/>
                    </a:lnTo>
                    <a:cubicBezTo>
                      <a:pt x="679" y="212"/>
                      <a:pt x="679" y="212"/>
                      <a:pt x="682" y="212"/>
                    </a:cubicBezTo>
                    <a:lnTo>
                      <a:pt x="682" y="212"/>
                    </a:lnTo>
                    <a:lnTo>
                      <a:pt x="685" y="212"/>
                    </a:lnTo>
                    <a:cubicBezTo>
                      <a:pt x="688" y="212"/>
                      <a:pt x="691" y="212"/>
                      <a:pt x="694" y="209"/>
                    </a:cubicBezTo>
                    <a:cubicBezTo>
                      <a:pt x="699" y="206"/>
                      <a:pt x="702" y="203"/>
                      <a:pt x="705" y="203"/>
                    </a:cubicBezTo>
                    <a:cubicBezTo>
                      <a:pt x="708" y="203"/>
                      <a:pt x="708" y="206"/>
                      <a:pt x="711" y="206"/>
                    </a:cubicBezTo>
                    <a:cubicBezTo>
                      <a:pt x="713" y="206"/>
                      <a:pt x="713" y="212"/>
                      <a:pt x="716" y="212"/>
                    </a:cubicBezTo>
                    <a:cubicBezTo>
                      <a:pt x="716" y="212"/>
                      <a:pt x="716" y="212"/>
                      <a:pt x="719" y="209"/>
                    </a:cubicBezTo>
                    <a:cubicBezTo>
                      <a:pt x="722" y="198"/>
                      <a:pt x="730" y="200"/>
                      <a:pt x="719" y="195"/>
                    </a:cubicBezTo>
                    <a:cubicBezTo>
                      <a:pt x="713" y="192"/>
                      <a:pt x="708" y="192"/>
                      <a:pt x="705" y="192"/>
                    </a:cubicBezTo>
                    <a:lnTo>
                      <a:pt x="705" y="192"/>
                    </a:lnTo>
                    <a:lnTo>
                      <a:pt x="705" y="192"/>
                    </a:lnTo>
                    <a:cubicBezTo>
                      <a:pt x="702" y="192"/>
                      <a:pt x="699" y="192"/>
                      <a:pt x="699" y="189"/>
                    </a:cubicBezTo>
                    <a:cubicBezTo>
                      <a:pt x="696" y="180"/>
                      <a:pt x="711" y="183"/>
                      <a:pt x="696" y="180"/>
                    </a:cubicBezTo>
                    <a:cubicBezTo>
                      <a:pt x="685" y="178"/>
                      <a:pt x="688" y="178"/>
                      <a:pt x="677" y="175"/>
                    </a:cubicBezTo>
                    <a:cubicBezTo>
                      <a:pt x="677" y="175"/>
                      <a:pt x="677" y="175"/>
                      <a:pt x="674" y="175"/>
                    </a:cubicBezTo>
                    <a:cubicBezTo>
                      <a:pt x="671" y="175"/>
                      <a:pt x="668" y="175"/>
                      <a:pt x="665" y="175"/>
                    </a:cubicBezTo>
                    <a:cubicBezTo>
                      <a:pt x="665" y="178"/>
                      <a:pt x="662" y="178"/>
                      <a:pt x="659" y="178"/>
                    </a:cubicBezTo>
                    <a:cubicBezTo>
                      <a:pt x="659" y="178"/>
                      <a:pt x="657" y="178"/>
                      <a:pt x="657" y="175"/>
                    </a:cubicBezTo>
                    <a:cubicBezTo>
                      <a:pt x="654" y="172"/>
                      <a:pt x="654" y="172"/>
                      <a:pt x="651" y="172"/>
                    </a:cubicBezTo>
                    <a:lnTo>
                      <a:pt x="648" y="172"/>
                    </a:lnTo>
                    <a:cubicBezTo>
                      <a:pt x="645" y="172"/>
                      <a:pt x="645" y="172"/>
                      <a:pt x="645" y="172"/>
                    </a:cubicBezTo>
                    <a:cubicBezTo>
                      <a:pt x="645" y="172"/>
                      <a:pt x="645" y="172"/>
                      <a:pt x="654" y="166"/>
                    </a:cubicBezTo>
                    <a:cubicBezTo>
                      <a:pt x="668" y="152"/>
                      <a:pt x="665" y="147"/>
                      <a:pt x="671" y="147"/>
                    </a:cubicBezTo>
                    <a:lnTo>
                      <a:pt x="674" y="147"/>
                    </a:lnTo>
                    <a:cubicBezTo>
                      <a:pt x="682" y="149"/>
                      <a:pt x="682" y="155"/>
                      <a:pt x="685" y="155"/>
                    </a:cubicBezTo>
                    <a:cubicBezTo>
                      <a:pt x="688" y="155"/>
                      <a:pt x="688" y="155"/>
                      <a:pt x="691" y="155"/>
                    </a:cubicBezTo>
                    <a:cubicBezTo>
                      <a:pt x="696" y="147"/>
                      <a:pt x="711" y="144"/>
                      <a:pt x="696" y="135"/>
                    </a:cubicBezTo>
                    <a:cubicBezTo>
                      <a:pt x="685" y="124"/>
                      <a:pt x="694" y="130"/>
                      <a:pt x="679" y="124"/>
                    </a:cubicBezTo>
                    <a:lnTo>
                      <a:pt x="677" y="121"/>
                    </a:lnTo>
                    <a:cubicBezTo>
                      <a:pt x="671" y="121"/>
                      <a:pt x="665" y="127"/>
                      <a:pt x="659" y="133"/>
                    </a:cubicBezTo>
                    <a:cubicBezTo>
                      <a:pt x="657" y="138"/>
                      <a:pt x="651" y="144"/>
                      <a:pt x="648" y="144"/>
                    </a:cubicBezTo>
                    <a:lnTo>
                      <a:pt x="648" y="144"/>
                    </a:lnTo>
                    <a:cubicBezTo>
                      <a:pt x="643" y="141"/>
                      <a:pt x="640" y="138"/>
                      <a:pt x="637" y="138"/>
                    </a:cubicBezTo>
                    <a:lnTo>
                      <a:pt x="634" y="138"/>
                    </a:lnTo>
                    <a:cubicBezTo>
                      <a:pt x="631" y="141"/>
                      <a:pt x="631" y="152"/>
                      <a:pt x="628" y="158"/>
                    </a:cubicBezTo>
                    <a:cubicBezTo>
                      <a:pt x="628" y="164"/>
                      <a:pt x="631" y="166"/>
                      <a:pt x="631" y="166"/>
                    </a:cubicBezTo>
                    <a:cubicBezTo>
                      <a:pt x="631" y="166"/>
                      <a:pt x="628" y="166"/>
                      <a:pt x="623" y="164"/>
                    </a:cubicBezTo>
                    <a:cubicBezTo>
                      <a:pt x="609" y="158"/>
                      <a:pt x="637" y="161"/>
                      <a:pt x="609" y="149"/>
                    </a:cubicBezTo>
                    <a:cubicBezTo>
                      <a:pt x="592" y="144"/>
                      <a:pt x="583" y="141"/>
                      <a:pt x="575" y="141"/>
                    </a:cubicBezTo>
                    <a:cubicBezTo>
                      <a:pt x="569" y="141"/>
                      <a:pt x="566" y="144"/>
                      <a:pt x="563" y="144"/>
                    </a:cubicBezTo>
                    <a:cubicBezTo>
                      <a:pt x="560" y="149"/>
                      <a:pt x="552" y="147"/>
                      <a:pt x="549" y="152"/>
                    </a:cubicBezTo>
                    <a:cubicBezTo>
                      <a:pt x="546" y="152"/>
                      <a:pt x="552" y="158"/>
                      <a:pt x="552" y="158"/>
                    </a:cubicBezTo>
                    <a:cubicBezTo>
                      <a:pt x="552" y="158"/>
                      <a:pt x="552" y="155"/>
                      <a:pt x="546" y="155"/>
                    </a:cubicBezTo>
                    <a:cubicBezTo>
                      <a:pt x="543" y="152"/>
                      <a:pt x="541" y="152"/>
                      <a:pt x="538" y="152"/>
                    </a:cubicBezTo>
                    <a:cubicBezTo>
                      <a:pt x="530" y="152"/>
                      <a:pt x="521" y="158"/>
                      <a:pt x="521" y="158"/>
                    </a:cubicBezTo>
                    <a:cubicBezTo>
                      <a:pt x="521" y="158"/>
                      <a:pt x="521" y="158"/>
                      <a:pt x="518" y="158"/>
                    </a:cubicBezTo>
                    <a:cubicBezTo>
                      <a:pt x="518" y="158"/>
                      <a:pt x="515" y="158"/>
                      <a:pt x="513" y="161"/>
                    </a:cubicBezTo>
                    <a:cubicBezTo>
                      <a:pt x="510" y="164"/>
                      <a:pt x="501" y="166"/>
                      <a:pt x="496" y="166"/>
                    </a:cubicBezTo>
                    <a:cubicBezTo>
                      <a:pt x="496" y="166"/>
                      <a:pt x="493" y="166"/>
                      <a:pt x="490" y="166"/>
                    </a:cubicBezTo>
                    <a:cubicBezTo>
                      <a:pt x="484" y="164"/>
                      <a:pt x="473" y="166"/>
                      <a:pt x="484" y="152"/>
                    </a:cubicBezTo>
                    <a:cubicBezTo>
                      <a:pt x="496" y="138"/>
                      <a:pt x="487" y="147"/>
                      <a:pt x="504" y="141"/>
                    </a:cubicBezTo>
                    <a:cubicBezTo>
                      <a:pt x="521" y="133"/>
                      <a:pt x="546" y="133"/>
                      <a:pt x="524" y="127"/>
                    </a:cubicBezTo>
                    <a:cubicBezTo>
                      <a:pt x="501" y="121"/>
                      <a:pt x="538" y="121"/>
                      <a:pt x="507" y="107"/>
                    </a:cubicBezTo>
                    <a:cubicBezTo>
                      <a:pt x="498" y="102"/>
                      <a:pt x="490" y="102"/>
                      <a:pt x="487" y="102"/>
                    </a:cubicBezTo>
                    <a:cubicBezTo>
                      <a:pt x="484" y="102"/>
                      <a:pt x="481" y="102"/>
                      <a:pt x="481" y="102"/>
                    </a:cubicBezTo>
                    <a:cubicBezTo>
                      <a:pt x="479" y="102"/>
                      <a:pt x="479" y="102"/>
                      <a:pt x="479" y="102"/>
                    </a:cubicBezTo>
                    <a:cubicBezTo>
                      <a:pt x="476" y="102"/>
                      <a:pt x="476" y="102"/>
                      <a:pt x="476" y="93"/>
                    </a:cubicBezTo>
                    <a:cubicBezTo>
                      <a:pt x="479" y="76"/>
                      <a:pt x="476" y="73"/>
                      <a:pt x="470" y="73"/>
                    </a:cubicBezTo>
                    <a:cubicBezTo>
                      <a:pt x="470" y="73"/>
                      <a:pt x="470" y="73"/>
                      <a:pt x="467" y="73"/>
                    </a:cubicBezTo>
                    <a:cubicBezTo>
                      <a:pt x="462" y="73"/>
                      <a:pt x="445" y="79"/>
                      <a:pt x="436" y="79"/>
                    </a:cubicBezTo>
                    <a:cubicBezTo>
                      <a:pt x="433" y="79"/>
                      <a:pt x="433" y="82"/>
                      <a:pt x="433" y="82"/>
                    </a:cubicBezTo>
                    <a:cubicBezTo>
                      <a:pt x="430" y="82"/>
                      <a:pt x="430" y="82"/>
                      <a:pt x="425" y="79"/>
                    </a:cubicBezTo>
                    <a:cubicBezTo>
                      <a:pt x="419" y="76"/>
                      <a:pt x="416" y="76"/>
                      <a:pt x="413" y="76"/>
                    </a:cubicBezTo>
                    <a:cubicBezTo>
                      <a:pt x="413" y="76"/>
                      <a:pt x="413" y="76"/>
                      <a:pt x="411" y="76"/>
                    </a:cubicBezTo>
                    <a:lnTo>
                      <a:pt x="411" y="76"/>
                    </a:lnTo>
                    <a:cubicBezTo>
                      <a:pt x="408" y="76"/>
                      <a:pt x="408" y="76"/>
                      <a:pt x="411" y="70"/>
                    </a:cubicBezTo>
                    <a:cubicBezTo>
                      <a:pt x="416" y="56"/>
                      <a:pt x="416" y="56"/>
                      <a:pt x="425" y="48"/>
                    </a:cubicBezTo>
                    <a:cubicBezTo>
                      <a:pt x="433" y="42"/>
                      <a:pt x="433" y="22"/>
                      <a:pt x="445" y="22"/>
                    </a:cubicBezTo>
                    <a:cubicBezTo>
                      <a:pt x="447" y="22"/>
                      <a:pt x="450" y="22"/>
                      <a:pt x="453" y="25"/>
                    </a:cubicBezTo>
                    <a:cubicBezTo>
                      <a:pt x="473" y="34"/>
                      <a:pt x="464" y="31"/>
                      <a:pt x="481" y="34"/>
                    </a:cubicBezTo>
                    <a:cubicBezTo>
                      <a:pt x="484" y="34"/>
                      <a:pt x="484" y="34"/>
                      <a:pt x="487" y="34"/>
                    </a:cubicBezTo>
                    <a:cubicBezTo>
                      <a:pt x="498" y="34"/>
                      <a:pt x="504" y="31"/>
                      <a:pt x="504" y="28"/>
                    </a:cubicBezTo>
                    <a:cubicBezTo>
                      <a:pt x="504" y="25"/>
                      <a:pt x="487" y="17"/>
                      <a:pt x="487" y="17"/>
                    </a:cubicBezTo>
                    <a:cubicBezTo>
                      <a:pt x="487" y="17"/>
                      <a:pt x="484" y="17"/>
                      <a:pt x="481" y="17"/>
                    </a:cubicBezTo>
                    <a:cubicBezTo>
                      <a:pt x="481" y="17"/>
                      <a:pt x="481" y="17"/>
                      <a:pt x="481" y="14"/>
                    </a:cubicBezTo>
                    <a:cubicBezTo>
                      <a:pt x="484" y="11"/>
                      <a:pt x="487" y="5"/>
                      <a:pt x="487" y="5"/>
                    </a:cubicBezTo>
                    <a:lnTo>
                      <a:pt x="487" y="5"/>
                    </a:lnTo>
                    <a:cubicBezTo>
                      <a:pt x="481" y="0"/>
                      <a:pt x="481" y="0"/>
                      <a:pt x="4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15" name="Freeform 119"/>
              <p:cNvSpPr>
                <a:spLocks noChangeArrowheads="1"/>
              </p:cNvSpPr>
              <p:nvPr/>
            </p:nvSpPr>
            <p:spPr bwMode="auto">
              <a:xfrm>
                <a:off x="6580" y="1551"/>
                <a:ext cx="202" cy="203"/>
              </a:xfrm>
              <a:custGeom>
                <a:avLst/>
                <a:gdLst>
                  <a:gd name="T0" fmla="*/ 472 w 897"/>
                  <a:gd name="T1" fmla="*/ 0 h 900"/>
                  <a:gd name="T2" fmla="*/ 472 w 897"/>
                  <a:gd name="T3" fmla="*/ 0 h 900"/>
                  <a:gd name="T4" fmla="*/ 22 w 897"/>
                  <a:gd name="T5" fmla="*/ 449 h 900"/>
                  <a:gd name="T6" fmla="*/ 472 w 897"/>
                  <a:gd name="T7" fmla="*/ 899 h 900"/>
                  <a:gd name="T8" fmla="*/ 687 w 897"/>
                  <a:gd name="T9" fmla="*/ 845 h 900"/>
                  <a:gd name="T10" fmla="*/ 503 w 897"/>
                  <a:gd name="T11" fmla="*/ 891 h 900"/>
                  <a:gd name="T12" fmla="*/ 501 w 897"/>
                  <a:gd name="T13" fmla="*/ 891 h 900"/>
                  <a:gd name="T14" fmla="*/ 656 w 897"/>
                  <a:gd name="T15" fmla="*/ 840 h 900"/>
                  <a:gd name="T16" fmla="*/ 647 w 897"/>
                  <a:gd name="T17" fmla="*/ 840 h 900"/>
                  <a:gd name="T18" fmla="*/ 472 w 897"/>
                  <a:gd name="T19" fmla="*/ 879 h 900"/>
                  <a:gd name="T20" fmla="*/ 325 w 897"/>
                  <a:gd name="T21" fmla="*/ 854 h 900"/>
                  <a:gd name="T22" fmla="*/ 432 w 897"/>
                  <a:gd name="T23" fmla="*/ 891 h 900"/>
                  <a:gd name="T24" fmla="*/ 42 w 897"/>
                  <a:gd name="T25" fmla="*/ 393 h 900"/>
                  <a:gd name="T26" fmla="*/ 48 w 897"/>
                  <a:gd name="T27" fmla="*/ 387 h 900"/>
                  <a:gd name="T28" fmla="*/ 48 w 897"/>
                  <a:gd name="T29" fmla="*/ 393 h 900"/>
                  <a:gd name="T30" fmla="*/ 68 w 897"/>
                  <a:gd name="T31" fmla="*/ 311 h 900"/>
                  <a:gd name="T32" fmla="*/ 68 w 897"/>
                  <a:gd name="T33" fmla="*/ 311 h 900"/>
                  <a:gd name="T34" fmla="*/ 85 w 897"/>
                  <a:gd name="T35" fmla="*/ 263 h 900"/>
                  <a:gd name="T36" fmla="*/ 85 w 897"/>
                  <a:gd name="T37" fmla="*/ 268 h 900"/>
                  <a:gd name="T38" fmla="*/ 240 w 897"/>
                  <a:gd name="T39" fmla="*/ 90 h 900"/>
                  <a:gd name="T40" fmla="*/ 155 w 897"/>
                  <a:gd name="T41" fmla="*/ 158 h 900"/>
                  <a:gd name="T42" fmla="*/ 410 w 897"/>
                  <a:gd name="T43" fmla="*/ 19 h 900"/>
                  <a:gd name="T44" fmla="*/ 481 w 897"/>
                  <a:gd name="T45" fmla="*/ 17 h 900"/>
                  <a:gd name="T46" fmla="*/ 486 w 897"/>
                  <a:gd name="T47" fmla="*/ 22 h 900"/>
                  <a:gd name="T48" fmla="*/ 877 w 897"/>
                  <a:gd name="T49" fmla="*/ 308 h 900"/>
                  <a:gd name="T50" fmla="*/ 879 w 897"/>
                  <a:gd name="T51" fmla="*/ 311 h 900"/>
                  <a:gd name="T52" fmla="*/ 885 w 897"/>
                  <a:gd name="T53" fmla="*/ 325 h 900"/>
                  <a:gd name="T54" fmla="*/ 896 w 897"/>
                  <a:gd name="T55" fmla="*/ 339 h 900"/>
                  <a:gd name="T56" fmla="*/ 896 w 897"/>
                  <a:gd name="T57" fmla="*/ 336 h 900"/>
                  <a:gd name="T58" fmla="*/ 608 w 897"/>
                  <a:gd name="T59" fmla="*/ 31 h 900"/>
                  <a:gd name="T60" fmla="*/ 809 w 897"/>
                  <a:gd name="T61" fmla="*/ 153 h 900"/>
                  <a:gd name="T62" fmla="*/ 472 w 897"/>
                  <a:gd name="T6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7" h="900">
                    <a:moveTo>
                      <a:pt x="472" y="0"/>
                    </a:moveTo>
                    <a:lnTo>
                      <a:pt x="472" y="0"/>
                    </a:lnTo>
                    <a:cubicBezTo>
                      <a:pt x="223" y="0"/>
                      <a:pt x="22" y="200"/>
                      <a:pt x="22" y="449"/>
                    </a:cubicBezTo>
                    <a:cubicBezTo>
                      <a:pt x="22" y="698"/>
                      <a:pt x="223" y="899"/>
                      <a:pt x="472" y="899"/>
                    </a:cubicBezTo>
                    <a:cubicBezTo>
                      <a:pt x="551" y="899"/>
                      <a:pt x="625" y="879"/>
                      <a:pt x="687" y="845"/>
                    </a:cubicBezTo>
                    <a:cubicBezTo>
                      <a:pt x="602" y="888"/>
                      <a:pt x="526" y="891"/>
                      <a:pt x="503" y="891"/>
                    </a:cubicBezTo>
                    <a:cubicBezTo>
                      <a:pt x="501" y="891"/>
                      <a:pt x="501" y="891"/>
                      <a:pt x="501" y="891"/>
                    </a:cubicBezTo>
                    <a:cubicBezTo>
                      <a:pt x="605" y="888"/>
                      <a:pt x="656" y="840"/>
                      <a:pt x="656" y="840"/>
                    </a:cubicBezTo>
                    <a:cubicBezTo>
                      <a:pt x="656" y="840"/>
                      <a:pt x="653" y="840"/>
                      <a:pt x="647" y="840"/>
                    </a:cubicBezTo>
                    <a:cubicBezTo>
                      <a:pt x="594" y="865"/>
                      <a:pt x="534" y="879"/>
                      <a:pt x="472" y="879"/>
                    </a:cubicBezTo>
                    <a:cubicBezTo>
                      <a:pt x="421" y="879"/>
                      <a:pt x="373" y="868"/>
                      <a:pt x="325" y="854"/>
                    </a:cubicBezTo>
                    <a:cubicBezTo>
                      <a:pt x="345" y="871"/>
                      <a:pt x="432" y="891"/>
                      <a:pt x="432" y="891"/>
                    </a:cubicBezTo>
                    <a:cubicBezTo>
                      <a:pt x="0" y="825"/>
                      <a:pt x="42" y="393"/>
                      <a:pt x="42" y="393"/>
                    </a:cubicBezTo>
                    <a:cubicBezTo>
                      <a:pt x="48" y="387"/>
                      <a:pt x="48" y="387"/>
                      <a:pt x="48" y="387"/>
                    </a:cubicBezTo>
                    <a:cubicBezTo>
                      <a:pt x="48" y="387"/>
                      <a:pt x="48" y="390"/>
                      <a:pt x="48" y="393"/>
                    </a:cubicBezTo>
                    <a:cubicBezTo>
                      <a:pt x="51" y="365"/>
                      <a:pt x="59" y="336"/>
                      <a:pt x="68" y="311"/>
                    </a:cubicBezTo>
                    <a:lnTo>
                      <a:pt x="68" y="311"/>
                    </a:lnTo>
                    <a:cubicBezTo>
                      <a:pt x="71" y="288"/>
                      <a:pt x="85" y="263"/>
                      <a:pt x="85" y="263"/>
                    </a:cubicBezTo>
                    <a:cubicBezTo>
                      <a:pt x="85" y="263"/>
                      <a:pt x="85" y="265"/>
                      <a:pt x="85" y="268"/>
                    </a:cubicBezTo>
                    <a:cubicBezTo>
                      <a:pt x="119" y="195"/>
                      <a:pt x="172" y="133"/>
                      <a:pt x="240" y="90"/>
                    </a:cubicBezTo>
                    <a:cubicBezTo>
                      <a:pt x="198" y="113"/>
                      <a:pt x="155" y="158"/>
                      <a:pt x="155" y="158"/>
                    </a:cubicBezTo>
                    <a:cubicBezTo>
                      <a:pt x="257" y="39"/>
                      <a:pt x="410" y="19"/>
                      <a:pt x="410" y="19"/>
                    </a:cubicBezTo>
                    <a:cubicBezTo>
                      <a:pt x="424" y="17"/>
                      <a:pt x="481" y="17"/>
                      <a:pt x="481" y="17"/>
                    </a:cubicBezTo>
                    <a:cubicBezTo>
                      <a:pt x="486" y="22"/>
                      <a:pt x="486" y="22"/>
                      <a:pt x="486" y="22"/>
                    </a:cubicBezTo>
                    <a:cubicBezTo>
                      <a:pt x="667" y="28"/>
                      <a:pt x="820" y="144"/>
                      <a:pt x="877" y="308"/>
                    </a:cubicBezTo>
                    <a:cubicBezTo>
                      <a:pt x="877" y="308"/>
                      <a:pt x="877" y="308"/>
                      <a:pt x="879" y="311"/>
                    </a:cubicBezTo>
                    <a:cubicBezTo>
                      <a:pt x="882" y="319"/>
                      <a:pt x="879" y="317"/>
                      <a:pt x="885" y="325"/>
                    </a:cubicBezTo>
                    <a:cubicBezTo>
                      <a:pt x="891" y="336"/>
                      <a:pt x="891" y="334"/>
                      <a:pt x="896" y="339"/>
                    </a:cubicBezTo>
                    <a:cubicBezTo>
                      <a:pt x="896" y="336"/>
                      <a:pt x="896" y="336"/>
                      <a:pt x="896" y="336"/>
                    </a:cubicBezTo>
                    <a:cubicBezTo>
                      <a:pt x="837" y="116"/>
                      <a:pt x="608" y="31"/>
                      <a:pt x="608" y="31"/>
                    </a:cubicBezTo>
                    <a:cubicBezTo>
                      <a:pt x="690" y="59"/>
                      <a:pt x="758" y="102"/>
                      <a:pt x="809" y="153"/>
                    </a:cubicBezTo>
                    <a:cubicBezTo>
                      <a:pt x="727" y="59"/>
                      <a:pt x="605" y="0"/>
                      <a:pt x="4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16" name="Freeform 120"/>
              <p:cNvSpPr>
                <a:spLocks noChangeArrowheads="1"/>
              </p:cNvSpPr>
              <p:nvPr/>
            </p:nvSpPr>
            <p:spPr bwMode="auto">
              <a:xfrm>
                <a:off x="6580" y="1555"/>
                <a:ext cx="220" cy="197"/>
              </a:xfrm>
              <a:custGeom>
                <a:avLst/>
                <a:gdLst>
                  <a:gd name="T0" fmla="*/ 294 w 974"/>
                  <a:gd name="T1" fmla="*/ 65 h 875"/>
                  <a:gd name="T2" fmla="*/ 271 w 974"/>
                  <a:gd name="T3" fmla="*/ 113 h 875"/>
                  <a:gd name="T4" fmla="*/ 257 w 974"/>
                  <a:gd name="T5" fmla="*/ 116 h 875"/>
                  <a:gd name="T6" fmla="*/ 232 w 974"/>
                  <a:gd name="T7" fmla="*/ 133 h 875"/>
                  <a:gd name="T8" fmla="*/ 203 w 974"/>
                  <a:gd name="T9" fmla="*/ 141 h 875"/>
                  <a:gd name="T10" fmla="*/ 158 w 974"/>
                  <a:gd name="T11" fmla="*/ 183 h 875"/>
                  <a:gd name="T12" fmla="*/ 108 w 974"/>
                  <a:gd name="T13" fmla="*/ 254 h 875"/>
                  <a:gd name="T14" fmla="*/ 110 w 974"/>
                  <a:gd name="T15" fmla="*/ 294 h 875"/>
                  <a:gd name="T16" fmla="*/ 119 w 974"/>
                  <a:gd name="T17" fmla="*/ 311 h 875"/>
                  <a:gd name="T18" fmla="*/ 99 w 974"/>
                  <a:gd name="T19" fmla="*/ 302 h 875"/>
                  <a:gd name="T20" fmla="*/ 90 w 974"/>
                  <a:gd name="T21" fmla="*/ 285 h 875"/>
                  <a:gd name="T22" fmla="*/ 85 w 974"/>
                  <a:gd name="T23" fmla="*/ 251 h 875"/>
                  <a:gd name="T24" fmla="*/ 74 w 974"/>
                  <a:gd name="T25" fmla="*/ 319 h 875"/>
                  <a:gd name="T26" fmla="*/ 88 w 974"/>
                  <a:gd name="T27" fmla="*/ 362 h 875"/>
                  <a:gd name="T28" fmla="*/ 116 w 974"/>
                  <a:gd name="T29" fmla="*/ 365 h 875"/>
                  <a:gd name="T30" fmla="*/ 169 w 974"/>
                  <a:gd name="T31" fmla="*/ 401 h 875"/>
                  <a:gd name="T32" fmla="*/ 218 w 974"/>
                  <a:gd name="T33" fmla="*/ 461 h 875"/>
                  <a:gd name="T34" fmla="*/ 277 w 974"/>
                  <a:gd name="T35" fmla="*/ 503 h 875"/>
                  <a:gd name="T36" fmla="*/ 257 w 974"/>
                  <a:gd name="T37" fmla="*/ 608 h 875"/>
                  <a:gd name="T38" fmla="*/ 209 w 974"/>
                  <a:gd name="T39" fmla="*/ 724 h 875"/>
                  <a:gd name="T40" fmla="*/ 232 w 974"/>
                  <a:gd name="T41" fmla="*/ 774 h 875"/>
                  <a:gd name="T42" fmla="*/ 164 w 974"/>
                  <a:gd name="T43" fmla="*/ 690 h 875"/>
                  <a:gd name="T44" fmla="*/ 125 w 974"/>
                  <a:gd name="T45" fmla="*/ 593 h 875"/>
                  <a:gd name="T46" fmla="*/ 59 w 974"/>
                  <a:gd name="T47" fmla="*/ 398 h 875"/>
                  <a:gd name="T48" fmla="*/ 323 w 974"/>
                  <a:gd name="T49" fmla="*/ 831 h 875"/>
                  <a:gd name="T50" fmla="*/ 370 w 974"/>
                  <a:gd name="T51" fmla="*/ 806 h 875"/>
                  <a:gd name="T52" fmla="*/ 467 w 974"/>
                  <a:gd name="T53" fmla="*/ 800 h 875"/>
                  <a:gd name="T54" fmla="*/ 464 w 974"/>
                  <a:gd name="T55" fmla="*/ 825 h 875"/>
                  <a:gd name="T56" fmla="*/ 534 w 974"/>
                  <a:gd name="T57" fmla="*/ 825 h 875"/>
                  <a:gd name="T58" fmla="*/ 613 w 974"/>
                  <a:gd name="T59" fmla="*/ 817 h 875"/>
                  <a:gd name="T60" fmla="*/ 503 w 974"/>
                  <a:gd name="T61" fmla="*/ 874 h 875"/>
                  <a:gd name="T62" fmla="*/ 885 w 974"/>
                  <a:gd name="T63" fmla="*/ 308 h 875"/>
                  <a:gd name="T64" fmla="*/ 828 w 974"/>
                  <a:gd name="T65" fmla="*/ 243 h 875"/>
                  <a:gd name="T66" fmla="*/ 803 w 974"/>
                  <a:gd name="T67" fmla="*/ 331 h 875"/>
                  <a:gd name="T68" fmla="*/ 738 w 974"/>
                  <a:gd name="T69" fmla="*/ 268 h 875"/>
                  <a:gd name="T70" fmla="*/ 772 w 974"/>
                  <a:gd name="T71" fmla="*/ 331 h 875"/>
                  <a:gd name="T72" fmla="*/ 803 w 974"/>
                  <a:gd name="T73" fmla="*/ 356 h 875"/>
                  <a:gd name="T74" fmla="*/ 803 w 974"/>
                  <a:gd name="T75" fmla="*/ 446 h 875"/>
                  <a:gd name="T76" fmla="*/ 763 w 974"/>
                  <a:gd name="T77" fmla="*/ 576 h 875"/>
                  <a:gd name="T78" fmla="*/ 673 w 974"/>
                  <a:gd name="T79" fmla="*/ 673 h 875"/>
                  <a:gd name="T80" fmla="*/ 625 w 974"/>
                  <a:gd name="T81" fmla="*/ 616 h 875"/>
                  <a:gd name="T82" fmla="*/ 616 w 974"/>
                  <a:gd name="T83" fmla="*/ 503 h 875"/>
                  <a:gd name="T84" fmla="*/ 596 w 974"/>
                  <a:gd name="T85" fmla="*/ 441 h 875"/>
                  <a:gd name="T86" fmla="*/ 548 w 974"/>
                  <a:gd name="T87" fmla="*/ 395 h 875"/>
                  <a:gd name="T88" fmla="*/ 438 w 974"/>
                  <a:gd name="T89" fmla="*/ 401 h 875"/>
                  <a:gd name="T90" fmla="*/ 407 w 974"/>
                  <a:gd name="T91" fmla="*/ 353 h 875"/>
                  <a:gd name="T92" fmla="*/ 407 w 974"/>
                  <a:gd name="T93" fmla="*/ 266 h 875"/>
                  <a:gd name="T94" fmla="*/ 498 w 974"/>
                  <a:gd name="T95" fmla="*/ 189 h 875"/>
                  <a:gd name="T96" fmla="*/ 537 w 974"/>
                  <a:gd name="T97" fmla="*/ 183 h 875"/>
                  <a:gd name="T98" fmla="*/ 577 w 974"/>
                  <a:gd name="T99" fmla="*/ 206 h 875"/>
                  <a:gd name="T100" fmla="*/ 647 w 974"/>
                  <a:gd name="T101" fmla="*/ 206 h 875"/>
                  <a:gd name="T102" fmla="*/ 704 w 974"/>
                  <a:gd name="T103" fmla="*/ 206 h 875"/>
                  <a:gd name="T104" fmla="*/ 704 w 974"/>
                  <a:gd name="T105" fmla="*/ 192 h 875"/>
                  <a:gd name="T106" fmla="*/ 656 w 974"/>
                  <a:gd name="T107" fmla="*/ 175 h 875"/>
                  <a:gd name="T108" fmla="*/ 684 w 974"/>
                  <a:gd name="T109" fmla="*/ 158 h 875"/>
                  <a:gd name="T110" fmla="*/ 647 w 974"/>
                  <a:gd name="T111" fmla="*/ 144 h 875"/>
                  <a:gd name="T112" fmla="*/ 574 w 974"/>
                  <a:gd name="T113" fmla="*/ 141 h 875"/>
                  <a:gd name="T114" fmla="*/ 518 w 974"/>
                  <a:gd name="T115" fmla="*/ 158 h 875"/>
                  <a:gd name="T116" fmla="*/ 506 w 974"/>
                  <a:gd name="T117" fmla="*/ 107 h 875"/>
                  <a:gd name="T118" fmla="*/ 435 w 974"/>
                  <a:gd name="T119" fmla="*/ 79 h 875"/>
                  <a:gd name="T120" fmla="*/ 424 w 974"/>
                  <a:gd name="T121" fmla="*/ 48 h 875"/>
                  <a:gd name="T122" fmla="*/ 481 w 974"/>
                  <a:gd name="T123" fmla="*/ 1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875">
                    <a:moveTo>
                      <a:pt x="481" y="0"/>
                    </a:moveTo>
                    <a:lnTo>
                      <a:pt x="481" y="0"/>
                    </a:lnTo>
                    <a:cubicBezTo>
                      <a:pt x="481" y="0"/>
                      <a:pt x="424" y="0"/>
                      <a:pt x="410" y="2"/>
                    </a:cubicBezTo>
                    <a:cubicBezTo>
                      <a:pt x="410" y="2"/>
                      <a:pt x="257" y="22"/>
                      <a:pt x="155" y="141"/>
                    </a:cubicBezTo>
                    <a:cubicBezTo>
                      <a:pt x="155" y="141"/>
                      <a:pt x="198" y="96"/>
                      <a:pt x="240" y="73"/>
                    </a:cubicBezTo>
                    <a:cubicBezTo>
                      <a:pt x="254" y="65"/>
                      <a:pt x="269" y="59"/>
                      <a:pt x="283" y="59"/>
                    </a:cubicBezTo>
                    <a:cubicBezTo>
                      <a:pt x="294" y="65"/>
                      <a:pt x="294" y="65"/>
                      <a:pt x="294" y="65"/>
                    </a:cubicBezTo>
                    <a:cubicBezTo>
                      <a:pt x="294" y="65"/>
                      <a:pt x="291" y="68"/>
                      <a:pt x="288" y="70"/>
                    </a:cubicBezTo>
                    <a:cubicBezTo>
                      <a:pt x="288" y="70"/>
                      <a:pt x="283" y="79"/>
                      <a:pt x="283" y="82"/>
                    </a:cubicBezTo>
                    <a:cubicBezTo>
                      <a:pt x="283" y="85"/>
                      <a:pt x="283" y="90"/>
                      <a:pt x="283" y="90"/>
                    </a:cubicBezTo>
                    <a:cubicBezTo>
                      <a:pt x="280" y="96"/>
                      <a:pt x="280" y="96"/>
                      <a:pt x="280" y="96"/>
                    </a:cubicBezTo>
                    <a:cubicBezTo>
                      <a:pt x="280" y="96"/>
                      <a:pt x="274" y="96"/>
                      <a:pt x="274" y="99"/>
                    </a:cubicBezTo>
                    <a:cubicBezTo>
                      <a:pt x="274" y="99"/>
                      <a:pt x="271" y="102"/>
                      <a:pt x="271" y="104"/>
                    </a:cubicBezTo>
                    <a:cubicBezTo>
                      <a:pt x="271" y="107"/>
                      <a:pt x="271" y="113"/>
                      <a:pt x="271" y="113"/>
                    </a:cubicBezTo>
                    <a:cubicBezTo>
                      <a:pt x="271" y="121"/>
                      <a:pt x="271" y="121"/>
                      <a:pt x="271" y="121"/>
                    </a:cubicBezTo>
                    <a:cubicBezTo>
                      <a:pt x="271" y="127"/>
                      <a:pt x="271" y="127"/>
                      <a:pt x="271" y="127"/>
                    </a:cubicBezTo>
                    <a:cubicBezTo>
                      <a:pt x="263" y="130"/>
                      <a:pt x="263" y="130"/>
                      <a:pt x="263" y="130"/>
                    </a:cubicBezTo>
                    <a:cubicBezTo>
                      <a:pt x="263" y="130"/>
                      <a:pt x="260" y="130"/>
                      <a:pt x="257" y="130"/>
                    </a:cubicBezTo>
                    <a:cubicBezTo>
                      <a:pt x="254" y="130"/>
                      <a:pt x="254" y="130"/>
                      <a:pt x="252" y="130"/>
                    </a:cubicBezTo>
                    <a:cubicBezTo>
                      <a:pt x="249" y="130"/>
                      <a:pt x="249" y="121"/>
                      <a:pt x="249" y="121"/>
                    </a:cubicBezTo>
                    <a:cubicBezTo>
                      <a:pt x="257" y="116"/>
                      <a:pt x="257" y="116"/>
                      <a:pt x="257" y="116"/>
                    </a:cubicBezTo>
                    <a:cubicBezTo>
                      <a:pt x="257" y="116"/>
                      <a:pt x="257" y="116"/>
                      <a:pt x="254" y="113"/>
                    </a:cubicBezTo>
                    <a:cubicBezTo>
                      <a:pt x="254" y="113"/>
                      <a:pt x="254" y="107"/>
                      <a:pt x="252" y="107"/>
                    </a:cubicBezTo>
                    <a:cubicBezTo>
                      <a:pt x="249" y="107"/>
                      <a:pt x="249" y="107"/>
                      <a:pt x="249" y="107"/>
                    </a:cubicBezTo>
                    <a:cubicBezTo>
                      <a:pt x="243" y="110"/>
                      <a:pt x="237" y="116"/>
                      <a:pt x="237" y="116"/>
                    </a:cubicBezTo>
                    <a:cubicBezTo>
                      <a:pt x="229" y="121"/>
                      <a:pt x="229" y="121"/>
                      <a:pt x="229" y="121"/>
                    </a:cubicBezTo>
                    <a:lnTo>
                      <a:pt x="226" y="130"/>
                    </a:lnTo>
                    <a:cubicBezTo>
                      <a:pt x="229" y="130"/>
                      <a:pt x="232" y="133"/>
                      <a:pt x="232" y="133"/>
                    </a:cubicBezTo>
                    <a:cubicBezTo>
                      <a:pt x="232" y="133"/>
                      <a:pt x="235" y="136"/>
                      <a:pt x="235" y="139"/>
                    </a:cubicBezTo>
                    <a:cubicBezTo>
                      <a:pt x="235" y="141"/>
                      <a:pt x="232" y="144"/>
                      <a:pt x="232" y="144"/>
                    </a:cubicBezTo>
                    <a:cubicBezTo>
                      <a:pt x="232" y="144"/>
                      <a:pt x="232" y="147"/>
                      <a:pt x="226" y="147"/>
                    </a:cubicBezTo>
                    <a:lnTo>
                      <a:pt x="226" y="147"/>
                    </a:lnTo>
                    <a:cubicBezTo>
                      <a:pt x="220" y="147"/>
                      <a:pt x="215" y="144"/>
                      <a:pt x="212" y="144"/>
                    </a:cubicBezTo>
                    <a:cubicBezTo>
                      <a:pt x="209" y="144"/>
                      <a:pt x="206" y="141"/>
                      <a:pt x="203" y="141"/>
                    </a:cubicBezTo>
                    <a:lnTo>
                      <a:pt x="203" y="141"/>
                    </a:lnTo>
                    <a:cubicBezTo>
                      <a:pt x="201" y="144"/>
                      <a:pt x="198" y="144"/>
                      <a:pt x="198" y="147"/>
                    </a:cubicBezTo>
                    <a:lnTo>
                      <a:pt x="186" y="153"/>
                    </a:lnTo>
                    <a:cubicBezTo>
                      <a:pt x="186" y="153"/>
                      <a:pt x="184" y="155"/>
                      <a:pt x="184" y="158"/>
                    </a:cubicBezTo>
                    <a:lnTo>
                      <a:pt x="181" y="167"/>
                    </a:lnTo>
                    <a:cubicBezTo>
                      <a:pt x="181" y="167"/>
                      <a:pt x="175" y="170"/>
                      <a:pt x="169" y="172"/>
                    </a:cubicBezTo>
                    <a:cubicBezTo>
                      <a:pt x="164" y="172"/>
                      <a:pt x="161" y="175"/>
                      <a:pt x="161" y="175"/>
                    </a:cubicBezTo>
                    <a:cubicBezTo>
                      <a:pt x="158" y="183"/>
                      <a:pt x="158" y="183"/>
                      <a:pt x="158" y="183"/>
                    </a:cubicBezTo>
                    <a:cubicBezTo>
                      <a:pt x="158" y="183"/>
                      <a:pt x="153" y="186"/>
                      <a:pt x="150" y="192"/>
                    </a:cubicBezTo>
                    <a:cubicBezTo>
                      <a:pt x="147" y="195"/>
                      <a:pt x="136" y="203"/>
                      <a:pt x="133" y="203"/>
                    </a:cubicBezTo>
                    <a:cubicBezTo>
                      <a:pt x="133" y="206"/>
                      <a:pt x="127" y="209"/>
                      <a:pt x="127" y="214"/>
                    </a:cubicBezTo>
                    <a:cubicBezTo>
                      <a:pt x="125" y="217"/>
                      <a:pt x="125" y="223"/>
                      <a:pt x="125" y="226"/>
                    </a:cubicBezTo>
                    <a:cubicBezTo>
                      <a:pt x="122" y="229"/>
                      <a:pt x="119" y="234"/>
                      <a:pt x="119" y="237"/>
                    </a:cubicBezTo>
                    <a:cubicBezTo>
                      <a:pt x="119" y="243"/>
                      <a:pt x="116" y="246"/>
                      <a:pt x="113" y="248"/>
                    </a:cubicBezTo>
                    <a:cubicBezTo>
                      <a:pt x="113" y="251"/>
                      <a:pt x="110" y="254"/>
                      <a:pt x="108" y="254"/>
                    </a:cubicBezTo>
                    <a:cubicBezTo>
                      <a:pt x="108" y="254"/>
                      <a:pt x="96" y="257"/>
                      <a:pt x="93" y="260"/>
                    </a:cubicBezTo>
                    <a:cubicBezTo>
                      <a:pt x="90" y="263"/>
                      <a:pt x="88" y="266"/>
                      <a:pt x="88" y="268"/>
                    </a:cubicBezTo>
                    <a:cubicBezTo>
                      <a:pt x="88" y="268"/>
                      <a:pt x="93" y="274"/>
                      <a:pt x="96" y="274"/>
                    </a:cubicBezTo>
                    <a:lnTo>
                      <a:pt x="102" y="274"/>
                    </a:lnTo>
                    <a:cubicBezTo>
                      <a:pt x="102" y="274"/>
                      <a:pt x="102" y="283"/>
                      <a:pt x="102" y="285"/>
                    </a:cubicBezTo>
                    <a:cubicBezTo>
                      <a:pt x="102" y="285"/>
                      <a:pt x="99" y="294"/>
                      <a:pt x="102" y="294"/>
                    </a:cubicBezTo>
                    <a:cubicBezTo>
                      <a:pt x="105" y="294"/>
                      <a:pt x="110" y="294"/>
                      <a:pt x="110" y="294"/>
                    </a:cubicBezTo>
                    <a:cubicBezTo>
                      <a:pt x="119" y="297"/>
                      <a:pt x="119" y="297"/>
                      <a:pt x="119" y="297"/>
                    </a:cubicBezTo>
                    <a:cubicBezTo>
                      <a:pt x="125" y="302"/>
                      <a:pt x="125" y="302"/>
                      <a:pt x="125" y="302"/>
                    </a:cubicBezTo>
                    <a:cubicBezTo>
                      <a:pt x="130" y="305"/>
                      <a:pt x="130" y="305"/>
                      <a:pt x="130" y="305"/>
                    </a:cubicBezTo>
                    <a:cubicBezTo>
                      <a:pt x="130" y="305"/>
                      <a:pt x="127" y="308"/>
                      <a:pt x="127" y="311"/>
                    </a:cubicBezTo>
                    <a:cubicBezTo>
                      <a:pt x="127" y="314"/>
                      <a:pt x="125" y="317"/>
                      <a:pt x="122" y="317"/>
                    </a:cubicBezTo>
                    <a:lnTo>
                      <a:pt x="122" y="317"/>
                    </a:lnTo>
                    <a:cubicBezTo>
                      <a:pt x="122" y="314"/>
                      <a:pt x="122" y="314"/>
                      <a:pt x="119" y="311"/>
                    </a:cubicBezTo>
                    <a:cubicBezTo>
                      <a:pt x="119" y="308"/>
                      <a:pt x="119" y="305"/>
                      <a:pt x="116" y="305"/>
                    </a:cubicBezTo>
                    <a:lnTo>
                      <a:pt x="113" y="305"/>
                    </a:lnTo>
                    <a:lnTo>
                      <a:pt x="110" y="305"/>
                    </a:lnTo>
                    <a:lnTo>
                      <a:pt x="108" y="308"/>
                    </a:lnTo>
                    <a:lnTo>
                      <a:pt x="108" y="308"/>
                    </a:lnTo>
                    <a:cubicBezTo>
                      <a:pt x="105" y="305"/>
                      <a:pt x="102" y="305"/>
                      <a:pt x="99" y="302"/>
                    </a:cubicBezTo>
                    <a:lnTo>
                      <a:pt x="99" y="302"/>
                    </a:lnTo>
                    <a:lnTo>
                      <a:pt x="99" y="302"/>
                    </a:lnTo>
                    <a:cubicBezTo>
                      <a:pt x="96" y="302"/>
                      <a:pt x="96" y="302"/>
                      <a:pt x="96" y="302"/>
                    </a:cubicBezTo>
                    <a:cubicBezTo>
                      <a:pt x="96" y="302"/>
                      <a:pt x="96" y="302"/>
                      <a:pt x="96" y="300"/>
                    </a:cubicBezTo>
                    <a:cubicBezTo>
                      <a:pt x="99" y="297"/>
                      <a:pt x="99" y="294"/>
                      <a:pt x="99" y="291"/>
                    </a:cubicBezTo>
                    <a:cubicBezTo>
                      <a:pt x="99" y="291"/>
                      <a:pt x="96" y="285"/>
                      <a:pt x="93" y="285"/>
                    </a:cubicBezTo>
                    <a:cubicBezTo>
                      <a:pt x="90" y="285"/>
                      <a:pt x="93" y="288"/>
                      <a:pt x="93" y="288"/>
                    </a:cubicBezTo>
                    <a:lnTo>
                      <a:pt x="90" y="285"/>
                    </a:lnTo>
                    <a:cubicBezTo>
                      <a:pt x="88" y="283"/>
                      <a:pt x="85" y="280"/>
                      <a:pt x="85" y="280"/>
                    </a:cubicBezTo>
                    <a:lnTo>
                      <a:pt x="85" y="280"/>
                    </a:lnTo>
                    <a:cubicBezTo>
                      <a:pt x="82" y="280"/>
                      <a:pt x="82" y="280"/>
                      <a:pt x="82" y="280"/>
                    </a:cubicBezTo>
                    <a:lnTo>
                      <a:pt x="79" y="280"/>
                    </a:lnTo>
                    <a:cubicBezTo>
                      <a:pt x="79" y="277"/>
                      <a:pt x="82" y="271"/>
                      <a:pt x="82" y="268"/>
                    </a:cubicBezTo>
                    <a:cubicBezTo>
                      <a:pt x="82" y="266"/>
                      <a:pt x="82" y="263"/>
                      <a:pt x="82" y="260"/>
                    </a:cubicBezTo>
                    <a:cubicBezTo>
                      <a:pt x="82" y="257"/>
                      <a:pt x="85" y="254"/>
                      <a:pt x="85" y="251"/>
                    </a:cubicBezTo>
                    <a:cubicBezTo>
                      <a:pt x="85" y="248"/>
                      <a:pt x="85" y="246"/>
                      <a:pt x="85" y="246"/>
                    </a:cubicBezTo>
                    <a:cubicBezTo>
                      <a:pt x="85" y="246"/>
                      <a:pt x="71" y="271"/>
                      <a:pt x="68" y="294"/>
                    </a:cubicBezTo>
                    <a:lnTo>
                      <a:pt x="68" y="294"/>
                    </a:lnTo>
                    <a:lnTo>
                      <a:pt x="68" y="294"/>
                    </a:lnTo>
                    <a:cubicBezTo>
                      <a:pt x="71" y="294"/>
                      <a:pt x="74" y="294"/>
                      <a:pt x="74" y="297"/>
                    </a:cubicBezTo>
                    <a:cubicBezTo>
                      <a:pt x="74" y="300"/>
                      <a:pt x="74" y="302"/>
                      <a:pt x="74" y="305"/>
                    </a:cubicBezTo>
                    <a:cubicBezTo>
                      <a:pt x="74" y="308"/>
                      <a:pt x="74" y="308"/>
                      <a:pt x="74" y="319"/>
                    </a:cubicBezTo>
                    <a:cubicBezTo>
                      <a:pt x="74" y="331"/>
                      <a:pt x="76" y="334"/>
                      <a:pt x="74" y="336"/>
                    </a:cubicBezTo>
                    <a:cubicBezTo>
                      <a:pt x="74" y="339"/>
                      <a:pt x="71" y="345"/>
                      <a:pt x="71" y="348"/>
                    </a:cubicBezTo>
                    <a:cubicBezTo>
                      <a:pt x="68" y="353"/>
                      <a:pt x="74" y="365"/>
                      <a:pt x="74" y="365"/>
                    </a:cubicBezTo>
                    <a:cubicBezTo>
                      <a:pt x="76" y="367"/>
                      <a:pt x="76" y="367"/>
                      <a:pt x="76" y="370"/>
                    </a:cubicBezTo>
                    <a:cubicBezTo>
                      <a:pt x="79" y="370"/>
                      <a:pt x="76" y="376"/>
                      <a:pt x="76" y="376"/>
                    </a:cubicBezTo>
                    <a:cubicBezTo>
                      <a:pt x="76" y="376"/>
                      <a:pt x="76" y="376"/>
                      <a:pt x="79" y="373"/>
                    </a:cubicBezTo>
                    <a:cubicBezTo>
                      <a:pt x="85" y="365"/>
                      <a:pt x="88" y="362"/>
                      <a:pt x="88" y="362"/>
                    </a:cubicBezTo>
                    <a:cubicBezTo>
                      <a:pt x="90" y="356"/>
                      <a:pt x="90" y="356"/>
                      <a:pt x="90" y="356"/>
                    </a:cubicBezTo>
                    <a:cubicBezTo>
                      <a:pt x="90" y="356"/>
                      <a:pt x="90" y="353"/>
                      <a:pt x="96" y="353"/>
                    </a:cubicBezTo>
                    <a:lnTo>
                      <a:pt x="96" y="353"/>
                    </a:lnTo>
                    <a:cubicBezTo>
                      <a:pt x="105" y="353"/>
                      <a:pt x="105" y="353"/>
                      <a:pt x="108" y="356"/>
                    </a:cubicBezTo>
                    <a:cubicBezTo>
                      <a:pt x="108" y="359"/>
                      <a:pt x="105" y="365"/>
                      <a:pt x="108" y="365"/>
                    </a:cubicBezTo>
                    <a:lnTo>
                      <a:pt x="108" y="365"/>
                    </a:lnTo>
                    <a:cubicBezTo>
                      <a:pt x="110" y="365"/>
                      <a:pt x="113" y="365"/>
                      <a:pt x="116" y="365"/>
                    </a:cubicBezTo>
                    <a:cubicBezTo>
                      <a:pt x="119" y="362"/>
                      <a:pt x="122" y="362"/>
                      <a:pt x="125" y="362"/>
                    </a:cubicBezTo>
                    <a:lnTo>
                      <a:pt x="125" y="362"/>
                    </a:lnTo>
                    <a:cubicBezTo>
                      <a:pt x="127" y="362"/>
                      <a:pt x="130" y="365"/>
                      <a:pt x="130" y="367"/>
                    </a:cubicBezTo>
                    <a:cubicBezTo>
                      <a:pt x="133" y="373"/>
                      <a:pt x="136" y="379"/>
                      <a:pt x="139" y="381"/>
                    </a:cubicBezTo>
                    <a:cubicBezTo>
                      <a:pt x="141" y="381"/>
                      <a:pt x="139" y="390"/>
                      <a:pt x="141" y="393"/>
                    </a:cubicBezTo>
                    <a:cubicBezTo>
                      <a:pt x="141" y="395"/>
                      <a:pt x="153" y="398"/>
                      <a:pt x="153" y="398"/>
                    </a:cubicBezTo>
                    <a:cubicBezTo>
                      <a:pt x="155" y="398"/>
                      <a:pt x="167" y="401"/>
                      <a:pt x="169" y="401"/>
                    </a:cubicBezTo>
                    <a:cubicBezTo>
                      <a:pt x="172" y="404"/>
                      <a:pt x="169" y="410"/>
                      <a:pt x="175" y="410"/>
                    </a:cubicBezTo>
                    <a:cubicBezTo>
                      <a:pt x="178" y="412"/>
                      <a:pt x="181" y="421"/>
                      <a:pt x="181" y="421"/>
                    </a:cubicBezTo>
                    <a:cubicBezTo>
                      <a:pt x="181" y="421"/>
                      <a:pt x="184" y="432"/>
                      <a:pt x="181" y="435"/>
                    </a:cubicBezTo>
                    <a:cubicBezTo>
                      <a:pt x="181" y="438"/>
                      <a:pt x="181" y="441"/>
                      <a:pt x="184" y="444"/>
                    </a:cubicBezTo>
                    <a:cubicBezTo>
                      <a:pt x="186" y="444"/>
                      <a:pt x="198" y="444"/>
                      <a:pt x="198" y="444"/>
                    </a:cubicBezTo>
                    <a:cubicBezTo>
                      <a:pt x="198" y="444"/>
                      <a:pt x="192" y="452"/>
                      <a:pt x="201" y="455"/>
                    </a:cubicBezTo>
                    <a:cubicBezTo>
                      <a:pt x="206" y="458"/>
                      <a:pt x="215" y="461"/>
                      <a:pt x="218" y="461"/>
                    </a:cubicBezTo>
                    <a:cubicBezTo>
                      <a:pt x="218" y="463"/>
                      <a:pt x="212" y="469"/>
                      <a:pt x="220" y="469"/>
                    </a:cubicBezTo>
                    <a:lnTo>
                      <a:pt x="220" y="469"/>
                    </a:lnTo>
                    <a:cubicBezTo>
                      <a:pt x="226" y="469"/>
                      <a:pt x="229" y="466"/>
                      <a:pt x="232" y="466"/>
                    </a:cubicBezTo>
                    <a:cubicBezTo>
                      <a:pt x="237" y="466"/>
                      <a:pt x="240" y="469"/>
                      <a:pt x="243" y="469"/>
                    </a:cubicBezTo>
                    <a:cubicBezTo>
                      <a:pt x="246" y="472"/>
                      <a:pt x="243" y="478"/>
                      <a:pt x="254" y="483"/>
                    </a:cubicBezTo>
                    <a:cubicBezTo>
                      <a:pt x="266" y="489"/>
                      <a:pt x="269" y="492"/>
                      <a:pt x="271" y="495"/>
                    </a:cubicBezTo>
                    <a:cubicBezTo>
                      <a:pt x="274" y="495"/>
                      <a:pt x="280" y="495"/>
                      <a:pt x="277" y="503"/>
                    </a:cubicBezTo>
                    <a:cubicBezTo>
                      <a:pt x="277" y="512"/>
                      <a:pt x="274" y="517"/>
                      <a:pt x="271" y="520"/>
                    </a:cubicBezTo>
                    <a:cubicBezTo>
                      <a:pt x="266" y="523"/>
                      <a:pt x="260" y="534"/>
                      <a:pt x="257" y="537"/>
                    </a:cubicBezTo>
                    <a:cubicBezTo>
                      <a:pt x="254" y="540"/>
                      <a:pt x="252" y="548"/>
                      <a:pt x="254" y="554"/>
                    </a:cubicBezTo>
                    <a:cubicBezTo>
                      <a:pt x="257" y="557"/>
                      <a:pt x="263" y="565"/>
                      <a:pt x="263" y="568"/>
                    </a:cubicBezTo>
                    <a:cubicBezTo>
                      <a:pt x="263" y="571"/>
                      <a:pt x="263" y="582"/>
                      <a:pt x="260" y="585"/>
                    </a:cubicBezTo>
                    <a:cubicBezTo>
                      <a:pt x="260" y="591"/>
                      <a:pt x="254" y="596"/>
                      <a:pt x="254" y="596"/>
                    </a:cubicBezTo>
                    <a:cubicBezTo>
                      <a:pt x="254" y="596"/>
                      <a:pt x="263" y="602"/>
                      <a:pt x="257" y="608"/>
                    </a:cubicBezTo>
                    <a:cubicBezTo>
                      <a:pt x="252" y="613"/>
                      <a:pt x="243" y="622"/>
                      <a:pt x="240" y="622"/>
                    </a:cubicBezTo>
                    <a:cubicBezTo>
                      <a:pt x="235" y="625"/>
                      <a:pt x="226" y="630"/>
                      <a:pt x="226" y="630"/>
                    </a:cubicBezTo>
                    <a:cubicBezTo>
                      <a:pt x="226" y="630"/>
                      <a:pt x="226" y="647"/>
                      <a:pt x="226" y="650"/>
                    </a:cubicBezTo>
                    <a:cubicBezTo>
                      <a:pt x="226" y="656"/>
                      <a:pt x="209" y="681"/>
                      <a:pt x="215" y="690"/>
                    </a:cubicBezTo>
                    <a:cubicBezTo>
                      <a:pt x="220" y="695"/>
                      <a:pt x="223" y="701"/>
                      <a:pt x="220" y="707"/>
                    </a:cubicBezTo>
                    <a:cubicBezTo>
                      <a:pt x="220" y="710"/>
                      <a:pt x="218" y="710"/>
                      <a:pt x="215" y="712"/>
                    </a:cubicBezTo>
                    <a:cubicBezTo>
                      <a:pt x="215" y="715"/>
                      <a:pt x="203" y="712"/>
                      <a:pt x="209" y="724"/>
                    </a:cubicBezTo>
                    <a:cubicBezTo>
                      <a:pt x="218" y="732"/>
                      <a:pt x="220" y="735"/>
                      <a:pt x="223" y="741"/>
                    </a:cubicBezTo>
                    <a:cubicBezTo>
                      <a:pt x="226" y="746"/>
                      <a:pt x="223" y="746"/>
                      <a:pt x="229" y="752"/>
                    </a:cubicBezTo>
                    <a:cubicBezTo>
                      <a:pt x="232" y="757"/>
                      <a:pt x="235" y="763"/>
                      <a:pt x="240" y="769"/>
                    </a:cubicBezTo>
                    <a:cubicBezTo>
                      <a:pt x="246" y="772"/>
                      <a:pt x="249" y="774"/>
                      <a:pt x="249" y="780"/>
                    </a:cubicBezTo>
                    <a:cubicBezTo>
                      <a:pt x="249" y="783"/>
                      <a:pt x="254" y="791"/>
                      <a:pt x="254" y="791"/>
                    </a:cubicBezTo>
                    <a:cubicBezTo>
                      <a:pt x="252" y="791"/>
                      <a:pt x="252" y="788"/>
                      <a:pt x="249" y="788"/>
                    </a:cubicBezTo>
                    <a:cubicBezTo>
                      <a:pt x="235" y="780"/>
                      <a:pt x="246" y="786"/>
                      <a:pt x="232" y="774"/>
                    </a:cubicBezTo>
                    <a:cubicBezTo>
                      <a:pt x="215" y="760"/>
                      <a:pt x="212" y="766"/>
                      <a:pt x="203" y="757"/>
                    </a:cubicBezTo>
                    <a:lnTo>
                      <a:pt x="203" y="757"/>
                    </a:lnTo>
                    <a:cubicBezTo>
                      <a:pt x="201" y="757"/>
                      <a:pt x="201" y="757"/>
                      <a:pt x="201" y="757"/>
                    </a:cubicBezTo>
                    <a:cubicBezTo>
                      <a:pt x="201" y="760"/>
                      <a:pt x="201" y="760"/>
                      <a:pt x="201" y="760"/>
                    </a:cubicBezTo>
                    <a:cubicBezTo>
                      <a:pt x="201" y="760"/>
                      <a:pt x="201" y="757"/>
                      <a:pt x="195" y="744"/>
                    </a:cubicBezTo>
                    <a:cubicBezTo>
                      <a:pt x="181" y="710"/>
                      <a:pt x="178" y="715"/>
                      <a:pt x="175" y="707"/>
                    </a:cubicBezTo>
                    <a:cubicBezTo>
                      <a:pt x="172" y="698"/>
                      <a:pt x="175" y="707"/>
                      <a:pt x="164" y="690"/>
                    </a:cubicBezTo>
                    <a:cubicBezTo>
                      <a:pt x="155" y="673"/>
                      <a:pt x="164" y="684"/>
                      <a:pt x="155" y="673"/>
                    </a:cubicBezTo>
                    <a:cubicBezTo>
                      <a:pt x="153" y="670"/>
                      <a:pt x="150" y="667"/>
                      <a:pt x="147" y="667"/>
                    </a:cubicBezTo>
                    <a:lnTo>
                      <a:pt x="147" y="667"/>
                    </a:lnTo>
                    <a:lnTo>
                      <a:pt x="147" y="667"/>
                    </a:lnTo>
                    <a:cubicBezTo>
                      <a:pt x="144" y="667"/>
                      <a:pt x="144" y="667"/>
                      <a:pt x="141" y="656"/>
                    </a:cubicBezTo>
                    <a:cubicBezTo>
                      <a:pt x="139" y="636"/>
                      <a:pt x="136" y="650"/>
                      <a:pt x="130" y="627"/>
                    </a:cubicBezTo>
                    <a:cubicBezTo>
                      <a:pt x="127" y="605"/>
                      <a:pt x="136" y="605"/>
                      <a:pt x="125" y="593"/>
                    </a:cubicBezTo>
                    <a:cubicBezTo>
                      <a:pt x="110" y="582"/>
                      <a:pt x="110" y="588"/>
                      <a:pt x="108" y="579"/>
                    </a:cubicBezTo>
                    <a:cubicBezTo>
                      <a:pt x="105" y="574"/>
                      <a:pt x="108" y="579"/>
                      <a:pt x="99" y="560"/>
                    </a:cubicBezTo>
                    <a:cubicBezTo>
                      <a:pt x="88" y="540"/>
                      <a:pt x="71" y="534"/>
                      <a:pt x="74" y="500"/>
                    </a:cubicBezTo>
                    <a:cubicBezTo>
                      <a:pt x="74" y="466"/>
                      <a:pt x="74" y="461"/>
                      <a:pt x="74" y="461"/>
                    </a:cubicBezTo>
                    <a:cubicBezTo>
                      <a:pt x="74" y="461"/>
                      <a:pt x="56" y="449"/>
                      <a:pt x="62" y="429"/>
                    </a:cubicBezTo>
                    <a:cubicBezTo>
                      <a:pt x="68" y="410"/>
                      <a:pt x="71" y="415"/>
                      <a:pt x="68" y="410"/>
                    </a:cubicBezTo>
                    <a:cubicBezTo>
                      <a:pt x="65" y="404"/>
                      <a:pt x="62" y="407"/>
                      <a:pt x="59" y="398"/>
                    </a:cubicBezTo>
                    <a:cubicBezTo>
                      <a:pt x="54" y="390"/>
                      <a:pt x="51" y="390"/>
                      <a:pt x="51" y="387"/>
                    </a:cubicBezTo>
                    <a:cubicBezTo>
                      <a:pt x="51" y="384"/>
                      <a:pt x="48" y="379"/>
                      <a:pt x="48" y="376"/>
                    </a:cubicBezTo>
                    <a:cubicBezTo>
                      <a:pt x="48" y="373"/>
                      <a:pt x="48" y="370"/>
                      <a:pt x="48" y="370"/>
                    </a:cubicBezTo>
                    <a:cubicBezTo>
                      <a:pt x="42" y="376"/>
                      <a:pt x="42" y="376"/>
                      <a:pt x="42" y="376"/>
                    </a:cubicBezTo>
                    <a:cubicBezTo>
                      <a:pt x="42" y="376"/>
                      <a:pt x="0" y="808"/>
                      <a:pt x="432" y="874"/>
                    </a:cubicBezTo>
                    <a:cubicBezTo>
                      <a:pt x="432" y="874"/>
                      <a:pt x="345" y="854"/>
                      <a:pt x="325" y="837"/>
                    </a:cubicBezTo>
                    <a:cubicBezTo>
                      <a:pt x="325" y="834"/>
                      <a:pt x="325" y="834"/>
                      <a:pt x="323" y="831"/>
                    </a:cubicBezTo>
                    <a:cubicBezTo>
                      <a:pt x="323" y="831"/>
                      <a:pt x="323" y="811"/>
                      <a:pt x="325" y="811"/>
                    </a:cubicBezTo>
                    <a:cubicBezTo>
                      <a:pt x="328" y="811"/>
                      <a:pt x="331" y="814"/>
                      <a:pt x="334" y="814"/>
                    </a:cubicBezTo>
                    <a:cubicBezTo>
                      <a:pt x="336" y="814"/>
                      <a:pt x="339" y="814"/>
                      <a:pt x="342" y="811"/>
                    </a:cubicBezTo>
                    <a:cubicBezTo>
                      <a:pt x="348" y="806"/>
                      <a:pt x="356" y="800"/>
                      <a:pt x="356" y="800"/>
                    </a:cubicBezTo>
                    <a:cubicBezTo>
                      <a:pt x="356" y="808"/>
                      <a:pt x="356" y="808"/>
                      <a:pt x="356" y="808"/>
                    </a:cubicBezTo>
                    <a:lnTo>
                      <a:pt x="356" y="808"/>
                    </a:lnTo>
                    <a:cubicBezTo>
                      <a:pt x="356" y="808"/>
                      <a:pt x="359" y="808"/>
                      <a:pt x="370" y="806"/>
                    </a:cubicBezTo>
                    <a:cubicBezTo>
                      <a:pt x="390" y="803"/>
                      <a:pt x="390" y="806"/>
                      <a:pt x="396" y="803"/>
                    </a:cubicBezTo>
                    <a:cubicBezTo>
                      <a:pt x="401" y="800"/>
                      <a:pt x="407" y="788"/>
                      <a:pt x="413" y="788"/>
                    </a:cubicBezTo>
                    <a:cubicBezTo>
                      <a:pt x="413" y="788"/>
                      <a:pt x="416" y="788"/>
                      <a:pt x="416" y="791"/>
                    </a:cubicBezTo>
                    <a:cubicBezTo>
                      <a:pt x="421" y="803"/>
                      <a:pt x="410" y="797"/>
                      <a:pt x="421" y="803"/>
                    </a:cubicBezTo>
                    <a:cubicBezTo>
                      <a:pt x="421" y="803"/>
                      <a:pt x="424" y="803"/>
                      <a:pt x="427" y="803"/>
                    </a:cubicBezTo>
                    <a:cubicBezTo>
                      <a:pt x="435" y="803"/>
                      <a:pt x="447" y="800"/>
                      <a:pt x="447" y="800"/>
                    </a:cubicBezTo>
                    <a:cubicBezTo>
                      <a:pt x="447" y="800"/>
                      <a:pt x="455" y="800"/>
                      <a:pt x="467" y="800"/>
                    </a:cubicBezTo>
                    <a:cubicBezTo>
                      <a:pt x="472" y="800"/>
                      <a:pt x="478" y="800"/>
                      <a:pt x="481" y="797"/>
                    </a:cubicBezTo>
                    <a:cubicBezTo>
                      <a:pt x="484" y="794"/>
                      <a:pt x="484" y="791"/>
                      <a:pt x="486" y="791"/>
                    </a:cubicBezTo>
                    <a:cubicBezTo>
                      <a:pt x="486" y="791"/>
                      <a:pt x="486" y="791"/>
                      <a:pt x="489" y="791"/>
                    </a:cubicBezTo>
                    <a:cubicBezTo>
                      <a:pt x="492" y="791"/>
                      <a:pt x="495" y="800"/>
                      <a:pt x="495" y="800"/>
                    </a:cubicBezTo>
                    <a:cubicBezTo>
                      <a:pt x="481" y="808"/>
                      <a:pt x="481" y="808"/>
                      <a:pt x="481" y="808"/>
                    </a:cubicBezTo>
                    <a:cubicBezTo>
                      <a:pt x="464" y="820"/>
                      <a:pt x="464" y="820"/>
                      <a:pt x="464" y="820"/>
                    </a:cubicBezTo>
                    <a:cubicBezTo>
                      <a:pt x="464" y="820"/>
                      <a:pt x="458" y="823"/>
                      <a:pt x="464" y="825"/>
                    </a:cubicBezTo>
                    <a:cubicBezTo>
                      <a:pt x="469" y="828"/>
                      <a:pt x="472" y="828"/>
                      <a:pt x="481" y="828"/>
                    </a:cubicBezTo>
                    <a:cubicBezTo>
                      <a:pt x="486" y="831"/>
                      <a:pt x="498" y="837"/>
                      <a:pt x="503" y="837"/>
                    </a:cubicBezTo>
                    <a:cubicBezTo>
                      <a:pt x="506" y="837"/>
                      <a:pt x="506" y="837"/>
                      <a:pt x="509" y="837"/>
                    </a:cubicBezTo>
                    <a:cubicBezTo>
                      <a:pt x="512" y="828"/>
                      <a:pt x="515" y="825"/>
                      <a:pt x="518" y="820"/>
                    </a:cubicBezTo>
                    <a:cubicBezTo>
                      <a:pt x="520" y="817"/>
                      <a:pt x="518" y="808"/>
                      <a:pt x="526" y="808"/>
                    </a:cubicBezTo>
                    <a:cubicBezTo>
                      <a:pt x="534" y="808"/>
                      <a:pt x="540" y="811"/>
                      <a:pt x="540" y="811"/>
                    </a:cubicBezTo>
                    <a:cubicBezTo>
                      <a:pt x="534" y="825"/>
                      <a:pt x="534" y="825"/>
                      <a:pt x="534" y="825"/>
                    </a:cubicBezTo>
                    <a:cubicBezTo>
                      <a:pt x="534" y="825"/>
                      <a:pt x="545" y="823"/>
                      <a:pt x="551" y="823"/>
                    </a:cubicBezTo>
                    <a:cubicBezTo>
                      <a:pt x="554" y="823"/>
                      <a:pt x="557" y="828"/>
                      <a:pt x="560" y="828"/>
                    </a:cubicBezTo>
                    <a:cubicBezTo>
                      <a:pt x="562" y="828"/>
                      <a:pt x="562" y="828"/>
                      <a:pt x="565" y="825"/>
                    </a:cubicBezTo>
                    <a:cubicBezTo>
                      <a:pt x="571" y="817"/>
                      <a:pt x="574" y="817"/>
                      <a:pt x="579" y="817"/>
                    </a:cubicBezTo>
                    <a:cubicBezTo>
                      <a:pt x="585" y="817"/>
                      <a:pt x="594" y="814"/>
                      <a:pt x="599" y="814"/>
                    </a:cubicBezTo>
                    <a:cubicBezTo>
                      <a:pt x="599" y="814"/>
                      <a:pt x="599" y="814"/>
                      <a:pt x="602" y="814"/>
                    </a:cubicBezTo>
                    <a:cubicBezTo>
                      <a:pt x="605" y="814"/>
                      <a:pt x="611" y="817"/>
                      <a:pt x="613" y="817"/>
                    </a:cubicBezTo>
                    <a:cubicBezTo>
                      <a:pt x="616" y="817"/>
                      <a:pt x="630" y="825"/>
                      <a:pt x="633" y="825"/>
                    </a:cubicBezTo>
                    <a:lnTo>
                      <a:pt x="636" y="825"/>
                    </a:lnTo>
                    <a:cubicBezTo>
                      <a:pt x="636" y="825"/>
                      <a:pt x="642" y="823"/>
                      <a:pt x="647" y="823"/>
                    </a:cubicBezTo>
                    <a:lnTo>
                      <a:pt x="647" y="823"/>
                    </a:lnTo>
                    <a:cubicBezTo>
                      <a:pt x="653" y="823"/>
                      <a:pt x="656" y="823"/>
                      <a:pt x="656" y="823"/>
                    </a:cubicBezTo>
                    <a:cubicBezTo>
                      <a:pt x="656" y="823"/>
                      <a:pt x="605" y="871"/>
                      <a:pt x="501" y="874"/>
                    </a:cubicBezTo>
                    <a:cubicBezTo>
                      <a:pt x="501" y="874"/>
                      <a:pt x="501" y="874"/>
                      <a:pt x="503" y="874"/>
                    </a:cubicBezTo>
                    <a:cubicBezTo>
                      <a:pt x="526" y="874"/>
                      <a:pt x="602" y="871"/>
                      <a:pt x="687" y="828"/>
                    </a:cubicBezTo>
                    <a:cubicBezTo>
                      <a:pt x="752" y="794"/>
                      <a:pt x="820" y="741"/>
                      <a:pt x="874" y="650"/>
                    </a:cubicBezTo>
                    <a:cubicBezTo>
                      <a:pt x="973" y="481"/>
                      <a:pt x="947" y="274"/>
                      <a:pt x="809" y="136"/>
                    </a:cubicBezTo>
                    <a:cubicBezTo>
                      <a:pt x="758" y="85"/>
                      <a:pt x="690" y="42"/>
                      <a:pt x="608" y="14"/>
                    </a:cubicBezTo>
                    <a:cubicBezTo>
                      <a:pt x="608" y="14"/>
                      <a:pt x="837" y="99"/>
                      <a:pt x="896" y="319"/>
                    </a:cubicBezTo>
                    <a:cubicBezTo>
                      <a:pt x="896" y="322"/>
                      <a:pt x="896" y="322"/>
                      <a:pt x="896" y="322"/>
                    </a:cubicBezTo>
                    <a:cubicBezTo>
                      <a:pt x="891" y="317"/>
                      <a:pt x="891" y="319"/>
                      <a:pt x="885" y="308"/>
                    </a:cubicBezTo>
                    <a:cubicBezTo>
                      <a:pt x="879" y="300"/>
                      <a:pt x="882" y="302"/>
                      <a:pt x="879" y="294"/>
                    </a:cubicBezTo>
                    <a:cubicBezTo>
                      <a:pt x="877" y="291"/>
                      <a:pt x="877" y="291"/>
                      <a:pt x="877" y="291"/>
                    </a:cubicBezTo>
                    <a:cubicBezTo>
                      <a:pt x="874" y="288"/>
                      <a:pt x="874" y="291"/>
                      <a:pt x="871" y="285"/>
                    </a:cubicBezTo>
                    <a:cubicBezTo>
                      <a:pt x="865" y="277"/>
                      <a:pt x="865" y="280"/>
                      <a:pt x="860" y="274"/>
                    </a:cubicBezTo>
                    <a:cubicBezTo>
                      <a:pt x="857" y="271"/>
                      <a:pt x="851" y="257"/>
                      <a:pt x="848" y="251"/>
                    </a:cubicBezTo>
                    <a:cubicBezTo>
                      <a:pt x="845" y="248"/>
                      <a:pt x="837" y="248"/>
                      <a:pt x="834" y="246"/>
                    </a:cubicBezTo>
                    <a:cubicBezTo>
                      <a:pt x="831" y="246"/>
                      <a:pt x="831" y="243"/>
                      <a:pt x="828" y="243"/>
                    </a:cubicBezTo>
                    <a:cubicBezTo>
                      <a:pt x="828" y="243"/>
                      <a:pt x="828" y="243"/>
                      <a:pt x="828" y="246"/>
                    </a:cubicBezTo>
                    <a:cubicBezTo>
                      <a:pt x="826" y="251"/>
                      <a:pt x="834" y="260"/>
                      <a:pt x="834" y="260"/>
                    </a:cubicBezTo>
                    <a:cubicBezTo>
                      <a:pt x="834" y="274"/>
                      <a:pt x="834" y="274"/>
                      <a:pt x="834" y="274"/>
                    </a:cubicBezTo>
                    <a:cubicBezTo>
                      <a:pt x="834" y="274"/>
                      <a:pt x="840" y="291"/>
                      <a:pt x="840" y="294"/>
                    </a:cubicBezTo>
                    <a:cubicBezTo>
                      <a:pt x="840" y="300"/>
                      <a:pt x="837" y="311"/>
                      <a:pt x="837" y="311"/>
                    </a:cubicBezTo>
                    <a:cubicBezTo>
                      <a:pt x="837" y="311"/>
                      <a:pt x="834" y="322"/>
                      <a:pt x="828" y="325"/>
                    </a:cubicBezTo>
                    <a:cubicBezTo>
                      <a:pt x="826" y="328"/>
                      <a:pt x="803" y="331"/>
                      <a:pt x="803" y="331"/>
                    </a:cubicBezTo>
                    <a:cubicBezTo>
                      <a:pt x="803" y="331"/>
                      <a:pt x="794" y="322"/>
                      <a:pt x="792" y="317"/>
                    </a:cubicBezTo>
                    <a:cubicBezTo>
                      <a:pt x="786" y="308"/>
                      <a:pt x="772" y="305"/>
                      <a:pt x="772" y="302"/>
                    </a:cubicBezTo>
                    <a:cubicBezTo>
                      <a:pt x="769" y="300"/>
                      <a:pt x="775" y="294"/>
                      <a:pt x="769" y="285"/>
                    </a:cubicBezTo>
                    <a:cubicBezTo>
                      <a:pt x="760" y="277"/>
                      <a:pt x="769" y="280"/>
                      <a:pt x="760" y="271"/>
                    </a:cubicBezTo>
                    <a:cubicBezTo>
                      <a:pt x="752" y="266"/>
                      <a:pt x="752" y="266"/>
                      <a:pt x="752" y="266"/>
                    </a:cubicBezTo>
                    <a:cubicBezTo>
                      <a:pt x="752" y="266"/>
                      <a:pt x="746" y="263"/>
                      <a:pt x="741" y="263"/>
                    </a:cubicBezTo>
                    <a:cubicBezTo>
                      <a:pt x="738" y="263"/>
                      <a:pt x="735" y="266"/>
                      <a:pt x="738" y="268"/>
                    </a:cubicBezTo>
                    <a:cubicBezTo>
                      <a:pt x="746" y="280"/>
                      <a:pt x="738" y="291"/>
                      <a:pt x="743" y="291"/>
                    </a:cubicBezTo>
                    <a:cubicBezTo>
                      <a:pt x="743" y="291"/>
                      <a:pt x="743" y="291"/>
                      <a:pt x="746" y="291"/>
                    </a:cubicBezTo>
                    <a:lnTo>
                      <a:pt x="746" y="291"/>
                    </a:lnTo>
                    <a:lnTo>
                      <a:pt x="749" y="291"/>
                    </a:lnTo>
                    <a:cubicBezTo>
                      <a:pt x="752" y="291"/>
                      <a:pt x="752" y="294"/>
                      <a:pt x="755" y="297"/>
                    </a:cubicBezTo>
                    <a:cubicBezTo>
                      <a:pt x="760" y="308"/>
                      <a:pt x="760" y="311"/>
                      <a:pt x="763" y="314"/>
                    </a:cubicBezTo>
                    <a:cubicBezTo>
                      <a:pt x="766" y="317"/>
                      <a:pt x="769" y="331"/>
                      <a:pt x="772" y="331"/>
                    </a:cubicBezTo>
                    <a:cubicBezTo>
                      <a:pt x="775" y="334"/>
                      <a:pt x="789" y="331"/>
                      <a:pt x="786" y="336"/>
                    </a:cubicBezTo>
                    <a:cubicBezTo>
                      <a:pt x="786" y="342"/>
                      <a:pt x="780" y="351"/>
                      <a:pt x="786" y="351"/>
                    </a:cubicBezTo>
                    <a:cubicBezTo>
                      <a:pt x="792" y="353"/>
                      <a:pt x="794" y="356"/>
                      <a:pt x="797" y="356"/>
                    </a:cubicBezTo>
                    <a:lnTo>
                      <a:pt x="797" y="356"/>
                    </a:lnTo>
                    <a:cubicBezTo>
                      <a:pt x="800" y="356"/>
                      <a:pt x="800" y="356"/>
                      <a:pt x="800" y="356"/>
                    </a:cubicBezTo>
                    <a:lnTo>
                      <a:pt x="800" y="356"/>
                    </a:lnTo>
                    <a:cubicBezTo>
                      <a:pt x="803" y="356"/>
                      <a:pt x="803" y="356"/>
                      <a:pt x="803" y="356"/>
                    </a:cubicBezTo>
                    <a:cubicBezTo>
                      <a:pt x="803" y="356"/>
                      <a:pt x="803" y="356"/>
                      <a:pt x="809" y="353"/>
                    </a:cubicBezTo>
                    <a:cubicBezTo>
                      <a:pt x="814" y="351"/>
                      <a:pt x="823" y="351"/>
                      <a:pt x="823" y="351"/>
                    </a:cubicBezTo>
                    <a:cubicBezTo>
                      <a:pt x="823" y="351"/>
                      <a:pt x="834" y="359"/>
                      <a:pt x="834" y="362"/>
                    </a:cubicBezTo>
                    <a:cubicBezTo>
                      <a:pt x="834" y="365"/>
                      <a:pt x="828" y="381"/>
                      <a:pt x="828" y="381"/>
                    </a:cubicBezTo>
                    <a:cubicBezTo>
                      <a:pt x="820" y="398"/>
                      <a:pt x="820" y="398"/>
                      <a:pt x="820" y="398"/>
                    </a:cubicBezTo>
                    <a:cubicBezTo>
                      <a:pt x="820" y="398"/>
                      <a:pt x="823" y="429"/>
                      <a:pt x="817" y="429"/>
                    </a:cubicBezTo>
                    <a:cubicBezTo>
                      <a:pt x="811" y="429"/>
                      <a:pt x="806" y="444"/>
                      <a:pt x="803" y="446"/>
                    </a:cubicBezTo>
                    <a:cubicBezTo>
                      <a:pt x="797" y="446"/>
                      <a:pt x="797" y="469"/>
                      <a:pt x="797" y="469"/>
                    </a:cubicBezTo>
                    <a:cubicBezTo>
                      <a:pt x="789" y="481"/>
                      <a:pt x="789" y="481"/>
                      <a:pt x="789" y="481"/>
                    </a:cubicBezTo>
                    <a:cubicBezTo>
                      <a:pt x="789" y="481"/>
                      <a:pt x="789" y="495"/>
                      <a:pt x="789" y="497"/>
                    </a:cubicBezTo>
                    <a:cubicBezTo>
                      <a:pt x="789" y="503"/>
                      <a:pt x="792" y="520"/>
                      <a:pt x="789" y="529"/>
                    </a:cubicBezTo>
                    <a:cubicBezTo>
                      <a:pt x="789" y="537"/>
                      <a:pt x="775" y="543"/>
                      <a:pt x="775" y="543"/>
                    </a:cubicBezTo>
                    <a:cubicBezTo>
                      <a:pt x="775" y="543"/>
                      <a:pt x="792" y="560"/>
                      <a:pt x="783" y="560"/>
                    </a:cubicBezTo>
                    <a:cubicBezTo>
                      <a:pt x="775" y="562"/>
                      <a:pt x="766" y="574"/>
                      <a:pt x="763" y="576"/>
                    </a:cubicBezTo>
                    <a:cubicBezTo>
                      <a:pt x="763" y="582"/>
                      <a:pt x="763" y="588"/>
                      <a:pt x="758" y="588"/>
                    </a:cubicBezTo>
                    <a:cubicBezTo>
                      <a:pt x="752" y="591"/>
                      <a:pt x="743" y="591"/>
                      <a:pt x="743" y="593"/>
                    </a:cubicBezTo>
                    <a:cubicBezTo>
                      <a:pt x="743" y="596"/>
                      <a:pt x="743" y="608"/>
                      <a:pt x="743" y="608"/>
                    </a:cubicBezTo>
                    <a:cubicBezTo>
                      <a:pt x="727" y="633"/>
                      <a:pt x="727" y="633"/>
                      <a:pt x="727" y="633"/>
                    </a:cubicBezTo>
                    <a:cubicBezTo>
                      <a:pt x="707" y="650"/>
                      <a:pt x="707" y="650"/>
                      <a:pt x="707" y="650"/>
                    </a:cubicBezTo>
                    <a:cubicBezTo>
                      <a:pt x="707" y="650"/>
                      <a:pt x="710" y="661"/>
                      <a:pt x="704" y="661"/>
                    </a:cubicBezTo>
                    <a:cubicBezTo>
                      <a:pt x="699" y="661"/>
                      <a:pt x="679" y="670"/>
                      <a:pt x="673" y="673"/>
                    </a:cubicBezTo>
                    <a:cubicBezTo>
                      <a:pt x="670" y="676"/>
                      <a:pt x="656" y="684"/>
                      <a:pt x="650" y="684"/>
                    </a:cubicBezTo>
                    <a:cubicBezTo>
                      <a:pt x="647" y="684"/>
                      <a:pt x="650" y="690"/>
                      <a:pt x="650" y="690"/>
                    </a:cubicBezTo>
                    <a:cubicBezTo>
                      <a:pt x="650" y="690"/>
                      <a:pt x="647" y="690"/>
                      <a:pt x="645" y="684"/>
                    </a:cubicBezTo>
                    <a:cubicBezTo>
                      <a:pt x="636" y="670"/>
                      <a:pt x="645" y="678"/>
                      <a:pt x="636" y="661"/>
                    </a:cubicBezTo>
                    <a:cubicBezTo>
                      <a:pt x="628" y="647"/>
                      <a:pt x="628" y="659"/>
                      <a:pt x="628" y="647"/>
                    </a:cubicBezTo>
                    <a:cubicBezTo>
                      <a:pt x="628" y="633"/>
                      <a:pt x="630" y="644"/>
                      <a:pt x="628" y="633"/>
                    </a:cubicBezTo>
                    <a:cubicBezTo>
                      <a:pt x="628" y="622"/>
                      <a:pt x="633" y="630"/>
                      <a:pt x="625" y="616"/>
                    </a:cubicBezTo>
                    <a:cubicBezTo>
                      <a:pt x="619" y="605"/>
                      <a:pt x="622" y="608"/>
                      <a:pt x="613" y="599"/>
                    </a:cubicBezTo>
                    <a:cubicBezTo>
                      <a:pt x="605" y="591"/>
                      <a:pt x="599" y="599"/>
                      <a:pt x="602" y="585"/>
                    </a:cubicBezTo>
                    <a:cubicBezTo>
                      <a:pt x="608" y="574"/>
                      <a:pt x="605" y="585"/>
                      <a:pt x="608" y="574"/>
                    </a:cubicBezTo>
                    <a:cubicBezTo>
                      <a:pt x="611" y="560"/>
                      <a:pt x="608" y="557"/>
                      <a:pt x="616" y="551"/>
                    </a:cubicBezTo>
                    <a:cubicBezTo>
                      <a:pt x="625" y="546"/>
                      <a:pt x="630" y="543"/>
                      <a:pt x="630" y="537"/>
                    </a:cubicBezTo>
                    <a:cubicBezTo>
                      <a:pt x="628" y="529"/>
                      <a:pt x="628" y="526"/>
                      <a:pt x="628" y="520"/>
                    </a:cubicBezTo>
                    <a:cubicBezTo>
                      <a:pt x="625" y="515"/>
                      <a:pt x="616" y="506"/>
                      <a:pt x="616" y="503"/>
                    </a:cubicBezTo>
                    <a:cubicBezTo>
                      <a:pt x="613" y="500"/>
                      <a:pt x="613" y="503"/>
                      <a:pt x="608" y="492"/>
                    </a:cubicBezTo>
                    <a:cubicBezTo>
                      <a:pt x="602" y="483"/>
                      <a:pt x="599" y="478"/>
                      <a:pt x="599" y="478"/>
                    </a:cubicBezTo>
                    <a:cubicBezTo>
                      <a:pt x="599" y="478"/>
                      <a:pt x="596" y="458"/>
                      <a:pt x="596" y="449"/>
                    </a:cubicBezTo>
                    <a:cubicBezTo>
                      <a:pt x="596" y="446"/>
                      <a:pt x="596" y="446"/>
                      <a:pt x="596" y="446"/>
                    </a:cubicBezTo>
                    <a:lnTo>
                      <a:pt x="594" y="446"/>
                    </a:lnTo>
                    <a:lnTo>
                      <a:pt x="594" y="446"/>
                    </a:lnTo>
                    <a:cubicBezTo>
                      <a:pt x="594" y="446"/>
                      <a:pt x="594" y="446"/>
                      <a:pt x="596" y="441"/>
                    </a:cubicBezTo>
                    <a:cubicBezTo>
                      <a:pt x="599" y="427"/>
                      <a:pt x="599" y="418"/>
                      <a:pt x="599" y="418"/>
                    </a:cubicBezTo>
                    <a:cubicBezTo>
                      <a:pt x="599" y="418"/>
                      <a:pt x="585" y="410"/>
                      <a:pt x="579" y="410"/>
                    </a:cubicBezTo>
                    <a:lnTo>
                      <a:pt x="579" y="410"/>
                    </a:lnTo>
                    <a:cubicBezTo>
                      <a:pt x="574" y="410"/>
                      <a:pt x="574" y="415"/>
                      <a:pt x="571" y="415"/>
                    </a:cubicBezTo>
                    <a:cubicBezTo>
                      <a:pt x="568" y="415"/>
                      <a:pt x="565" y="415"/>
                      <a:pt x="562" y="412"/>
                    </a:cubicBezTo>
                    <a:cubicBezTo>
                      <a:pt x="554" y="404"/>
                      <a:pt x="557" y="401"/>
                      <a:pt x="554" y="398"/>
                    </a:cubicBezTo>
                    <a:cubicBezTo>
                      <a:pt x="551" y="395"/>
                      <a:pt x="548" y="395"/>
                      <a:pt x="548" y="395"/>
                    </a:cubicBezTo>
                    <a:cubicBezTo>
                      <a:pt x="545" y="395"/>
                      <a:pt x="543" y="395"/>
                      <a:pt x="540" y="398"/>
                    </a:cubicBezTo>
                    <a:cubicBezTo>
                      <a:pt x="534" y="404"/>
                      <a:pt x="523" y="404"/>
                      <a:pt x="515" y="407"/>
                    </a:cubicBezTo>
                    <a:cubicBezTo>
                      <a:pt x="506" y="410"/>
                      <a:pt x="503" y="410"/>
                      <a:pt x="498" y="410"/>
                    </a:cubicBezTo>
                    <a:cubicBezTo>
                      <a:pt x="498" y="410"/>
                      <a:pt x="492" y="410"/>
                      <a:pt x="489" y="410"/>
                    </a:cubicBezTo>
                    <a:cubicBezTo>
                      <a:pt x="481" y="410"/>
                      <a:pt x="472" y="412"/>
                      <a:pt x="467" y="412"/>
                    </a:cubicBezTo>
                    <a:cubicBezTo>
                      <a:pt x="461" y="412"/>
                      <a:pt x="455" y="410"/>
                      <a:pt x="452" y="410"/>
                    </a:cubicBezTo>
                    <a:cubicBezTo>
                      <a:pt x="444" y="404"/>
                      <a:pt x="444" y="412"/>
                      <a:pt x="438" y="401"/>
                    </a:cubicBezTo>
                    <a:cubicBezTo>
                      <a:pt x="435" y="390"/>
                      <a:pt x="438" y="393"/>
                      <a:pt x="430" y="387"/>
                    </a:cubicBezTo>
                    <a:cubicBezTo>
                      <a:pt x="421" y="381"/>
                      <a:pt x="418" y="384"/>
                      <a:pt x="416" y="376"/>
                    </a:cubicBezTo>
                    <a:cubicBezTo>
                      <a:pt x="416" y="367"/>
                      <a:pt x="421" y="370"/>
                      <a:pt x="413" y="362"/>
                    </a:cubicBezTo>
                    <a:cubicBezTo>
                      <a:pt x="413" y="359"/>
                      <a:pt x="410" y="359"/>
                      <a:pt x="410" y="359"/>
                    </a:cubicBezTo>
                    <a:cubicBezTo>
                      <a:pt x="410" y="359"/>
                      <a:pt x="410" y="359"/>
                      <a:pt x="413" y="359"/>
                    </a:cubicBezTo>
                    <a:lnTo>
                      <a:pt x="413" y="359"/>
                    </a:lnTo>
                    <a:cubicBezTo>
                      <a:pt x="413" y="359"/>
                      <a:pt x="410" y="356"/>
                      <a:pt x="407" y="353"/>
                    </a:cubicBezTo>
                    <a:cubicBezTo>
                      <a:pt x="396" y="339"/>
                      <a:pt x="390" y="351"/>
                      <a:pt x="396" y="339"/>
                    </a:cubicBezTo>
                    <a:cubicBezTo>
                      <a:pt x="398" y="331"/>
                      <a:pt x="401" y="336"/>
                      <a:pt x="401" y="325"/>
                    </a:cubicBezTo>
                    <a:cubicBezTo>
                      <a:pt x="401" y="319"/>
                      <a:pt x="404" y="319"/>
                      <a:pt x="407" y="319"/>
                    </a:cubicBezTo>
                    <a:lnTo>
                      <a:pt x="407" y="319"/>
                    </a:lnTo>
                    <a:cubicBezTo>
                      <a:pt x="410" y="319"/>
                      <a:pt x="410" y="319"/>
                      <a:pt x="410" y="319"/>
                    </a:cubicBezTo>
                    <a:cubicBezTo>
                      <a:pt x="413" y="319"/>
                      <a:pt x="416" y="319"/>
                      <a:pt x="410" y="305"/>
                    </a:cubicBezTo>
                    <a:cubicBezTo>
                      <a:pt x="398" y="280"/>
                      <a:pt x="396" y="285"/>
                      <a:pt x="407" y="266"/>
                    </a:cubicBezTo>
                    <a:cubicBezTo>
                      <a:pt x="416" y="248"/>
                      <a:pt x="430" y="240"/>
                      <a:pt x="432" y="237"/>
                    </a:cubicBezTo>
                    <a:cubicBezTo>
                      <a:pt x="435" y="234"/>
                      <a:pt x="438" y="223"/>
                      <a:pt x="444" y="220"/>
                    </a:cubicBezTo>
                    <a:cubicBezTo>
                      <a:pt x="447" y="217"/>
                      <a:pt x="444" y="214"/>
                      <a:pt x="450" y="214"/>
                    </a:cubicBezTo>
                    <a:lnTo>
                      <a:pt x="452" y="214"/>
                    </a:lnTo>
                    <a:cubicBezTo>
                      <a:pt x="455" y="214"/>
                      <a:pt x="455" y="214"/>
                      <a:pt x="455" y="214"/>
                    </a:cubicBezTo>
                    <a:cubicBezTo>
                      <a:pt x="464" y="214"/>
                      <a:pt x="472" y="212"/>
                      <a:pt x="478" y="206"/>
                    </a:cubicBezTo>
                    <a:cubicBezTo>
                      <a:pt x="484" y="200"/>
                      <a:pt x="492" y="189"/>
                      <a:pt x="498" y="189"/>
                    </a:cubicBezTo>
                    <a:cubicBezTo>
                      <a:pt x="498" y="189"/>
                      <a:pt x="498" y="189"/>
                      <a:pt x="501" y="189"/>
                    </a:cubicBezTo>
                    <a:lnTo>
                      <a:pt x="501" y="189"/>
                    </a:lnTo>
                    <a:cubicBezTo>
                      <a:pt x="501" y="189"/>
                      <a:pt x="501" y="189"/>
                      <a:pt x="503" y="189"/>
                    </a:cubicBezTo>
                    <a:cubicBezTo>
                      <a:pt x="503" y="189"/>
                      <a:pt x="506" y="189"/>
                      <a:pt x="509" y="189"/>
                    </a:cubicBezTo>
                    <a:cubicBezTo>
                      <a:pt x="518" y="186"/>
                      <a:pt x="520" y="183"/>
                      <a:pt x="526" y="183"/>
                    </a:cubicBezTo>
                    <a:cubicBezTo>
                      <a:pt x="529" y="183"/>
                      <a:pt x="526" y="186"/>
                      <a:pt x="529" y="186"/>
                    </a:cubicBezTo>
                    <a:cubicBezTo>
                      <a:pt x="529" y="186"/>
                      <a:pt x="529" y="186"/>
                      <a:pt x="537" y="183"/>
                    </a:cubicBezTo>
                    <a:cubicBezTo>
                      <a:pt x="554" y="181"/>
                      <a:pt x="551" y="181"/>
                      <a:pt x="554" y="181"/>
                    </a:cubicBezTo>
                    <a:cubicBezTo>
                      <a:pt x="560" y="181"/>
                      <a:pt x="557" y="181"/>
                      <a:pt x="562" y="183"/>
                    </a:cubicBezTo>
                    <a:cubicBezTo>
                      <a:pt x="565" y="183"/>
                      <a:pt x="565" y="183"/>
                      <a:pt x="565" y="183"/>
                    </a:cubicBezTo>
                    <a:lnTo>
                      <a:pt x="568" y="181"/>
                    </a:lnTo>
                    <a:cubicBezTo>
                      <a:pt x="571" y="178"/>
                      <a:pt x="571" y="178"/>
                      <a:pt x="571" y="178"/>
                    </a:cubicBezTo>
                    <a:cubicBezTo>
                      <a:pt x="571" y="178"/>
                      <a:pt x="571" y="178"/>
                      <a:pt x="571" y="183"/>
                    </a:cubicBezTo>
                    <a:cubicBezTo>
                      <a:pt x="571" y="200"/>
                      <a:pt x="565" y="206"/>
                      <a:pt x="577" y="206"/>
                    </a:cubicBezTo>
                    <a:cubicBezTo>
                      <a:pt x="591" y="209"/>
                      <a:pt x="577" y="209"/>
                      <a:pt x="591" y="209"/>
                    </a:cubicBezTo>
                    <a:cubicBezTo>
                      <a:pt x="602" y="209"/>
                      <a:pt x="599" y="212"/>
                      <a:pt x="605" y="214"/>
                    </a:cubicBezTo>
                    <a:cubicBezTo>
                      <a:pt x="611" y="217"/>
                      <a:pt x="613" y="220"/>
                      <a:pt x="625" y="220"/>
                    </a:cubicBezTo>
                    <a:cubicBezTo>
                      <a:pt x="630" y="220"/>
                      <a:pt x="625" y="226"/>
                      <a:pt x="628" y="226"/>
                    </a:cubicBezTo>
                    <a:cubicBezTo>
                      <a:pt x="628" y="226"/>
                      <a:pt x="628" y="226"/>
                      <a:pt x="633" y="220"/>
                    </a:cubicBezTo>
                    <a:cubicBezTo>
                      <a:pt x="645" y="209"/>
                      <a:pt x="630" y="206"/>
                      <a:pt x="636" y="206"/>
                    </a:cubicBezTo>
                    <a:cubicBezTo>
                      <a:pt x="639" y="206"/>
                      <a:pt x="642" y="206"/>
                      <a:pt x="647" y="206"/>
                    </a:cubicBezTo>
                    <a:cubicBezTo>
                      <a:pt x="667" y="209"/>
                      <a:pt x="673" y="212"/>
                      <a:pt x="676" y="212"/>
                    </a:cubicBezTo>
                    <a:cubicBezTo>
                      <a:pt x="676" y="212"/>
                      <a:pt x="676" y="212"/>
                      <a:pt x="679" y="212"/>
                    </a:cubicBezTo>
                    <a:lnTo>
                      <a:pt x="679" y="212"/>
                    </a:lnTo>
                    <a:cubicBezTo>
                      <a:pt x="681" y="212"/>
                      <a:pt x="681" y="212"/>
                      <a:pt x="681" y="212"/>
                    </a:cubicBezTo>
                    <a:cubicBezTo>
                      <a:pt x="681" y="212"/>
                      <a:pt x="681" y="212"/>
                      <a:pt x="684" y="212"/>
                    </a:cubicBezTo>
                    <a:cubicBezTo>
                      <a:pt x="684" y="212"/>
                      <a:pt x="687" y="212"/>
                      <a:pt x="693" y="209"/>
                    </a:cubicBezTo>
                    <a:cubicBezTo>
                      <a:pt x="699" y="206"/>
                      <a:pt x="701" y="206"/>
                      <a:pt x="704" y="206"/>
                    </a:cubicBezTo>
                    <a:lnTo>
                      <a:pt x="707" y="206"/>
                    </a:lnTo>
                    <a:cubicBezTo>
                      <a:pt x="710" y="209"/>
                      <a:pt x="713" y="212"/>
                      <a:pt x="713" y="212"/>
                    </a:cubicBezTo>
                    <a:cubicBezTo>
                      <a:pt x="715" y="212"/>
                      <a:pt x="715" y="212"/>
                      <a:pt x="715" y="209"/>
                    </a:cubicBezTo>
                    <a:cubicBezTo>
                      <a:pt x="721" y="200"/>
                      <a:pt x="729" y="203"/>
                      <a:pt x="715" y="195"/>
                    </a:cubicBezTo>
                    <a:cubicBezTo>
                      <a:pt x="710" y="195"/>
                      <a:pt x="707" y="192"/>
                      <a:pt x="704" y="192"/>
                    </a:cubicBezTo>
                    <a:lnTo>
                      <a:pt x="704" y="192"/>
                    </a:lnTo>
                    <a:lnTo>
                      <a:pt x="704" y="192"/>
                    </a:lnTo>
                    <a:cubicBezTo>
                      <a:pt x="701" y="192"/>
                      <a:pt x="699" y="192"/>
                      <a:pt x="699" y="189"/>
                    </a:cubicBezTo>
                    <a:cubicBezTo>
                      <a:pt x="696" y="181"/>
                      <a:pt x="707" y="183"/>
                      <a:pt x="696" y="181"/>
                    </a:cubicBezTo>
                    <a:cubicBezTo>
                      <a:pt x="684" y="178"/>
                      <a:pt x="684" y="178"/>
                      <a:pt x="676" y="175"/>
                    </a:cubicBezTo>
                    <a:lnTo>
                      <a:pt x="673" y="175"/>
                    </a:lnTo>
                    <a:cubicBezTo>
                      <a:pt x="670" y="175"/>
                      <a:pt x="667" y="175"/>
                      <a:pt x="665" y="178"/>
                    </a:cubicBezTo>
                    <a:cubicBezTo>
                      <a:pt x="662" y="178"/>
                      <a:pt x="662" y="178"/>
                      <a:pt x="659" y="178"/>
                    </a:cubicBezTo>
                    <a:cubicBezTo>
                      <a:pt x="656" y="178"/>
                      <a:pt x="656" y="178"/>
                      <a:pt x="656" y="175"/>
                    </a:cubicBezTo>
                    <a:cubicBezTo>
                      <a:pt x="653" y="172"/>
                      <a:pt x="653" y="172"/>
                      <a:pt x="650" y="172"/>
                    </a:cubicBezTo>
                    <a:cubicBezTo>
                      <a:pt x="647" y="172"/>
                      <a:pt x="647" y="172"/>
                      <a:pt x="647" y="172"/>
                    </a:cubicBezTo>
                    <a:cubicBezTo>
                      <a:pt x="645" y="172"/>
                      <a:pt x="645" y="172"/>
                      <a:pt x="645" y="172"/>
                    </a:cubicBezTo>
                    <a:cubicBezTo>
                      <a:pt x="645" y="172"/>
                      <a:pt x="645" y="172"/>
                      <a:pt x="650" y="167"/>
                    </a:cubicBezTo>
                    <a:cubicBezTo>
                      <a:pt x="667" y="153"/>
                      <a:pt x="665" y="147"/>
                      <a:pt x="670" y="147"/>
                    </a:cubicBezTo>
                    <a:cubicBezTo>
                      <a:pt x="670" y="147"/>
                      <a:pt x="670" y="147"/>
                      <a:pt x="673" y="147"/>
                    </a:cubicBezTo>
                    <a:cubicBezTo>
                      <a:pt x="681" y="150"/>
                      <a:pt x="681" y="158"/>
                      <a:pt x="684" y="158"/>
                    </a:cubicBezTo>
                    <a:cubicBezTo>
                      <a:pt x="687" y="158"/>
                      <a:pt x="687" y="155"/>
                      <a:pt x="690" y="155"/>
                    </a:cubicBezTo>
                    <a:cubicBezTo>
                      <a:pt x="696" y="150"/>
                      <a:pt x="710" y="144"/>
                      <a:pt x="696" y="136"/>
                    </a:cubicBezTo>
                    <a:cubicBezTo>
                      <a:pt x="681" y="127"/>
                      <a:pt x="693" y="130"/>
                      <a:pt x="679" y="124"/>
                    </a:cubicBezTo>
                    <a:cubicBezTo>
                      <a:pt x="676" y="124"/>
                      <a:pt x="676" y="124"/>
                      <a:pt x="676" y="124"/>
                    </a:cubicBezTo>
                    <a:cubicBezTo>
                      <a:pt x="670" y="124"/>
                      <a:pt x="665" y="127"/>
                      <a:pt x="659" y="133"/>
                    </a:cubicBezTo>
                    <a:cubicBezTo>
                      <a:pt x="656" y="139"/>
                      <a:pt x="650" y="144"/>
                      <a:pt x="647" y="144"/>
                    </a:cubicBezTo>
                    <a:lnTo>
                      <a:pt x="647" y="144"/>
                    </a:lnTo>
                    <a:cubicBezTo>
                      <a:pt x="642" y="141"/>
                      <a:pt x="639" y="139"/>
                      <a:pt x="636" y="139"/>
                    </a:cubicBezTo>
                    <a:lnTo>
                      <a:pt x="633" y="139"/>
                    </a:lnTo>
                    <a:cubicBezTo>
                      <a:pt x="628" y="141"/>
                      <a:pt x="628" y="153"/>
                      <a:pt x="628" y="161"/>
                    </a:cubicBezTo>
                    <a:cubicBezTo>
                      <a:pt x="628" y="164"/>
                      <a:pt x="630" y="167"/>
                      <a:pt x="630" y="167"/>
                    </a:cubicBezTo>
                    <a:cubicBezTo>
                      <a:pt x="628" y="167"/>
                      <a:pt x="628" y="167"/>
                      <a:pt x="622" y="164"/>
                    </a:cubicBezTo>
                    <a:cubicBezTo>
                      <a:pt x="608" y="158"/>
                      <a:pt x="636" y="161"/>
                      <a:pt x="605" y="150"/>
                    </a:cubicBezTo>
                    <a:cubicBezTo>
                      <a:pt x="591" y="144"/>
                      <a:pt x="579" y="141"/>
                      <a:pt x="574" y="141"/>
                    </a:cubicBezTo>
                    <a:cubicBezTo>
                      <a:pt x="568" y="141"/>
                      <a:pt x="562" y="144"/>
                      <a:pt x="562" y="147"/>
                    </a:cubicBezTo>
                    <a:cubicBezTo>
                      <a:pt x="557" y="150"/>
                      <a:pt x="551" y="150"/>
                      <a:pt x="548" y="153"/>
                    </a:cubicBezTo>
                    <a:cubicBezTo>
                      <a:pt x="545" y="155"/>
                      <a:pt x="551" y="158"/>
                      <a:pt x="551" y="158"/>
                    </a:cubicBezTo>
                    <a:cubicBezTo>
                      <a:pt x="551" y="158"/>
                      <a:pt x="548" y="158"/>
                      <a:pt x="545" y="155"/>
                    </a:cubicBezTo>
                    <a:cubicBezTo>
                      <a:pt x="543" y="153"/>
                      <a:pt x="540" y="153"/>
                      <a:pt x="537" y="153"/>
                    </a:cubicBezTo>
                    <a:cubicBezTo>
                      <a:pt x="529" y="153"/>
                      <a:pt x="520" y="158"/>
                      <a:pt x="520" y="158"/>
                    </a:cubicBezTo>
                    <a:cubicBezTo>
                      <a:pt x="520" y="158"/>
                      <a:pt x="520" y="158"/>
                      <a:pt x="518" y="158"/>
                    </a:cubicBezTo>
                    <a:cubicBezTo>
                      <a:pt x="518" y="158"/>
                      <a:pt x="515" y="158"/>
                      <a:pt x="512" y="161"/>
                    </a:cubicBezTo>
                    <a:cubicBezTo>
                      <a:pt x="509" y="164"/>
                      <a:pt x="501" y="167"/>
                      <a:pt x="495" y="167"/>
                    </a:cubicBezTo>
                    <a:cubicBezTo>
                      <a:pt x="492" y="167"/>
                      <a:pt x="492" y="167"/>
                      <a:pt x="489" y="167"/>
                    </a:cubicBezTo>
                    <a:cubicBezTo>
                      <a:pt x="484" y="164"/>
                      <a:pt x="469" y="170"/>
                      <a:pt x="481" y="155"/>
                    </a:cubicBezTo>
                    <a:cubicBezTo>
                      <a:pt x="492" y="139"/>
                      <a:pt x="484" y="147"/>
                      <a:pt x="503" y="141"/>
                    </a:cubicBezTo>
                    <a:cubicBezTo>
                      <a:pt x="520" y="133"/>
                      <a:pt x="545" y="133"/>
                      <a:pt x="523" y="127"/>
                    </a:cubicBezTo>
                    <a:cubicBezTo>
                      <a:pt x="501" y="121"/>
                      <a:pt x="534" y="121"/>
                      <a:pt x="506" y="107"/>
                    </a:cubicBezTo>
                    <a:cubicBezTo>
                      <a:pt x="495" y="102"/>
                      <a:pt x="489" y="102"/>
                      <a:pt x="484" y="102"/>
                    </a:cubicBezTo>
                    <a:lnTo>
                      <a:pt x="481" y="102"/>
                    </a:lnTo>
                    <a:cubicBezTo>
                      <a:pt x="478" y="102"/>
                      <a:pt x="478" y="102"/>
                      <a:pt x="478" y="102"/>
                    </a:cubicBezTo>
                    <a:cubicBezTo>
                      <a:pt x="475" y="102"/>
                      <a:pt x="475" y="102"/>
                      <a:pt x="475" y="93"/>
                    </a:cubicBezTo>
                    <a:cubicBezTo>
                      <a:pt x="475" y="76"/>
                      <a:pt x="475" y="73"/>
                      <a:pt x="469" y="73"/>
                    </a:cubicBezTo>
                    <a:cubicBezTo>
                      <a:pt x="469" y="73"/>
                      <a:pt x="469" y="73"/>
                      <a:pt x="467" y="73"/>
                    </a:cubicBezTo>
                    <a:cubicBezTo>
                      <a:pt x="461" y="73"/>
                      <a:pt x="444" y="79"/>
                      <a:pt x="435" y="79"/>
                    </a:cubicBezTo>
                    <a:cubicBezTo>
                      <a:pt x="430" y="82"/>
                      <a:pt x="432" y="82"/>
                      <a:pt x="430" y="82"/>
                    </a:cubicBezTo>
                    <a:cubicBezTo>
                      <a:pt x="430" y="82"/>
                      <a:pt x="427" y="82"/>
                      <a:pt x="424" y="79"/>
                    </a:cubicBezTo>
                    <a:cubicBezTo>
                      <a:pt x="418" y="76"/>
                      <a:pt x="416" y="76"/>
                      <a:pt x="413" y="76"/>
                    </a:cubicBezTo>
                    <a:lnTo>
                      <a:pt x="410" y="76"/>
                    </a:lnTo>
                    <a:cubicBezTo>
                      <a:pt x="410" y="76"/>
                      <a:pt x="410" y="76"/>
                      <a:pt x="407" y="76"/>
                    </a:cubicBezTo>
                    <a:cubicBezTo>
                      <a:pt x="407" y="76"/>
                      <a:pt x="407" y="76"/>
                      <a:pt x="410" y="70"/>
                    </a:cubicBezTo>
                    <a:cubicBezTo>
                      <a:pt x="416" y="59"/>
                      <a:pt x="416" y="56"/>
                      <a:pt x="424" y="48"/>
                    </a:cubicBezTo>
                    <a:cubicBezTo>
                      <a:pt x="430" y="42"/>
                      <a:pt x="430" y="22"/>
                      <a:pt x="444" y="22"/>
                    </a:cubicBezTo>
                    <a:cubicBezTo>
                      <a:pt x="444" y="22"/>
                      <a:pt x="447" y="22"/>
                      <a:pt x="450" y="25"/>
                    </a:cubicBezTo>
                    <a:cubicBezTo>
                      <a:pt x="472" y="36"/>
                      <a:pt x="464" y="34"/>
                      <a:pt x="481" y="34"/>
                    </a:cubicBezTo>
                    <a:cubicBezTo>
                      <a:pt x="481" y="34"/>
                      <a:pt x="484" y="34"/>
                      <a:pt x="486" y="34"/>
                    </a:cubicBezTo>
                    <a:cubicBezTo>
                      <a:pt x="498" y="34"/>
                      <a:pt x="503" y="31"/>
                      <a:pt x="503" y="28"/>
                    </a:cubicBezTo>
                    <a:cubicBezTo>
                      <a:pt x="503" y="25"/>
                      <a:pt x="484" y="17"/>
                      <a:pt x="484" y="17"/>
                    </a:cubicBezTo>
                    <a:cubicBezTo>
                      <a:pt x="484" y="17"/>
                      <a:pt x="484" y="17"/>
                      <a:pt x="481" y="17"/>
                    </a:cubicBezTo>
                    <a:cubicBezTo>
                      <a:pt x="481" y="17"/>
                      <a:pt x="481" y="17"/>
                      <a:pt x="481" y="14"/>
                    </a:cubicBezTo>
                    <a:cubicBezTo>
                      <a:pt x="484" y="11"/>
                      <a:pt x="486" y="5"/>
                      <a:pt x="486" y="5"/>
                    </a:cubicBezTo>
                    <a:lnTo>
                      <a:pt x="486" y="5"/>
                    </a:lnTo>
                    <a:cubicBezTo>
                      <a:pt x="481" y="0"/>
                      <a:pt x="481" y="0"/>
                      <a:pt x="4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17" name="Freeform 121"/>
              <p:cNvSpPr>
                <a:spLocks noChangeArrowheads="1"/>
              </p:cNvSpPr>
              <p:nvPr/>
            </p:nvSpPr>
            <p:spPr bwMode="auto">
              <a:xfrm>
                <a:off x="5423" y="1937"/>
                <a:ext cx="247" cy="159"/>
              </a:xfrm>
              <a:custGeom>
                <a:avLst/>
                <a:gdLst>
                  <a:gd name="T0" fmla="*/ 563 w 1095"/>
                  <a:gd name="T1" fmla="*/ 670 h 705"/>
                  <a:gd name="T2" fmla="*/ 563 w 1095"/>
                  <a:gd name="T3" fmla="*/ 670 h 705"/>
                  <a:gd name="T4" fmla="*/ 486 w 1095"/>
                  <a:gd name="T5" fmla="*/ 591 h 705"/>
                  <a:gd name="T6" fmla="*/ 563 w 1095"/>
                  <a:gd name="T7" fmla="*/ 512 h 705"/>
                  <a:gd name="T8" fmla="*/ 642 w 1095"/>
                  <a:gd name="T9" fmla="*/ 591 h 705"/>
                  <a:gd name="T10" fmla="*/ 563 w 1095"/>
                  <a:gd name="T11" fmla="*/ 670 h 705"/>
                  <a:gd name="T12" fmla="*/ 435 w 1095"/>
                  <a:gd name="T13" fmla="*/ 546 h 705"/>
                  <a:gd name="T14" fmla="*/ 435 w 1095"/>
                  <a:gd name="T15" fmla="*/ 546 h 705"/>
                  <a:gd name="T16" fmla="*/ 362 w 1095"/>
                  <a:gd name="T17" fmla="*/ 472 h 705"/>
                  <a:gd name="T18" fmla="*/ 435 w 1095"/>
                  <a:gd name="T19" fmla="*/ 402 h 705"/>
                  <a:gd name="T20" fmla="*/ 506 w 1095"/>
                  <a:gd name="T21" fmla="*/ 472 h 705"/>
                  <a:gd name="T22" fmla="*/ 435 w 1095"/>
                  <a:gd name="T23" fmla="*/ 546 h 705"/>
                  <a:gd name="T24" fmla="*/ 390 w 1095"/>
                  <a:gd name="T25" fmla="*/ 382 h 705"/>
                  <a:gd name="T26" fmla="*/ 390 w 1095"/>
                  <a:gd name="T27" fmla="*/ 382 h 705"/>
                  <a:gd name="T28" fmla="*/ 328 w 1095"/>
                  <a:gd name="T29" fmla="*/ 317 h 705"/>
                  <a:gd name="T30" fmla="*/ 390 w 1095"/>
                  <a:gd name="T31" fmla="*/ 254 h 705"/>
                  <a:gd name="T32" fmla="*/ 452 w 1095"/>
                  <a:gd name="T33" fmla="*/ 317 h 705"/>
                  <a:gd name="T34" fmla="*/ 390 w 1095"/>
                  <a:gd name="T35" fmla="*/ 382 h 705"/>
                  <a:gd name="T36" fmla="*/ 438 w 1095"/>
                  <a:gd name="T37" fmla="*/ 223 h 705"/>
                  <a:gd name="T38" fmla="*/ 438 w 1095"/>
                  <a:gd name="T39" fmla="*/ 223 h 705"/>
                  <a:gd name="T40" fmla="*/ 390 w 1095"/>
                  <a:gd name="T41" fmla="*/ 175 h 705"/>
                  <a:gd name="T42" fmla="*/ 438 w 1095"/>
                  <a:gd name="T43" fmla="*/ 127 h 705"/>
                  <a:gd name="T44" fmla="*/ 483 w 1095"/>
                  <a:gd name="T45" fmla="*/ 175 h 705"/>
                  <a:gd name="T46" fmla="*/ 438 w 1095"/>
                  <a:gd name="T47" fmla="*/ 223 h 705"/>
                  <a:gd name="T48" fmla="*/ 882 w 1095"/>
                  <a:gd name="T49" fmla="*/ 305 h 705"/>
                  <a:gd name="T50" fmla="*/ 882 w 1095"/>
                  <a:gd name="T51" fmla="*/ 305 h 705"/>
                  <a:gd name="T52" fmla="*/ 789 w 1095"/>
                  <a:gd name="T53" fmla="*/ 212 h 705"/>
                  <a:gd name="T54" fmla="*/ 882 w 1095"/>
                  <a:gd name="T55" fmla="*/ 119 h 705"/>
                  <a:gd name="T56" fmla="*/ 975 w 1095"/>
                  <a:gd name="T57" fmla="*/ 212 h 705"/>
                  <a:gd name="T58" fmla="*/ 882 w 1095"/>
                  <a:gd name="T59" fmla="*/ 305 h 705"/>
                  <a:gd name="T60" fmla="*/ 812 w 1095"/>
                  <a:gd name="T61" fmla="*/ 0 h 705"/>
                  <a:gd name="T62" fmla="*/ 812 w 1095"/>
                  <a:gd name="T63" fmla="*/ 0 h 705"/>
                  <a:gd name="T64" fmla="*/ 531 w 1095"/>
                  <a:gd name="T65" fmla="*/ 704 h 705"/>
                  <a:gd name="T66" fmla="*/ 548 w 1095"/>
                  <a:gd name="T67" fmla="*/ 704 h 705"/>
                  <a:gd name="T68" fmla="*/ 842 w 1095"/>
                  <a:gd name="T69" fmla="*/ 416 h 705"/>
                  <a:gd name="T70" fmla="*/ 1043 w 1095"/>
                  <a:gd name="T71" fmla="*/ 158 h 705"/>
                  <a:gd name="T72" fmla="*/ 812 w 1095"/>
                  <a:gd name="T73" fmla="*/ 0 h 705"/>
                  <a:gd name="T74" fmla="*/ 563 w 1095"/>
                  <a:gd name="T75" fmla="*/ 67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5" h="705">
                    <a:moveTo>
                      <a:pt x="563" y="670"/>
                    </a:moveTo>
                    <a:lnTo>
                      <a:pt x="563" y="670"/>
                    </a:lnTo>
                    <a:cubicBezTo>
                      <a:pt x="520" y="670"/>
                      <a:pt x="486" y="633"/>
                      <a:pt x="486" y="591"/>
                    </a:cubicBezTo>
                    <a:cubicBezTo>
                      <a:pt x="486" y="546"/>
                      <a:pt x="520" y="512"/>
                      <a:pt x="563" y="512"/>
                    </a:cubicBezTo>
                    <a:cubicBezTo>
                      <a:pt x="608" y="512"/>
                      <a:pt x="642" y="546"/>
                      <a:pt x="642" y="591"/>
                    </a:cubicBezTo>
                    <a:cubicBezTo>
                      <a:pt x="642" y="633"/>
                      <a:pt x="608" y="670"/>
                      <a:pt x="563" y="670"/>
                    </a:cubicBezTo>
                    <a:lnTo>
                      <a:pt x="435" y="546"/>
                    </a:lnTo>
                    <a:lnTo>
                      <a:pt x="435" y="546"/>
                    </a:lnTo>
                    <a:cubicBezTo>
                      <a:pt x="396" y="546"/>
                      <a:pt x="362" y="512"/>
                      <a:pt x="362" y="472"/>
                    </a:cubicBezTo>
                    <a:cubicBezTo>
                      <a:pt x="362" y="432"/>
                      <a:pt x="396" y="402"/>
                      <a:pt x="435" y="402"/>
                    </a:cubicBezTo>
                    <a:cubicBezTo>
                      <a:pt x="475" y="402"/>
                      <a:pt x="506" y="432"/>
                      <a:pt x="506" y="472"/>
                    </a:cubicBezTo>
                    <a:cubicBezTo>
                      <a:pt x="506" y="512"/>
                      <a:pt x="475" y="546"/>
                      <a:pt x="435" y="546"/>
                    </a:cubicBezTo>
                    <a:lnTo>
                      <a:pt x="390" y="382"/>
                    </a:lnTo>
                    <a:lnTo>
                      <a:pt x="390" y="382"/>
                    </a:lnTo>
                    <a:cubicBezTo>
                      <a:pt x="356" y="382"/>
                      <a:pt x="328" y="354"/>
                      <a:pt x="328" y="317"/>
                    </a:cubicBezTo>
                    <a:cubicBezTo>
                      <a:pt x="328" y="283"/>
                      <a:pt x="356" y="254"/>
                      <a:pt x="390" y="254"/>
                    </a:cubicBezTo>
                    <a:cubicBezTo>
                      <a:pt x="424" y="254"/>
                      <a:pt x="452" y="283"/>
                      <a:pt x="452" y="317"/>
                    </a:cubicBezTo>
                    <a:cubicBezTo>
                      <a:pt x="452" y="354"/>
                      <a:pt x="424" y="382"/>
                      <a:pt x="390" y="382"/>
                    </a:cubicBezTo>
                    <a:lnTo>
                      <a:pt x="438" y="223"/>
                    </a:lnTo>
                    <a:lnTo>
                      <a:pt x="438" y="223"/>
                    </a:lnTo>
                    <a:cubicBezTo>
                      <a:pt x="410" y="223"/>
                      <a:pt x="390" y="201"/>
                      <a:pt x="390" y="175"/>
                    </a:cubicBezTo>
                    <a:cubicBezTo>
                      <a:pt x="390" y="150"/>
                      <a:pt x="410" y="127"/>
                      <a:pt x="438" y="127"/>
                    </a:cubicBezTo>
                    <a:cubicBezTo>
                      <a:pt x="463" y="127"/>
                      <a:pt x="483" y="150"/>
                      <a:pt x="483" y="175"/>
                    </a:cubicBezTo>
                    <a:cubicBezTo>
                      <a:pt x="483" y="201"/>
                      <a:pt x="463" y="223"/>
                      <a:pt x="438" y="223"/>
                    </a:cubicBezTo>
                    <a:lnTo>
                      <a:pt x="882" y="305"/>
                    </a:lnTo>
                    <a:lnTo>
                      <a:pt x="882" y="305"/>
                    </a:lnTo>
                    <a:cubicBezTo>
                      <a:pt x="831" y="305"/>
                      <a:pt x="789" y="263"/>
                      <a:pt x="789" y="212"/>
                    </a:cubicBezTo>
                    <a:cubicBezTo>
                      <a:pt x="789" y="161"/>
                      <a:pt x="831" y="119"/>
                      <a:pt x="882" y="119"/>
                    </a:cubicBezTo>
                    <a:cubicBezTo>
                      <a:pt x="933" y="119"/>
                      <a:pt x="975" y="161"/>
                      <a:pt x="975" y="212"/>
                    </a:cubicBezTo>
                    <a:cubicBezTo>
                      <a:pt x="975" y="263"/>
                      <a:pt x="933" y="305"/>
                      <a:pt x="882" y="305"/>
                    </a:cubicBezTo>
                    <a:lnTo>
                      <a:pt x="812" y="0"/>
                    </a:lnTo>
                    <a:lnTo>
                      <a:pt x="812" y="0"/>
                    </a:lnTo>
                    <a:cubicBezTo>
                      <a:pt x="0" y="11"/>
                      <a:pt x="322" y="687"/>
                      <a:pt x="531" y="704"/>
                    </a:cubicBezTo>
                    <a:cubicBezTo>
                      <a:pt x="537" y="704"/>
                      <a:pt x="543" y="704"/>
                      <a:pt x="548" y="704"/>
                    </a:cubicBezTo>
                    <a:cubicBezTo>
                      <a:pt x="741" y="704"/>
                      <a:pt x="712" y="466"/>
                      <a:pt x="842" y="416"/>
                    </a:cubicBezTo>
                    <a:cubicBezTo>
                      <a:pt x="975" y="362"/>
                      <a:pt x="1094" y="300"/>
                      <a:pt x="1043" y="158"/>
                    </a:cubicBezTo>
                    <a:cubicBezTo>
                      <a:pt x="993" y="17"/>
                      <a:pt x="812" y="0"/>
                      <a:pt x="812" y="0"/>
                    </a:cubicBezTo>
                    <a:lnTo>
                      <a:pt x="563" y="6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18" name="Freeform 122"/>
              <p:cNvSpPr>
                <a:spLocks noChangeArrowheads="1"/>
              </p:cNvSpPr>
              <p:nvPr/>
            </p:nvSpPr>
            <p:spPr bwMode="auto">
              <a:xfrm>
                <a:off x="6380" y="1846"/>
                <a:ext cx="313" cy="258"/>
              </a:xfrm>
              <a:custGeom>
                <a:avLst/>
                <a:gdLst>
                  <a:gd name="T0" fmla="*/ 316 w 1386"/>
                  <a:gd name="T1" fmla="*/ 1029 h 1144"/>
                  <a:gd name="T2" fmla="*/ 316 w 1386"/>
                  <a:gd name="T3" fmla="*/ 1029 h 1144"/>
                  <a:gd name="T4" fmla="*/ 209 w 1386"/>
                  <a:gd name="T5" fmla="*/ 976 h 1144"/>
                  <a:gd name="T6" fmla="*/ 237 w 1386"/>
                  <a:gd name="T7" fmla="*/ 787 h 1144"/>
                  <a:gd name="T8" fmla="*/ 316 w 1386"/>
                  <a:gd name="T9" fmla="*/ 761 h 1144"/>
                  <a:gd name="T10" fmla="*/ 427 w 1386"/>
                  <a:gd name="T11" fmla="*/ 815 h 1144"/>
                  <a:gd name="T12" fmla="*/ 398 w 1386"/>
                  <a:gd name="T13" fmla="*/ 1004 h 1144"/>
                  <a:gd name="T14" fmla="*/ 316 w 1386"/>
                  <a:gd name="T15" fmla="*/ 1029 h 1144"/>
                  <a:gd name="T16" fmla="*/ 862 w 1386"/>
                  <a:gd name="T17" fmla="*/ 625 h 1144"/>
                  <a:gd name="T18" fmla="*/ 862 w 1386"/>
                  <a:gd name="T19" fmla="*/ 625 h 1144"/>
                  <a:gd name="T20" fmla="*/ 806 w 1386"/>
                  <a:gd name="T21" fmla="*/ 597 h 1144"/>
                  <a:gd name="T22" fmla="*/ 820 w 1386"/>
                  <a:gd name="T23" fmla="*/ 504 h 1144"/>
                  <a:gd name="T24" fmla="*/ 859 w 1386"/>
                  <a:gd name="T25" fmla="*/ 489 h 1144"/>
                  <a:gd name="T26" fmla="*/ 916 w 1386"/>
                  <a:gd name="T27" fmla="*/ 518 h 1144"/>
                  <a:gd name="T28" fmla="*/ 901 w 1386"/>
                  <a:gd name="T29" fmla="*/ 611 h 1144"/>
                  <a:gd name="T30" fmla="*/ 862 w 1386"/>
                  <a:gd name="T31" fmla="*/ 625 h 1144"/>
                  <a:gd name="T32" fmla="*/ 794 w 1386"/>
                  <a:gd name="T33" fmla="*/ 444 h 1144"/>
                  <a:gd name="T34" fmla="*/ 794 w 1386"/>
                  <a:gd name="T35" fmla="*/ 444 h 1144"/>
                  <a:gd name="T36" fmla="*/ 720 w 1386"/>
                  <a:gd name="T37" fmla="*/ 408 h 1144"/>
                  <a:gd name="T38" fmla="*/ 740 w 1386"/>
                  <a:gd name="T39" fmla="*/ 280 h 1144"/>
                  <a:gd name="T40" fmla="*/ 794 w 1386"/>
                  <a:gd name="T41" fmla="*/ 263 h 1144"/>
                  <a:gd name="T42" fmla="*/ 867 w 1386"/>
                  <a:gd name="T43" fmla="*/ 300 h 1144"/>
                  <a:gd name="T44" fmla="*/ 848 w 1386"/>
                  <a:gd name="T45" fmla="*/ 427 h 1144"/>
                  <a:gd name="T46" fmla="*/ 794 w 1386"/>
                  <a:gd name="T47" fmla="*/ 444 h 1144"/>
                  <a:gd name="T48" fmla="*/ 613 w 1386"/>
                  <a:gd name="T49" fmla="*/ 317 h 1144"/>
                  <a:gd name="T50" fmla="*/ 613 w 1386"/>
                  <a:gd name="T51" fmla="*/ 317 h 1144"/>
                  <a:gd name="T52" fmla="*/ 528 w 1386"/>
                  <a:gd name="T53" fmla="*/ 274 h 1144"/>
                  <a:gd name="T54" fmla="*/ 548 w 1386"/>
                  <a:gd name="T55" fmla="*/ 130 h 1144"/>
                  <a:gd name="T56" fmla="*/ 610 w 1386"/>
                  <a:gd name="T57" fmla="*/ 111 h 1144"/>
                  <a:gd name="T58" fmla="*/ 692 w 1386"/>
                  <a:gd name="T59" fmla="*/ 153 h 1144"/>
                  <a:gd name="T60" fmla="*/ 672 w 1386"/>
                  <a:gd name="T61" fmla="*/ 297 h 1144"/>
                  <a:gd name="T62" fmla="*/ 613 w 1386"/>
                  <a:gd name="T63" fmla="*/ 317 h 1144"/>
                  <a:gd name="T64" fmla="*/ 361 w 1386"/>
                  <a:gd name="T65" fmla="*/ 300 h 1144"/>
                  <a:gd name="T66" fmla="*/ 361 w 1386"/>
                  <a:gd name="T67" fmla="*/ 300 h 1144"/>
                  <a:gd name="T68" fmla="*/ 271 w 1386"/>
                  <a:gd name="T69" fmla="*/ 255 h 1144"/>
                  <a:gd name="T70" fmla="*/ 293 w 1386"/>
                  <a:gd name="T71" fmla="*/ 96 h 1144"/>
                  <a:gd name="T72" fmla="*/ 359 w 1386"/>
                  <a:gd name="T73" fmla="*/ 76 h 1144"/>
                  <a:gd name="T74" fmla="*/ 449 w 1386"/>
                  <a:gd name="T75" fmla="*/ 122 h 1144"/>
                  <a:gd name="T76" fmla="*/ 429 w 1386"/>
                  <a:gd name="T77" fmla="*/ 277 h 1144"/>
                  <a:gd name="T78" fmla="*/ 361 w 1386"/>
                  <a:gd name="T79" fmla="*/ 300 h 1144"/>
                  <a:gd name="T80" fmla="*/ 427 w 1386"/>
                  <a:gd name="T81" fmla="*/ 0 h 1144"/>
                  <a:gd name="T82" fmla="*/ 427 w 1386"/>
                  <a:gd name="T83" fmla="*/ 0 h 1144"/>
                  <a:gd name="T84" fmla="*/ 302 w 1386"/>
                  <a:gd name="T85" fmla="*/ 29 h 1144"/>
                  <a:gd name="T86" fmla="*/ 189 w 1386"/>
                  <a:gd name="T87" fmla="*/ 628 h 1144"/>
                  <a:gd name="T88" fmla="*/ 178 w 1386"/>
                  <a:gd name="T89" fmla="*/ 1092 h 1144"/>
                  <a:gd name="T90" fmla="*/ 347 w 1386"/>
                  <a:gd name="T91" fmla="*/ 1143 h 1144"/>
                  <a:gd name="T92" fmla="*/ 579 w 1386"/>
                  <a:gd name="T93" fmla="*/ 1077 h 1144"/>
                  <a:gd name="T94" fmla="*/ 427 w 1386"/>
                  <a:gd name="T95" fmla="*/ 0 h 1144"/>
                  <a:gd name="T96" fmla="*/ 316 w 1386"/>
                  <a:gd name="T97" fmla="*/ 1029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6" h="1144">
                    <a:moveTo>
                      <a:pt x="316" y="1029"/>
                    </a:moveTo>
                    <a:lnTo>
                      <a:pt x="316" y="1029"/>
                    </a:lnTo>
                    <a:cubicBezTo>
                      <a:pt x="276" y="1029"/>
                      <a:pt x="234" y="1010"/>
                      <a:pt x="209" y="976"/>
                    </a:cubicBezTo>
                    <a:cubicBezTo>
                      <a:pt x="164" y="916"/>
                      <a:pt x="178" y="831"/>
                      <a:pt x="237" y="787"/>
                    </a:cubicBezTo>
                    <a:cubicBezTo>
                      <a:pt x="260" y="770"/>
                      <a:pt x="288" y="761"/>
                      <a:pt x="316" y="761"/>
                    </a:cubicBezTo>
                    <a:cubicBezTo>
                      <a:pt x="359" y="761"/>
                      <a:pt x="398" y="778"/>
                      <a:pt x="427" y="815"/>
                    </a:cubicBezTo>
                    <a:cubicBezTo>
                      <a:pt x="469" y="874"/>
                      <a:pt x="458" y="959"/>
                      <a:pt x="398" y="1004"/>
                    </a:cubicBezTo>
                    <a:cubicBezTo>
                      <a:pt x="373" y="1021"/>
                      <a:pt x="344" y="1029"/>
                      <a:pt x="316" y="1029"/>
                    </a:cubicBezTo>
                    <a:lnTo>
                      <a:pt x="862" y="625"/>
                    </a:lnTo>
                    <a:lnTo>
                      <a:pt x="862" y="625"/>
                    </a:lnTo>
                    <a:cubicBezTo>
                      <a:pt x="839" y="625"/>
                      <a:pt x="820" y="617"/>
                      <a:pt x="806" y="597"/>
                    </a:cubicBezTo>
                    <a:cubicBezTo>
                      <a:pt x="783" y="566"/>
                      <a:pt x="789" y="523"/>
                      <a:pt x="820" y="504"/>
                    </a:cubicBezTo>
                    <a:cubicBezTo>
                      <a:pt x="831" y="492"/>
                      <a:pt x="845" y="489"/>
                      <a:pt x="859" y="489"/>
                    </a:cubicBezTo>
                    <a:cubicBezTo>
                      <a:pt x="879" y="489"/>
                      <a:pt x="901" y="498"/>
                      <a:pt x="916" y="518"/>
                    </a:cubicBezTo>
                    <a:cubicBezTo>
                      <a:pt x="938" y="549"/>
                      <a:pt x="930" y="591"/>
                      <a:pt x="901" y="611"/>
                    </a:cubicBezTo>
                    <a:cubicBezTo>
                      <a:pt x="887" y="622"/>
                      <a:pt x="876" y="625"/>
                      <a:pt x="862" y="625"/>
                    </a:cubicBezTo>
                    <a:lnTo>
                      <a:pt x="794" y="444"/>
                    </a:lnTo>
                    <a:lnTo>
                      <a:pt x="794" y="444"/>
                    </a:lnTo>
                    <a:cubicBezTo>
                      <a:pt x="766" y="444"/>
                      <a:pt x="740" y="433"/>
                      <a:pt x="720" y="408"/>
                    </a:cubicBezTo>
                    <a:cubicBezTo>
                      <a:pt x="692" y="368"/>
                      <a:pt x="701" y="311"/>
                      <a:pt x="740" y="280"/>
                    </a:cubicBezTo>
                    <a:cubicBezTo>
                      <a:pt x="755" y="269"/>
                      <a:pt x="774" y="263"/>
                      <a:pt x="794" y="263"/>
                    </a:cubicBezTo>
                    <a:cubicBezTo>
                      <a:pt x="820" y="263"/>
                      <a:pt x="848" y="277"/>
                      <a:pt x="867" y="300"/>
                    </a:cubicBezTo>
                    <a:cubicBezTo>
                      <a:pt x="896" y="342"/>
                      <a:pt x="887" y="399"/>
                      <a:pt x="848" y="427"/>
                    </a:cubicBezTo>
                    <a:cubicBezTo>
                      <a:pt x="831" y="438"/>
                      <a:pt x="814" y="444"/>
                      <a:pt x="794" y="444"/>
                    </a:cubicBezTo>
                    <a:lnTo>
                      <a:pt x="613" y="317"/>
                    </a:lnTo>
                    <a:lnTo>
                      <a:pt x="613" y="317"/>
                    </a:lnTo>
                    <a:cubicBezTo>
                      <a:pt x="579" y="317"/>
                      <a:pt x="548" y="303"/>
                      <a:pt x="528" y="274"/>
                    </a:cubicBezTo>
                    <a:cubicBezTo>
                      <a:pt x="494" y="227"/>
                      <a:pt x="503" y="164"/>
                      <a:pt x="548" y="130"/>
                    </a:cubicBezTo>
                    <a:cubicBezTo>
                      <a:pt x="568" y="116"/>
                      <a:pt x="588" y="111"/>
                      <a:pt x="610" y="111"/>
                    </a:cubicBezTo>
                    <a:cubicBezTo>
                      <a:pt x="641" y="111"/>
                      <a:pt x="672" y="125"/>
                      <a:pt x="692" y="153"/>
                    </a:cubicBezTo>
                    <a:cubicBezTo>
                      <a:pt x="726" y="198"/>
                      <a:pt x="718" y="263"/>
                      <a:pt x="672" y="297"/>
                    </a:cubicBezTo>
                    <a:cubicBezTo>
                      <a:pt x="653" y="308"/>
                      <a:pt x="633" y="317"/>
                      <a:pt x="613" y="317"/>
                    </a:cubicBezTo>
                    <a:lnTo>
                      <a:pt x="361" y="300"/>
                    </a:lnTo>
                    <a:lnTo>
                      <a:pt x="361" y="300"/>
                    </a:lnTo>
                    <a:cubicBezTo>
                      <a:pt x="327" y="300"/>
                      <a:pt x="293" y="283"/>
                      <a:pt x="271" y="255"/>
                    </a:cubicBezTo>
                    <a:cubicBezTo>
                      <a:pt x="234" y="204"/>
                      <a:pt x="246" y="133"/>
                      <a:pt x="293" y="96"/>
                    </a:cubicBezTo>
                    <a:cubicBezTo>
                      <a:pt x="313" y="82"/>
                      <a:pt x="336" y="76"/>
                      <a:pt x="359" y="76"/>
                    </a:cubicBezTo>
                    <a:cubicBezTo>
                      <a:pt x="395" y="76"/>
                      <a:pt x="429" y="91"/>
                      <a:pt x="449" y="122"/>
                    </a:cubicBezTo>
                    <a:cubicBezTo>
                      <a:pt x="486" y="173"/>
                      <a:pt x="477" y="241"/>
                      <a:pt x="429" y="277"/>
                    </a:cubicBezTo>
                    <a:cubicBezTo>
                      <a:pt x="410" y="291"/>
                      <a:pt x="387" y="300"/>
                      <a:pt x="361" y="300"/>
                    </a:cubicBezTo>
                    <a:lnTo>
                      <a:pt x="427" y="0"/>
                    </a:lnTo>
                    <a:lnTo>
                      <a:pt x="427" y="0"/>
                    </a:lnTo>
                    <a:cubicBezTo>
                      <a:pt x="376" y="0"/>
                      <a:pt x="333" y="9"/>
                      <a:pt x="302" y="29"/>
                    </a:cubicBezTo>
                    <a:cubicBezTo>
                      <a:pt x="48" y="190"/>
                      <a:pt x="296" y="453"/>
                      <a:pt x="189" y="628"/>
                    </a:cubicBezTo>
                    <a:cubicBezTo>
                      <a:pt x="81" y="801"/>
                      <a:pt x="0" y="973"/>
                      <a:pt x="178" y="1092"/>
                    </a:cubicBezTo>
                    <a:cubicBezTo>
                      <a:pt x="232" y="1129"/>
                      <a:pt x="291" y="1143"/>
                      <a:pt x="347" y="1143"/>
                    </a:cubicBezTo>
                    <a:cubicBezTo>
                      <a:pt x="472" y="1143"/>
                      <a:pt x="579" y="1077"/>
                      <a:pt x="579" y="1077"/>
                    </a:cubicBezTo>
                    <a:cubicBezTo>
                      <a:pt x="1385" y="461"/>
                      <a:pt x="766" y="0"/>
                      <a:pt x="427" y="0"/>
                    </a:cubicBezTo>
                    <a:lnTo>
                      <a:pt x="316" y="102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19" name="Freeform 123"/>
              <p:cNvSpPr>
                <a:spLocks noChangeArrowheads="1"/>
              </p:cNvSpPr>
              <p:nvPr/>
            </p:nvSpPr>
            <p:spPr bwMode="auto">
              <a:xfrm>
                <a:off x="5232" y="686"/>
                <a:ext cx="53" cy="49"/>
              </a:xfrm>
              <a:custGeom>
                <a:avLst/>
                <a:gdLst>
                  <a:gd name="T0" fmla="*/ 122 w 239"/>
                  <a:gd name="T1" fmla="*/ 0 h 222"/>
                  <a:gd name="T2" fmla="*/ 122 w 239"/>
                  <a:gd name="T3" fmla="*/ 0 h 222"/>
                  <a:gd name="T4" fmla="*/ 99 w 239"/>
                  <a:gd name="T5" fmla="*/ 3 h 222"/>
                  <a:gd name="T6" fmla="*/ 108 w 239"/>
                  <a:gd name="T7" fmla="*/ 20 h 222"/>
                  <a:gd name="T8" fmla="*/ 99 w 239"/>
                  <a:gd name="T9" fmla="*/ 48 h 222"/>
                  <a:gd name="T10" fmla="*/ 91 w 239"/>
                  <a:gd name="T11" fmla="*/ 51 h 222"/>
                  <a:gd name="T12" fmla="*/ 74 w 239"/>
                  <a:gd name="T13" fmla="*/ 40 h 222"/>
                  <a:gd name="T14" fmla="*/ 62 w 239"/>
                  <a:gd name="T15" fmla="*/ 20 h 222"/>
                  <a:gd name="T16" fmla="*/ 26 w 239"/>
                  <a:gd name="T17" fmla="*/ 161 h 222"/>
                  <a:gd name="T18" fmla="*/ 105 w 239"/>
                  <a:gd name="T19" fmla="*/ 221 h 222"/>
                  <a:gd name="T20" fmla="*/ 105 w 239"/>
                  <a:gd name="T21" fmla="*/ 178 h 222"/>
                  <a:gd name="T22" fmla="*/ 144 w 239"/>
                  <a:gd name="T23" fmla="*/ 173 h 222"/>
                  <a:gd name="T24" fmla="*/ 184 w 239"/>
                  <a:gd name="T25" fmla="*/ 139 h 222"/>
                  <a:gd name="T26" fmla="*/ 218 w 239"/>
                  <a:gd name="T27" fmla="*/ 167 h 222"/>
                  <a:gd name="T28" fmla="*/ 221 w 239"/>
                  <a:gd name="T29" fmla="*/ 62 h 222"/>
                  <a:gd name="T30" fmla="*/ 122 w 239"/>
                  <a:gd name="T3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222">
                    <a:moveTo>
                      <a:pt x="122" y="0"/>
                    </a:moveTo>
                    <a:lnTo>
                      <a:pt x="122" y="0"/>
                    </a:lnTo>
                    <a:cubicBezTo>
                      <a:pt x="116" y="0"/>
                      <a:pt x="108" y="3"/>
                      <a:pt x="99" y="3"/>
                    </a:cubicBezTo>
                    <a:cubicBezTo>
                      <a:pt x="108" y="20"/>
                      <a:pt x="108" y="20"/>
                      <a:pt x="108" y="20"/>
                    </a:cubicBezTo>
                    <a:cubicBezTo>
                      <a:pt x="114" y="31"/>
                      <a:pt x="111" y="43"/>
                      <a:pt x="99" y="48"/>
                    </a:cubicBezTo>
                    <a:cubicBezTo>
                      <a:pt x="96" y="48"/>
                      <a:pt x="94" y="51"/>
                      <a:pt x="91" y="51"/>
                    </a:cubicBezTo>
                    <a:cubicBezTo>
                      <a:pt x="85" y="51"/>
                      <a:pt x="77" y="45"/>
                      <a:pt x="74" y="40"/>
                    </a:cubicBezTo>
                    <a:cubicBezTo>
                      <a:pt x="62" y="20"/>
                      <a:pt x="62" y="20"/>
                      <a:pt x="62" y="20"/>
                    </a:cubicBezTo>
                    <a:cubicBezTo>
                      <a:pt x="17" y="48"/>
                      <a:pt x="0" y="111"/>
                      <a:pt x="26" y="161"/>
                    </a:cubicBezTo>
                    <a:cubicBezTo>
                      <a:pt x="43" y="192"/>
                      <a:pt x="71" y="215"/>
                      <a:pt x="105" y="221"/>
                    </a:cubicBezTo>
                    <a:cubicBezTo>
                      <a:pt x="105" y="178"/>
                      <a:pt x="105" y="178"/>
                      <a:pt x="105" y="178"/>
                    </a:cubicBezTo>
                    <a:cubicBezTo>
                      <a:pt x="144" y="173"/>
                      <a:pt x="144" y="173"/>
                      <a:pt x="144" y="173"/>
                    </a:cubicBezTo>
                    <a:cubicBezTo>
                      <a:pt x="184" y="139"/>
                      <a:pt x="184" y="139"/>
                      <a:pt x="184" y="139"/>
                    </a:cubicBezTo>
                    <a:cubicBezTo>
                      <a:pt x="184" y="139"/>
                      <a:pt x="198" y="150"/>
                      <a:pt x="218" y="167"/>
                    </a:cubicBezTo>
                    <a:cubicBezTo>
                      <a:pt x="235" y="136"/>
                      <a:pt x="238" y="96"/>
                      <a:pt x="221" y="62"/>
                    </a:cubicBezTo>
                    <a:cubicBezTo>
                      <a:pt x="201" y="23"/>
                      <a:pt x="164" y="0"/>
                      <a:pt x="12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20" name="Freeform 124"/>
              <p:cNvSpPr>
                <a:spLocks noChangeArrowheads="1"/>
              </p:cNvSpPr>
              <p:nvPr/>
            </p:nvSpPr>
            <p:spPr bwMode="auto">
              <a:xfrm>
                <a:off x="5265" y="718"/>
                <a:ext cx="136" cy="118"/>
              </a:xfrm>
              <a:custGeom>
                <a:avLst/>
                <a:gdLst>
                  <a:gd name="T0" fmla="*/ 40 w 606"/>
                  <a:gd name="T1" fmla="*/ 0 h 524"/>
                  <a:gd name="T2" fmla="*/ 40 w 606"/>
                  <a:gd name="T3" fmla="*/ 0 h 524"/>
                  <a:gd name="T4" fmla="*/ 0 w 606"/>
                  <a:gd name="T5" fmla="*/ 34 h 524"/>
                  <a:gd name="T6" fmla="*/ 45 w 606"/>
                  <a:gd name="T7" fmla="*/ 25 h 524"/>
                  <a:gd name="T8" fmla="*/ 45 w 606"/>
                  <a:gd name="T9" fmla="*/ 34 h 524"/>
                  <a:gd name="T10" fmla="*/ 48 w 606"/>
                  <a:gd name="T11" fmla="*/ 110 h 524"/>
                  <a:gd name="T12" fmla="*/ 458 w 606"/>
                  <a:gd name="T13" fmla="*/ 483 h 524"/>
                  <a:gd name="T14" fmla="*/ 597 w 606"/>
                  <a:gd name="T15" fmla="*/ 523 h 524"/>
                  <a:gd name="T16" fmla="*/ 597 w 606"/>
                  <a:gd name="T17" fmla="*/ 523 h 524"/>
                  <a:gd name="T18" fmla="*/ 74 w 606"/>
                  <a:gd name="T19" fmla="*/ 28 h 524"/>
                  <a:gd name="T20" fmla="*/ 40 w 606"/>
                  <a:gd name="T2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6" h="524">
                    <a:moveTo>
                      <a:pt x="40" y="0"/>
                    </a:moveTo>
                    <a:lnTo>
                      <a:pt x="40" y="0"/>
                    </a:lnTo>
                    <a:cubicBezTo>
                      <a:pt x="0" y="34"/>
                      <a:pt x="0" y="34"/>
                      <a:pt x="0" y="34"/>
                    </a:cubicBezTo>
                    <a:cubicBezTo>
                      <a:pt x="45" y="25"/>
                      <a:pt x="45" y="25"/>
                      <a:pt x="45" y="25"/>
                    </a:cubicBezTo>
                    <a:cubicBezTo>
                      <a:pt x="45" y="34"/>
                      <a:pt x="45" y="34"/>
                      <a:pt x="45" y="34"/>
                    </a:cubicBezTo>
                    <a:cubicBezTo>
                      <a:pt x="48" y="110"/>
                      <a:pt x="48" y="110"/>
                      <a:pt x="48" y="110"/>
                    </a:cubicBezTo>
                    <a:cubicBezTo>
                      <a:pt x="179" y="229"/>
                      <a:pt x="458" y="483"/>
                      <a:pt x="458" y="483"/>
                    </a:cubicBezTo>
                    <a:cubicBezTo>
                      <a:pt x="458" y="483"/>
                      <a:pt x="577" y="523"/>
                      <a:pt x="597" y="523"/>
                    </a:cubicBezTo>
                    <a:lnTo>
                      <a:pt x="597" y="523"/>
                    </a:lnTo>
                    <a:cubicBezTo>
                      <a:pt x="605" y="520"/>
                      <a:pt x="193" y="138"/>
                      <a:pt x="74" y="28"/>
                    </a:cubicBezTo>
                    <a:cubicBezTo>
                      <a:pt x="54" y="11"/>
                      <a:pt x="40" y="0"/>
                      <a:pt x="4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21" name="Freeform 125"/>
              <p:cNvSpPr>
                <a:spLocks noChangeArrowheads="1"/>
              </p:cNvSpPr>
              <p:nvPr/>
            </p:nvSpPr>
            <p:spPr bwMode="auto">
              <a:xfrm>
                <a:off x="5256" y="724"/>
                <a:ext cx="23" cy="175"/>
              </a:xfrm>
              <a:custGeom>
                <a:avLst/>
                <a:gdLst>
                  <a:gd name="T0" fmla="*/ 84 w 108"/>
                  <a:gd name="T1" fmla="*/ 0 h 776"/>
                  <a:gd name="T2" fmla="*/ 39 w 108"/>
                  <a:gd name="T3" fmla="*/ 9 h 776"/>
                  <a:gd name="T4" fmla="*/ 0 w 108"/>
                  <a:gd name="T5" fmla="*/ 14 h 776"/>
                  <a:gd name="T6" fmla="*/ 0 w 108"/>
                  <a:gd name="T7" fmla="*/ 57 h 776"/>
                  <a:gd name="T8" fmla="*/ 28 w 108"/>
                  <a:gd name="T9" fmla="*/ 645 h 776"/>
                  <a:gd name="T10" fmla="*/ 62 w 108"/>
                  <a:gd name="T11" fmla="*/ 775 h 776"/>
                  <a:gd name="T12" fmla="*/ 107 w 108"/>
                  <a:gd name="T13" fmla="*/ 645 h 776"/>
                  <a:gd name="T14" fmla="*/ 87 w 108"/>
                  <a:gd name="T15" fmla="*/ 85 h 776"/>
                  <a:gd name="T16" fmla="*/ 84 w 108"/>
                  <a:gd name="T17" fmla="*/ 9 h 776"/>
                  <a:gd name="T18" fmla="*/ 84 w 108"/>
                  <a:gd name="T19"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76">
                    <a:moveTo>
                      <a:pt x="84" y="0"/>
                    </a:moveTo>
                    <a:lnTo>
                      <a:pt x="39" y="9"/>
                    </a:lnTo>
                    <a:lnTo>
                      <a:pt x="0" y="14"/>
                    </a:lnTo>
                    <a:lnTo>
                      <a:pt x="0" y="57"/>
                    </a:lnTo>
                    <a:lnTo>
                      <a:pt x="28" y="645"/>
                    </a:lnTo>
                    <a:lnTo>
                      <a:pt x="62" y="775"/>
                    </a:lnTo>
                    <a:lnTo>
                      <a:pt x="107" y="645"/>
                    </a:lnTo>
                    <a:lnTo>
                      <a:pt x="87" y="85"/>
                    </a:lnTo>
                    <a:lnTo>
                      <a:pt x="84" y="9"/>
                    </a:lnTo>
                    <a:lnTo>
                      <a:pt x="8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22" name="Freeform 126"/>
              <p:cNvSpPr>
                <a:spLocks noChangeArrowheads="1"/>
              </p:cNvSpPr>
              <p:nvPr/>
            </p:nvSpPr>
            <p:spPr bwMode="auto">
              <a:xfrm>
                <a:off x="5256" y="724"/>
                <a:ext cx="23" cy="175"/>
              </a:xfrm>
              <a:custGeom>
                <a:avLst/>
                <a:gdLst>
                  <a:gd name="T0" fmla="*/ 84 w 108"/>
                  <a:gd name="T1" fmla="*/ 0 h 776"/>
                  <a:gd name="T2" fmla="*/ 39 w 108"/>
                  <a:gd name="T3" fmla="*/ 9 h 776"/>
                  <a:gd name="T4" fmla="*/ 0 w 108"/>
                  <a:gd name="T5" fmla="*/ 14 h 776"/>
                  <a:gd name="T6" fmla="*/ 0 w 108"/>
                  <a:gd name="T7" fmla="*/ 57 h 776"/>
                  <a:gd name="T8" fmla="*/ 28 w 108"/>
                  <a:gd name="T9" fmla="*/ 645 h 776"/>
                  <a:gd name="T10" fmla="*/ 62 w 108"/>
                  <a:gd name="T11" fmla="*/ 775 h 776"/>
                  <a:gd name="T12" fmla="*/ 107 w 108"/>
                  <a:gd name="T13" fmla="*/ 645 h 776"/>
                  <a:gd name="T14" fmla="*/ 87 w 108"/>
                  <a:gd name="T15" fmla="*/ 85 h 776"/>
                  <a:gd name="T16" fmla="*/ 84 w 108"/>
                  <a:gd name="T17" fmla="*/ 9 h 776"/>
                  <a:gd name="T18" fmla="*/ 84 w 108"/>
                  <a:gd name="T19"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76">
                    <a:moveTo>
                      <a:pt x="84" y="0"/>
                    </a:moveTo>
                    <a:lnTo>
                      <a:pt x="39" y="9"/>
                    </a:lnTo>
                    <a:lnTo>
                      <a:pt x="0" y="14"/>
                    </a:lnTo>
                    <a:lnTo>
                      <a:pt x="0" y="57"/>
                    </a:lnTo>
                    <a:lnTo>
                      <a:pt x="28" y="645"/>
                    </a:lnTo>
                    <a:lnTo>
                      <a:pt x="62" y="775"/>
                    </a:lnTo>
                    <a:lnTo>
                      <a:pt x="107" y="645"/>
                    </a:lnTo>
                    <a:lnTo>
                      <a:pt x="87" y="85"/>
                    </a:lnTo>
                    <a:lnTo>
                      <a:pt x="84" y="9"/>
                    </a:lnTo>
                    <a:lnTo>
                      <a:pt x="84"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23" name="Freeform 127"/>
              <p:cNvSpPr>
                <a:spLocks noChangeArrowheads="1"/>
              </p:cNvSpPr>
              <p:nvPr/>
            </p:nvSpPr>
            <p:spPr bwMode="auto">
              <a:xfrm>
                <a:off x="5239" y="672"/>
                <a:ext cx="18" cy="25"/>
              </a:xfrm>
              <a:custGeom>
                <a:avLst/>
                <a:gdLst>
                  <a:gd name="T0" fmla="*/ 23 w 84"/>
                  <a:gd name="T1" fmla="*/ 0 h 114"/>
                  <a:gd name="T2" fmla="*/ 23 w 84"/>
                  <a:gd name="T3" fmla="*/ 0 h 114"/>
                  <a:gd name="T4" fmla="*/ 14 w 84"/>
                  <a:gd name="T5" fmla="*/ 3 h 114"/>
                  <a:gd name="T6" fmla="*/ 14 w 84"/>
                  <a:gd name="T7" fmla="*/ 3 h 114"/>
                  <a:gd name="T8" fmla="*/ 6 w 84"/>
                  <a:gd name="T9" fmla="*/ 28 h 114"/>
                  <a:gd name="T10" fmla="*/ 31 w 84"/>
                  <a:gd name="T11" fmla="*/ 82 h 114"/>
                  <a:gd name="T12" fmla="*/ 43 w 84"/>
                  <a:gd name="T13" fmla="*/ 102 h 114"/>
                  <a:gd name="T14" fmla="*/ 60 w 84"/>
                  <a:gd name="T15" fmla="*/ 113 h 114"/>
                  <a:gd name="T16" fmla="*/ 68 w 84"/>
                  <a:gd name="T17" fmla="*/ 110 h 114"/>
                  <a:gd name="T18" fmla="*/ 77 w 84"/>
                  <a:gd name="T19" fmla="*/ 82 h 114"/>
                  <a:gd name="T20" fmla="*/ 68 w 84"/>
                  <a:gd name="T21" fmla="*/ 65 h 114"/>
                  <a:gd name="T22" fmla="*/ 43 w 84"/>
                  <a:gd name="T23" fmla="*/ 12 h 114"/>
                  <a:gd name="T24" fmla="*/ 23 w 84"/>
                  <a:gd name="T2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14">
                    <a:moveTo>
                      <a:pt x="23" y="0"/>
                    </a:moveTo>
                    <a:lnTo>
                      <a:pt x="23" y="0"/>
                    </a:lnTo>
                    <a:cubicBezTo>
                      <a:pt x="20" y="0"/>
                      <a:pt x="17" y="0"/>
                      <a:pt x="14" y="3"/>
                    </a:cubicBezTo>
                    <a:lnTo>
                      <a:pt x="14" y="3"/>
                    </a:lnTo>
                    <a:cubicBezTo>
                      <a:pt x="6" y="9"/>
                      <a:pt x="0" y="20"/>
                      <a:pt x="6" y="28"/>
                    </a:cubicBezTo>
                    <a:cubicBezTo>
                      <a:pt x="31" y="82"/>
                      <a:pt x="31" y="82"/>
                      <a:pt x="31" y="82"/>
                    </a:cubicBezTo>
                    <a:cubicBezTo>
                      <a:pt x="43" y="102"/>
                      <a:pt x="43" y="102"/>
                      <a:pt x="43" y="102"/>
                    </a:cubicBezTo>
                    <a:cubicBezTo>
                      <a:pt x="46" y="107"/>
                      <a:pt x="54" y="113"/>
                      <a:pt x="60" y="113"/>
                    </a:cubicBezTo>
                    <a:cubicBezTo>
                      <a:pt x="63" y="113"/>
                      <a:pt x="65" y="110"/>
                      <a:pt x="68" y="110"/>
                    </a:cubicBezTo>
                    <a:cubicBezTo>
                      <a:pt x="80" y="105"/>
                      <a:pt x="83" y="93"/>
                      <a:pt x="77" y="82"/>
                    </a:cubicBezTo>
                    <a:cubicBezTo>
                      <a:pt x="68" y="65"/>
                      <a:pt x="68" y="65"/>
                      <a:pt x="68" y="65"/>
                    </a:cubicBezTo>
                    <a:cubicBezTo>
                      <a:pt x="43" y="12"/>
                      <a:pt x="43" y="12"/>
                      <a:pt x="43" y="12"/>
                    </a:cubicBezTo>
                    <a:cubicBezTo>
                      <a:pt x="37" y="3"/>
                      <a:pt x="31" y="0"/>
                      <a:pt x="2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24" name="Freeform 128"/>
              <p:cNvSpPr>
                <a:spLocks noChangeArrowheads="1"/>
              </p:cNvSpPr>
              <p:nvPr/>
            </p:nvSpPr>
            <p:spPr bwMode="auto">
              <a:xfrm>
                <a:off x="5163" y="1607"/>
                <a:ext cx="53" cy="49"/>
              </a:xfrm>
              <a:custGeom>
                <a:avLst/>
                <a:gdLst>
                  <a:gd name="T0" fmla="*/ 116 w 236"/>
                  <a:gd name="T1" fmla="*/ 0 h 221"/>
                  <a:gd name="T2" fmla="*/ 116 w 236"/>
                  <a:gd name="T3" fmla="*/ 0 h 221"/>
                  <a:gd name="T4" fmla="*/ 34 w 236"/>
                  <a:gd name="T5" fmla="*/ 37 h 221"/>
                  <a:gd name="T6" fmla="*/ 8 w 236"/>
                  <a:gd name="T7" fmla="*/ 133 h 221"/>
                  <a:gd name="T8" fmla="*/ 45 w 236"/>
                  <a:gd name="T9" fmla="*/ 116 h 221"/>
                  <a:gd name="T10" fmla="*/ 65 w 236"/>
                  <a:gd name="T11" fmla="*/ 152 h 221"/>
                  <a:gd name="T12" fmla="*/ 113 w 236"/>
                  <a:gd name="T13" fmla="*/ 178 h 221"/>
                  <a:gd name="T14" fmla="*/ 96 w 236"/>
                  <a:gd name="T15" fmla="*/ 217 h 221"/>
                  <a:gd name="T16" fmla="*/ 116 w 236"/>
                  <a:gd name="T17" fmla="*/ 220 h 221"/>
                  <a:gd name="T18" fmla="*/ 198 w 236"/>
                  <a:gd name="T19" fmla="*/ 183 h 221"/>
                  <a:gd name="T20" fmla="*/ 206 w 236"/>
                  <a:gd name="T21" fmla="*/ 51 h 221"/>
                  <a:gd name="T22" fmla="*/ 195 w 236"/>
                  <a:gd name="T23" fmla="*/ 65 h 221"/>
                  <a:gd name="T24" fmla="*/ 181 w 236"/>
                  <a:gd name="T25" fmla="*/ 71 h 221"/>
                  <a:gd name="T26" fmla="*/ 167 w 236"/>
                  <a:gd name="T27" fmla="*/ 65 h 221"/>
                  <a:gd name="T28" fmla="*/ 164 w 236"/>
                  <a:gd name="T29" fmla="*/ 37 h 221"/>
                  <a:gd name="T30" fmla="*/ 181 w 236"/>
                  <a:gd name="T31" fmla="*/ 19 h 221"/>
                  <a:gd name="T32" fmla="*/ 116 w 236"/>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221">
                    <a:moveTo>
                      <a:pt x="116" y="0"/>
                    </a:moveTo>
                    <a:lnTo>
                      <a:pt x="116" y="0"/>
                    </a:lnTo>
                    <a:cubicBezTo>
                      <a:pt x="84" y="0"/>
                      <a:pt x="56" y="11"/>
                      <a:pt x="34" y="37"/>
                    </a:cubicBezTo>
                    <a:cubicBezTo>
                      <a:pt x="8" y="62"/>
                      <a:pt x="0" y="99"/>
                      <a:pt x="8" y="133"/>
                    </a:cubicBezTo>
                    <a:cubicBezTo>
                      <a:pt x="45" y="116"/>
                      <a:pt x="45" y="116"/>
                      <a:pt x="45" y="116"/>
                    </a:cubicBezTo>
                    <a:cubicBezTo>
                      <a:pt x="65" y="152"/>
                      <a:pt x="65" y="152"/>
                      <a:pt x="65" y="152"/>
                    </a:cubicBezTo>
                    <a:cubicBezTo>
                      <a:pt x="113" y="178"/>
                      <a:pt x="113" y="178"/>
                      <a:pt x="113" y="178"/>
                    </a:cubicBezTo>
                    <a:cubicBezTo>
                      <a:pt x="113" y="178"/>
                      <a:pt x="107" y="192"/>
                      <a:pt x="96" y="217"/>
                    </a:cubicBezTo>
                    <a:cubicBezTo>
                      <a:pt x="102" y="220"/>
                      <a:pt x="107" y="220"/>
                      <a:pt x="116" y="220"/>
                    </a:cubicBezTo>
                    <a:cubicBezTo>
                      <a:pt x="144" y="220"/>
                      <a:pt x="175" y="206"/>
                      <a:pt x="198" y="183"/>
                    </a:cubicBezTo>
                    <a:cubicBezTo>
                      <a:pt x="232" y="147"/>
                      <a:pt x="235" y="90"/>
                      <a:pt x="206" y="51"/>
                    </a:cubicBezTo>
                    <a:cubicBezTo>
                      <a:pt x="195" y="65"/>
                      <a:pt x="195" y="65"/>
                      <a:pt x="195" y="65"/>
                    </a:cubicBezTo>
                    <a:cubicBezTo>
                      <a:pt x="189" y="68"/>
                      <a:pt x="184" y="71"/>
                      <a:pt x="181" y="71"/>
                    </a:cubicBezTo>
                    <a:cubicBezTo>
                      <a:pt x="175" y="71"/>
                      <a:pt x="170" y="71"/>
                      <a:pt x="167" y="65"/>
                    </a:cubicBezTo>
                    <a:cubicBezTo>
                      <a:pt x="158" y="59"/>
                      <a:pt x="158" y="45"/>
                      <a:pt x="164" y="37"/>
                    </a:cubicBezTo>
                    <a:cubicBezTo>
                      <a:pt x="181" y="19"/>
                      <a:pt x="181" y="19"/>
                      <a:pt x="181" y="19"/>
                    </a:cubicBezTo>
                    <a:cubicBezTo>
                      <a:pt x="161" y="5"/>
                      <a:pt x="138" y="0"/>
                      <a:pt x="11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25" name="Freeform 129"/>
              <p:cNvSpPr>
                <a:spLocks noChangeArrowheads="1"/>
              </p:cNvSpPr>
              <p:nvPr/>
            </p:nvSpPr>
            <p:spPr bwMode="auto">
              <a:xfrm>
                <a:off x="5120" y="1641"/>
                <a:ext cx="68" cy="165"/>
              </a:xfrm>
              <a:custGeom>
                <a:avLst/>
                <a:gdLst>
                  <a:gd name="T0" fmla="*/ 255 w 304"/>
                  <a:gd name="T1" fmla="*/ 0 h 734"/>
                  <a:gd name="T2" fmla="*/ 255 w 304"/>
                  <a:gd name="T3" fmla="*/ 0 h 734"/>
                  <a:gd name="T4" fmla="*/ 277 w 304"/>
                  <a:gd name="T5" fmla="*/ 37 h 734"/>
                  <a:gd name="T6" fmla="*/ 272 w 304"/>
                  <a:gd name="T7" fmla="*/ 40 h 734"/>
                  <a:gd name="T8" fmla="*/ 201 w 304"/>
                  <a:gd name="T9" fmla="*/ 71 h 734"/>
                  <a:gd name="T10" fmla="*/ 0 w 304"/>
                  <a:gd name="T11" fmla="*/ 588 h 734"/>
                  <a:gd name="T12" fmla="*/ 12 w 304"/>
                  <a:gd name="T13" fmla="*/ 733 h 734"/>
                  <a:gd name="T14" fmla="*/ 12 w 304"/>
                  <a:gd name="T15" fmla="*/ 733 h 734"/>
                  <a:gd name="T16" fmla="*/ 286 w 304"/>
                  <a:gd name="T17" fmla="*/ 65 h 734"/>
                  <a:gd name="T18" fmla="*/ 303 w 304"/>
                  <a:gd name="T19" fmla="*/ 26 h 734"/>
                  <a:gd name="T20" fmla="*/ 255 w 304"/>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734">
                    <a:moveTo>
                      <a:pt x="255" y="0"/>
                    </a:moveTo>
                    <a:lnTo>
                      <a:pt x="255" y="0"/>
                    </a:lnTo>
                    <a:cubicBezTo>
                      <a:pt x="277" y="37"/>
                      <a:pt x="277" y="37"/>
                      <a:pt x="277" y="37"/>
                    </a:cubicBezTo>
                    <a:cubicBezTo>
                      <a:pt x="272" y="40"/>
                      <a:pt x="272" y="40"/>
                      <a:pt x="272" y="40"/>
                    </a:cubicBezTo>
                    <a:cubicBezTo>
                      <a:pt x="201" y="71"/>
                      <a:pt x="201" y="71"/>
                      <a:pt x="201" y="71"/>
                    </a:cubicBezTo>
                    <a:cubicBezTo>
                      <a:pt x="136" y="235"/>
                      <a:pt x="0" y="588"/>
                      <a:pt x="0" y="588"/>
                    </a:cubicBezTo>
                    <a:cubicBezTo>
                      <a:pt x="0" y="588"/>
                      <a:pt x="3" y="727"/>
                      <a:pt x="12" y="733"/>
                    </a:cubicBezTo>
                    <a:lnTo>
                      <a:pt x="12" y="733"/>
                    </a:lnTo>
                    <a:cubicBezTo>
                      <a:pt x="20" y="733"/>
                      <a:pt x="227" y="215"/>
                      <a:pt x="286" y="65"/>
                    </a:cubicBezTo>
                    <a:cubicBezTo>
                      <a:pt x="297" y="40"/>
                      <a:pt x="303" y="26"/>
                      <a:pt x="303" y="26"/>
                    </a:cubicBezTo>
                    <a:cubicBezTo>
                      <a:pt x="255" y="0"/>
                      <a:pt x="255" y="0"/>
                      <a:pt x="25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26" name="Freeform 130"/>
              <p:cNvSpPr>
                <a:spLocks noChangeArrowheads="1"/>
              </p:cNvSpPr>
              <p:nvPr/>
            </p:nvSpPr>
            <p:spPr bwMode="auto">
              <a:xfrm>
                <a:off x="5016" y="1633"/>
                <a:ext cx="165" cy="74"/>
              </a:xfrm>
              <a:custGeom>
                <a:avLst/>
                <a:gdLst>
                  <a:gd name="T0" fmla="*/ 690 w 733"/>
                  <a:gd name="T1" fmla="*/ 0 h 332"/>
                  <a:gd name="T2" fmla="*/ 653 w 733"/>
                  <a:gd name="T3" fmla="*/ 17 h 332"/>
                  <a:gd name="T4" fmla="*/ 113 w 733"/>
                  <a:gd name="T5" fmla="*/ 251 h 332"/>
                  <a:gd name="T6" fmla="*/ 0 w 733"/>
                  <a:gd name="T7" fmla="*/ 331 h 332"/>
                  <a:gd name="T8" fmla="*/ 138 w 733"/>
                  <a:gd name="T9" fmla="*/ 325 h 332"/>
                  <a:gd name="T10" fmla="*/ 656 w 733"/>
                  <a:gd name="T11" fmla="*/ 107 h 332"/>
                  <a:gd name="T12" fmla="*/ 727 w 733"/>
                  <a:gd name="T13" fmla="*/ 76 h 332"/>
                  <a:gd name="T14" fmla="*/ 732 w 733"/>
                  <a:gd name="T15" fmla="*/ 73 h 332"/>
                  <a:gd name="T16" fmla="*/ 710 w 733"/>
                  <a:gd name="T17" fmla="*/ 36 h 332"/>
                  <a:gd name="T18" fmla="*/ 690 w 733"/>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2">
                    <a:moveTo>
                      <a:pt x="690" y="0"/>
                    </a:moveTo>
                    <a:lnTo>
                      <a:pt x="653" y="17"/>
                    </a:lnTo>
                    <a:lnTo>
                      <a:pt x="113" y="251"/>
                    </a:lnTo>
                    <a:lnTo>
                      <a:pt x="0" y="331"/>
                    </a:lnTo>
                    <a:lnTo>
                      <a:pt x="138" y="325"/>
                    </a:lnTo>
                    <a:lnTo>
                      <a:pt x="656" y="107"/>
                    </a:lnTo>
                    <a:lnTo>
                      <a:pt x="727" y="76"/>
                    </a:lnTo>
                    <a:lnTo>
                      <a:pt x="732" y="73"/>
                    </a:lnTo>
                    <a:lnTo>
                      <a:pt x="710" y="36"/>
                    </a:lnTo>
                    <a:lnTo>
                      <a:pt x="69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27" name="Freeform 131"/>
              <p:cNvSpPr>
                <a:spLocks noChangeArrowheads="1"/>
              </p:cNvSpPr>
              <p:nvPr/>
            </p:nvSpPr>
            <p:spPr bwMode="auto">
              <a:xfrm>
                <a:off x="5016" y="1633"/>
                <a:ext cx="165" cy="74"/>
              </a:xfrm>
              <a:custGeom>
                <a:avLst/>
                <a:gdLst>
                  <a:gd name="T0" fmla="*/ 690 w 733"/>
                  <a:gd name="T1" fmla="*/ 0 h 332"/>
                  <a:gd name="T2" fmla="*/ 653 w 733"/>
                  <a:gd name="T3" fmla="*/ 17 h 332"/>
                  <a:gd name="T4" fmla="*/ 113 w 733"/>
                  <a:gd name="T5" fmla="*/ 251 h 332"/>
                  <a:gd name="T6" fmla="*/ 0 w 733"/>
                  <a:gd name="T7" fmla="*/ 331 h 332"/>
                  <a:gd name="T8" fmla="*/ 138 w 733"/>
                  <a:gd name="T9" fmla="*/ 325 h 332"/>
                  <a:gd name="T10" fmla="*/ 656 w 733"/>
                  <a:gd name="T11" fmla="*/ 107 h 332"/>
                  <a:gd name="T12" fmla="*/ 727 w 733"/>
                  <a:gd name="T13" fmla="*/ 76 h 332"/>
                  <a:gd name="T14" fmla="*/ 732 w 733"/>
                  <a:gd name="T15" fmla="*/ 73 h 332"/>
                  <a:gd name="T16" fmla="*/ 710 w 733"/>
                  <a:gd name="T17" fmla="*/ 36 h 332"/>
                  <a:gd name="T18" fmla="*/ 690 w 733"/>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2">
                    <a:moveTo>
                      <a:pt x="690" y="0"/>
                    </a:moveTo>
                    <a:lnTo>
                      <a:pt x="653" y="17"/>
                    </a:lnTo>
                    <a:lnTo>
                      <a:pt x="113" y="251"/>
                    </a:lnTo>
                    <a:lnTo>
                      <a:pt x="0" y="331"/>
                    </a:lnTo>
                    <a:lnTo>
                      <a:pt x="138" y="325"/>
                    </a:lnTo>
                    <a:lnTo>
                      <a:pt x="656" y="107"/>
                    </a:lnTo>
                    <a:lnTo>
                      <a:pt x="727" y="76"/>
                    </a:lnTo>
                    <a:lnTo>
                      <a:pt x="732" y="73"/>
                    </a:lnTo>
                    <a:lnTo>
                      <a:pt x="710" y="36"/>
                    </a:lnTo>
                    <a:lnTo>
                      <a:pt x="69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28" name="Freeform 132"/>
              <p:cNvSpPr>
                <a:spLocks noChangeArrowheads="1"/>
              </p:cNvSpPr>
              <p:nvPr/>
            </p:nvSpPr>
            <p:spPr bwMode="auto">
              <a:xfrm>
                <a:off x="5199" y="1600"/>
                <a:ext cx="22" cy="22"/>
              </a:xfrm>
              <a:custGeom>
                <a:avLst/>
                <a:gdLst>
                  <a:gd name="T0" fmla="*/ 77 w 100"/>
                  <a:gd name="T1" fmla="*/ 0 h 101"/>
                  <a:gd name="T2" fmla="*/ 77 w 100"/>
                  <a:gd name="T3" fmla="*/ 0 h 101"/>
                  <a:gd name="T4" fmla="*/ 60 w 100"/>
                  <a:gd name="T5" fmla="*/ 6 h 101"/>
                  <a:gd name="T6" fmla="*/ 23 w 100"/>
                  <a:gd name="T7" fmla="*/ 48 h 101"/>
                  <a:gd name="T8" fmla="*/ 6 w 100"/>
                  <a:gd name="T9" fmla="*/ 66 h 101"/>
                  <a:gd name="T10" fmla="*/ 9 w 100"/>
                  <a:gd name="T11" fmla="*/ 94 h 101"/>
                  <a:gd name="T12" fmla="*/ 23 w 100"/>
                  <a:gd name="T13" fmla="*/ 100 h 101"/>
                  <a:gd name="T14" fmla="*/ 37 w 100"/>
                  <a:gd name="T15" fmla="*/ 94 h 101"/>
                  <a:gd name="T16" fmla="*/ 48 w 100"/>
                  <a:gd name="T17" fmla="*/ 80 h 101"/>
                  <a:gd name="T18" fmla="*/ 91 w 100"/>
                  <a:gd name="T19" fmla="*/ 34 h 101"/>
                  <a:gd name="T20" fmla="*/ 88 w 100"/>
                  <a:gd name="T21" fmla="*/ 6 h 101"/>
                  <a:gd name="T22" fmla="*/ 77 w 100"/>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1">
                    <a:moveTo>
                      <a:pt x="77" y="0"/>
                    </a:moveTo>
                    <a:lnTo>
                      <a:pt x="77" y="0"/>
                    </a:lnTo>
                    <a:cubicBezTo>
                      <a:pt x="71" y="0"/>
                      <a:pt x="65" y="3"/>
                      <a:pt x="60" y="6"/>
                    </a:cubicBezTo>
                    <a:cubicBezTo>
                      <a:pt x="23" y="48"/>
                      <a:pt x="23" y="48"/>
                      <a:pt x="23" y="48"/>
                    </a:cubicBezTo>
                    <a:cubicBezTo>
                      <a:pt x="6" y="66"/>
                      <a:pt x="6" y="66"/>
                      <a:pt x="6" y="66"/>
                    </a:cubicBezTo>
                    <a:cubicBezTo>
                      <a:pt x="0" y="74"/>
                      <a:pt x="0" y="88"/>
                      <a:pt x="9" y="94"/>
                    </a:cubicBezTo>
                    <a:cubicBezTo>
                      <a:pt x="12" y="100"/>
                      <a:pt x="17" y="100"/>
                      <a:pt x="23" y="100"/>
                    </a:cubicBezTo>
                    <a:cubicBezTo>
                      <a:pt x="26" y="100"/>
                      <a:pt x="31" y="97"/>
                      <a:pt x="37" y="94"/>
                    </a:cubicBezTo>
                    <a:cubicBezTo>
                      <a:pt x="48" y="80"/>
                      <a:pt x="48" y="80"/>
                      <a:pt x="48" y="80"/>
                    </a:cubicBezTo>
                    <a:cubicBezTo>
                      <a:pt x="91" y="34"/>
                      <a:pt x="91" y="34"/>
                      <a:pt x="91" y="34"/>
                    </a:cubicBezTo>
                    <a:cubicBezTo>
                      <a:pt x="99" y="26"/>
                      <a:pt x="96" y="12"/>
                      <a:pt x="88" y="6"/>
                    </a:cubicBezTo>
                    <a:cubicBezTo>
                      <a:pt x="85" y="3"/>
                      <a:pt x="80" y="0"/>
                      <a:pt x="7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29" name="Freeform 133"/>
              <p:cNvSpPr>
                <a:spLocks noChangeArrowheads="1"/>
              </p:cNvSpPr>
              <p:nvPr/>
            </p:nvSpPr>
            <p:spPr bwMode="auto">
              <a:xfrm>
                <a:off x="6797" y="1277"/>
                <a:ext cx="52" cy="49"/>
              </a:xfrm>
              <a:custGeom>
                <a:avLst/>
                <a:gdLst>
                  <a:gd name="T0" fmla="*/ 114 w 233"/>
                  <a:gd name="T1" fmla="*/ 0 h 221"/>
                  <a:gd name="T2" fmla="*/ 114 w 233"/>
                  <a:gd name="T3" fmla="*/ 0 h 221"/>
                  <a:gd name="T4" fmla="*/ 32 w 233"/>
                  <a:gd name="T5" fmla="*/ 36 h 221"/>
                  <a:gd name="T6" fmla="*/ 6 w 233"/>
                  <a:gd name="T7" fmla="*/ 132 h 221"/>
                  <a:gd name="T8" fmla="*/ 43 w 233"/>
                  <a:gd name="T9" fmla="*/ 115 h 221"/>
                  <a:gd name="T10" fmla="*/ 66 w 233"/>
                  <a:gd name="T11" fmla="*/ 152 h 221"/>
                  <a:gd name="T12" fmla="*/ 111 w 233"/>
                  <a:gd name="T13" fmla="*/ 178 h 221"/>
                  <a:gd name="T14" fmla="*/ 94 w 233"/>
                  <a:gd name="T15" fmla="*/ 217 h 221"/>
                  <a:gd name="T16" fmla="*/ 114 w 233"/>
                  <a:gd name="T17" fmla="*/ 220 h 221"/>
                  <a:gd name="T18" fmla="*/ 195 w 233"/>
                  <a:gd name="T19" fmla="*/ 183 h 221"/>
                  <a:gd name="T20" fmla="*/ 207 w 233"/>
                  <a:gd name="T21" fmla="*/ 50 h 221"/>
                  <a:gd name="T22" fmla="*/ 193 w 233"/>
                  <a:gd name="T23" fmla="*/ 64 h 221"/>
                  <a:gd name="T24" fmla="*/ 178 w 233"/>
                  <a:gd name="T25" fmla="*/ 70 h 221"/>
                  <a:gd name="T26" fmla="*/ 164 w 233"/>
                  <a:gd name="T27" fmla="*/ 64 h 221"/>
                  <a:gd name="T28" fmla="*/ 164 w 233"/>
                  <a:gd name="T29" fmla="*/ 36 h 221"/>
                  <a:gd name="T30" fmla="*/ 178 w 233"/>
                  <a:gd name="T31" fmla="*/ 22 h 221"/>
                  <a:gd name="T32" fmla="*/ 114 w 233"/>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21">
                    <a:moveTo>
                      <a:pt x="114" y="0"/>
                    </a:moveTo>
                    <a:lnTo>
                      <a:pt x="114" y="0"/>
                    </a:lnTo>
                    <a:cubicBezTo>
                      <a:pt x="85" y="0"/>
                      <a:pt x="54" y="11"/>
                      <a:pt x="32" y="36"/>
                    </a:cubicBezTo>
                    <a:cubicBezTo>
                      <a:pt x="9" y="62"/>
                      <a:pt x="0" y="98"/>
                      <a:pt x="6" y="132"/>
                    </a:cubicBezTo>
                    <a:cubicBezTo>
                      <a:pt x="43" y="115"/>
                      <a:pt x="43" y="115"/>
                      <a:pt x="43" y="115"/>
                    </a:cubicBezTo>
                    <a:cubicBezTo>
                      <a:pt x="66" y="152"/>
                      <a:pt x="66" y="152"/>
                      <a:pt x="66" y="152"/>
                    </a:cubicBezTo>
                    <a:cubicBezTo>
                      <a:pt x="111" y="178"/>
                      <a:pt x="111" y="178"/>
                      <a:pt x="111" y="178"/>
                    </a:cubicBezTo>
                    <a:cubicBezTo>
                      <a:pt x="111" y="178"/>
                      <a:pt x="105" y="192"/>
                      <a:pt x="94" y="217"/>
                    </a:cubicBezTo>
                    <a:cubicBezTo>
                      <a:pt x="102" y="220"/>
                      <a:pt x="108" y="220"/>
                      <a:pt x="114" y="220"/>
                    </a:cubicBezTo>
                    <a:cubicBezTo>
                      <a:pt x="145" y="220"/>
                      <a:pt x="173" y="209"/>
                      <a:pt x="195" y="183"/>
                    </a:cubicBezTo>
                    <a:cubicBezTo>
                      <a:pt x="229" y="146"/>
                      <a:pt x="232" y="90"/>
                      <a:pt x="207" y="50"/>
                    </a:cubicBezTo>
                    <a:cubicBezTo>
                      <a:pt x="193" y="64"/>
                      <a:pt x="193" y="64"/>
                      <a:pt x="193" y="64"/>
                    </a:cubicBezTo>
                    <a:cubicBezTo>
                      <a:pt x="190" y="70"/>
                      <a:pt x="184" y="70"/>
                      <a:pt x="178" y="70"/>
                    </a:cubicBezTo>
                    <a:cubicBezTo>
                      <a:pt x="173" y="70"/>
                      <a:pt x="170" y="70"/>
                      <a:pt x="164" y="64"/>
                    </a:cubicBezTo>
                    <a:cubicBezTo>
                      <a:pt x="156" y="59"/>
                      <a:pt x="156" y="45"/>
                      <a:pt x="164" y="36"/>
                    </a:cubicBezTo>
                    <a:cubicBezTo>
                      <a:pt x="178" y="22"/>
                      <a:pt x="178" y="22"/>
                      <a:pt x="178" y="22"/>
                    </a:cubicBezTo>
                    <a:cubicBezTo>
                      <a:pt x="159" y="8"/>
                      <a:pt x="136" y="0"/>
                      <a:pt x="11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30" name="Freeform 134"/>
              <p:cNvSpPr>
                <a:spLocks noChangeArrowheads="1"/>
              </p:cNvSpPr>
              <p:nvPr/>
            </p:nvSpPr>
            <p:spPr bwMode="auto">
              <a:xfrm>
                <a:off x="6753" y="1312"/>
                <a:ext cx="68" cy="165"/>
              </a:xfrm>
              <a:custGeom>
                <a:avLst/>
                <a:gdLst>
                  <a:gd name="T0" fmla="*/ 258 w 304"/>
                  <a:gd name="T1" fmla="*/ 0 h 733"/>
                  <a:gd name="T2" fmla="*/ 258 w 304"/>
                  <a:gd name="T3" fmla="*/ 0 h 733"/>
                  <a:gd name="T4" fmla="*/ 280 w 304"/>
                  <a:gd name="T5" fmla="*/ 40 h 733"/>
                  <a:gd name="T6" fmla="*/ 272 w 304"/>
                  <a:gd name="T7" fmla="*/ 43 h 733"/>
                  <a:gd name="T8" fmla="*/ 201 w 304"/>
                  <a:gd name="T9" fmla="*/ 71 h 733"/>
                  <a:gd name="T10" fmla="*/ 0 w 304"/>
                  <a:gd name="T11" fmla="*/ 588 h 733"/>
                  <a:gd name="T12" fmla="*/ 11 w 304"/>
                  <a:gd name="T13" fmla="*/ 732 h 733"/>
                  <a:gd name="T14" fmla="*/ 11 w 304"/>
                  <a:gd name="T15" fmla="*/ 732 h 733"/>
                  <a:gd name="T16" fmla="*/ 286 w 304"/>
                  <a:gd name="T17" fmla="*/ 65 h 733"/>
                  <a:gd name="T18" fmla="*/ 303 w 304"/>
                  <a:gd name="T19" fmla="*/ 26 h 733"/>
                  <a:gd name="T20" fmla="*/ 258 w 304"/>
                  <a:gd name="T21"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733">
                    <a:moveTo>
                      <a:pt x="258" y="0"/>
                    </a:moveTo>
                    <a:lnTo>
                      <a:pt x="258" y="0"/>
                    </a:lnTo>
                    <a:cubicBezTo>
                      <a:pt x="280" y="40"/>
                      <a:pt x="280" y="40"/>
                      <a:pt x="280" y="40"/>
                    </a:cubicBezTo>
                    <a:cubicBezTo>
                      <a:pt x="272" y="43"/>
                      <a:pt x="272" y="43"/>
                      <a:pt x="272" y="43"/>
                    </a:cubicBezTo>
                    <a:cubicBezTo>
                      <a:pt x="201" y="71"/>
                      <a:pt x="201" y="71"/>
                      <a:pt x="201" y="71"/>
                    </a:cubicBezTo>
                    <a:cubicBezTo>
                      <a:pt x="136" y="235"/>
                      <a:pt x="0" y="588"/>
                      <a:pt x="0" y="588"/>
                    </a:cubicBezTo>
                    <a:cubicBezTo>
                      <a:pt x="0" y="588"/>
                      <a:pt x="3" y="727"/>
                      <a:pt x="11" y="732"/>
                    </a:cubicBezTo>
                    <a:lnTo>
                      <a:pt x="11" y="732"/>
                    </a:lnTo>
                    <a:cubicBezTo>
                      <a:pt x="20" y="732"/>
                      <a:pt x="226" y="218"/>
                      <a:pt x="286" y="65"/>
                    </a:cubicBezTo>
                    <a:cubicBezTo>
                      <a:pt x="297" y="40"/>
                      <a:pt x="303" y="26"/>
                      <a:pt x="303" y="26"/>
                    </a:cubicBezTo>
                    <a:cubicBezTo>
                      <a:pt x="258" y="0"/>
                      <a:pt x="258" y="0"/>
                      <a:pt x="25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31" name="Freeform 135"/>
              <p:cNvSpPr>
                <a:spLocks noChangeArrowheads="1"/>
              </p:cNvSpPr>
              <p:nvPr/>
            </p:nvSpPr>
            <p:spPr bwMode="auto">
              <a:xfrm>
                <a:off x="6651" y="1303"/>
                <a:ext cx="165" cy="75"/>
              </a:xfrm>
              <a:custGeom>
                <a:avLst/>
                <a:gdLst>
                  <a:gd name="T0" fmla="*/ 687 w 733"/>
                  <a:gd name="T1" fmla="*/ 0 h 335"/>
                  <a:gd name="T2" fmla="*/ 650 w 733"/>
                  <a:gd name="T3" fmla="*/ 17 h 335"/>
                  <a:gd name="T4" fmla="*/ 110 w 733"/>
                  <a:gd name="T5" fmla="*/ 252 h 335"/>
                  <a:gd name="T6" fmla="*/ 0 w 733"/>
                  <a:gd name="T7" fmla="*/ 334 h 335"/>
                  <a:gd name="T8" fmla="*/ 138 w 733"/>
                  <a:gd name="T9" fmla="*/ 326 h 335"/>
                  <a:gd name="T10" fmla="*/ 653 w 733"/>
                  <a:gd name="T11" fmla="*/ 108 h 335"/>
                  <a:gd name="T12" fmla="*/ 724 w 733"/>
                  <a:gd name="T13" fmla="*/ 80 h 335"/>
                  <a:gd name="T14" fmla="*/ 732 w 733"/>
                  <a:gd name="T15" fmla="*/ 77 h 335"/>
                  <a:gd name="T16" fmla="*/ 710 w 733"/>
                  <a:gd name="T17" fmla="*/ 37 h 335"/>
                  <a:gd name="T18" fmla="*/ 687 w 733"/>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5">
                    <a:moveTo>
                      <a:pt x="687" y="0"/>
                    </a:moveTo>
                    <a:lnTo>
                      <a:pt x="650" y="17"/>
                    </a:lnTo>
                    <a:lnTo>
                      <a:pt x="110" y="252"/>
                    </a:lnTo>
                    <a:lnTo>
                      <a:pt x="0" y="334"/>
                    </a:lnTo>
                    <a:lnTo>
                      <a:pt x="138" y="326"/>
                    </a:lnTo>
                    <a:lnTo>
                      <a:pt x="653" y="108"/>
                    </a:lnTo>
                    <a:lnTo>
                      <a:pt x="724" y="80"/>
                    </a:lnTo>
                    <a:lnTo>
                      <a:pt x="732" y="77"/>
                    </a:lnTo>
                    <a:lnTo>
                      <a:pt x="710" y="37"/>
                    </a:lnTo>
                    <a:lnTo>
                      <a:pt x="687"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32" name="Freeform 136"/>
              <p:cNvSpPr>
                <a:spLocks noChangeArrowheads="1"/>
              </p:cNvSpPr>
              <p:nvPr/>
            </p:nvSpPr>
            <p:spPr bwMode="auto">
              <a:xfrm>
                <a:off x="6651" y="1303"/>
                <a:ext cx="165" cy="75"/>
              </a:xfrm>
              <a:custGeom>
                <a:avLst/>
                <a:gdLst>
                  <a:gd name="T0" fmla="*/ 687 w 733"/>
                  <a:gd name="T1" fmla="*/ 0 h 335"/>
                  <a:gd name="T2" fmla="*/ 650 w 733"/>
                  <a:gd name="T3" fmla="*/ 17 h 335"/>
                  <a:gd name="T4" fmla="*/ 110 w 733"/>
                  <a:gd name="T5" fmla="*/ 252 h 335"/>
                  <a:gd name="T6" fmla="*/ 0 w 733"/>
                  <a:gd name="T7" fmla="*/ 334 h 335"/>
                  <a:gd name="T8" fmla="*/ 138 w 733"/>
                  <a:gd name="T9" fmla="*/ 326 h 335"/>
                  <a:gd name="T10" fmla="*/ 653 w 733"/>
                  <a:gd name="T11" fmla="*/ 108 h 335"/>
                  <a:gd name="T12" fmla="*/ 724 w 733"/>
                  <a:gd name="T13" fmla="*/ 80 h 335"/>
                  <a:gd name="T14" fmla="*/ 732 w 733"/>
                  <a:gd name="T15" fmla="*/ 77 h 335"/>
                  <a:gd name="T16" fmla="*/ 710 w 733"/>
                  <a:gd name="T17" fmla="*/ 37 h 335"/>
                  <a:gd name="T18" fmla="*/ 687 w 733"/>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5">
                    <a:moveTo>
                      <a:pt x="687" y="0"/>
                    </a:moveTo>
                    <a:lnTo>
                      <a:pt x="650" y="17"/>
                    </a:lnTo>
                    <a:lnTo>
                      <a:pt x="110" y="252"/>
                    </a:lnTo>
                    <a:lnTo>
                      <a:pt x="0" y="334"/>
                    </a:lnTo>
                    <a:lnTo>
                      <a:pt x="138" y="326"/>
                    </a:lnTo>
                    <a:lnTo>
                      <a:pt x="653" y="108"/>
                    </a:lnTo>
                    <a:lnTo>
                      <a:pt x="724" y="80"/>
                    </a:lnTo>
                    <a:lnTo>
                      <a:pt x="732" y="77"/>
                    </a:lnTo>
                    <a:lnTo>
                      <a:pt x="710" y="37"/>
                    </a:lnTo>
                    <a:lnTo>
                      <a:pt x="687"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33" name="Freeform 137"/>
              <p:cNvSpPr>
                <a:spLocks noChangeArrowheads="1"/>
              </p:cNvSpPr>
              <p:nvPr/>
            </p:nvSpPr>
            <p:spPr bwMode="auto">
              <a:xfrm>
                <a:off x="6832" y="1271"/>
                <a:ext cx="22" cy="22"/>
              </a:xfrm>
              <a:custGeom>
                <a:avLst/>
                <a:gdLst>
                  <a:gd name="T0" fmla="*/ 76 w 100"/>
                  <a:gd name="T1" fmla="*/ 0 h 100"/>
                  <a:gd name="T2" fmla="*/ 76 w 100"/>
                  <a:gd name="T3" fmla="*/ 0 h 100"/>
                  <a:gd name="T4" fmla="*/ 62 w 100"/>
                  <a:gd name="T5" fmla="*/ 6 h 100"/>
                  <a:gd name="T6" fmla="*/ 22 w 100"/>
                  <a:gd name="T7" fmla="*/ 51 h 100"/>
                  <a:gd name="T8" fmla="*/ 8 w 100"/>
                  <a:gd name="T9" fmla="*/ 65 h 100"/>
                  <a:gd name="T10" fmla="*/ 8 w 100"/>
                  <a:gd name="T11" fmla="*/ 93 h 100"/>
                  <a:gd name="T12" fmla="*/ 22 w 100"/>
                  <a:gd name="T13" fmla="*/ 99 h 100"/>
                  <a:gd name="T14" fmla="*/ 37 w 100"/>
                  <a:gd name="T15" fmla="*/ 93 h 100"/>
                  <a:gd name="T16" fmla="*/ 51 w 100"/>
                  <a:gd name="T17" fmla="*/ 79 h 100"/>
                  <a:gd name="T18" fmla="*/ 90 w 100"/>
                  <a:gd name="T19" fmla="*/ 34 h 100"/>
                  <a:gd name="T20" fmla="*/ 90 w 100"/>
                  <a:gd name="T21" fmla="*/ 6 h 100"/>
                  <a:gd name="T22" fmla="*/ 76 w 10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0">
                    <a:moveTo>
                      <a:pt x="76" y="0"/>
                    </a:moveTo>
                    <a:lnTo>
                      <a:pt x="76" y="0"/>
                    </a:lnTo>
                    <a:cubicBezTo>
                      <a:pt x="71" y="0"/>
                      <a:pt x="65" y="3"/>
                      <a:pt x="62" y="6"/>
                    </a:cubicBezTo>
                    <a:cubicBezTo>
                      <a:pt x="22" y="51"/>
                      <a:pt x="22" y="51"/>
                      <a:pt x="22" y="51"/>
                    </a:cubicBezTo>
                    <a:cubicBezTo>
                      <a:pt x="8" y="65"/>
                      <a:pt x="8" y="65"/>
                      <a:pt x="8" y="65"/>
                    </a:cubicBezTo>
                    <a:cubicBezTo>
                      <a:pt x="0" y="74"/>
                      <a:pt x="0" y="88"/>
                      <a:pt x="8" y="93"/>
                    </a:cubicBezTo>
                    <a:cubicBezTo>
                      <a:pt x="14" y="99"/>
                      <a:pt x="17" y="99"/>
                      <a:pt x="22" y="99"/>
                    </a:cubicBezTo>
                    <a:cubicBezTo>
                      <a:pt x="28" y="99"/>
                      <a:pt x="34" y="99"/>
                      <a:pt x="37" y="93"/>
                    </a:cubicBezTo>
                    <a:cubicBezTo>
                      <a:pt x="51" y="79"/>
                      <a:pt x="51" y="79"/>
                      <a:pt x="51" y="79"/>
                    </a:cubicBezTo>
                    <a:cubicBezTo>
                      <a:pt x="90" y="34"/>
                      <a:pt x="90" y="34"/>
                      <a:pt x="90" y="34"/>
                    </a:cubicBezTo>
                    <a:cubicBezTo>
                      <a:pt x="99" y="26"/>
                      <a:pt x="99" y="14"/>
                      <a:pt x="90" y="6"/>
                    </a:cubicBezTo>
                    <a:cubicBezTo>
                      <a:pt x="88" y="3"/>
                      <a:pt x="82" y="0"/>
                      <a:pt x="7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34" name="Freeform 138"/>
              <p:cNvSpPr>
                <a:spLocks noChangeArrowheads="1"/>
              </p:cNvSpPr>
              <p:nvPr/>
            </p:nvSpPr>
            <p:spPr bwMode="auto">
              <a:xfrm>
                <a:off x="5699" y="1805"/>
                <a:ext cx="53" cy="49"/>
              </a:xfrm>
              <a:custGeom>
                <a:avLst/>
                <a:gdLst>
                  <a:gd name="T0" fmla="*/ 121 w 238"/>
                  <a:gd name="T1" fmla="*/ 0 h 219"/>
                  <a:gd name="T2" fmla="*/ 121 w 238"/>
                  <a:gd name="T3" fmla="*/ 0 h 219"/>
                  <a:gd name="T4" fmla="*/ 87 w 238"/>
                  <a:gd name="T5" fmla="*/ 6 h 219"/>
                  <a:gd name="T6" fmla="*/ 99 w 238"/>
                  <a:gd name="T7" fmla="*/ 20 h 219"/>
                  <a:gd name="T8" fmla="*/ 93 w 238"/>
                  <a:gd name="T9" fmla="*/ 48 h 219"/>
                  <a:gd name="T10" fmla="*/ 82 w 238"/>
                  <a:gd name="T11" fmla="*/ 51 h 219"/>
                  <a:gd name="T12" fmla="*/ 65 w 238"/>
                  <a:gd name="T13" fmla="*/ 43 h 219"/>
                  <a:gd name="T14" fmla="*/ 53 w 238"/>
                  <a:gd name="T15" fmla="*/ 26 h 219"/>
                  <a:gd name="T16" fmla="*/ 31 w 238"/>
                  <a:gd name="T17" fmla="*/ 170 h 219"/>
                  <a:gd name="T18" fmla="*/ 119 w 238"/>
                  <a:gd name="T19" fmla="*/ 218 h 219"/>
                  <a:gd name="T20" fmla="*/ 110 w 238"/>
                  <a:gd name="T21" fmla="*/ 179 h 219"/>
                  <a:gd name="T22" fmla="*/ 153 w 238"/>
                  <a:gd name="T23" fmla="*/ 167 h 219"/>
                  <a:gd name="T24" fmla="*/ 186 w 238"/>
                  <a:gd name="T25" fmla="*/ 130 h 219"/>
                  <a:gd name="T26" fmla="*/ 223 w 238"/>
                  <a:gd name="T27" fmla="*/ 156 h 219"/>
                  <a:gd name="T28" fmla="*/ 214 w 238"/>
                  <a:gd name="T29" fmla="*/ 48 h 219"/>
                  <a:gd name="T30" fmla="*/ 121 w 238"/>
                  <a:gd name="T3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219">
                    <a:moveTo>
                      <a:pt x="121" y="0"/>
                    </a:moveTo>
                    <a:lnTo>
                      <a:pt x="121" y="0"/>
                    </a:lnTo>
                    <a:cubicBezTo>
                      <a:pt x="110" y="0"/>
                      <a:pt x="99" y="0"/>
                      <a:pt x="87" y="6"/>
                    </a:cubicBezTo>
                    <a:cubicBezTo>
                      <a:pt x="99" y="20"/>
                      <a:pt x="99" y="20"/>
                      <a:pt x="99" y="20"/>
                    </a:cubicBezTo>
                    <a:cubicBezTo>
                      <a:pt x="104" y="31"/>
                      <a:pt x="102" y="43"/>
                      <a:pt x="93" y="48"/>
                    </a:cubicBezTo>
                    <a:cubicBezTo>
                      <a:pt x="90" y="51"/>
                      <a:pt x="85" y="51"/>
                      <a:pt x="82" y="51"/>
                    </a:cubicBezTo>
                    <a:cubicBezTo>
                      <a:pt x="76" y="51"/>
                      <a:pt x="70" y="48"/>
                      <a:pt x="65" y="43"/>
                    </a:cubicBezTo>
                    <a:cubicBezTo>
                      <a:pt x="53" y="26"/>
                      <a:pt x="53" y="26"/>
                      <a:pt x="53" y="26"/>
                    </a:cubicBezTo>
                    <a:cubicBezTo>
                      <a:pt x="11" y="59"/>
                      <a:pt x="0" y="122"/>
                      <a:pt x="31" y="170"/>
                    </a:cubicBezTo>
                    <a:cubicBezTo>
                      <a:pt x="50" y="201"/>
                      <a:pt x="85" y="218"/>
                      <a:pt x="119" y="218"/>
                    </a:cubicBezTo>
                    <a:cubicBezTo>
                      <a:pt x="110" y="179"/>
                      <a:pt x="110" y="179"/>
                      <a:pt x="110" y="179"/>
                    </a:cubicBezTo>
                    <a:cubicBezTo>
                      <a:pt x="153" y="167"/>
                      <a:pt x="153" y="167"/>
                      <a:pt x="153" y="167"/>
                    </a:cubicBezTo>
                    <a:cubicBezTo>
                      <a:pt x="186" y="130"/>
                      <a:pt x="186" y="130"/>
                      <a:pt x="186" y="130"/>
                    </a:cubicBezTo>
                    <a:cubicBezTo>
                      <a:pt x="186" y="130"/>
                      <a:pt x="200" y="139"/>
                      <a:pt x="223" y="156"/>
                    </a:cubicBezTo>
                    <a:cubicBezTo>
                      <a:pt x="237" y="122"/>
                      <a:pt x="237" y="82"/>
                      <a:pt x="214" y="48"/>
                    </a:cubicBezTo>
                    <a:cubicBezTo>
                      <a:pt x="195" y="18"/>
                      <a:pt x="158" y="0"/>
                      <a:pt x="12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35" name="Freeform 139"/>
              <p:cNvSpPr>
                <a:spLocks noChangeArrowheads="1"/>
              </p:cNvSpPr>
              <p:nvPr/>
            </p:nvSpPr>
            <p:spPr bwMode="auto">
              <a:xfrm>
                <a:off x="5733" y="1835"/>
                <a:ext cx="147" cy="104"/>
              </a:xfrm>
              <a:custGeom>
                <a:avLst/>
                <a:gdLst>
                  <a:gd name="T0" fmla="*/ 33 w 653"/>
                  <a:gd name="T1" fmla="*/ 0 h 462"/>
                  <a:gd name="T2" fmla="*/ 33 w 653"/>
                  <a:gd name="T3" fmla="*/ 0 h 462"/>
                  <a:gd name="T4" fmla="*/ 0 w 653"/>
                  <a:gd name="T5" fmla="*/ 37 h 462"/>
                  <a:gd name="T6" fmla="*/ 42 w 653"/>
                  <a:gd name="T7" fmla="*/ 26 h 462"/>
                  <a:gd name="T8" fmla="*/ 42 w 653"/>
                  <a:gd name="T9" fmla="*/ 34 h 462"/>
                  <a:gd name="T10" fmla="*/ 53 w 653"/>
                  <a:gd name="T11" fmla="*/ 110 h 462"/>
                  <a:gd name="T12" fmla="*/ 503 w 653"/>
                  <a:gd name="T13" fmla="*/ 433 h 462"/>
                  <a:gd name="T14" fmla="*/ 641 w 653"/>
                  <a:gd name="T15" fmla="*/ 461 h 462"/>
                  <a:gd name="T16" fmla="*/ 647 w 653"/>
                  <a:gd name="T17" fmla="*/ 459 h 462"/>
                  <a:gd name="T18" fmla="*/ 70 w 653"/>
                  <a:gd name="T19" fmla="*/ 26 h 462"/>
                  <a:gd name="T20" fmla="*/ 33 w 653"/>
                  <a:gd name="T2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3" h="462">
                    <a:moveTo>
                      <a:pt x="33" y="0"/>
                    </a:moveTo>
                    <a:lnTo>
                      <a:pt x="33" y="0"/>
                    </a:lnTo>
                    <a:cubicBezTo>
                      <a:pt x="0" y="37"/>
                      <a:pt x="0" y="37"/>
                      <a:pt x="0" y="37"/>
                    </a:cubicBezTo>
                    <a:cubicBezTo>
                      <a:pt x="42" y="26"/>
                      <a:pt x="42" y="26"/>
                      <a:pt x="42" y="26"/>
                    </a:cubicBezTo>
                    <a:cubicBezTo>
                      <a:pt x="42" y="34"/>
                      <a:pt x="42" y="34"/>
                      <a:pt x="42" y="34"/>
                    </a:cubicBezTo>
                    <a:cubicBezTo>
                      <a:pt x="53" y="110"/>
                      <a:pt x="53" y="110"/>
                      <a:pt x="53" y="110"/>
                    </a:cubicBezTo>
                    <a:cubicBezTo>
                      <a:pt x="198" y="212"/>
                      <a:pt x="503" y="433"/>
                      <a:pt x="503" y="433"/>
                    </a:cubicBezTo>
                    <a:cubicBezTo>
                      <a:pt x="503" y="433"/>
                      <a:pt x="616" y="461"/>
                      <a:pt x="641" y="461"/>
                    </a:cubicBezTo>
                    <a:cubicBezTo>
                      <a:pt x="644" y="461"/>
                      <a:pt x="644" y="459"/>
                      <a:pt x="647" y="459"/>
                    </a:cubicBezTo>
                    <a:cubicBezTo>
                      <a:pt x="652" y="456"/>
                      <a:pt x="200" y="122"/>
                      <a:pt x="70" y="26"/>
                    </a:cubicBezTo>
                    <a:cubicBezTo>
                      <a:pt x="47" y="9"/>
                      <a:pt x="33" y="0"/>
                      <a:pt x="3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36" name="Freeform 140"/>
              <p:cNvSpPr>
                <a:spLocks noChangeArrowheads="1"/>
              </p:cNvSpPr>
              <p:nvPr/>
            </p:nvSpPr>
            <p:spPr bwMode="auto">
              <a:xfrm>
                <a:off x="5724" y="1841"/>
                <a:ext cx="40" cy="174"/>
              </a:xfrm>
              <a:custGeom>
                <a:avLst/>
                <a:gdLst>
                  <a:gd name="T0" fmla="*/ 85 w 179"/>
                  <a:gd name="T1" fmla="*/ 0 h 773"/>
                  <a:gd name="T2" fmla="*/ 43 w 179"/>
                  <a:gd name="T3" fmla="*/ 11 h 773"/>
                  <a:gd name="T4" fmla="*/ 0 w 179"/>
                  <a:gd name="T5" fmla="*/ 23 h 773"/>
                  <a:gd name="T6" fmla="*/ 9 w 179"/>
                  <a:gd name="T7" fmla="*/ 62 h 773"/>
                  <a:gd name="T8" fmla="*/ 99 w 179"/>
                  <a:gd name="T9" fmla="*/ 645 h 773"/>
                  <a:gd name="T10" fmla="*/ 150 w 179"/>
                  <a:gd name="T11" fmla="*/ 772 h 773"/>
                  <a:gd name="T12" fmla="*/ 178 w 179"/>
                  <a:gd name="T13" fmla="*/ 636 h 773"/>
                  <a:gd name="T14" fmla="*/ 96 w 179"/>
                  <a:gd name="T15" fmla="*/ 84 h 773"/>
                  <a:gd name="T16" fmla="*/ 85 w 179"/>
                  <a:gd name="T17" fmla="*/ 8 h 773"/>
                  <a:gd name="T18" fmla="*/ 85 w 179"/>
                  <a:gd name="T1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773">
                    <a:moveTo>
                      <a:pt x="85" y="0"/>
                    </a:moveTo>
                    <a:lnTo>
                      <a:pt x="43" y="11"/>
                    </a:lnTo>
                    <a:lnTo>
                      <a:pt x="0" y="23"/>
                    </a:lnTo>
                    <a:lnTo>
                      <a:pt x="9" y="62"/>
                    </a:lnTo>
                    <a:lnTo>
                      <a:pt x="99" y="645"/>
                    </a:lnTo>
                    <a:lnTo>
                      <a:pt x="150" y="772"/>
                    </a:lnTo>
                    <a:lnTo>
                      <a:pt x="178" y="636"/>
                    </a:lnTo>
                    <a:lnTo>
                      <a:pt x="96" y="84"/>
                    </a:lnTo>
                    <a:lnTo>
                      <a:pt x="85" y="8"/>
                    </a:lnTo>
                    <a:lnTo>
                      <a:pt x="8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37" name="Freeform 141"/>
              <p:cNvSpPr>
                <a:spLocks noChangeArrowheads="1"/>
              </p:cNvSpPr>
              <p:nvPr/>
            </p:nvSpPr>
            <p:spPr bwMode="auto">
              <a:xfrm>
                <a:off x="5724" y="1841"/>
                <a:ext cx="40" cy="174"/>
              </a:xfrm>
              <a:custGeom>
                <a:avLst/>
                <a:gdLst>
                  <a:gd name="T0" fmla="*/ 85 w 179"/>
                  <a:gd name="T1" fmla="*/ 0 h 773"/>
                  <a:gd name="T2" fmla="*/ 43 w 179"/>
                  <a:gd name="T3" fmla="*/ 11 h 773"/>
                  <a:gd name="T4" fmla="*/ 0 w 179"/>
                  <a:gd name="T5" fmla="*/ 23 h 773"/>
                  <a:gd name="T6" fmla="*/ 9 w 179"/>
                  <a:gd name="T7" fmla="*/ 62 h 773"/>
                  <a:gd name="T8" fmla="*/ 99 w 179"/>
                  <a:gd name="T9" fmla="*/ 645 h 773"/>
                  <a:gd name="T10" fmla="*/ 150 w 179"/>
                  <a:gd name="T11" fmla="*/ 772 h 773"/>
                  <a:gd name="T12" fmla="*/ 178 w 179"/>
                  <a:gd name="T13" fmla="*/ 636 h 773"/>
                  <a:gd name="T14" fmla="*/ 96 w 179"/>
                  <a:gd name="T15" fmla="*/ 84 h 773"/>
                  <a:gd name="T16" fmla="*/ 85 w 179"/>
                  <a:gd name="T17" fmla="*/ 8 h 773"/>
                  <a:gd name="T18" fmla="*/ 85 w 179"/>
                  <a:gd name="T1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773">
                    <a:moveTo>
                      <a:pt x="85" y="0"/>
                    </a:moveTo>
                    <a:lnTo>
                      <a:pt x="43" y="11"/>
                    </a:lnTo>
                    <a:lnTo>
                      <a:pt x="0" y="23"/>
                    </a:lnTo>
                    <a:lnTo>
                      <a:pt x="9" y="62"/>
                    </a:lnTo>
                    <a:lnTo>
                      <a:pt x="99" y="645"/>
                    </a:lnTo>
                    <a:lnTo>
                      <a:pt x="150" y="772"/>
                    </a:lnTo>
                    <a:lnTo>
                      <a:pt x="178" y="636"/>
                    </a:lnTo>
                    <a:lnTo>
                      <a:pt x="96" y="84"/>
                    </a:lnTo>
                    <a:lnTo>
                      <a:pt x="85" y="8"/>
                    </a:lnTo>
                    <a:lnTo>
                      <a:pt x="85"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38" name="Freeform 142"/>
              <p:cNvSpPr>
                <a:spLocks noChangeArrowheads="1"/>
              </p:cNvSpPr>
              <p:nvPr/>
            </p:nvSpPr>
            <p:spPr bwMode="auto">
              <a:xfrm>
                <a:off x="5702" y="1793"/>
                <a:ext cx="20" cy="23"/>
              </a:xfrm>
              <a:custGeom>
                <a:avLst/>
                <a:gdLst>
                  <a:gd name="T0" fmla="*/ 25 w 91"/>
                  <a:gd name="T1" fmla="*/ 0 h 108"/>
                  <a:gd name="T2" fmla="*/ 25 w 91"/>
                  <a:gd name="T3" fmla="*/ 0 h 108"/>
                  <a:gd name="T4" fmla="*/ 14 w 91"/>
                  <a:gd name="T5" fmla="*/ 6 h 108"/>
                  <a:gd name="T6" fmla="*/ 8 w 91"/>
                  <a:gd name="T7" fmla="*/ 31 h 108"/>
                  <a:gd name="T8" fmla="*/ 39 w 91"/>
                  <a:gd name="T9" fmla="*/ 82 h 108"/>
                  <a:gd name="T10" fmla="*/ 51 w 91"/>
                  <a:gd name="T11" fmla="*/ 99 h 108"/>
                  <a:gd name="T12" fmla="*/ 68 w 91"/>
                  <a:gd name="T13" fmla="*/ 107 h 108"/>
                  <a:gd name="T14" fmla="*/ 79 w 91"/>
                  <a:gd name="T15" fmla="*/ 104 h 108"/>
                  <a:gd name="T16" fmla="*/ 85 w 91"/>
                  <a:gd name="T17" fmla="*/ 76 h 108"/>
                  <a:gd name="T18" fmla="*/ 73 w 91"/>
                  <a:gd name="T19" fmla="*/ 62 h 108"/>
                  <a:gd name="T20" fmla="*/ 39 w 91"/>
                  <a:gd name="T21" fmla="*/ 11 h 108"/>
                  <a:gd name="T22" fmla="*/ 25 w 91"/>
                  <a:gd name="T2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108">
                    <a:moveTo>
                      <a:pt x="25" y="0"/>
                    </a:moveTo>
                    <a:lnTo>
                      <a:pt x="25" y="0"/>
                    </a:lnTo>
                    <a:cubicBezTo>
                      <a:pt x="20" y="0"/>
                      <a:pt x="17" y="3"/>
                      <a:pt x="14" y="6"/>
                    </a:cubicBezTo>
                    <a:cubicBezTo>
                      <a:pt x="2" y="11"/>
                      <a:pt x="0" y="22"/>
                      <a:pt x="8" y="31"/>
                    </a:cubicBezTo>
                    <a:cubicBezTo>
                      <a:pt x="39" y="82"/>
                      <a:pt x="39" y="82"/>
                      <a:pt x="39" y="82"/>
                    </a:cubicBezTo>
                    <a:cubicBezTo>
                      <a:pt x="51" y="99"/>
                      <a:pt x="51" y="99"/>
                      <a:pt x="51" y="99"/>
                    </a:cubicBezTo>
                    <a:cubicBezTo>
                      <a:pt x="56" y="104"/>
                      <a:pt x="62" y="107"/>
                      <a:pt x="68" y="107"/>
                    </a:cubicBezTo>
                    <a:cubicBezTo>
                      <a:pt x="71" y="107"/>
                      <a:pt x="76" y="107"/>
                      <a:pt x="79" y="104"/>
                    </a:cubicBezTo>
                    <a:cubicBezTo>
                      <a:pt x="88" y="99"/>
                      <a:pt x="90" y="87"/>
                      <a:pt x="85" y="76"/>
                    </a:cubicBezTo>
                    <a:cubicBezTo>
                      <a:pt x="73" y="62"/>
                      <a:pt x="73" y="62"/>
                      <a:pt x="73" y="62"/>
                    </a:cubicBezTo>
                    <a:cubicBezTo>
                      <a:pt x="39" y="11"/>
                      <a:pt x="39" y="11"/>
                      <a:pt x="39" y="11"/>
                    </a:cubicBezTo>
                    <a:cubicBezTo>
                      <a:pt x="36" y="6"/>
                      <a:pt x="31" y="0"/>
                      <a:pt x="2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39" name="Freeform 143"/>
              <p:cNvSpPr>
                <a:spLocks noChangeArrowheads="1"/>
              </p:cNvSpPr>
              <p:nvPr/>
            </p:nvSpPr>
            <p:spPr bwMode="auto">
              <a:xfrm>
                <a:off x="5048" y="1267"/>
                <a:ext cx="90" cy="246"/>
              </a:xfrm>
              <a:custGeom>
                <a:avLst/>
                <a:gdLst>
                  <a:gd name="T0" fmla="*/ 312 w 400"/>
                  <a:gd name="T1" fmla="*/ 882 h 1087"/>
                  <a:gd name="T2" fmla="*/ 88 w 400"/>
                  <a:gd name="T3" fmla="*/ 882 h 1087"/>
                  <a:gd name="T4" fmla="*/ 198 w 400"/>
                  <a:gd name="T5" fmla="*/ 1086 h 1087"/>
                  <a:gd name="T6" fmla="*/ 312 w 400"/>
                  <a:gd name="T7" fmla="*/ 882 h 1087"/>
                  <a:gd name="T8" fmla="*/ 388 w 400"/>
                  <a:gd name="T9" fmla="*/ 729 h 1087"/>
                  <a:gd name="T10" fmla="*/ 326 w 400"/>
                  <a:gd name="T11" fmla="*/ 846 h 1087"/>
                  <a:gd name="T12" fmla="*/ 388 w 400"/>
                  <a:gd name="T13" fmla="*/ 729 h 1087"/>
                  <a:gd name="T14" fmla="*/ 12 w 400"/>
                  <a:gd name="T15" fmla="*/ 729 h 1087"/>
                  <a:gd name="T16" fmla="*/ 74 w 400"/>
                  <a:gd name="T17" fmla="*/ 846 h 1087"/>
                  <a:gd name="T18" fmla="*/ 12 w 400"/>
                  <a:gd name="T19" fmla="*/ 729 h 1087"/>
                  <a:gd name="T20" fmla="*/ 396 w 400"/>
                  <a:gd name="T21" fmla="*/ 625 h 1087"/>
                  <a:gd name="T22" fmla="*/ 357 w 400"/>
                  <a:gd name="T23" fmla="*/ 698 h 1087"/>
                  <a:gd name="T24" fmla="*/ 396 w 400"/>
                  <a:gd name="T25" fmla="*/ 625 h 1087"/>
                  <a:gd name="T26" fmla="*/ 3 w 400"/>
                  <a:gd name="T27" fmla="*/ 625 h 1087"/>
                  <a:gd name="T28" fmla="*/ 43 w 400"/>
                  <a:gd name="T29" fmla="*/ 698 h 1087"/>
                  <a:gd name="T30" fmla="*/ 3 w 400"/>
                  <a:gd name="T31" fmla="*/ 625 h 1087"/>
                  <a:gd name="T32" fmla="*/ 365 w 400"/>
                  <a:gd name="T33" fmla="*/ 475 h 1087"/>
                  <a:gd name="T34" fmla="*/ 365 w 400"/>
                  <a:gd name="T35" fmla="*/ 611 h 1087"/>
                  <a:gd name="T36" fmla="*/ 399 w 400"/>
                  <a:gd name="T37" fmla="*/ 543 h 1087"/>
                  <a:gd name="T38" fmla="*/ 365 w 400"/>
                  <a:gd name="T39" fmla="*/ 475 h 1087"/>
                  <a:gd name="T40" fmla="*/ 34 w 400"/>
                  <a:gd name="T41" fmla="*/ 475 h 1087"/>
                  <a:gd name="T42" fmla="*/ 0 w 400"/>
                  <a:gd name="T43" fmla="*/ 543 h 1087"/>
                  <a:gd name="T44" fmla="*/ 34 w 400"/>
                  <a:gd name="T45" fmla="*/ 611 h 1087"/>
                  <a:gd name="T46" fmla="*/ 34 w 400"/>
                  <a:gd name="T47" fmla="*/ 475 h 1087"/>
                  <a:gd name="T48" fmla="*/ 357 w 400"/>
                  <a:gd name="T49" fmla="*/ 385 h 1087"/>
                  <a:gd name="T50" fmla="*/ 396 w 400"/>
                  <a:gd name="T51" fmla="*/ 461 h 1087"/>
                  <a:gd name="T52" fmla="*/ 357 w 400"/>
                  <a:gd name="T53" fmla="*/ 385 h 1087"/>
                  <a:gd name="T54" fmla="*/ 43 w 400"/>
                  <a:gd name="T55" fmla="*/ 385 h 1087"/>
                  <a:gd name="T56" fmla="*/ 3 w 400"/>
                  <a:gd name="T57" fmla="*/ 461 h 1087"/>
                  <a:gd name="T58" fmla="*/ 43 w 400"/>
                  <a:gd name="T59" fmla="*/ 385 h 1087"/>
                  <a:gd name="T60" fmla="*/ 363 w 400"/>
                  <a:gd name="T61" fmla="*/ 223 h 1087"/>
                  <a:gd name="T62" fmla="*/ 351 w 400"/>
                  <a:gd name="T63" fmla="*/ 351 h 1087"/>
                  <a:gd name="T64" fmla="*/ 363 w 400"/>
                  <a:gd name="T65" fmla="*/ 223 h 1087"/>
                  <a:gd name="T66" fmla="*/ 37 w 400"/>
                  <a:gd name="T67" fmla="*/ 223 h 1087"/>
                  <a:gd name="T68" fmla="*/ 48 w 400"/>
                  <a:gd name="T69" fmla="*/ 351 h 1087"/>
                  <a:gd name="T70" fmla="*/ 37 w 400"/>
                  <a:gd name="T71" fmla="*/ 223 h 1087"/>
                  <a:gd name="T72" fmla="*/ 198 w 400"/>
                  <a:gd name="T73" fmla="*/ 0 h 1087"/>
                  <a:gd name="T74" fmla="*/ 88 w 400"/>
                  <a:gd name="T75" fmla="*/ 204 h 1087"/>
                  <a:gd name="T76" fmla="*/ 312 w 400"/>
                  <a:gd name="T77" fmla="*/ 204 h 1087"/>
                  <a:gd name="T78" fmla="*/ 198 w 400"/>
                  <a:gd name="T79"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7">
                    <a:moveTo>
                      <a:pt x="312" y="882"/>
                    </a:moveTo>
                    <a:lnTo>
                      <a:pt x="312" y="882"/>
                    </a:lnTo>
                    <a:cubicBezTo>
                      <a:pt x="280" y="953"/>
                      <a:pt x="241" y="995"/>
                      <a:pt x="198" y="995"/>
                    </a:cubicBezTo>
                    <a:cubicBezTo>
                      <a:pt x="156" y="995"/>
                      <a:pt x="119" y="953"/>
                      <a:pt x="88" y="882"/>
                    </a:cubicBezTo>
                    <a:cubicBezTo>
                      <a:pt x="77" y="891"/>
                      <a:pt x="63" y="896"/>
                      <a:pt x="51" y="902"/>
                    </a:cubicBezTo>
                    <a:cubicBezTo>
                      <a:pt x="88" y="1015"/>
                      <a:pt x="139" y="1086"/>
                      <a:pt x="198" y="1086"/>
                    </a:cubicBezTo>
                    <a:cubicBezTo>
                      <a:pt x="258" y="1086"/>
                      <a:pt x="312" y="1015"/>
                      <a:pt x="348" y="902"/>
                    </a:cubicBezTo>
                    <a:cubicBezTo>
                      <a:pt x="337" y="896"/>
                      <a:pt x="323" y="891"/>
                      <a:pt x="312" y="882"/>
                    </a:cubicBezTo>
                    <a:lnTo>
                      <a:pt x="388" y="729"/>
                    </a:lnTo>
                    <a:lnTo>
                      <a:pt x="388" y="729"/>
                    </a:lnTo>
                    <a:cubicBezTo>
                      <a:pt x="376" y="732"/>
                      <a:pt x="363" y="732"/>
                      <a:pt x="351" y="735"/>
                    </a:cubicBezTo>
                    <a:cubicBezTo>
                      <a:pt x="346" y="775"/>
                      <a:pt x="334" y="812"/>
                      <a:pt x="326" y="846"/>
                    </a:cubicBezTo>
                    <a:cubicBezTo>
                      <a:pt x="337" y="851"/>
                      <a:pt x="348" y="857"/>
                      <a:pt x="363" y="862"/>
                    </a:cubicBezTo>
                    <a:cubicBezTo>
                      <a:pt x="371" y="820"/>
                      <a:pt x="379" y="778"/>
                      <a:pt x="388" y="729"/>
                    </a:cubicBezTo>
                    <a:lnTo>
                      <a:pt x="12" y="729"/>
                    </a:lnTo>
                    <a:lnTo>
                      <a:pt x="12" y="729"/>
                    </a:lnTo>
                    <a:cubicBezTo>
                      <a:pt x="17" y="778"/>
                      <a:pt x="26" y="820"/>
                      <a:pt x="37" y="862"/>
                    </a:cubicBezTo>
                    <a:cubicBezTo>
                      <a:pt x="48" y="857"/>
                      <a:pt x="63" y="851"/>
                      <a:pt x="74" y="846"/>
                    </a:cubicBezTo>
                    <a:cubicBezTo>
                      <a:pt x="63" y="812"/>
                      <a:pt x="54" y="775"/>
                      <a:pt x="48" y="735"/>
                    </a:cubicBezTo>
                    <a:cubicBezTo>
                      <a:pt x="34" y="732"/>
                      <a:pt x="23" y="732"/>
                      <a:pt x="12" y="729"/>
                    </a:cubicBezTo>
                    <a:lnTo>
                      <a:pt x="396" y="625"/>
                    </a:lnTo>
                    <a:lnTo>
                      <a:pt x="396" y="625"/>
                    </a:lnTo>
                    <a:cubicBezTo>
                      <a:pt x="385" y="636"/>
                      <a:pt x="374" y="651"/>
                      <a:pt x="360" y="665"/>
                    </a:cubicBezTo>
                    <a:cubicBezTo>
                      <a:pt x="360" y="676"/>
                      <a:pt x="357" y="687"/>
                      <a:pt x="357" y="698"/>
                    </a:cubicBezTo>
                    <a:cubicBezTo>
                      <a:pt x="368" y="698"/>
                      <a:pt x="379" y="695"/>
                      <a:pt x="391" y="695"/>
                    </a:cubicBezTo>
                    <a:cubicBezTo>
                      <a:pt x="393" y="673"/>
                      <a:pt x="396" y="648"/>
                      <a:pt x="396" y="625"/>
                    </a:cubicBezTo>
                    <a:lnTo>
                      <a:pt x="3" y="625"/>
                    </a:lnTo>
                    <a:lnTo>
                      <a:pt x="3" y="625"/>
                    </a:lnTo>
                    <a:cubicBezTo>
                      <a:pt x="3" y="648"/>
                      <a:pt x="6" y="673"/>
                      <a:pt x="9" y="695"/>
                    </a:cubicBezTo>
                    <a:cubicBezTo>
                      <a:pt x="20" y="695"/>
                      <a:pt x="31" y="698"/>
                      <a:pt x="43" y="698"/>
                    </a:cubicBezTo>
                    <a:cubicBezTo>
                      <a:pt x="40" y="687"/>
                      <a:pt x="40" y="676"/>
                      <a:pt x="37" y="665"/>
                    </a:cubicBezTo>
                    <a:cubicBezTo>
                      <a:pt x="26" y="651"/>
                      <a:pt x="14" y="636"/>
                      <a:pt x="3" y="625"/>
                    </a:cubicBezTo>
                    <a:lnTo>
                      <a:pt x="365" y="475"/>
                    </a:lnTo>
                    <a:lnTo>
                      <a:pt x="365" y="475"/>
                    </a:lnTo>
                    <a:cubicBezTo>
                      <a:pt x="365" y="497"/>
                      <a:pt x="368" y="520"/>
                      <a:pt x="368" y="543"/>
                    </a:cubicBezTo>
                    <a:cubicBezTo>
                      <a:pt x="368" y="565"/>
                      <a:pt x="365" y="588"/>
                      <a:pt x="365" y="611"/>
                    </a:cubicBezTo>
                    <a:cubicBezTo>
                      <a:pt x="376" y="597"/>
                      <a:pt x="388" y="585"/>
                      <a:pt x="399" y="571"/>
                    </a:cubicBezTo>
                    <a:cubicBezTo>
                      <a:pt x="399" y="563"/>
                      <a:pt x="399" y="551"/>
                      <a:pt x="399" y="543"/>
                    </a:cubicBezTo>
                    <a:cubicBezTo>
                      <a:pt x="399" y="534"/>
                      <a:pt x="399" y="523"/>
                      <a:pt x="399" y="514"/>
                    </a:cubicBezTo>
                    <a:cubicBezTo>
                      <a:pt x="388" y="500"/>
                      <a:pt x="376" y="486"/>
                      <a:pt x="365" y="475"/>
                    </a:cubicBezTo>
                    <a:lnTo>
                      <a:pt x="34" y="475"/>
                    </a:lnTo>
                    <a:lnTo>
                      <a:pt x="34" y="475"/>
                    </a:lnTo>
                    <a:cubicBezTo>
                      <a:pt x="23" y="486"/>
                      <a:pt x="12" y="500"/>
                      <a:pt x="0" y="514"/>
                    </a:cubicBezTo>
                    <a:cubicBezTo>
                      <a:pt x="0" y="523"/>
                      <a:pt x="0" y="534"/>
                      <a:pt x="0" y="543"/>
                    </a:cubicBezTo>
                    <a:cubicBezTo>
                      <a:pt x="0" y="551"/>
                      <a:pt x="0" y="563"/>
                      <a:pt x="0" y="571"/>
                    </a:cubicBezTo>
                    <a:cubicBezTo>
                      <a:pt x="12" y="585"/>
                      <a:pt x="23" y="597"/>
                      <a:pt x="34" y="611"/>
                    </a:cubicBezTo>
                    <a:cubicBezTo>
                      <a:pt x="31" y="588"/>
                      <a:pt x="31" y="565"/>
                      <a:pt x="31" y="543"/>
                    </a:cubicBezTo>
                    <a:cubicBezTo>
                      <a:pt x="31" y="520"/>
                      <a:pt x="31" y="497"/>
                      <a:pt x="34" y="475"/>
                    </a:cubicBezTo>
                    <a:lnTo>
                      <a:pt x="357" y="385"/>
                    </a:lnTo>
                    <a:lnTo>
                      <a:pt x="357" y="385"/>
                    </a:lnTo>
                    <a:cubicBezTo>
                      <a:pt x="357" y="399"/>
                      <a:pt x="360" y="410"/>
                      <a:pt x="360" y="421"/>
                    </a:cubicBezTo>
                    <a:cubicBezTo>
                      <a:pt x="374" y="436"/>
                      <a:pt x="385" y="447"/>
                      <a:pt x="396" y="461"/>
                    </a:cubicBezTo>
                    <a:cubicBezTo>
                      <a:pt x="396" y="438"/>
                      <a:pt x="393" y="413"/>
                      <a:pt x="391" y="390"/>
                    </a:cubicBezTo>
                    <a:cubicBezTo>
                      <a:pt x="379" y="390"/>
                      <a:pt x="368" y="387"/>
                      <a:pt x="357" y="385"/>
                    </a:cubicBezTo>
                    <a:lnTo>
                      <a:pt x="43" y="385"/>
                    </a:lnTo>
                    <a:lnTo>
                      <a:pt x="43" y="385"/>
                    </a:lnTo>
                    <a:cubicBezTo>
                      <a:pt x="31" y="387"/>
                      <a:pt x="20" y="390"/>
                      <a:pt x="9" y="390"/>
                    </a:cubicBezTo>
                    <a:cubicBezTo>
                      <a:pt x="6" y="413"/>
                      <a:pt x="3" y="438"/>
                      <a:pt x="3" y="461"/>
                    </a:cubicBezTo>
                    <a:cubicBezTo>
                      <a:pt x="14" y="447"/>
                      <a:pt x="26" y="436"/>
                      <a:pt x="37" y="421"/>
                    </a:cubicBezTo>
                    <a:cubicBezTo>
                      <a:pt x="40" y="410"/>
                      <a:pt x="40" y="399"/>
                      <a:pt x="43" y="385"/>
                    </a:cubicBezTo>
                    <a:lnTo>
                      <a:pt x="363" y="223"/>
                    </a:lnTo>
                    <a:lnTo>
                      <a:pt x="363" y="223"/>
                    </a:lnTo>
                    <a:cubicBezTo>
                      <a:pt x="348" y="229"/>
                      <a:pt x="337" y="235"/>
                      <a:pt x="326" y="241"/>
                    </a:cubicBezTo>
                    <a:cubicBezTo>
                      <a:pt x="334" y="275"/>
                      <a:pt x="346" y="311"/>
                      <a:pt x="351" y="351"/>
                    </a:cubicBezTo>
                    <a:cubicBezTo>
                      <a:pt x="363" y="353"/>
                      <a:pt x="376" y="353"/>
                      <a:pt x="388" y="356"/>
                    </a:cubicBezTo>
                    <a:cubicBezTo>
                      <a:pt x="379" y="308"/>
                      <a:pt x="371" y="263"/>
                      <a:pt x="363" y="223"/>
                    </a:cubicBezTo>
                    <a:lnTo>
                      <a:pt x="37" y="223"/>
                    </a:lnTo>
                    <a:lnTo>
                      <a:pt x="37" y="223"/>
                    </a:lnTo>
                    <a:cubicBezTo>
                      <a:pt x="26" y="263"/>
                      <a:pt x="17" y="308"/>
                      <a:pt x="12" y="356"/>
                    </a:cubicBezTo>
                    <a:cubicBezTo>
                      <a:pt x="23" y="353"/>
                      <a:pt x="34" y="353"/>
                      <a:pt x="48" y="351"/>
                    </a:cubicBezTo>
                    <a:cubicBezTo>
                      <a:pt x="54" y="311"/>
                      <a:pt x="63" y="275"/>
                      <a:pt x="74" y="241"/>
                    </a:cubicBezTo>
                    <a:cubicBezTo>
                      <a:pt x="63" y="235"/>
                      <a:pt x="48" y="229"/>
                      <a:pt x="37" y="223"/>
                    </a:cubicBezTo>
                    <a:lnTo>
                      <a:pt x="198" y="0"/>
                    </a:lnTo>
                    <a:lnTo>
                      <a:pt x="198" y="0"/>
                    </a:lnTo>
                    <a:cubicBezTo>
                      <a:pt x="139" y="0"/>
                      <a:pt x="88" y="71"/>
                      <a:pt x="51" y="184"/>
                    </a:cubicBezTo>
                    <a:cubicBezTo>
                      <a:pt x="63" y="189"/>
                      <a:pt x="77" y="195"/>
                      <a:pt x="88" y="204"/>
                    </a:cubicBezTo>
                    <a:cubicBezTo>
                      <a:pt x="119" y="133"/>
                      <a:pt x="156" y="88"/>
                      <a:pt x="198" y="88"/>
                    </a:cubicBezTo>
                    <a:cubicBezTo>
                      <a:pt x="241" y="88"/>
                      <a:pt x="280" y="133"/>
                      <a:pt x="312" y="204"/>
                    </a:cubicBezTo>
                    <a:cubicBezTo>
                      <a:pt x="323" y="195"/>
                      <a:pt x="337" y="189"/>
                      <a:pt x="348" y="184"/>
                    </a:cubicBezTo>
                    <a:cubicBezTo>
                      <a:pt x="312" y="71"/>
                      <a:pt x="258" y="0"/>
                      <a:pt x="198" y="0"/>
                    </a:cubicBezTo>
                    <a:lnTo>
                      <a:pt x="312"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40" name="Freeform 144"/>
              <p:cNvSpPr>
                <a:spLocks noChangeArrowheads="1"/>
              </p:cNvSpPr>
              <p:nvPr/>
            </p:nvSpPr>
            <p:spPr bwMode="auto">
              <a:xfrm>
                <a:off x="4971" y="1345"/>
                <a:ext cx="245" cy="90"/>
              </a:xfrm>
              <a:custGeom>
                <a:avLst/>
                <a:gdLst>
                  <a:gd name="T0" fmla="*/ 611 w 1085"/>
                  <a:gd name="T1" fmla="*/ 365 h 403"/>
                  <a:gd name="T2" fmla="*/ 473 w 1085"/>
                  <a:gd name="T3" fmla="*/ 365 h 403"/>
                  <a:gd name="T4" fmla="*/ 540 w 1085"/>
                  <a:gd name="T5" fmla="*/ 402 h 403"/>
                  <a:gd name="T6" fmla="*/ 611 w 1085"/>
                  <a:gd name="T7" fmla="*/ 365 h 403"/>
                  <a:gd name="T8" fmla="*/ 241 w 1085"/>
                  <a:gd name="T9" fmla="*/ 325 h 403"/>
                  <a:gd name="T10" fmla="*/ 354 w 1085"/>
                  <a:gd name="T11" fmla="*/ 387 h 403"/>
                  <a:gd name="T12" fmla="*/ 458 w 1085"/>
                  <a:gd name="T13" fmla="*/ 399 h 403"/>
                  <a:gd name="T14" fmla="*/ 385 w 1085"/>
                  <a:gd name="T15" fmla="*/ 356 h 403"/>
                  <a:gd name="T16" fmla="*/ 241 w 1085"/>
                  <a:gd name="T17" fmla="*/ 325 h 403"/>
                  <a:gd name="T18" fmla="*/ 843 w 1085"/>
                  <a:gd name="T19" fmla="*/ 325 h 403"/>
                  <a:gd name="T20" fmla="*/ 699 w 1085"/>
                  <a:gd name="T21" fmla="*/ 356 h 403"/>
                  <a:gd name="T22" fmla="*/ 622 w 1085"/>
                  <a:gd name="T23" fmla="*/ 399 h 403"/>
                  <a:gd name="T24" fmla="*/ 730 w 1085"/>
                  <a:gd name="T25" fmla="*/ 387 h 403"/>
                  <a:gd name="T26" fmla="*/ 843 w 1085"/>
                  <a:gd name="T27" fmla="*/ 325 h 403"/>
                  <a:gd name="T28" fmla="*/ 902 w 1085"/>
                  <a:gd name="T29" fmla="*/ 51 h 403"/>
                  <a:gd name="T30" fmla="*/ 996 w 1085"/>
                  <a:gd name="T31" fmla="*/ 201 h 403"/>
                  <a:gd name="T32" fmla="*/ 902 w 1085"/>
                  <a:gd name="T33" fmla="*/ 351 h 403"/>
                  <a:gd name="T34" fmla="*/ 902 w 1085"/>
                  <a:gd name="T35" fmla="*/ 51 h 403"/>
                  <a:gd name="T36" fmla="*/ 181 w 1085"/>
                  <a:gd name="T37" fmla="*/ 51 h 403"/>
                  <a:gd name="T38" fmla="*/ 181 w 1085"/>
                  <a:gd name="T39" fmla="*/ 351 h 403"/>
                  <a:gd name="T40" fmla="*/ 88 w 1085"/>
                  <a:gd name="T41" fmla="*/ 201 h 403"/>
                  <a:gd name="T42" fmla="*/ 181 w 1085"/>
                  <a:gd name="T43" fmla="*/ 51 h 403"/>
                  <a:gd name="T44" fmla="*/ 622 w 1085"/>
                  <a:gd name="T45" fmla="*/ 3 h 403"/>
                  <a:gd name="T46" fmla="*/ 699 w 1085"/>
                  <a:gd name="T47" fmla="*/ 43 h 403"/>
                  <a:gd name="T48" fmla="*/ 843 w 1085"/>
                  <a:gd name="T49" fmla="*/ 77 h 403"/>
                  <a:gd name="T50" fmla="*/ 730 w 1085"/>
                  <a:gd name="T51" fmla="*/ 14 h 403"/>
                  <a:gd name="T52" fmla="*/ 622 w 1085"/>
                  <a:gd name="T53" fmla="*/ 3 h 403"/>
                  <a:gd name="T54" fmla="*/ 458 w 1085"/>
                  <a:gd name="T55" fmla="*/ 3 h 403"/>
                  <a:gd name="T56" fmla="*/ 354 w 1085"/>
                  <a:gd name="T57" fmla="*/ 14 h 403"/>
                  <a:gd name="T58" fmla="*/ 241 w 1085"/>
                  <a:gd name="T59" fmla="*/ 77 h 403"/>
                  <a:gd name="T60" fmla="*/ 385 w 1085"/>
                  <a:gd name="T61" fmla="*/ 43 h 403"/>
                  <a:gd name="T62" fmla="*/ 458 w 1085"/>
                  <a:gd name="T63" fmla="*/ 3 h 403"/>
                  <a:gd name="T64" fmla="*/ 540 w 1085"/>
                  <a:gd name="T65" fmla="*/ 0 h 403"/>
                  <a:gd name="T66" fmla="*/ 473 w 1085"/>
                  <a:gd name="T67" fmla="*/ 34 h 403"/>
                  <a:gd name="T68" fmla="*/ 611 w 1085"/>
                  <a:gd name="T69" fmla="*/ 34 h 403"/>
                  <a:gd name="T70" fmla="*/ 540 w 1085"/>
                  <a:gd name="T7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5" h="403">
                    <a:moveTo>
                      <a:pt x="611" y="365"/>
                    </a:moveTo>
                    <a:lnTo>
                      <a:pt x="611" y="365"/>
                    </a:lnTo>
                    <a:cubicBezTo>
                      <a:pt x="588" y="368"/>
                      <a:pt x="566" y="368"/>
                      <a:pt x="540" y="368"/>
                    </a:cubicBezTo>
                    <a:cubicBezTo>
                      <a:pt x="518" y="368"/>
                      <a:pt x="495" y="368"/>
                      <a:pt x="473" y="365"/>
                    </a:cubicBezTo>
                    <a:cubicBezTo>
                      <a:pt x="487" y="379"/>
                      <a:pt x="501" y="390"/>
                      <a:pt x="512" y="399"/>
                    </a:cubicBezTo>
                    <a:cubicBezTo>
                      <a:pt x="523" y="402"/>
                      <a:pt x="532" y="402"/>
                      <a:pt x="540" y="402"/>
                    </a:cubicBezTo>
                    <a:cubicBezTo>
                      <a:pt x="552" y="402"/>
                      <a:pt x="560" y="402"/>
                      <a:pt x="571" y="399"/>
                    </a:cubicBezTo>
                    <a:cubicBezTo>
                      <a:pt x="583" y="390"/>
                      <a:pt x="597" y="379"/>
                      <a:pt x="611" y="365"/>
                    </a:cubicBezTo>
                    <a:lnTo>
                      <a:pt x="241" y="325"/>
                    </a:lnTo>
                    <a:lnTo>
                      <a:pt x="241" y="325"/>
                    </a:lnTo>
                    <a:cubicBezTo>
                      <a:pt x="232" y="339"/>
                      <a:pt x="227" y="351"/>
                      <a:pt x="224" y="362"/>
                    </a:cubicBezTo>
                    <a:cubicBezTo>
                      <a:pt x="263" y="373"/>
                      <a:pt x="306" y="382"/>
                      <a:pt x="354" y="387"/>
                    </a:cubicBezTo>
                    <a:cubicBezTo>
                      <a:pt x="365" y="390"/>
                      <a:pt x="376" y="390"/>
                      <a:pt x="390" y="393"/>
                    </a:cubicBezTo>
                    <a:cubicBezTo>
                      <a:pt x="413" y="396"/>
                      <a:pt x="436" y="396"/>
                      <a:pt x="458" y="399"/>
                    </a:cubicBezTo>
                    <a:cubicBezTo>
                      <a:pt x="447" y="387"/>
                      <a:pt x="433" y="373"/>
                      <a:pt x="422" y="362"/>
                    </a:cubicBezTo>
                    <a:cubicBezTo>
                      <a:pt x="407" y="362"/>
                      <a:pt x="396" y="359"/>
                      <a:pt x="385" y="356"/>
                    </a:cubicBezTo>
                    <a:cubicBezTo>
                      <a:pt x="373" y="356"/>
                      <a:pt x="362" y="353"/>
                      <a:pt x="351" y="353"/>
                    </a:cubicBezTo>
                    <a:cubicBezTo>
                      <a:pt x="309" y="345"/>
                      <a:pt x="272" y="337"/>
                      <a:pt x="241" y="325"/>
                    </a:cubicBezTo>
                    <a:lnTo>
                      <a:pt x="843" y="325"/>
                    </a:lnTo>
                    <a:lnTo>
                      <a:pt x="843" y="325"/>
                    </a:lnTo>
                    <a:cubicBezTo>
                      <a:pt x="812" y="337"/>
                      <a:pt x="772" y="345"/>
                      <a:pt x="733" y="353"/>
                    </a:cubicBezTo>
                    <a:cubicBezTo>
                      <a:pt x="721" y="353"/>
                      <a:pt x="710" y="356"/>
                      <a:pt x="699" y="356"/>
                    </a:cubicBezTo>
                    <a:cubicBezTo>
                      <a:pt x="688" y="359"/>
                      <a:pt x="673" y="362"/>
                      <a:pt x="662" y="362"/>
                    </a:cubicBezTo>
                    <a:cubicBezTo>
                      <a:pt x="651" y="373"/>
                      <a:pt x="637" y="387"/>
                      <a:pt x="622" y="399"/>
                    </a:cubicBezTo>
                    <a:cubicBezTo>
                      <a:pt x="648" y="396"/>
                      <a:pt x="671" y="396"/>
                      <a:pt x="693" y="393"/>
                    </a:cubicBezTo>
                    <a:cubicBezTo>
                      <a:pt x="705" y="390"/>
                      <a:pt x="718" y="390"/>
                      <a:pt x="730" y="387"/>
                    </a:cubicBezTo>
                    <a:cubicBezTo>
                      <a:pt x="775" y="382"/>
                      <a:pt x="820" y="373"/>
                      <a:pt x="860" y="362"/>
                    </a:cubicBezTo>
                    <a:cubicBezTo>
                      <a:pt x="854" y="351"/>
                      <a:pt x="849" y="339"/>
                      <a:pt x="843" y="325"/>
                    </a:cubicBezTo>
                    <a:lnTo>
                      <a:pt x="902" y="51"/>
                    </a:lnTo>
                    <a:lnTo>
                      <a:pt x="902" y="51"/>
                    </a:lnTo>
                    <a:cubicBezTo>
                      <a:pt x="897" y="65"/>
                      <a:pt x="888" y="77"/>
                      <a:pt x="880" y="91"/>
                    </a:cubicBezTo>
                    <a:cubicBezTo>
                      <a:pt x="953" y="119"/>
                      <a:pt x="996" y="158"/>
                      <a:pt x="996" y="201"/>
                    </a:cubicBezTo>
                    <a:cubicBezTo>
                      <a:pt x="996" y="243"/>
                      <a:pt x="953" y="283"/>
                      <a:pt x="880" y="311"/>
                    </a:cubicBezTo>
                    <a:cubicBezTo>
                      <a:pt x="888" y="325"/>
                      <a:pt x="897" y="337"/>
                      <a:pt x="902" y="351"/>
                    </a:cubicBezTo>
                    <a:cubicBezTo>
                      <a:pt x="1013" y="314"/>
                      <a:pt x="1084" y="260"/>
                      <a:pt x="1084" y="201"/>
                    </a:cubicBezTo>
                    <a:cubicBezTo>
                      <a:pt x="1084" y="142"/>
                      <a:pt x="1013" y="88"/>
                      <a:pt x="902" y="51"/>
                    </a:cubicBezTo>
                    <a:lnTo>
                      <a:pt x="181" y="51"/>
                    </a:lnTo>
                    <a:lnTo>
                      <a:pt x="181" y="51"/>
                    </a:lnTo>
                    <a:cubicBezTo>
                      <a:pt x="71" y="88"/>
                      <a:pt x="0" y="142"/>
                      <a:pt x="0" y="201"/>
                    </a:cubicBezTo>
                    <a:cubicBezTo>
                      <a:pt x="0" y="260"/>
                      <a:pt x="71" y="314"/>
                      <a:pt x="181" y="351"/>
                    </a:cubicBezTo>
                    <a:cubicBezTo>
                      <a:pt x="187" y="337"/>
                      <a:pt x="195" y="325"/>
                      <a:pt x="201" y="311"/>
                    </a:cubicBezTo>
                    <a:cubicBezTo>
                      <a:pt x="130" y="283"/>
                      <a:pt x="88" y="243"/>
                      <a:pt x="88" y="201"/>
                    </a:cubicBezTo>
                    <a:cubicBezTo>
                      <a:pt x="88" y="158"/>
                      <a:pt x="130" y="119"/>
                      <a:pt x="201" y="91"/>
                    </a:cubicBezTo>
                    <a:cubicBezTo>
                      <a:pt x="195" y="77"/>
                      <a:pt x="187" y="65"/>
                      <a:pt x="181" y="51"/>
                    </a:cubicBezTo>
                    <a:lnTo>
                      <a:pt x="622" y="3"/>
                    </a:lnTo>
                    <a:lnTo>
                      <a:pt x="622" y="3"/>
                    </a:lnTo>
                    <a:cubicBezTo>
                      <a:pt x="637" y="14"/>
                      <a:pt x="651" y="28"/>
                      <a:pt x="662" y="40"/>
                    </a:cubicBezTo>
                    <a:cubicBezTo>
                      <a:pt x="673" y="40"/>
                      <a:pt x="688" y="43"/>
                      <a:pt x="699" y="43"/>
                    </a:cubicBezTo>
                    <a:cubicBezTo>
                      <a:pt x="710" y="45"/>
                      <a:pt x="721" y="48"/>
                      <a:pt x="733" y="48"/>
                    </a:cubicBezTo>
                    <a:cubicBezTo>
                      <a:pt x="772" y="57"/>
                      <a:pt x="812" y="65"/>
                      <a:pt x="843" y="77"/>
                    </a:cubicBezTo>
                    <a:cubicBezTo>
                      <a:pt x="849" y="62"/>
                      <a:pt x="854" y="51"/>
                      <a:pt x="860" y="40"/>
                    </a:cubicBezTo>
                    <a:cubicBezTo>
                      <a:pt x="820" y="28"/>
                      <a:pt x="775" y="20"/>
                      <a:pt x="730" y="14"/>
                    </a:cubicBezTo>
                    <a:cubicBezTo>
                      <a:pt x="718" y="11"/>
                      <a:pt x="705" y="11"/>
                      <a:pt x="693" y="9"/>
                    </a:cubicBezTo>
                    <a:cubicBezTo>
                      <a:pt x="671" y="6"/>
                      <a:pt x="648" y="6"/>
                      <a:pt x="622" y="3"/>
                    </a:cubicBezTo>
                    <a:lnTo>
                      <a:pt x="458" y="3"/>
                    </a:lnTo>
                    <a:lnTo>
                      <a:pt x="458" y="3"/>
                    </a:lnTo>
                    <a:cubicBezTo>
                      <a:pt x="436" y="6"/>
                      <a:pt x="413" y="6"/>
                      <a:pt x="390" y="9"/>
                    </a:cubicBezTo>
                    <a:cubicBezTo>
                      <a:pt x="376" y="11"/>
                      <a:pt x="365" y="11"/>
                      <a:pt x="354" y="14"/>
                    </a:cubicBezTo>
                    <a:cubicBezTo>
                      <a:pt x="306" y="20"/>
                      <a:pt x="263" y="28"/>
                      <a:pt x="224" y="40"/>
                    </a:cubicBezTo>
                    <a:cubicBezTo>
                      <a:pt x="227" y="51"/>
                      <a:pt x="232" y="62"/>
                      <a:pt x="241" y="77"/>
                    </a:cubicBezTo>
                    <a:cubicBezTo>
                      <a:pt x="272" y="65"/>
                      <a:pt x="309" y="57"/>
                      <a:pt x="351" y="48"/>
                    </a:cubicBezTo>
                    <a:cubicBezTo>
                      <a:pt x="362" y="48"/>
                      <a:pt x="373" y="45"/>
                      <a:pt x="385" y="43"/>
                    </a:cubicBezTo>
                    <a:cubicBezTo>
                      <a:pt x="396" y="43"/>
                      <a:pt x="407" y="40"/>
                      <a:pt x="422" y="40"/>
                    </a:cubicBezTo>
                    <a:cubicBezTo>
                      <a:pt x="433" y="28"/>
                      <a:pt x="447" y="14"/>
                      <a:pt x="458" y="3"/>
                    </a:cubicBezTo>
                    <a:lnTo>
                      <a:pt x="540" y="0"/>
                    </a:lnTo>
                    <a:lnTo>
                      <a:pt x="540" y="0"/>
                    </a:lnTo>
                    <a:cubicBezTo>
                      <a:pt x="532" y="0"/>
                      <a:pt x="523" y="0"/>
                      <a:pt x="512" y="0"/>
                    </a:cubicBezTo>
                    <a:cubicBezTo>
                      <a:pt x="501" y="11"/>
                      <a:pt x="487" y="23"/>
                      <a:pt x="473" y="34"/>
                    </a:cubicBezTo>
                    <a:cubicBezTo>
                      <a:pt x="495" y="34"/>
                      <a:pt x="518" y="34"/>
                      <a:pt x="540" y="34"/>
                    </a:cubicBezTo>
                    <a:cubicBezTo>
                      <a:pt x="566" y="34"/>
                      <a:pt x="588" y="34"/>
                      <a:pt x="611" y="34"/>
                    </a:cubicBezTo>
                    <a:cubicBezTo>
                      <a:pt x="597" y="23"/>
                      <a:pt x="583" y="11"/>
                      <a:pt x="571" y="0"/>
                    </a:cubicBezTo>
                    <a:cubicBezTo>
                      <a:pt x="560" y="0"/>
                      <a:pt x="552" y="0"/>
                      <a:pt x="540"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41" name="Freeform 145"/>
              <p:cNvSpPr>
                <a:spLocks noChangeArrowheads="1"/>
              </p:cNvSpPr>
              <p:nvPr/>
            </p:nvSpPr>
            <p:spPr bwMode="auto">
              <a:xfrm>
                <a:off x="4997" y="1298"/>
                <a:ext cx="192" cy="184"/>
              </a:xfrm>
              <a:custGeom>
                <a:avLst/>
                <a:gdLst>
                  <a:gd name="T0" fmla="*/ 162 w 852"/>
                  <a:gd name="T1" fmla="*/ 410 h 818"/>
                  <a:gd name="T2" fmla="*/ 65 w 852"/>
                  <a:gd name="T3" fmla="*/ 560 h 818"/>
                  <a:gd name="T4" fmla="*/ 113 w 852"/>
                  <a:gd name="T5" fmla="*/ 817 h 818"/>
                  <a:gd name="T6" fmla="*/ 314 w 852"/>
                  <a:gd name="T7" fmla="*/ 749 h 818"/>
                  <a:gd name="T8" fmla="*/ 396 w 852"/>
                  <a:gd name="T9" fmla="*/ 653 h 818"/>
                  <a:gd name="T10" fmla="*/ 263 w 852"/>
                  <a:gd name="T11" fmla="*/ 729 h 818"/>
                  <a:gd name="T12" fmla="*/ 105 w 852"/>
                  <a:gd name="T13" fmla="*/ 729 h 818"/>
                  <a:gd name="T14" fmla="*/ 125 w 852"/>
                  <a:gd name="T15" fmla="*/ 534 h 818"/>
                  <a:gd name="T16" fmla="*/ 162 w 852"/>
                  <a:gd name="T17" fmla="*/ 410 h 818"/>
                  <a:gd name="T18" fmla="*/ 648 w 852"/>
                  <a:gd name="T19" fmla="*/ 410 h 818"/>
                  <a:gd name="T20" fmla="*/ 591 w 852"/>
                  <a:gd name="T21" fmla="*/ 478 h 818"/>
                  <a:gd name="T22" fmla="*/ 495 w 852"/>
                  <a:gd name="T23" fmla="*/ 574 h 818"/>
                  <a:gd name="T24" fmla="*/ 424 w 852"/>
                  <a:gd name="T25" fmla="*/ 630 h 818"/>
                  <a:gd name="T26" fmla="*/ 506 w 852"/>
                  <a:gd name="T27" fmla="*/ 608 h 818"/>
                  <a:gd name="T28" fmla="*/ 566 w 852"/>
                  <a:gd name="T29" fmla="*/ 551 h 818"/>
                  <a:gd name="T30" fmla="*/ 622 w 852"/>
                  <a:gd name="T31" fmla="*/ 492 h 818"/>
                  <a:gd name="T32" fmla="*/ 648 w 852"/>
                  <a:gd name="T33" fmla="*/ 410 h 818"/>
                  <a:gd name="T34" fmla="*/ 396 w 852"/>
                  <a:gd name="T35" fmla="*/ 167 h 818"/>
                  <a:gd name="T36" fmla="*/ 306 w 852"/>
                  <a:gd name="T37" fmla="*/ 249 h 818"/>
                  <a:gd name="T38" fmla="*/ 263 w 852"/>
                  <a:gd name="T39" fmla="*/ 288 h 818"/>
                  <a:gd name="T40" fmla="*/ 184 w 852"/>
                  <a:gd name="T41" fmla="*/ 381 h 818"/>
                  <a:gd name="T42" fmla="*/ 226 w 852"/>
                  <a:gd name="T43" fmla="*/ 381 h 818"/>
                  <a:gd name="T44" fmla="*/ 308 w 852"/>
                  <a:gd name="T45" fmla="*/ 291 h 818"/>
                  <a:gd name="T46" fmla="*/ 396 w 852"/>
                  <a:gd name="T47" fmla="*/ 209 h 818"/>
                  <a:gd name="T48" fmla="*/ 396 w 852"/>
                  <a:gd name="T49" fmla="*/ 167 h 818"/>
                  <a:gd name="T50" fmla="*/ 736 w 852"/>
                  <a:gd name="T51" fmla="*/ 0 h 818"/>
                  <a:gd name="T52" fmla="*/ 538 w 852"/>
                  <a:gd name="T53" fmla="*/ 71 h 818"/>
                  <a:gd name="T54" fmla="*/ 453 w 852"/>
                  <a:gd name="T55" fmla="*/ 167 h 818"/>
                  <a:gd name="T56" fmla="*/ 589 w 852"/>
                  <a:gd name="T57" fmla="*/ 90 h 818"/>
                  <a:gd name="T58" fmla="*/ 747 w 852"/>
                  <a:gd name="T59" fmla="*/ 88 h 818"/>
                  <a:gd name="T60" fmla="*/ 727 w 852"/>
                  <a:gd name="T61" fmla="*/ 286 h 818"/>
                  <a:gd name="T62" fmla="*/ 690 w 852"/>
                  <a:gd name="T63" fmla="*/ 410 h 818"/>
                  <a:gd name="T64" fmla="*/ 786 w 852"/>
                  <a:gd name="T65" fmla="*/ 260 h 818"/>
                  <a:gd name="T66" fmla="*/ 736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2" y="410"/>
                    </a:moveTo>
                    <a:lnTo>
                      <a:pt x="162" y="410"/>
                    </a:lnTo>
                    <a:cubicBezTo>
                      <a:pt x="130" y="447"/>
                      <a:pt x="108" y="486"/>
                      <a:pt x="85" y="520"/>
                    </a:cubicBezTo>
                    <a:cubicBezTo>
                      <a:pt x="79" y="534"/>
                      <a:pt x="71" y="546"/>
                      <a:pt x="65" y="560"/>
                    </a:cubicBezTo>
                    <a:cubicBezTo>
                      <a:pt x="12" y="664"/>
                      <a:pt x="0" y="752"/>
                      <a:pt x="43" y="794"/>
                    </a:cubicBezTo>
                    <a:cubicBezTo>
                      <a:pt x="59" y="811"/>
                      <a:pt x="85" y="817"/>
                      <a:pt x="113" y="817"/>
                    </a:cubicBezTo>
                    <a:cubicBezTo>
                      <a:pt x="159" y="817"/>
                      <a:pt x="215" y="800"/>
                      <a:pt x="277" y="769"/>
                    </a:cubicBezTo>
                    <a:cubicBezTo>
                      <a:pt x="289" y="763"/>
                      <a:pt x="303" y="758"/>
                      <a:pt x="314" y="749"/>
                    </a:cubicBezTo>
                    <a:cubicBezTo>
                      <a:pt x="351" y="729"/>
                      <a:pt x="388" y="704"/>
                      <a:pt x="424" y="676"/>
                    </a:cubicBezTo>
                    <a:cubicBezTo>
                      <a:pt x="416" y="667"/>
                      <a:pt x="407" y="662"/>
                      <a:pt x="396" y="653"/>
                    </a:cubicBezTo>
                    <a:cubicBezTo>
                      <a:pt x="365" y="676"/>
                      <a:pt x="331" y="696"/>
                      <a:pt x="300" y="713"/>
                    </a:cubicBezTo>
                    <a:cubicBezTo>
                      <a:pt x="289" y="718"/>
                      <a:pt x="274" y="724"/>
                      <a:pt x="263" y="729"/>
                    </a:cubicBezTo>
                    <a:cubicBezTo>
                      <a:pt x="226" y="743"/>
                      <a:pt x="193" y="752"/>
                      <a:pt x="164" y="752"/>
                    </a:cubicBezTo>
                    <a:cubicBezTo>
                      <a:pt x="139" y="752"/>
                      <a:pt x="119" y="746"/>
                      <a:pt x="105" y="729"/>
                    </a:cubicBezTo>
                    <a:cubicBezTo>
                      <a:pt x="74" y="701"/>
                      <a:pt x="77" y="642"/>
                      <a:pt x="108" y="571"/>
                    </a:cubicBezTo>
                    <a:cubicBezTo>
                      <a:pt x="111" y="560"/>
                      <a:pt x="116" y="548"/>
                      <a:pt x="125" y="534"/>
                    </a:cubicBezTo>
                    <a:cubicBezTo>
                      <a:pt x="139" y="503"/>
                      <a:pt x="159" y="472"/>
                      <a:pt x="184" y="438"/>
                    </a:cubicBezTo>
                    <a:cubicBezTo>
                      <a:pt x="176" y="430"/>
                      <a:pt x="167" y="418"/>
                      <a:pt x="162" y="410"/>
                    </a:cubicBezTo>
                    <a:lnTo>
                      <a:pt x="648" y="410"/>
                    </a:lnTo>
                    <a:lnTo>
                      <a:pt x="648" y="410"/>
                    </a:lnTo>
                    <a:cubicBezTo>
                      <a:pt x="639" y="418"/>
                      <a:pt x="634" y="430"/>
                      <a:pt x="625" y="438"/>
                    </a:cubicBezTo>
                    <a:cubicBezTo>
                      <a:pt x="614" y="452"/>
                      <a:pt x="602" y="464"/>
                      <a:pt x="591" y="478"/>
                    </a:cubicBezTo>
                    <a:cubicBezTo>
                      <a:pt x="577" y="495"/>
                      <a:pt x="560" y="512"/>
                      <a:pt x="543" y="529"/>
                    </a:cubicBezTo>
                    <a:cubicBezTo>
                      <a:pt x="526" y="546"/>
                      <a:pt x="512" y="560"/>
                      <a:pt x="495" y="574"/>
                    </a:cubicBezTo>
                    <a:cubicBezTo>
                      <a:pt x="481" y="588"/>
                      <a:pt x="467" y="599"/>
                      <a:pt x="455" y="608"/>
                    </a:cubicBezTo>
                    <a:cubicBezTo>
                      <a:pt x="444" y="616"/>
                      <a:pt x="436" y="625"/>
                      <a:pt x="424" y="630"/>
                    </a:cubicBezTo>
                    <a:cubicBezTo>
                      <a:pt x="436" y="639"/>
                      <a:pt x="444" y="645"/>
                      <a:pt x="453" y="653"/>
                    </a:cubicBezTo>
                    <a:cubicBezTo>
                      <a:pt x="472" y="639"/>
                      <a:pt x="489" y="622"/>
                      <a:pt x="506" y="608"/>
                    </a:cubicBezTo>
                    <a:cubicBezTo>
                      <a:pt x="521" y="596"/>
                      <a:pt x="535" y="582"/>
                      <a:pt x="546" y="571"/>
                    </a:cubicBezTo>
                    <a:cubicBezTo>
                      <a:pt x="555" y="565"/>
                      <a:pt x="560" y="557"/>
                      <a:pt x="566" y="551"/>
                    </a:cubicBezTo>
                    <a:cubicBezTo>
                      <a:pt x="574" y="543"/>
                      <a:pt x="580" y="537"/>
                      <a:pt x="586" y="532"/>
                    </a:cubicBezTo>
                    <a:cubicBezTo>
                      <a:pt x="600" y="518"/>
                      <a:pt x="611" y="503"/>
                      <a:pt x="622" y="492"/>
                    </a:cubicBezTo>
                    <a:cubicBezTo>
                      <a:pt x="639" y="475"/>
                      <a:pt x="653" y="455"/>
                      <a:pt x="668" y="438"/>
                    </a:cubicBezTo>
                    <a:cubicBezTo>
                      <a:pt x="662" y="430"/>
                      <a:pt x="653" y="418"/>
                      <a:pt x="648" y="410"/>
                    </a:cubicBezTo>
                    <a:lnTo>
                      <a:pt x="396" y="167"/>
                    </a:lnTo>
                    <a:lnTo>
                      <a:pt x="396" y="167"/>
                    </a:lnTo>
                    <a:cubicBezTo>
                      <a:pt x="379" y="181"/>
                      <a:pt x="362" y="195"/>
                      <a:pt x="342" y="212"/>
                    </a:cubicBezTo>
                    <a:cubicBezTo>
                      <a:pt x="331" y="223"/>
                      <a:pt x="317" y="237"/>
                      <a:pt x="306" y="249"/>
                    </a:cubicBezTo>
                    <a:cubicBezTo>
                      <a:pt x="297" y="254"/>
                      <a:pt x="291" y="263"/>
                      <a:pt x="283" y="269"/>
                    </a:cubicBezTo>
                    <a:cubicBezTo>
                      <a:pt x="277" y="274"/>
                      <a:pt x="272" y="283"/>
                      <a:pt x="263" y="288"/>
                    </a:cubicBezTo>
                    <a:cubicBezTo>
                      <a:pt x="252" y="303"/>
                      <a:pt x="240" y="314"/>
                      <a:pt x="229" y="328"/>
                    </a:cubicBezTo>
                    <a:cubicBezTo>
                      <a:pt x="212" y="345"/>
                      <a:pt x="198" y="364"/>
                      <a:pt x="184" y="381"/>
                    </a:cubicBezTo>
                    <a:cubicBezTo>
                      <a:pt x="190" y="390"/>
                      <a:pt x="196" y="401"/>
                      <a:pt x="204" y="410"/>
                    </a:cubicBezTo>
                    <a:cubicBezTo>
                      <a:pt x="210" y="401"/>
                      <a:pt x="218" y="390"/>
                      <a:pt x="226" y="381"/>
                    </a:cubicBezTo>
                    <a:cubicBezTo>
                      <a:pt x="238" y="367"/>
                      <a:pt x="249" y="353"/>
                      <a:pt x="260" y="342"/>
                    </a:cubicBezTo>
                    <a:cubicBezTo>
                      <a:pt x="274" y="325"/>
                      <a:pt x="291" y="308"/>
                      <a:pt x="308" y="291"/>
                    </a:cubicBezTo>
                    <a:cubicBezTo>
                      <a:pt x="323" y="274"/>
                      <a:pt x="340" y="260"/>
                      <a:pt x="357" y="243"/>
                    </a:cubicBezTo>
                    <a:cubicBezTo>
                      <a:pt x="371" y="232"/>
                      <a:pt x="385" y="220"/>
                      <a:pt x="396" y="209"/>
                    </a:cubicBezTo>
                    <a:cubicBezTo>
                      <a:pt x="407" y="203"/>
                      <a:pt x="416" y="195"/>
                      <a:pt x="424" y="186"/>
                    </a:cubicBezTo>
                    <a:cubicBezTo>
                      <a:pt x="416" y="181"/>
                      <a:pt x="407" y="172"/>
                      <a:pt x="396" y="167"/>
                    </a:cubicBezTo>
                    <a:lnTo>
                      <a:pt x="736" y="0"/>
                    </a:lnTo>
                    <a:lnTo>
                      <a:pt x="736" y="0"/>
                    </a:lnTo>
                    <a:cubicBezTo>
                      <a:pt x="693" y="0"/>
                      <a:pt x="636" y="17"/>
                      <a:pt x="574" y="51"/>
                    </a:cubicBezTo>
                    <a:cubicBezTo>
                      <a:pt x="563" y="56"/>
                      <a:pt x="549" y="62"/>
                      <a:pt x="538" y="71"/>
                    </a:cubicBezTo>
                    <a:cubicBezTo>
                      <a:pt x="501" y="90"/>
                      <a:pt x="464" y="116"/>
                      <a:pt x="424" y="144"/>
                    </a:cubicBezTo>
                    <a:cubicBezTo>
                      <a:pt x="436" y="153"/>
                      <a:pt x="444" y="158"/>
                      <a:pt x="453" y="167"/>
                    </a:cubicBezTo>
                    <a:cubicBezTo>
                      <a:pt x="487" y="144"/>
                      <a:pt x="521" y="124"/>
                      <a:pt x="552" y="108"/>
                    </a:cubicBezTo>
                    <a:cubicBezTo>
                      <a:pt x="563" y="102"/>
                      <a:pt x="574" y="96"/>
                      <a:pt x="589" y="90"/>
                    </a:cubicBezTo>
                    <a:cubicBezTo>
                      <a:pt x="625" y="76"/>
                      <a:pt x="659" y="68"/>
                      <a:pt x="685" y="68"/>
                    </a:cubicBezTo>
                    <a:cubicBezTo>
                      <a:pt x="713" y="68"/>
                      <a:pt x="733" y="74"/>
                      <a:pt x="747" y="88"/>
                    </a:cubicBezTo>
                    <a:cubicBezTo>
                      <a:pt x="778" y="119"/>
                      <a:pt x="772" y="178"/>
                      <a:pt x="744" y="249"/>
                    </a:cubicBezTo>
                    <a:cubicBezTo>
                      <a:pt x="738" y="260"/>
                      <a:pt x="733" y="271"/>
                      <a:pt x="727" y="286"/>
                    </a:cubicBezTo>
                    <a:cubicBezTo>
                      <a:pt x="713" y="317"/>
                      <a:pt x="693" y="348"/>
                      <a:pt x="668" y="381"/>
                    </a:cubicBezTo>
                    <a:cubicBezTo>
                      <a:pt x="676" y="390"/>
                      <a:pt x="685" y="401"/>
                      <a:pt x="690" y="410"/>
                    </a:cubicBezTo>
                    <a:cubicBezTo>
                      <a:pt x="718" y="373"/>
                      <a:pt x="744" y="334"/>
                      <a:pt x="764" y="300"/>
                    </a:cubicBezTo>
                    <a:cubicBezTo>
                      <a:pt x="772" y="286"/>
                      <a:pt x="781" y="274"/>
                      <a:pt x="786" y="260"/>
                    </a:cubicBezTo>
                    <a:cubicBezTo>
                      <a:pt x="840" y="155"/>
                      <a:pt x="851" y="68"/>
                      <a:pt x="809" y="25"/>
                    </a:cubicBezTo>
                    <a:cubicBezTo>
                      <a:pt x="792" y="8"/>
                      <a:pt x="767" y="0"/>
                      <a:pt x="736" y="0"/>
                    </a:cubicBezTo>
                    <a:lnTo>
                      <a:pt x="162"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42" name="Freeform 146"/>
              <p:cNvSpPr>
                <a:spLocks noChangeArrowheads="1"/>
              </p:cNvSpPr>
              <p:nvPr/>
            </p:nvSpPr>
            <p:spPr bwMode="auto">
              <a:xfrm>
                <a:off x="4997" y="1298"/>
                <a:ext cx="192" cy="184"/>
              </a:xfrm>
              <a:custGeom>
                <a:avLst/>
                <a:gdLst>
                  <a:gd name="T0" fmla="*/ 108 w 852"/>
                  <a:gd name="T1" fmla="*/ 249 h 818"/>
                  <a:gd name="T2" fmla="*/ 164 w 852"/>
                  <a:gd name="T3" fmla="*/ 68 h 818"/>
                  <a:gd name="T4" fmla="*/ 300 w 852"/>
                  <a:gd name="T5" fmla="*/ 108 h 818"/>
                  <a:gd name="T6" fmla="*/ 424 w 852"/>
                  <a:gd name="T7" fmla="*/ 186 h 818"/>
                  <a:gd name="T8" fmla="*/ 495 w 852"/>
                  <a:gd name="T9" fmla="*/ 243 h 818"/>
                  <a:gd name="T10" fmla="*/ 591 w 852"/>
                  <a:gd name="T11" fmla="*/ 342 h 818"/>
                  <a:gd name="T12" fmla="*/ 648 w 852"/>
                  <a:gd name="T13" fmla="*/ 410 h 818"/>
                  <a:gd name="T14" fmla="*/ 727 w 852"/>
                  <a:gd name="T15" fmla="*/ 534 h 818"/>
                  <a:gd name="T16" fmla="*/ 747 w 852"/>
                  <a:gd name="T17" fmla="*/ 729 h 818"/>
                  <a:gd name="T18" fmla="*/ 589 w 852"/>
                  <a:gd name="T19" fmla="*/ 729 h 818"/>
                  <a:gd name="T20" fmla="*/ 453 w 852"/>
                  <a:gd name="T21" fmla="*/ 653 h 818"/>
                  <a:gd name="T22" fmla="*/ 396 w 852"/>
                  <a:gd name="T23" fmla="*/ 608 h 818"/>
                  <a:gd name="T24" fmla="*/ 308 w 852"/>
                  <a:gd name="T25" fmla="*/ 529 h 818"/>
                  <a:gd name="T26" fmla="*/ 226 w 852"/>
                  <a:gd name="T27" fmla="*/ 438 h 818"/>
                  <a:gd name="T28" fmla="*/ 184 w 852"/>
                  <a:gd name="T29" fmla="*/ 381 h 818"/>
                  <a:gd name="T30" fmla="*/ 108 w 852"/>
                  <a:gd name="T31" fmla="*/ 249 h 818"/>
                  <a:gd name="T32" fmla="*/ 113 w 852"/>
                  <a:gd name="T33" fmla="*/ 0 h 818"/>
                  <a:gd name="T34" fmla="*/ 65 w 852"/>
                  <a:gd name="T35" fmla="*/ 260 h 818"/>
                  <a:gd name="T36" fmla="*/ 162 w 852"/>
                  <a:gd name="T37" fmla="*/ 410 h 818"/>
                  <a:gd name="T38" fmla="*/ 229 w 852"/>
                  <a:gd name="T39" fmla="*/ 492 h 818"/>
                  <a:gd name="T40" fmla="*/ 283 w 852"/>
                  <a:gd name="T41" fmla="*/ 551 h 818"/>
                  <a:gd name="T42" fmla="*/ 342 w 852"/>
                  <a:gd name="T43" fmla="*/ 608 h 818"/>
                  <a:gd name="T44" fmla="*/ 424 w 852"/>
                  <a:gd name="T45" fmla="*/ 676 h 818"/>
                  <a:gd name="T46" fmla="*/ 574 w 852"/>
                  <a:gd name="T47" fmla="*/ 769 h 818"/>
                  <a:gd name="T48" fmla="*/ 809 w 852"/>
                  <a:gd name="T49" fmla="*/ 794 h 818"/>
                  <a:gd name="T50" fmla="*/ 764 w 852"/>
                  <a:gd name="T51" fmla="*/ 520 h 818"/>
                  <a:gd name="T52" fmla="*/ 668 w 852"/>
                  <a:gd name="T53" fmla="*/ 381 h 818"/>
                  <a:gd name="T54" fmla="*/ 586 w 852"/>
                  <a:gd name="T55" fmla="*/ 288 h 818"/>
                  <a:gd name="T56" fmla="*/ 546 w 852"/>
                  <a:gd name="T57" fmla="*/ 249 h 818"/>
                  <a:gd name="T58" fmla="*/ 453 w 852"/>
                  <a:gd name="T59" fmla="*/ 167 h 818"/>
                  <a:gd name="T60" fmla="*/ 314 w 852"/>
                  <a:gd name="T61" fmla="*/ 71 h 818"/>
                  <a:gd name="T62" fmla="*/ 113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9"/>
                    </a:moveTo>
                    <a:lnTo>
                      <a:pt x="108" y="249"/>
                    </a:lnTo>
                    <a:cubicBezTo>
                      <a:pt x="77" y="178"/>
                      <a:pt x="74" y="119"/>
                      <a:pt x="105" y="88"/>
                    </a:cubicBezTo>
                    <a:cubicBezTo>
                      <a:pt x="119" y="74"/>
                      <a:pt x="139" y="68"/>
                      <a:pt x="164" y="68"/>
                    </a:cubicBezTo>
                    <a:cubicBezTo>
                      <a:pt x="193" y="68"/>
                      <a:pt x="226" y="76"/>
                      <a:pt x="263" y="90"/>
                    </a:cubicBezTo>
                    <a:cubicBezTo>
                      <a:pt x="274" y="96"/>
                      <a:pt x="289" y="102"/>
                      <a:pt x="300" y="108"/>
                    </a:cubicBezTo>
                    <a:cubicBezTo>
                      <a:pt x="331" y="124"/>
                      <a:pt x="365" y="144"/>
                      <a:pt x="396" y="167"/>
                    </a:cubicBezTo>
                    <a:cubicBezTo>
                      <a:pt x="407" y="172"/>
                      <a:pt x="416" y="181"/>
                      <a:pt x="424" y="186"/>
                    </a:cubicBezTo>
                    <a:cubicBezTo>
                      <a:pt x="436" y="195"/>
                      <a:pt x="444" y="203"/>
                      <a:pt x="455" y="209"/>
                    </a:cubicBezTo>
                    <a:cubicBezTo>
                      <a:pt x="467" y="220"/>
                      <a:pt x="481" y="232"/>
                      <a:pt x="495" y="243"/>
                    </a:cubicBezTo>
                    <a:cubicBezTo>
                      <a:pt x="512" y="260"/>
                      <a:pt x="526" y="274"/>
                      <a:pt x="543" y="291"/>
                    </a:cubicBezTo>
                    <a:cubicBezTo>
                      <a:pt x="560" y="308"/>
                      <a:pt x="577" y="325"/>
                      <a:pt x="591" y="342"/>
                    </a:cubicBezTo>
                    <a:cubicBezTo>
                      <a:pt x="602" y="353"/>
                      <a:pt x="614" y="367"/>
                      <a:pt x="625" y="381"/>
                    </a:cubicBezTo>
                    <a:cubicBezTo>
                      <a:pt x="634" y="390"/>
                      <a:pt x="639" y="401"/>
                      <a:pt x="648" y="410"/>
                    </a:cubicBezTo>
                    <a:cubicBezTo>
                      <a:pt x="653" y="418"/>
                      <a:pt x="662" y="430"/>
                      <a:pt x="668" y="438"/>
                    </a:cubicBezTo>
                    <a:cubicBezTo>
                      <a:pt x="693" y="472"/>
                      <a:pt x="713" y="503"/>
                      <a:pt x="727" y="534"/>
                    </a:cubicBezTo>
                    <a:cubicBezTo>
                      <a:pt x="733" y="548"/>
                      <a:pt x="738" y="560"/>
                      <a:pt x="744" y="571"/>
                    </a:cubicBezTo>
                    <a:cubicBezTo>
                      <a:pt x="772" y="642"/>
                      <a:pt x="778" y="701"/>
                      <a:pt x="747" y="729"/>
                    </a:cubicBezTo>
                    <a:cubicBezTo>
                      <a:pt x="733" y="746"/>
                      <a:pt x="713" y="752"/>
                      <a:pt x="685" y="752"/>
                    </a:cubicBezTo>
                    <a:cubicBezTo>
                      <a:pt x="659" y="752"/>
                      <a:pt x="625" y="743"/>
                      <a:pt x="589" y="729"/>
                    </a:cubicBezTo>
                    <a:cubicBezTo>
                      <a:pt x="574" y="724"/>
                      <a:pt x="563" y="718"/>
                      <a:pt x="552" y="713"/>
                    </a:cubicBezTo>
                    <a:cubicBezTo>
                      <a:pt x="521" y="696"/>
                      <a:pt x="487" y="676"/>
                      <a:pt x="453" y="653"/>
                    </a:cubicBezTo>
                    <a:cubicBezTo>
                      <a:pt x="444" y="645"/>
                      <a:pt x="436" y="639"/>
                      <a:pt x="424" y="630"/>
                    </a:cubicBezTo>
                    <a:cubicBezTo>
                      <a:pt x="416" y="625"/>
                      <a:pt x="407" y="616"/>
                      <a:pt x="396" y="608"/>
                    </a:cubicBezTo>
                    <a:cubicBezTo>
                      <a:pt x="385" y="599"/>
                      <a:pt x="371" y="588"/>
                      <a:pt x="357" y="574"/>
                    </a:cubicBezTo>
                    <a:cubicBezTo>
                      <a:pt x="340" y="560"/>
                      <a:pt x="323" y="546"/>
                      <a:pt x="308" y="529"/>
                    </a:cubicBezTo>
                    <a:cubicBezTo>
                      <a:pt x="291" y="512"/>
                      <a:pt x="274" y="495"/>
                      <a:pt x="260" y="478"/>
                    </a:cubicBezTo>
                    <a:cubicBezTo>
                      <a:pt x="249" y="464"/>
                      <a:pt x="238" y="452"/>
                      <a:pt x="226" y="438"/>
                    </a:cubicBezTo>
                    <a:cubicBezTo>
                      <a:pt x="218" y="430"/>
                      <a:pt x="210" y="418"/>
                      <a:pt x="204" y="410"/>
                    </a:cubicBezTo>
                    <a:cubicBezTo>
                      <a:pt x="196" y="401"/>
                      <a:pt x="190" y="390"/>
                      <a:pt x="184" y="381"/>
                    </a:cubicBezTo>
                    <a:cubicBezTo>
                      <a:pt x="159" y="348"/>
                      <a:pt x="139" y="317"/>
                      <a:pt x="125" y="286"/>
                    </a:cubicBezTo>
                    <a:cubicBezTo>
                      <a:pt x="116" y="271"/>
                      <a:pt x="111" y="260"/>
                      <a:pt x="108" y="249"/>
                    </a:cubicBezTo>
                    <a:lnTo>
                      <a:pt x="113" y="0"/>
                    </a:lnTo>
                    <a:lnTo>
                      <a:pt x="113" y="0"/>
                    </a:lnTo>
                    <a:cubicBezTo>
                      <a:pt x="85" y="0"/>
                      <a:pt x="59" y="8"/>
                      <a:pt x="43" y="25"/>
                    </a:cubicBezTo>
                    <a:cubicBezTo>
                      <a:pt x="0" y="68"/>
                      <a:pt x="12" y="155"/>
                      <a:pt x="65" y="260"/>
                    </a:cubicBezTo>
                    <a:cubicBezTo>
                      <a:pt x="71" y="274"/>
                      <a:pt x="79" y="286"/>
                      <a:pt x="85" y="300"/>
                    </a:cubicBezTo>
                    <a:cubicBezTo>
                      <a:pt x="108" y="334"/>
                      <a:pt x="130" y="373"/>
                      <a:pt x="162" y="410"/>
                    </a:cubicBezTo>
                    <a:cubicBezTo>
                      <a:pt x="167" y="418"/>
                      <a:pt x="176" y="430"/>
                      <a:pt x="184" y="438"/>
                    </a:cubicBezTo>
                    <a:cubicBezTo>
                      <a:pt x="198" y="455"/>
                      <a:pt x="212" y="475"/>
                      <a:pt x="229" y="492"/>
                    </a:cubicBezTo>
                    <a:cubicBezTo>
                      <a:pt x="240" y="503"/>
                      <a:pt x="252" y="518"/>
                      <a:pt x="263" y="532"/>
                    </a:cubicBezTo>
                    <a:cubicBezTo>
                      <a:pt x="272" y="537"/>
                      <a:pt x="277" y="543"/>
                      <a:pt x="283" y="551"/>
                    </a:cubicBezTo>
                    <a:cubicBezTo>
                      <a:pt x="291" y="557"/>
                      <a:pt x="297" y="565"/>
                      <a:pt x="306" y="571"/>
                    </a:cubicBezTo>
                    <a:cubicBezTo>
                      <a:pt x="317" y="582"/>
                      <a:pt x="331" y="596"/>
                      <a:pt x="342" y="608"/>
                    </a:cubicBezTo>
                    <a:cubicBezTo>
                      <a:pt x="362" y="622"/>
                      <a:pt x="379" y="639"/>
                      <a:pt x="396" y="653"/>
                    </a:cubicBezTo>
                    <a:cubicBezTo>
                      <a:pt x="407" y="662"/>
                      <a:pt x="416" y="667"/>
                      <a:pt x="424" y="676"/>
                    </a:cubicBezTo>
                    <a:cubicBezTo>
                      <a:pt x="464" y="704"/>
                      <a:pt x="501" y="729"/>
                      <a:pt x="538" y="749"/>
                    </a:cubicBezTo>
                    <a:cubicBezTo>
                      <a:pt x="549" y="758"/>
                      <a:pt x="563" y="763"/>
                      <a:pt x="574" y="769"/>
                    </a:cubicBezTo>
                    <a:cubicBezTo>
                      <a:pt x="636" y="800"/>
                      <a:pt x="693" y="817"/>
                      <a:pt x="736" y="817"/>
                    </a:cubicBezTo>
                    <a:cubicBezTo>
                      <a:pt x="767" y="817"/>
                      <a:pt x="792" y="811"/>
                      <a:pt x="809" y="794"/>
                    </a:cubicBezTo>
                    <a:cubicBezTo>
                      <a:pt x="851" y="752"/>
                      <a:pt x="840" y="664"/>
                      <a:pt x="786" y="560"/>
                    </a:cubicBezTo>
                    <a:cubicBezTo>
                      <a:pt x="781" y="546"/>
                      <a:pt x="772" y="534"/>
                      <a:pt x="764" y="520"/>
                    </a:cubicBezTo>
                    <a:cubicBezTo>
                      <a:pt x="744" y="486"/>
                      <a:pt x="718" y="447"/>
                      <a:pt x="690" y="410"/>
                    </a:cubicBezTo>
                    <a:cubicBezTo>
                      <a:pt x="685" y="401"/>
                      <a:pt x="676" y="390"/>
                      <a:pt x="668" y="381"/>
                    </a:cubicBezTo>
                    <a:cubicBezTo>
                      <a:pt x="653" y="364"/>
                      <a:pt x="639" y="345"/>
                      <a:pt x="622" y="328"/>
                    </a:cubicBezTo>
                    <a:cubicBezTo>
                      <a:pt x="611" y="314"/>
                      <a:pt x="600" y="303"/>
                      <a:pt x="586" y="288"/>
                    </a:cubicBezTo>
                    <a:cubicBezTo>
                      <a:pt x="580" y="283"/>
                      <a:pt x="574" y="274"/>
                      <a:pt x="566" y="269"/>
                    </a:cubicBezTo>
                    <a:cubicBezTo>
                      <a:pt x="560" y="263"/>
                      <a:pt x="555" y="254"/>
                      <a:pt x="546" y="249"/>
                    </a:cubicBezTo>
                    <a:cubicBezTo>
                      <a:pt x="535" y="237"/>
                      <a:pt x="521" y="223"/>
                      <a:pt x="506" y="212"/>
                    </a:cubicBezTo>
                    <a:cubicBezTo>
                      <a:pt x="489" y="195"/>
                      <a:pt x="472" y="181"/>
                      <a:pt x="453" y="167"/>
                    </a:cubicBezTo>
                    <a:cubicBezTo>
                      <a:pt x="444" y="158"/>
                      <a:pt x="436" y="153"/>
                      <a:pt x="424" y="144"/>
                    </a:cubicBezTo>
                    <a:cubicBezTo>
                      <a:pt x="388" y="116"/>
                      <a:pt x="351" y="90"/>
                      <a:pt x="314" y="71"/>
                    </a:cubicBezTo>
                    <a:cubicBezTo>
                      <a:pt x="303" y="62"/>
                      <a:pt x="289" y="56"/>
                      <a:pt x="277" y="51"/>
                    </a:cubicBezTo>
                    <a:cubicBezTo>
                      <a:pt x="215" y="17"/>
                      <a:pt x="159" y="0"/>
                      <a:pt x="113" y="0"/>
                    </a:cubicBezTo>
                    <a:lnTo>
                      <a:pt x="108" y="2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43" name="Freeform 147"/>
              <p:cNvSpPr>
                <a:spLocks noChangeArrowheads="1"/>
              </p:cNvSpPr>
              <p:nvPr/>
            </p:nvSpPr>
            <p:spPr bwMode="auto">
              <a:xfrm>
                <a:off x="5075" y="1371"/>
                <a:ext cx="37" cy="38"/>
              </a:xfrm>
              <a:custGeom>
                <a:avLst/>
                <a:gdLst>
                  <a:gd name="T0" fmla="*/ 85 w 168"/>
                  <a:gd name="T1" fmla="*/ 0 h 171"/>
                  <a:gd name="T2" fmla="*/ 85 w 168"/>
                  <a:gd name="T3" fmla="*/ 0 h 171"/>
                  <a:gd name="T4" fmla="*/ 0 w 168"/>
                  <a:gd name="T5" fmla="*/ 85 h 171"/>
                  <a:gd name="T6" fmla="*/ 85 w 168"/>
                  <a:gd name="T7" fmla="*/ 170 h 171"/>
                  <a:gd name="T8" fmla="*/ 167 w 168"/>
                  <a:gd name="T9" fmla="*/ 85 h 171"/>
                  <a:gd name="T10" fmla="*/ 85 w 168"/>
                  <a:gd name="T11" fmla="*/ 0 h 171"/>
                </a:gdLst>
                <a:ahLst/>
                <a:cxnLst>
                  <a:cxn ang="0">
                    <a:pos x="T0" y="T1"/>
                  </a:cxn>
                  <a:cxn ang="0">
                    <a:pos x="T2" y="T3"/>
                  </a:cxn>
                  <a:cxn ang="0">
                    <a:pos x="T4" y="T5"/>
                  </a:cxn>
                  <a:cxn ang="0">
                    <a:pos x="T6" y="T7"/>
                  </a:cxn>
                  <a:cxn ang="0">
                    <a:pos x="T8" y="T9"/>
                  </a:cxn>
                  <a:cxn ang="0">
                    <a:pos x="T10" y="T11"/>
                  </a:cxn>
                </a:cxnLst>
                <a:rect l="0" t="0" r="r" b="b"/>
                <a:pathLst>
                  <a:path w="168" h="171">
                    <a:moveTo>
                      <a:pt x="85" y="0"/>
                    </a:moveTo>
                    <a:lnTo>
                      <a:pt x="85" y="0"/>
                    </a:lnTo>
                    <a:cubicBezTo>
                      <a:pt x="37" y="0"/>
                      <a:pt x="0" y="39"/>
                      <a:pt x="0" y="85"/>
                    </a:cubicBezTo>
                    <a:cubicBezTo>
                      <a:pt x="0" y="130"/>
                      <a:pt x="37" y="170"/>
                      <a:pt x="85" y="170"/>
                    </a:cubicBezTo>
                    <a:cubicBezTo>
                      <a:pt x="130" y="170"/>
                      <a:pt x="167" y="130"/>
                      <a:pt x="167" y="85"/>
                    </a:cubicBezTo>
                    <a:cubicBezTo>
                      <a:pt x="167" y="39"/>
                      <a:pt x="130" y="0"/>
                      <a:pt x="8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44" name="Freeform 148"/>
              <p:cNvSpPr>
                <a:spLocks noChangeArrowheads="1"/>
              </p:cNvSpPr>
              <p:nvPr/>
            </p:nvSpPr>
            <p:spPr bwMode="auto">
              <a:xfrm>
                <a:off x="6072" y="1965"/>
                <a:ext cx="90" cy="245"/>
              </a:xfrm>
              <a:custGeom>
                <a:avLst/>
                <a:gdLst>
                  <a:gd name="T0" fmla="*/ 311 w 400"/>
                  <a:gd name="T1" fmla="*/ 882 h 1084"/>
                  <a:gd name="T2" fmla="*/ 91 w 400"/>
                  <a:gd name="T3" fmla="*/ 882 h 1084"/>
                  <a:gd name="T4" fmla="*/ 201 w 400"/>
                  <a:gd name="T5" fmla="*/ 1083 h 1084"/>
                  <a:gd name="T6" fmla="*/ 311 w 400"/>
                  <a:gd name="T7" fmla="*/ 882 h 1084"/>
                  <a:gd name="T8" fmla="*/ 14 w 400"/>
                  <a:gd name="T9" fmla="*/ 730 h 1084"/>
                  <a:gd name="T10" fmla="*/ 77 w 400"/>
                  <a:gd name="T11" fmla="*/ 843 h 1084"/>
                  <a:gd name="T12" fmla="*/ 14 w 400"/>
                  <a:gd name="T13" fmla="*/ 730 h 1084"/>
                  <a:gd name="T14" fmla="*/ 388 w 400"/>
                  <a:gd name="T15" fmla="*/ 730 h 1084"/>
                  <a:gd name="T16" fmla="*/ 325 w 400"/>
                  <a:gd name="T17" fmla="*/ 843 h 1084"/>
                  <a:gd name="T18" fmla="*/ 388 w 400"/>
                  <a:gd name="T19" fmla="*/ 730 h 1084"/>
                  <a:gd name="T20" fmla="*/ 3 w 400"/>
                  <a:gd name="T21" fmla="*/ 623 h 1084"/>
                  <a:gd name="T22" fmla="*/ 43 w 400"/>
                  <a:gd name="T23" fmla="*/ 699 h 1084"/>
                  <a:gd name="T24" fmla="*/ 3 w 400"/>
                  <a:gd name="T25" fmla="*/ 623 h 1084"/>
                  <a:gd name="T26" fmla="*/ 399 w 400"/>
                  <a:gd name="T27" fmla="*/ 623 h 1084"/>
                  <a:gd name="T28" fmla="*/ 357 w 400"/>
                  <a:gd name="T29" fmla="*/ 699 h 1084"/>
                  <a:gd name="T30" fmla="*/ 399 w 400"/>
                  <a:gd name="T31" fmla="*/ 623 h 1084"/>
                  <a:gd name="T32" fmla="*/ 34 w 400"/>
                  <a:gd name="T33" fmla="*/ 473 h 1084"/>
                  <a:gd name="T34" fmla="*/ 0 w 400"/>
                  <a:gd name="T35" fmla="*/ 543 h 1084"/>
                  <a:gd name="T36" fmla="*/ 34 w 400"/>
                  <a:gd name="T37" fmla="*/ 611 h 1084"/>
                  <a:gd name="T38" fmla="*/ 34 w 400"/>
                  <a:gd name="T39" fmla="*/ 473 h 1084"/>
                  <a:gd name="T40" fmla="*/ 365 w 400"/>
                  <a:gd name="T41" fmla="*/ 473 h 1084"/>
                  <a:gd name="T42" fmla="*/ 365 w 400"/>
                  <a:gd name="T43" fmla="*/ 611 h 1084"/>
                  <a:gd name="T44" fmla="*/ 399 w 400"/>
                  <a:gd name="T45" fmla="*/ 543 h 1084"/>
                  <a:gd name="T46" fmla="*/ 365 w 400"/>
                  <a:gd name="T47" fmla="*/ 473 h 1084"/>
                  <a:gd name="T48" fmla="*/ 357 w 400"/>
                  <a:gd name="T49" fmla="*/ 385 h 1084"/>
                  <a:gd name="T50" fmla="*/ 399 w 400"/>
                  <a:gd name="T51" fmla="*/ 461 h 1084"/>
                  <a:gd name="T52" fmla="*/ 357 w 400"/>
                  <a:gd name="T53" fmla="*/ 385 h 1084"/>
                  <a:gd name="T54" fmla="*/ 43 w 400"/>
                  <a:gd name="T55" fmla="*/ 385 h 1084"/>
                  <a:gd name="T56" fmla="*/ 3 w 400"/>
                  <a:gd name="T57" fmla="*/ 461 h 1084"/>
                  <a:gd name="T58" fmla="*/ 43 w 400"/>
                  <a:gd name="T59" fmla="*/ 385 h 1084"/>
                  <a:gd name="T60" fmla="*/ 362 w 400"/>
                  <a:gd name="T61" fmla="*/ 224 h 1084"/>
                  <a:gd name="T62" fmla="*/ 351 w 400"/>
                  <a:gd name="T63" fmla="*/ 351 h 1084"/>
                  <a:gd name="T64" fmla="*/ 362 w 400"/>
                  <a:gd name="T65" fmla="*/ 224 h 1084"/>
                  <a:gd name="T66" fmla="*/ 40 w 400"/>
                  <a:gd name="T67" fmla="*/ 224 h 1084"/>
                  <a:gd name="T68" fmla="*/ 49 w 400"/>
                  <a:gd name="T69" fmla="*/ 351 h 1084"/>
                  <a:gd name="T70" fmla="*/ 40 w 400"/>
                  <a:gd name="T71" fmla="*/ 224 h 1084"/>
                  <a:gd name="T72" fmla="*/ 201 w 400"/>
                  <a:gd name="T73" fmla="*/ 0 h 1084"/>
                  <a:gd name="T74" fmla="*/ 91 w 400"/>
                  <a:gd name="T75" fmla="*/ 201 h 1084"/>
                  <a:gd name="T76" fmla="*/ 311 w 400"/>
                  <a:gd name="T77" fmla="*/ 201 h 1084"/>
                  <a:gd name="T78" fmla="*/ 201 w 400"/>
                  <a:gd name="T7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4">
                    <a:moveTo>
                      <a:pt x="311" y="882"/>
                    </a:moveTo>
                    <a:lnTo>
                      <a:pt x="311" y="882"/>
                    </a:lnTo>
                    <a:cubicBezTo>
                      <a:pt x="283" y="953"/>
                      <a:pt x="244" y="996"/>
                      <a:pt x="201" y="996"/>
                    </a:cubicBezTo>
                    <a:cubicBezTo>
                      <a:pt x="159" y="996"/>
                      <a:pt x="119" y="953"/>
                      <a:pt x="91" y="882"/>
                    </a:cubicBezTo>
                    <a:cubicBezTo>
                      <a:pt x="77" y="888"/>
                      <a:pt x="65" y="897"/>
                      <a:pt x="51" y="902"/>
                    </a:cubicBezTo>
                    <a:cubicBezTo>
                      <a:pt x="88" y="1013"/>
                      <a:pt x="142" y="1083"/>
                      <a:pt x="201" y="1083"/>
                    </a:cubicBezTo>
                    <a:cubicBezTo>
                      <a:pt x="261" y="1083"/>
                      <a:pt x="314" y="1013"/>
                      <a:pt x="351" y="902"/>
                    </a:cubicBezTo>
                    <a:cubicBezTo>
                      <a:pt x="337" y="897"/>
                      <a:pt x="325" y="888"/>
                      <a:pt x="311" y="882"/>
                    </a:cubicBezTo>
                    <a:lnTo>
                      <a:pt x="14" y="730"/>
                    </a:lnTo>
                    <a:lnTo>
                      <a:pt x="14" y="730"/>
                    </a:lnTo>
                    <a:cubicBezTo>
                      <a:pt x="20" y="778"/>
                      <a:pt x="29" y="821"/>
                      <a:pt x="40" y="860"/>
                    </a:cubicBezTo>
                    <a:cubicBezTo>
                      <a:pt x="51" y="855"/>
                      <a:pt x="63" y="849"/>
                      <a:pt x="77" y="843"/>
                    </a:cubicBezTo>
                    <a:cubicBezTo>
                      <a:pt x="65" y="812"/>
                      <a:pt x="57" y="775"/>
                      <a:pt x="49" y="733"/>
                    </a:cubicBezTo>
                    <a:cubicBezTo>
                      <a:pt x="37" y="733"/>
                      <a:pt x="26" y="730"/>
                      <a:pt x="14" y="730"/>
                    </a:cubicBezTo>
                    <a:lnTo>
                      <a:pt x="388" y="730"/>
                    </a:lnTo>
                    <a:lnTo>
                      <a:pt x="388" y="730"/>
                    </a:lnTo>
                    <a:cubicBezTo>
                      <a:pt x="376" y="730"/>
                      <a:pt x="365" y="733"/>
                      <a:pt x="351" y="733"/>
                    </a:cubicBezTo>
                    <a:cubicBezTo>
                      <a:pt x="345" y="775"/>
                      <a:pt x="337" y="812"/>
                      <a:pt x="325" y="843"/>
                    </a:cubicBezTo>
                    <a:cubicBezTo>
                      <a:pt x="337" y="849"/>
                      <a:pt x="351" y="855"/>
                      <a:pt x="362" y="860"/>
                    </a:cubicBezTo>
                    <a:cubicBezTo>
                      <a:pt x="373" y="821"/>
                      <a:pt x="382" y="778"/>
                      <a:pt x="388" y="730"/>
                    </a:cubicBezTo>
                    <a:lnTo>
                      <a:pt x="3" y="623"/>
                    </a:lnTo>
                    <a:lnTo>
                      <a:pt x="3" y="623"/>
                    </a:lnTo>
                    <a:cubicBezTo>
                      <a:pt x="3" y="648"/>
                      <a:pt x="6" y="671"/>
                      <a:pt x="9" y="693"/>
                    </a:cubicBezTo>
                    <a:cubicBezTo>
                      <a:pt x="20" y="696"/>
                      <a:pt x="31" y="696"/>
                      <a:pt x="43" y="699"/>
                    </a:cubicBezTo>
                    <a:cubicBezTo>
                      <a:pt x="43" y="687"/>
                      <a:pt x="40" y="676"/>
                      <a:pt x="40" y="662"/>
                    </a:cubicBezTo>
                    <a:cubicBezTo>
                      <a:pt x="26" y="651"/>
                      <a:pt x="14" y="637"/>
                      <a:pt x="3" y="623"/>
                    </a:cubicBezTo>
                    <a:lnTo>
                      <a:pt x="399" y="623"/>
                    </a:lnTo>
                    <a:lnTo>
                      <a:pt x="399" y="623"/>
                    </a:lnTo>
                    <a:cubicBezTo>
                      <a:pt x="388" y="637"/>
                      <a:pt x="373" y="651"/>
                      <a:pt x="362" y="662"/>
                    </a:cubicBezTo>
                    <a:cubicBezTo>
                      <a:pt x="359" y="676"/>
                      <a:pt x="359" y="687"/>
                      <a:pt x="357" y="699"/>
                    </a:cubicBezTo>
                    <a:cubicBezTo>
                      <a:pt x="371" y="696"/>
                      <a:pt x="382" y="696"/>
                      <a:pt x="393" y="693"/>
                    </a:cubicBezTo>
                    <a:cubicBezTo>
                      <a:pt x="396" y="671"/>
                      <a:pt x="396" y="648"/>
                      <a:pt x="399" y="623"/>
                    </a:cubicBezTo>
                    <a:lnTo>
                      <a:pt x="34" y="473"/>
                    </a:lnTo>
                    <a:lnTo>
                      <a:pt x="34" y="473"/>
                    </a:lnTo>
                    <a:cubicBezTo>
                      <a:pt x="23" y="487"/>
                      <a:pt x="12" y="501"/>
                      <a:pt x="0" y="512"/>
                    </a:cubicBezTo>
                    <a:cubicBezTo>
                      <a:pt x="0" y="523"/>
                      <a:pt x="0" y="532"/>
                      <a:pt x="0" y="543"/>
                    </a:cubicBezTo>
                    <a:cubicBezTo>
                      <a:pt x="0" y="552"/>
                      <a:pt x="0" y="560"/>
                      <a:pt x="0" y="572"/>
                    </a:cubicBezTo>
                    <a:cubicBezTo>
                      <a:pt x="12" y="583"/>
                      <a:pt x="23" y="597"/>
                      <a:pt x="34" y="611"/>
                    </a:cubicBezTo>
                    <a:cubicBezTo>
                      <a:pt x="34" y="589"/>
                      <a:pt x="34" y="566"/>
                      <a:pt x="34" y="543"/>
                    </a:cubicBezTo>
                    <a:cubicBezTo>
                      <a:pt x="34" y="518"/>
                      <a:pt x="34" y="495"/>
                      <a:pt x="34" y="473"/>
                    </a:cubicBezTo>
                    <a:lnTo>
                      <a:pt x="365" y="473"/>
                    </a:lnTo>
                    <a:lnTo>
                      <a:pt x="365" y="473"/>
                    </a:lnTo>
                    <a:cubicBezTo>
                      <a:pt x="368" y="495"/>
                      <a:pt x="368" y="518"/>
                      <a:pt x="368" y="543"/>
                    </a:cubicBezTo>
                    <a:cubicBezTo>
                      <a:pt x="368" y="566"/>
                      <a:pt x="368" y="589"/>
                      <a:pt x="365" y="611"/>
                    </a:cubicBezTo>
                    <a:cubicBezTo>
                      <a:pt x="379" y="597"/>
                      <a:pt x="391" y="583"/>
                      <a:pt x="399" y="572"/>
                    </a:cubicBezTo>
                    <a:cubicBezTo>
                      <a:pt x="399" y="560"/>
                      <a:pt x="399" y="552"/>
                      <a:pt x="399" y="543"/>
                    </a:cubicBezTo>
                    <a:cubicBezTo>
                      <a:pt x="399" y="532"/>
                      <a:pt x="399" y="523"/>
                      <a:pt x="399" y="512"/>
                    </a:cubicBezTo>
                    <a:cubicBezTo>
                      <a:pt x="391" y="501"/>
                      <a:pt x="379" y="487"/>
                      <a:pt x="365" y="473"/>
                    </a:cubicBezTo>
                    <a:lnTo>
                      <a:pt x="357" y="385"/>
                    </a:lnTo>
                    <a:lnTo>
                      <a:pt x="357" y="385"/>
                    </a:lnTo>
                    <a:cubicBezTo>
                      <a:pt x="359" y="396"/>
                      <a:pt x="359" y="408"/>
                      <a:pt x="362" y="422"/>
                    </a:cubicBezTo>
                    <a:cubicBezTo>
                      <a:pt x="373" y="433"/>
                      <a:pt x="388" y="447"/>
                      <a:pt x="399" y="461"/>
                    </a:cubicBezTo>
                    <a:cubicBezTo>
                      <a:pt x="396" y="436"/>
                      <a:pt x="396" y="413"/>
                      <a:pt x="393" y="391"/>
                    </a:cubicBezTo>
                    <a:cubicBezTo>
                      <a:pt x="382" y="388"/>
                      <a:pt x="371" y="388"/>
                      <a:pt x="357" y="385"/>
                    </a:cubicBezTo>
                    <a:lnTo>
                      <a:pt x="43" y="385"/>
                    </a:lnTo>
                    <a:lnTo>
                      <a:pt x="43" y="385"/>
                    </a:lnTo>
                    <a:cubicBezTo>
                      <a:pt x="31" y="388"/>
                      <a:pt x="20" y="388"/>
                      <a:pt x="9" y="391"/>
                    </a:cubicBezTo>
                    <a:cubicBezTo>
                      <a:pt x="6" y="413"/>
                      <a:pt x="3" y="436"/>
                      <a:pt x="3" y="461"/>
                    </a:cubicBezTo>
                    <a:cubicBezTo>
                      <a:pt x="14" y="447"/>
                      <a:pt x="26" y="433"/>
                      <a:pt x="40" y="422"/>
                    </a:cubicBezTo>
                    <a:cubicBezTo>
                      <a:pt x="40" y="408"/>
                      <a:pt x="43" y="396"/>
                      <a:pt x="43" y="385"/>
                    </a:cubicBezTo>
                    <a:lnTo>
                      <a:pt x="362" y="224"/>
                    </a:lnTo>
                    <a:lnTo>
                      <a:pt x="362" y="224"/>
                    </a:lnTo>
                    <a:cubicBezTo>
                      <a:pt x="351" y="230"/>
                      <a:pt x="337" y="235"/>
                      <a:pt x="325" y="241"/>
                    </a:cubicBezTo>
                    <a:cubicBezTo>
                      <a:pt x="337" y="272"/>
                      <a:pt x="345" y="311"/>
                      <a:pt x="351" y="351"/>
                    </a:cubicBezTo>
                    <a:cubicBezTo>
                      <a:pt x="365" y="351"/>
                      <a:pt x="376" y="354"/>
                      <a:pt x="388" y="354"/>
                    </a:cubicBezTo>
                    <a:cubicBezTo>
                      <a:pt x="382" y="308"/>
                      <a:pt x="373" y="264"/>
                      <a:pt x="362" y="224"/>
                    </a:cubicBezTo>
                    <a:lnTo>
                      <a:pt x="40" y="224"/>
                    </a:lnTo>
                    <a:lnTo>
                      <a:pt x="40" y="224"/>
                    </a:lnTo>
                    <a:cubicBezTo>
                      <a:pt x="29" y="264"/>
                      <a:pt x="20" y="308"/>
                      <a:pt x="14" y="354"/>
                    </a:cubicBezTo>
                    <a:cubicBezTo>
                      <a:pt x="26" y="354"/>
                      <a:pt x="37" y="351"/>
                      <a:pt x="49" y="351"/>
                    </a:cubicBezTo>
                    <a:cubicBezTo>
                      <a:pt x="57" y="311"/>
                      <a:pt x="65" y="272"/>
                      <a:pt x="77" y="241"/>
                    </a:cubicBezTo>
                    <a:cubicBezTo>
                      <a:pt x="63" y="235"/>
                      <a:pt x="51" y="230"/>
                      <a:pt x="40" y="224"/>
                    </a:cubicBezTo>
                    <a:lnTo>
                      <a:pt x="201" y="0"/>
                    </a:lnTo>
                    <a:lnTo>
                      <a:pt x="201" y="0"/>
                    </a:lnTo>
                    <a:cubicBezTo>
                      <a:pt x="142" y="0"/>
                      <a:pt x="88" y="71"/>
                      <a:pt x="51" y="181"/>
                    </a:cubicBezTo>
                    <a:cubicBezTo>
                      <a:pt x="65" y="187"/>
                      <a:pt x="77" y="196"/>
                      <a:pt x="91" y="201"/>
                    </a:cubicBezTo>
                    <a:cubicBezTo>
                      <a:pt x="119" y="130"/>
                      <a:pt x="159" y="88"/>
                      <a:pt x="201" y="88"/>
                    </a:cubicBezTo>
                    <a:cubicBezTo>
                      <a:pt x="244" y="88"/>
                      <a:pt x="283" y="130"/>
                      <a:pt x="311" y="201"/>
                    </a:cubicBezTo>
                    <a:cubicBezTo>
                      <a:pt x="325" y="196"/>
                      <a:pt x="337" y="187"/>
                      <a:pt x="351" y="181"/>
                    </a:cubicBezTo>
                    <a:cubicBezTo>
                      <a:pt x="314" y="71"/>
                      <a:pt x="261" y="0"/>
                      <a:pt x="201" y="0"/>
                    </a:cubicBezTo>
                    <a:lnTo>
                      <a:pt x="311"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45" name="Freeform 149"/>
              <p:cNvSpPr>
                <a:spLocks noChangeArrowheads="1"/>
              </p:cNvSpPr>
              <p:nvPr/>
            </p:nvSpPr>
            <p:spPr bwMode="auto">
              <a:xfrm>
                <a:off x="5995" y="2043"/>
                <a:ext cx="246" cy="90"/>
              </a:xfrm>
              <a:custGeom>
                <a:avLst/>
                <a:gdLst>
                  <a:gd name="T0" fmla="*/ 611 w 1087"/>
                  <a:gd name="T1" fmla="*/ 365 h 400"/>
                  <a:gd name="T2" fmla="*/ 475 w 1087"/>
                  <a:gd name="T3" fmla="*/ 365 h 400"/>
                  <a:gd name="T4" fmla="*/ 543 w 1087"/>
                  <a:gd name="T5" fmla="*/ 399 h 400"/>
                  <a:gd name="T6" fmla="*/ 611 w 1087"/>
                  <a:gd name="T7" fmla="*/ 365 h 400"/>
                  <a:gd name="T8" fmla="*/ 240 w 1087"/>
                  <a:gd name="T9" fmla="*/ 326 h 400"/>
                  <a:gd name="T10" fmla="*/ 356 w 1087"/>
                  <a:gd name="T11" fmla="*/ 388 h 400"/>
                  <a:gd name="T12" fmla="*/ 461 w 1087"/>
                  <a:gd name="T13" fmla="*/ 396 h 400"/>
                  <a:gd name="T14" fmla="*/ 385 w 1087"/>
                  <a:gd name="T15" fmla="*/ 357 h 400"/>
                  <a:gd name="T16" fmla="*/ 240 w 1087"/>
                  <a:gd name="T17" fmla="*/ 326 h 400"/>
                  <a:gd name="T18" fmla="*/ 845 w 1087"/>
                  <a:gd name="T19" fmla="*/ 326 h 400"/>
                  <a:gd name="T20" fmla="*/ 699 w 1087"/>
                  <a:gd name="T21" fmla="*/ 357 h 400"/>
                  <a:gd name="T22" fmla="*/ 625 w 1087"/>
                  <a:gd name="T23" fmla="*/ 396 h 400"/>
                  <a:gd name="T24" fmla="*/ 730 w 1087"/>
                  <a:gd name="T25" fmla="*/ 388 h 400"/>
                  <a:gd name="T26" fmla="*/ 845 w 1087"/>
                  <a:gd name="T27" fmla="*/ 326 h 400"/>
                  <a:gd name="T28" fmla="*/ 902 w 1087"/>
                  <a:gd name="T29" fmla="*/ 51 h 400"/>
                  <a:gd name="T30" fmla="*/ 995 w 1087"/>
                  <a:gd name="T31" fmla="*/ 201 h 400"/>
                  <a:gd name="T32" fmla="*/ 902 w 1087"/>
                  <a:gd name="T33" fmla="*/ 348 h 400"/>
                  <a:gd name="T34" fmla="*/ 902 w 1087"/>
                  <a:gd name="T35" fmla="*/ 51 h 400"/>
                  <a:gd name="T36" fmla="*/ 181 w 1087"/>
                  <a:gd name="T37" fmla="*/ 51 h 400"/>
                  <a:gd name="T38" fmla="*/ 181 w 1087"/>
                  <a:gd name="T39" fmla="*/ 348 h 400"/>
                  <a:gd name="T40" fmla="*/ 88 w 1087"/>
                  <a:gd name="T41" fmla="*/ 201 h 400"/>
                  <a:gd name="T42" fmla="*/ 181 w 1087"/>
                  <a:gd name="T43" fmla="*/ 51 h 400"/>
                  <a:gd name="T44" fmla="*/ 625 w 1087"/>
                  <a:gd name="T45" fmla="*/ 3 h 400"/>
                  <a:gd name="T46" fmla="*/ 699 w 1087"/>
                  <a:gd name="T47" fmla="*/ 43 h 400"/>
                  <a:gd name="T48" fmla="*/ 845 w 1087"/>
                  <a:gd name="T49" fmla="*/ 74 h 400"/>
                  <a:gd name="T50" fmla="*/ 730 w 1087"/>
                  <a:gd name="T51" fmla="*/ 12 h 400"/>
                  <a:gd name="T52" fmla="*/ 625 w 1087"/>
                  <a:gd name="T53" fmla="*/ 3 h 400"/>
                  <a:gd name="T54" fmla="*/ 461 w 1087"/>
                  <a:gd name="T55" fmla="*/ 3 h 400"/>
                  <a:gd name="T56" fmla="*/ 356 w 1087"/>
                  <a:gd name="T57" fmla="*/ 12 h 400"/>
                  <a:gd name="T58" fmla="*/ 240 w 1087"/>
                  <a:gd name="T59" fmla="*/ 74 h 400"/>
                  <a:gd name="T60" fmla="*/ 385 w 1087"/>
                  <a:gd name="T61" fmla="*/ 43 h 400"/>
                  <a:gd name="T62" fmla="*/ 461 w 1087"/>
                  <a:gd name="T63" fmla="*/ 3 h 400"/>
                  <a:gd name="T64" fmla="*/ 543 w 1087"/>
                  <a:gd name="T65" fmla="*/ 0 h 400"/>
                  <a:gd name="T66" fmla="*/ 475 w 1087"/>
                  <a:gd name="T67" fmla="*/ 34 h 400"/>
                  <a:gd name="T68" fmla="*/ 611 w 1087"/>
                  <a:gd name="T69" fmla="*/ 34 h 400"/>
                  <a:gd name="T70" fmla="*/ 543 w 1087"/>
                  <a:gd name="T7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7" h="400">
                    <a:moveTo>
                      <a:pt x="611" y="365"/>
                    </a:moveTo>
                    <a:lnTo>
                      <a:pt x="611" y="365"/>
                    </a:lnTo>
                    <a:cubicBezTo>
                      <a:pt x="588" y="365"/>
                      <a:pt x="566" y="368"/>
                      <a:pt x="543" y="368"/>
                    </a:cubicBezTo>
                    <a:cubicBezTo>
                      <a:pt x="520" y="368"/>
                      <a:pt x="498" y="365"/>
                      <a:pt x="475" y="365"/>
                    </a:cubicBezTo>
                    <a:cubicBezTo>
                      <a:pt x="486" y="376"/>
                      <a:pt x="501" y="388"/>
                      <a:pt x="515" y="399"/>
                    </a:cubicBezTo>
                    <a:cubicBezTo>
                      <a:pt x="523" y="399"/>
                      <a:pt x="532" y="399"/>
                      <a:pt x="543" y="399"/>
                    </a:cubicBezTo>
                    <a:cubicBezTo>
                      <a:pt x="552" y="399"/>
                      <a:pt x="563" y="399"/>
                      <a:pt x="571" y="399"/>
                    </a:cubicBezTo>
                    <a:cubicBezTo>
                      <a:pt x="586" y="388"/>
                      <a:pt x="597" y="376"/>
                      <a:pt x="611" y="365"/>
                    </a:cubicBezTo>
                    <a:lnTo>
                      <a:pt x="240" y="326"/>
                    </a:lnTo>
                    <a:lnTo>
                      <a:pt x="240" y="326"/>
                    </a:lnTo>
                    <a:cubicBezTo>
                      <a:pt x="235" y="337"/>
                      <a:pt x="229" y="351"/>
                      <a:pt x="224" y="362"/>
                    </a:cubicBezTo>
                    <a:cubicBezTo>
                      <a:pt x="263" y="371"/>
                      <a:pt x="308" y="382"/>
                      <a:pt x="356" y="388"/>
                    </a:cubicBezTo>
                    <a:cubicBezTo>
                      <a:pt x="368" y="388"/>
                      <a:pt x="379" y="391"/>
                      <a:pt x="391" y="391"/>
                    </a:cubicBezTo>
                    <a:cubicBezTo>
                      <a:pt x="413" y="393"/>
                      <a:pt x="438" y="396"/>
                      <a:pt x="461" y="396"/>
                    </a:cubicBezTo>
                    <a:cubicBezTo>
                      <a:pt x="447" y="385"/>
                      <a:pt x="435" y="374"/>
                      <a:pt x="421" y="362"/>
                    </a:cubicBezTo>
                    <a:cubicBezTo>
                      <a:pt x="410" y="359"/>
                      <a:pt x="399" y="359"/>
                      <a:pt x="385" y="357"/>
                    </a:cubicBezTo>
                    <a:cubicBezTo>
                      <a:pt x="373" y="354"/>
                      <a:pt x="362" y="354"/>
                      <a:pt x="351" y="351"/>
                    </a:cubicBezTo>
                    <a:cubicBezTo>
                      <a:pt x="311" y="345"/>
                      <a:pt x="274" y="337"/>
                      <a:pt x="240" y="326"/>
                    </a:cubicBezTo>
                    <a:lnTo>
                      <a:pt x="845" y="326"/>
                    </a:lnTo>
                    <a:lnTo>
                      <a:pt x="845" y="326"/>
                    </a:lnTo>
                    <a:cubicBezTo>
                      <a:pt x="812" y="337"/>
                      <a:pt x="775" y="345"/>
                      <a:pt x="735" y="351"/>
                    </a:cubicBezTo>
                    <a:cubicBezTo>
                      <a:pt x="724" y="354"/>
                      <a:pt x="713" y="354"/>
                      <a:pt x="699" y="357"/>
                    </a:cubicBezTo>
                    <a:cubicBezTo>
                      <a:pt x="687" y="359"/>
                      <a:pt x="676" y="359"/>
                      <a:pt x="664" y="362"/>
                    </a:cubicBezTo>
                    <a:cubicBezTo>
                      <a:pt x="650" y="374"/>
                      <a:pt x="636" y="385"/>
                      <a:pt x="625" y="396"/>
                    </a:cubicBezTo>
                    <a:cubicBezTo>
                      <a:pt x="647" y="396"/>
                      <a:pt x="670" y="393"/>
                      <a:pt x="693" y="391"/>
                    </a:cubicBezTo>
                    <a:cubicBezTo>
                      <a:pt x="707" y="391"/>
                      <a:pt x="718" y="388"/>
                      <a:pt x="730" y="388"/>
                    </a:cubicBezTo>
                    <a:cubicBezTo>
                      <a:pt x="778" y="382"/>
                      <a:pt x="820" y="371"/>
                      <a:pt x="862" y="362"/>
                    </a:cubicBezTo>
                    <a:cubicBezTo>
                      <a:pt x="857" y="351"/>
                      <a:pt x="851" y="337"/>
                      <a:pt x="845" y="326"/>
                    </a:cubicBezTo>
                    <a:lnTo>
                      <a:pt x="902" y="51"/>
                    </a:lnTo>
                    <a:lnTo>
                      <a:pt x="902" y="51"/>
                    </a:lnTo>
                    <a:cubicBezTo>
                      <a:pt x="896" y="63"/>
                      <a:pt x="891" y="77"/>
                      <a:pt x="882" y="88"/>
                    </a:cubicBezTo>
                    <a:cubicBezTo>
                      <a:pt x="953" y="119"/>
                      <a:pt x="995" y="156"/>
                      <a:pt x="995" y="201"/>
                    </a:cubicBezTo>
                    <a:cubicBezTo>
                      <a:pt x="995" y="244"/>
                      <a:pt x="953" y="281"/>
                      <a:pt x="882" y="312"/>
                    </a:cubicBezTo>
                    <a:cubicBezTo>
                      <a:pt x="891" y="323"/>
                      <a:pt x="896" y="337"/>
                      <a:pt x="902" y="348"/>
                    </a:cubicBezTo>
                    <a:cubicBezTo>
                      <a:pt x="1015" y="312"/>
                      <a:pt x="1086" y="261"/>
                      <a:pt x="1086" y="201"/>
                    </a:cubicBezTo>
                    <a:cubicBezTo>
                      <a:pt x="1086" y="142"/>
                      <a:pt x="1015" y="88"/>
                      <a:pt x="902" y="51"/>
                    </a:cubicBezTo>
                    <a:lnTo>
                      <a:pt x="181" y="51"/>
                    </a:lnTo>
                    <a:lnTo>
                      <a:pt x="181" y="51"/>
                    </a:lnTo>
                    <a:cubicBezTo>
                      <a:pt x="71" y="88"/>
                      <a:pt x="0" y="142"/>
                      <a:pt x="0" y="201"/>
                    </a:cubicBezTo>
                    <a:cubicBezTo>
                      <a:pt x="0" y="261"/>
                      <a:pt x="71" y="312"/>
                      <a:pt x="181" y="348"/>
                    </a:cubicBezTo>
                    <a:cubicBezTo>
                      <a:pt x="190" y="337"/>
                      <a:pt x="195" y="323"/>
                      <a:pt x="204" y="312"/>
                    </a:cubicBezTo>
                    <a:cubicBezTo>
                      <a:pt x="133" y="281"/>
                      <a:pt x="88" y="244"/>
                      <a:pt x="88" y="201"/>
                    </a:cubicBezTo>
                    <a:cubicBezTo>
                      <a:pt x="88" y="156"/>
                      <a:pt x="133" y="119"/>
                      <a:pt x="204" y="88"/>
                    </a:cubicBezTo>
                    <a:cubicBezTo>
                      <a:pt x="195" y="77"/>
                      <a:pt x="190" y="63"/>
                      <a:pt x="181" y="51"/>
                    </a:cubicBezTo>
                    <a:lnTo>
                      <a:pt x="625" y="3"/>
                    </a:lnTo>
                    <a:lnTo>
                      <a:pt x="625" y="3"/>
                    </a:lnTo>
                    <a:cubicBezTo>
                      <a:pt x="636" y="15"/>
                      <a:pt x="650" y="26"/>
                      <a:pt x="664" y="40"/>
                    </a:cubicBezTo>
                    <a:cubicBezTo>
                      <a:pt x="676" y="40"/>
                      <a:pt x="687" y="40"/>
                      <a:pt x="699" y="43"/>
                    </a:cubicBezTo>
                    <a:cubicBezTo>
                      <a:pt x="713" y="46"/>
                      <a:pt x="724" y="46"/>
                      <a:pt x="735" y="49"/>
                    </a:cubicBezTo>
                    <a:cubicBezTo>
                      <a:pt x="775" y="54"/>
                      <a:pt x="812" y="66"/>
                      <a:pt x="845" y="74"/>
                    </a:cubicBezTo>
                    <a:cubicBezTo>
                      <a:pt x="851" y="63"/>
                      <a:pt x="857" y="51"/>
                      <a:pt x="862" y="37"/>
                    </a:cubicBezTo>
                    <a:cubicBezTo>
                      <a:pt x="820" y="29"/>
                      <a:pt x="778" y="20"/>
                      <a:pt x="730" y="12"/>
                    </a:cubicBezTo>
                    <a:cubicBezTo>
                      <a:pt x="718" y="12"/>
                      <a:pt x="707" y="9"/>
                      <a:pt x="693" y="9"/>
                    </a:cubicBezTo>
                    <a:cubicBezTo>
                      <a:pt x="670" y="6"/>
                      <a:pt x="647" y="3"/>
                      <a:pt x="625" y="3"/>
                    </a:cubicBezTo>
                    <a:lnTo>
                      <a:pt x="461" y="3"/>
                    </a:lnTo>
                    <a:lnTo>
                      <a:pt x="461" y="3"/>
                    </a:lnTo>
                    <a:cubicBezTo>
                      <a:pt x="438" y="3"/>
                      <a:pt x="413" y="6"/>
                      <a:pt x="391" y="9"/>
                    </a:cubicBezTo>
                    <a:cubicBezTo>
                      <a:pt x="379" y="9"/>
                      <a:pt x="368" y="12"/>
                      <a:pt x="356" y="12"/>
                    </a:cubicBezTo>
                    <a:cubicBezTo>
                      <a:pt x="308" y="20"/>
                      <a:pt x="263" y="29"/>
                      <a:pt x="224" y="37"/>
                    </a:cubicBezTo>
                    <a:cubicBezTo>
                      <a:pt x="229" y="51"/>
                      <a:pt x="235" y="63"/>
                      <a:pt x="240" y="74"/>
                    </a:cubicBezTo>
                    <a:cubicBezTo>
                      <a:pt x="274" y="66"/>
                      <a:pt x="311" y="54"/>
                      <a:pt x="351" y="49"/>
                    </a:cubicBezTo>
                    <a:cubicBezTo>
                      <a:pt x="362" y="46"/>
                      <a:pt x="373" y="46"/>
                      <a:pt x="385" y="43"/>
                    </a:cubicBezTo>
                    <a:cubicBezTo>
                      <a:pt x="399" y="40"/>
                      <a:pt x="410" y="40"/>
                      <a:pt x="421" y="40"/>
                    </a:cubicBezTo>
                    <a:cubicBezTo>
                      <a:pt x="435" y="26"/>
                      <a:pt x="447" y="15"/>
                      <a:pt x="461" y="3"/>
                    </a:cubicBezTo>
                    <a:lnTo>
                      <a:pt x="543" y="0"/>
                    </a:lnTo>
                    <a:lnTo>
                      <a:pt x="543" y="0"/>
                    </a:lnTo>
                    <a:cubicBezTo>
                      <a:pt x="532" y="0"/>
                      <a:pt x="523" y="0"/>
                      <a:pt x="515" y="0"/>
                    </a:cubicBezTo>
                    <a:cubicBezTo>
                      <a:pt x="501" y="12"/>
                      <a:pt x="486" y="23"/>
                      <a:pt x="475" y="34"/>
                    </a:cubicBezTo>
                    <a:cubicBezTo>
                      <a:pt x="498" y="34"/>
                      <a:pt x="520" y="32"/>
                      <a:pt x="543" y="32"/>
                    </a:cubicBezTo>
                    <a:cubicBezTo>
                      <a:pt x="566" y="32"/>
                      <a:pt x="588" y="34"/>
                      <a:pt x="611" y="34"/>
                    </a:cubicBezTo>
                    <a:cubicBezTo>
                      <a:pt x="597" y="23"/>
                      <a:pt x="586" y="12"/>
                      <a:pt x="571" y="0"/>
                    </a:cubicBezTo>
                    <a:cubicBezTo>
                      <a:pt x="563" y="0"/>
                      <a:pt x="552" y="0"/>
                      <a:pt x="543"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46" name="Freeform 150"/>
              <p:cNvSpPr>
                <a:spLocks noChangeArrowheads="1"/>
              </p:cNvSpPr>
              <p:nvPr/>
            </p:nvSpPr>
            <p:spPr bwMode="auto">
              <a:xfrm>
                <a:off x="6021" y="1995"/>
                <a:ext cx="192" cy="184"/>
              </a:xfrm>
              <a:custGeom>
                <a:avLst/>
                <a:gdLst>
                  <a:gd name="T0" fmla="*/ 161 w 852"/>
                  <a:gd name="T1" fmla="*/ 410 h 818"/>
                  <a:gd name="T2" fmla="*/ 65 w 852"/>
                  <a:gd name="T3" fmla="*/ 557 h 818"/>
                  <a:gd name="T4" fmla="*/ 116 w 852"/>
                  <a:gd name="T5" fmla="*/ 817 h 818"/>
                  <a:gd name="T6" fmla="*/ 317 w 852"/>
                  <a:gd name="T7" fmla="*/ 749 h 818"/>
                  <a:gd name="T8" fmla="*/ 399 w 852"/>
                  <a:gd name="T9" fmla="*/ 651 h 818"/>
                  <a:gd name="T10" fmla="*/ 266 w 852"/>
                  <a:gd name="T11" fmla="*/ 727 h 818"/>
                  <a:gd name="T12" fmla="*/ 105 w 852"/>
                  <a:gd name="T13" fmla="*/ 730 h 818"/>
                  <a:gd name="T14" fmla="*/ 124 w 852"/>
                  <a:gd name="T15" fmla="*/ 535 h 818"/>
                  <a:gd name="T16" fmla="*/ 161 w 852"/>
                  <a:gd name="T17" fmla="*/ 410 h 818"/>
                  <a:gd name="T18" fmla="*/ 648 w 852"/>
                  <a:gd name="T19" fmla="*/ 410 h 818"/>
                  <a:gd name="T20" fmla="*/ 591 w 852"/>
                  <a:gd name="T21" fmla="*/ 478 h 818"/>
                  <a:gd name="T22" fmla="*/ 495 w 852"/>
                  <a:gd name="T23" fmla="*/ 574 h 818"/>
                  <a:gd name="T24" fmla="*/ 427 w 852"/>
                  <a:gd name="T25" fmla="*/ 631 h 818"/>
                  <a:gd name="T26" fmla="*/ 509 w 852"/>
                  <a:gd name="T27" fmla="*/ 605 h 818"/>
                  <a:gd name="T28" fmla="*/ 568 w 852"/>
                  <a:gd name="T29" fmla="*/ 552 h 818"/>
                  <a:gd name="T30" fmla="*/ 625 w 852"/>
                  <a:gd name="T31" fmla="*/ 490 h 818"/>
                  <a:gd name="T32" fmla="*/ 648 w 852"/>
                  <a:gd name="T33" fmla="*/ 410 h 818"/>
                  <a:gd name="T34" fmla="*/ 399 w 852"/>
                  <a:gd name="T35" fmla="*/ 167 h 818"/>
                  <a:gd name="T36" fmla="*/ 305 w 852"/>
                  <a:gd name="T37" fmla="*/ 249 h 818"/>
                  <a:gd name="T38" fmla="*/ 266 w 852"/>
                  <a:gd name="T39" fmla="*/ 289 h 818"/>
                  <a:gd name="T40" fmla="*/ 184 w 852"/>
                  <a:gd name="T41" fmla="*/ 379 h 818"/>
                  <a:gd name="T42" fmla="*/ 226 w 852"/>
                  <a:gd name="T43" fmla="*/ 379 h 818"/>
                  <a:gd name="T44" fmla="*/ 308 w 852"/>
                  <a:gd name="T45" fmla="*/ 292 h 818"/>
                  <a:gd name="T46" fmla="*/ 399 w 852"/>
                  <a:gd name="T47" fmla="*/ 209 h 818"/>
                  <a:gd name="T48" fmla="*/ 399 w 852"/>
                  <a:gd name="T49" fmla="*/ 167 h 818"/>
                  <a:gd name="T50" fmla="*/ 738 w 852"/>
                  <a:gd name="T51" fmla="*/ 0 h 818"/>
                  <a:gd name="T52" fmla="*/ 537 w 852"/>
                  <a:gd name="T53" fmla="*/ 68 h 818"/>
                  <a:gd name="T54" fmla="*/ 455 w 852"/>
                  <a:gd name="T55" fmla="*/ 167 h 818"/>
                  <a:gd name="T56" fmla="*/ 588 w 852"/>
                  <a:gd name="T57" fmla="*/ 91 h 818"/>
                  <a:gd name="T58" fmla="*/ 746 w 852"/>
                  <a:gd name="T59" fmla="*/ 88 h 818"/>
                  <a:gd name="T60" fmla="*/ 729 w 852"/>
                  <a:gd name="T61" fmla="*/ 283 h 818"/>
                  <a:gd name="T62" fmla="*/ 693 w 852"/>
                  <a:gd name="T63" fmla="*/ 410 h 818"/>
                  <a:gd name="T64" fmla="*/ 786 w 852"/>
                  <a:gd name="T65" fmla="*/ 260 h 818"/>
                  <a:gd name="T66" fmla="*/ 738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1" y="410"/>
                    </a:moveTo>
                    <a:lnTo>
                      <a:pt x="161" y="410"/>
                    </a:lnTo>
                    <a:cubicBezTo>
                      <a:pt x="133" y="447"/>
                      <a:pt x="108" y="484"/>
                      <a:pt x="88" y="521"/>
                    </a:cubicBezTo>
                    <a:cubicBezTo>
                      <a:pt x="79" y="532"/>
                      <a:pt x="74" y="546"/>
                      <a:pt x="65" y="557"/>
                    </a:cubicBezTo>
                    <a:cubicBezTo>
                      <a:pt x="14" y="662"/>
                      <a:pt x="0" y="749"/>
                      <a:pt x="42" y="792"/>
                    </a:cubicBezTo>
                    <a:cubicBezTo>
                      <a:pt x="60" y="809"/>
                      <a:pt x="85" y="817"/>
                      <a:pt x="116" y="817"/>
                    </a:cubicBezTo>
                    <a:cubicBezTo>
                      <a:pt x="158" y="817"/>
                      <a:pt x="215" y="800"/>
                      <a:pt x="277" y="769"/>
                    </a:cubicBezTo>
                    <a:cubicBezTo>
                      <a:pt x="291" y="764"/>
                      <a:pt x="303" y="755"/>
                      <a:pt x="317" y="749"/>
                    </a:cubicBezTo>
                    <a:cubicBezTo>
                      <a:pt x="350" y="727"/>
                      <a:pt x="387" y="704"/>
                      <a:pt x="427" y="673"/>
                    </a:cubicBezTo>
                    <a:cubicBezTo>
                      <a:pt x="419" y="668"/>
                      <a:pt x="407" y="659"/>
                      <a:pt x="399" y="651"/>
                    </a:cubicBezTo>
                    <a:cubicBezTo>
                      <a:pt x="365" y="676"/>
                      <a:pt x="334" y="696"/>
                      <a:pt x="303" y="710"/>
                    </a:cubicBezTo>
                    <a:cubicBezTo>
                      <a:pt x="289" y="716"/>
                      <a:pt x="277" y="722"/>
                      <a:pt x="266" y="727"/>
                    </a:cubicBezTo>
                    <a:cubicBezTo>
                      <a:pt x="229" y="744"/>
                      <a:pt x="195" y="752"/>
                      <a:pt x="167" y="752"/>
                    </a:cubicBezTo>
                    <a:cubicBezTo>
                      <a:pt x="141" y="752"/>
                      <a:pt x="119" y="744"/>
                      <a:pt x="105" y="730"/>
                    </a:cubicBezTo>
                    <a:cubicBezTo>
                      <a:pt x="77" y="699"/>
                      <a:pt x="79" y="642"/>
                      <a:pt x="108" y="571"/>
                    </a:cubicBezTo>
                    <a:cubicBezTo>
                      <a:pt x="113" y="560"/>
                      <a:pt x="119" y="546"/>
                      <a:pt x="124" y="535"/>
                    </a:cubicBezTo>
                    <a:cubicBezTo>
                      <a:pt x="141" y="504"/>
                      <a:pt x="161" y="470"/>
                      <a:pt x="184" y="439"/>
                    </a:cubicBezTo>
                    <a:cubicBezTo>
                      <a:pt x="175" y="427"/>
                      <a:pt x="170" y="419"/>
                      <a:pt x="161" y="410"/>
                    </a:cubicBezTo>
                    <a:lnTo>
                      <a:pt x="648" y="410"/>
                    </a:lnTo>
                    <a:lnTo>
                      <a:pt x="648" y="410"/>
                    </a:lnTo>
                    <a:cubicBezTo>
                      <a:pt x="642" y="419"/>
                      <a:pt x="633" y="427"/>
                      <a:pt x="625" y="439"/>
                    </a:cubicBezTo>
                    <a:cubicBezTo>
                      <a:pt x="617" y="450"/>
                      <a:pt x="605" y="464"/>
                      <a:pt x="591" y="478"/>
                    </a:cubicBezTo>
                    <a:cubicBezTo>
                      <a:pt x="577" y="495"/>
                      <a:pt x="563" y="512"/>
                      <a:pt x="546" y="526"/>
                    </a:cubicBezTo>
                    <a:cubicBezTo>
                      <a:pt x="529" y="543"/>
                      <a:pt x="512" y="560"/>
                      <a:pt x="495" y="574"/>
                    </a:cubicBezTo>
                    <a:cubicBezTo>
                      <a:pt x="481" y="585"/>
                      <a:pt x="470" y="597"/>
                      <a:pt x="455" y="608"/>
                    </a:cubicBezTo>
                    <a:cubicBezTo>
                      <a:pt x="447" y="617"/>
                      <a:pt x="436" y="625"/>
                      <a:pt x="427" y="631"/>
                    </a:cubicBezTo>
                    <a:cubicBezTo>
                      <a:pt x="436" y="639"/>
                      <a:pt x="447" y="645"/>
                      <a:pt x="455" y="651"/>
                    </a:cubicBezTo>
                    <a:cubicBezTo>
                      <a:pt x="472" y="636"/>
                      <a:pt x="489" y="622"/>
                      <a:pt x="509" y="605"/>
                    </a:cubicBezTo>
                    <a:cubicBezTo>
                      <a:pt x="520" y="594"/>
                      <a:pt x="534" y="583"/>
                      <a:pt x="548" y="571"/>
                    </a:cubicBezTo>
                    <a:cubicBezTo>
                      <a:pt x="554" y="563"/>
                      <a:pt x="560" y="557"/>
                      <a:pt x="568" y="552"/>
                    </a:cubicBezTo>
                    <a:cubicBezTo>
                      <a:pt x="574" y="543"/>
                      <a:pt x="583" y="538"/>
                      <a:pt x="588" y="529"/>
                    </a:cubicBezTo>
                    <a:cubicBezTo>
                      <a:pt x="599" y="518"/>
                      <a:pt x="614" y="504"/>
                      <a:pt x="625" y="490"/>
                    </a:cubicBezTo>
                    <a:cubicBezTo>
                      <a:pt x="639" y="473"/>
                      <a:pt x="656" y="456"/>
                      <a:pt x="670" y="439"/>
                    </a:cubicBezTo>
                    <a:cubicBezTo>
                      <a:pt x="662" y="427"/>
                      <a:pt x="656" y="419"/>
                      <a:pt x="648" y="410"/>
                    </a:cubicBezTo>
                    <a:lnTo>
                      <a:pt x="399" y="167"/>
                    </a:lnTo>
                    <a:lnTo>
                      <a:pt x="399" y="167"/>
                    </a:lnTo>
                    <a:cubicBezTo>
                      <a:pt x="382" y="181"/>
                      <a:pt x="362" y="195"/>
                      <a:pt x="345" y="212"/>
                    </a:cubicBezTo>
                    <a:cubicBezTo>
                      <a:pt x="331" y="224"/>
                      <a:pt x="319" y="235"/>
                      <a:pt x="305" y="249"/>
                    </a:cubicBezTo>
                    <a:cubicBezTo>
                      <a:pt x="300" y="255"/>
                      <a:pt x="291" y="260"/>
                      <a:pt x="286" y="269"/>
                    </a:cubicBezTo>
                    <a:cubicBezTo>
                      <a:pt x="280" y="275"/>
                      <a:pt x="272" y="280"/>
                      <a:pt x="266" y="289"/>
                    </a:cubicBezTo>
                    <a:cubicBezTo>
                      <a:pt x="252" y="300"/>
                      <a:pt x="240" y="314"/>
                      <a:pt x="229" y="328"/>
                    </a:cubicBezTo>
                    <a:cubicBezTo>
                      <a:pt x="212" y="345"/>
                      <a:pt x="198" y="362"/>
                      <a:pt x="184" y="379"/>
                    </a:cubicBezTo>
                    <a:cubicBezTo>
                      <a:pt x="189" y="390"/>
                      <a:pt x="198" y="399"/>
                      <a:pt x="204" y="410"/>
                    </a:cubicBezTo>
                    <a:cubicBezTo>
                      <a:pt x="212" y="399"/>
                      <a:pt x="221" y="390"/>
                      <a:pt x="226" y="379"/>
                    </a:cubicBezTo>
                    <a:cubicBezTo>
                      <a:pt x="238" y="368"/>
                      <a:pt x="249" y="354"/>
                      <a:pt x="260" y="340"/>
                    </a:cubicBezTo>
                    <a:cubicBezTo>
                      <a:pt x="277" y="323"/>
                      <a:pt x="291" y="309"/>
                      <a:pt x="308" y="292"/>
                    </a:cubicBezTo>
                    <a:cubicBezTo>
                      <a:pt x="325" y="275"/>
                      <a:pt x="342" y="258"/>
                      <a:pt x="359" y="243"/>
                    </a:cubicBezTo>
                    <a:cubicBezTo>
                      <a:pt x="370" y="232"/>
                      <a:pt x="385" y="221"/>
                      <a:pt x="399" y="209"/>
                    </a:cubicBezTo>
                    <a:cubicBezTo>
                      <a:pt x="407" y="201"/>
                      <a:pt x="419" y="195"/>
                      <a:pt x="427" y="187"/>
                    </a:cubicBezTo>
                    <a:cubicBezTo>
                      <a:pt x="416" y="178"/>
                      <a:pt x="407" y="173"/>
                      <a:pt x="399" y="167"/>
                    </a:cubicBezTo>
                    <a:lnTo>
                      <a:pt x="738" y="0"/>
                    </a:lnTo>
                    <a:lnTo>
                      <a:pt x="738" y="0"/>
                    </a:lnTo>
                    <a:cubicBezTo>
                      <a:pt x="693" y="0"/>
                      <a:pt x="639" y="17"/>
                      <a:pt x="577" y="48"/>
                    </a:cubicBezTo>
                    <a:cubicBezTo>
                      <a:pt x="563" y="54"/>
                      <a:pt x="551" y="63"/>
                      <a:pt x="537" y="68"/>
                    </a:cubicBezTo>
                    <a:cubicBezTo>
                      <a:pt x="501" y="91"/>
                      <a:pt x="464" y="116"/>
                      <a:pt x="427" y="145"/>
                    </a:cubicBezTo>
                    <a:cubicBezTo>
                      <a:pt x="436" y="150"/>
                      <a:pt x="447" y="159"/>
                      <a:pt x="455" y="167"/>
                    </a:cubicBezTo>
                    <a:cubicBezTo>
                      <a:pt x="489" y="142"/>
                      <a:pt x="520" y="122"/>
                      <a:pt x="551" y="108"/>
                    </a:cubicBezTo>
                    <a:cubicBezTo>
                      <a:pt x="563" y="102"/>
                      <a:pt x="577" y="97"/>
                      <a:pt x="588" y="91"/>
                    </a:cubicBezTo>
                    <a:cubicBezTo>
                      <a:pt x="625" y="74"/>
                      <a:pt x="659" y="68"/>
                      <a:pt x="687" y="68"/>
                    </a:cubicBezTo>
                    <a:cubicBezTo>
                      <a:pt x="712" y="68"/>
                      <a:pt x="732" y="74"/>
                      <a:pt x="746" y="88"/>
                    </a:cubicBezTo>
                    <a:cubicBezTo>
                      <a:pt x="778" y="119"/>
                      <a:pt x="775" y="175"/>
                      <a:pt x="746" y="246"/>
                    </a:cubicBezTo>
                    <a:cubicBezTo>
                      <a:pt x="741" y="260"/>
                      <a:pt x="735" y="272"/>
                      <a:pt x="729" y="283"/>
                    </a:cubicBezTo>
                    <a:cubicBezTo>
                      <a:pt x="712" y="314"/>
                      <a:pt x="693" y="348"/>
                      <a:pt x="670" y="379"/>
                    </a:cubicBezTo>
                    <a:cubicBezTo>
                      <a:pt x="676" y="390"/>
                      <a:pt x="684" y="399"/>
                      <a:pt x="693" y="410"/>
                    </a:cubicBezTo>
                    <a:cubicBezTo>
                      <a:pt x="721" y="371"/>
                      <a:pt x="746" y="334"/>
                      <a:pt x="766" y="297"/>
                    </a:cubicBezTo>
                    <a:cubicBezTo>
                      <a:pt x="775" y="286"/>
                      <a:pt x="780" y="272"/>
                      <a:pt x="786" y="260"/>
                    </a:cubicBezTo>
                    <a:cubicBezTo>
                      <a:pt x="840" y="156"/>
                      <a:pt x="851" y="68"/>
                      <a:pt x="809" y="26"/>
                    </a:cubicBezTo>
                    <a:cubicBezTo>
                      <a:pt x="792" y="9"/>
                      <a:pt x="769" y="0"/>
                      <a:pt x="738" y="0"/>
                    </a:cubicBezTo>
                    <a:lnTo>
                      <a:pt x="161"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47" name="Freeform 151"/>
              <p:cNvSpPr>
                <a:spLocks noChangeArrowheads="1"/>
              </p:cNvSpPr>
              <p:nvPr/>
            </p:nvSpPr>
            <p:spPr bwMode="auto">
              <a:xfrm>
                <a:off x="6021" y="1995"/>
                <a:ext cx="192" cy="184"/>
              </a:xfrm>
              <a:custGeom>
                <a:avLst/>
                <a:gdLst>
                  <a:gd name="T0" fmla="*/ 108 w 852"/>
                  <a:gd name="T1" fmla="*/ 246 h 818"/>
                  <a:gd name="T2" fmla="*/ 167 w 852"/>
                  <a:gd name="T3" fmla="*/ 68 h 818"/>
                  <a:gd name="T4" fmla="*/ 303 w 852"/>
                  <a:gd name="T5" fmla="*/ 108 h 818"/>
                  <a:gd name="T6" fmla="*/ 427 w 852"/>
                  <a:gd name="T7" fmla="*/ 187 h 818"/>
                  <a:gd name="T8" fmla="*/ 495 w 852"/>
                  <a:gd name="T9" fmla="*/ 243 h 818"/>
                  <a:gd name="T10" fmla="*/ 591 w 852"/>
                  <a:gd name="T11" fmla="*/ 340 h 818"/>
                  <a:gd name="T12" fmla="*/ 648 w 852"/>
                  <a:gd name="T13" fmla="*/ 410 h 818"/>
                  <a:gd name="T14" fmla="*/ 729 w 852"/>
                  <a:gd name="T15" fmla="*/ 535 h 818"/>
                  <a:gd name="T16" fmla="*/ 746 w 852"/>
                  <a:gd name="T17" fmla="*/ 730 h 818"/>
                  <a:gd name="T18" fmla="*/ 588 w 852"/>
                  <a:gd name="T19" fmla="*/ 727 h 818"/>
                  <a:gd name="T20" fmla="*/ 455 w 852"/>
                  <a:gd name="T21" fmla="*/ 651 h 818"/>
                  <a:gd name="T22" fmla="*/ 399 w 852"/>
                  <a:gd name="T23" fmla="*/ 608 h 818"/>
                  <a:gd name="T24" fmla="*/ 308 w 852"/>
                  <a:gd name="T25" fmla="*/ 526 h 818"/>
                  <a:gd name="T26" fmla="*/ 226 w 852"/>
                  <a:gd name="T27" fmla="*/ 439 h 818"/>
                  <a:gd name="T28" fmla="*/ 184 w 852"/>
                  <a:gd name="T29" fmla="*/ 379 h 818"/>
                  <a:gd name="T30" fmla="*/ 108 w 852"/>
                  <a:gd name="T31" fmla="*/ 246 h 818"/>
                  <a:gd name="T32" fmla="*/ 116 w 852"/>
                  <a:gd name="T33" fmla="*/ 0 h 818"/>
                  <a:gd name="T34" fmla="*/ 65 w 852"/>
                  <a:gd name="T35" fmla="*/ 260 h 818"/>
                  <a:gd name="T36" fmla="*/ 161 w 852"/>
                  <a:gd name="T37" fmla="*/ 410 h 818"/>
                  <a:gd name="T38" fmla="*/ 229 w 852"/>
                  <a:gd name="T39" fmla="*/ 490 h 818"/>
                  <a:gd name="T40" fmla="*/ 286 w 852"/>
                  <a:gd name="T41" fmla="*/ 552 h 818"/>
                  <a:gd name="T42" fmla="*/ 345 w 852"/>
                  <a:gd name="T43" fmla="*/ 605 h 818"/>
                  <a:gd name="T44" fmla="*/ 427 w 852"/>
                  <a:gd name="T45" fmla="*/ 673 h 818"/>
                  <a:gd name="T46" fmla="*/ 577 w 852"/>
                  <a:gd name="T47" fmla="*/ 769 h 818"/>
                  <a:gd name="T48" fmla="*/ 809 w 852"/>
                  <a:gd name="T49" fmla="*/ 792 h 818"/>
                  <a:gd name="T50" fmla="*/ 766 w 852"/>
                  <a:gd name="T51" fmla="*/ 521 h 818"/>
                  <a:gd name="T52" fmla="*/ 670 w 852"/>
                  <a:gd name="T53" fmla="*/ 379 h 818"/>
                  <a:gd name="T54" fmla="*/ 588 w 852"/>
                  <a:gd name="T55" fmla="*/ 289 h 818"/>
                  <a:gd name="T56" fmla="*/ 548 w 852"/>
                  <a:gd name="T57" fmla="*/ 249 h 818"/>
                  <a:gd name="T58" fmla="*/ 455 w 852"/>
                  <a:gd name="T59" fmla="*/ 167 h 818"/>
                  <a:gd name="T60" fmla="*/ 317 w 852"/>
                  <a:gd name="T61" fmla="*/ 68 h 818"/>
                  <a:gd name="T62" fmla="*/ 116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6"/>
                    </a:moveTo>
                    <a:lnTo>
                      <a:pt x="108" y="246"/>
                    </a:lnTo>
                    <a:cubicBezTo>
                      <a:pt x="79" y="175"/>
                      <a:pt x="77" y="119"/>
                      <a:pt x="105" y="88"/>
                    </a:cubicBezTo>
                    <a:cubicBezTo>
                      <a:pt x="119" y="74"/>
                      <a:pt x="141" y="68"/>
                      <a:pt x="167" y="68"/>
                    </a:cubicBezTo>
                    <a:cubicBezTo>
                      <a:pt x="195" y="68"/>
                      <a:pt x="229" y="74"/>
                      <a:pt x="266" y="91"/>
                    </a:cubicBezTo>
                    <a:cubicBezTo>
                      <a:pt x="277" y="97"/>
                      <a:pt x="289" y="102"/>
                      <a:pt x="303" y="108"/>
                    </a:cubicBezTo>
                    <a:cubicBezTo>
                      <a:pt x="334" y="122"/>
                      <a:pt x="365" y="142"/>
                      <a:pt x="399" y="167"/>
                    </a:cubicBezTo>
                    <a:cubicBezTo>
                      <a:pt x="407" y="173"/>
                      <a:pt x="416" y="178"/>
                      <a:pt x="427" y="187"/>
                    </a:cubicBezTo>
                    <a:cubicBezTo>
                      <a:pt x="436" y="195"/>
                      <a:pt x="447" y="201"/>
                      <a:pt x="455" y="209"/>
                    </a:cubicBezTo>
                    <a:cubicBezTo>
                      <a:pt x="470" y="221"/>
                      <a:pt x="481" y="232"/>
                      <a:pt x="495" y="243"/>
                    </a:cubicBezTo>
                    <a:cubicBezTo>
                      <a:pt x="512" y="258"/>
                      <a:pt x="529" y="275"/>
                      <a:pt x="546" y="292"/>
                    </a:cubicBezTo>
                    <a:cubicBezTo>
                      <a:pt x="563" y="309"/>
                      <a:pt x="577" y="323"/>
                      <a:pt x="591" y="340"/>
                    </a:cubicBezTo>
                    <a:cubicBezTo>
                      <a:pt x="605" y="354"/>
                      <a:pt x="617" y="368"/>
                      <a:pt x="625" y="379"/>
                    </a:cubicBezTo>
                    <a:cubicBezTo>
                      <a:pt x="633" y="390"/>
                      <a:pt x="642" y="399"/>
                      <a:pt x="648" y="410"/>
                    </a:cubicBezTo>
                    <a:cubicBezTo>
                      <a:pt x="656" y="419"/>
                      <a:pt x="662" y="427"/>
                      <a:pt x="670" y="439"/>
                    </a:cubicBezTo>
                    <a:cubicBezTo>
                      <a:pt x="693" y="470"/>
                      <a:pt x="712" y="504"/>
                      <a:pt x="729" y="535"/>
                    </a:cubicBezTo>
                    <a:cubicBezTo>
                      <a:pt x="735" y="546"/>
                      <a:pt x="741" y="560"/>
                      <a:pt x="746" y="571"/>
                    </a:cubicBezTo>
                    <a:cubicBezTo>
                      <a:pt x="775" y="642"/>
                      <a:pt x="778" y="699"/>
                      <a:pt x="746" y="730"/>
                    </a:cubicBezTo>
                    <a:cubicBezTo>
                      <a:pt x="732" y="744"/>
                      <a:pt x="712" y="752"/>
                      <a:pt x="687" y="752"/>
                    </a:cubicBezTo>
                    <a:cubicBezTo>
                      <a:pt x="659" y="752"/>
                      <a:pt x="625" y="744"/>
                      <a:pt x="588" y="727"/>
                    </a:cubicBezTo>
                    <a:cubicBezTo>
                      <a:pt x="577" y="722"/>
                      <a:pt x="563" y="716"/>
                      <a:pt x="551" y="710"/>
                    </a:cubicBezTo>
                    <a:cubicBezTo>
                      <a:pt x="520" y="696"/>
                      <a:pt x="489" y="676"/>
                      <a:pt x="455" y="651"/>
                    </a:cubicBezTo>
                    <a:cubicBezTo>
                      <a:pt x="447" y="645"/>
                      <a:pt x="436" y="639"/>
                      <a:pt x="427" y="631"/>
                    </a:cubicBezTo>
                    <a:cubicBezTo>
                      <a:pt x="419" y="625"/>
                      <a:pt x="407" y="617"/>
                      <a:pt x="399" y="608"/>
                    </a:cubicBezTo>
                    <a:cubicBezTo>
                      <a:pt x="385" y="597"/>
                      <a:pt x="370" y="585"/>
                      <a:pt x="359" y="574"/>
                    </a:cubicBezTo>
                    <a:cubicBezTo>
                      <a:pt x="342" y="560"/>
                      <a:pt x="325" y="543"/>
                      <a:pt x="308" y="526"/>
                    </a:cubicBezTo>
                    <a:cubicBezTo>
                      <a:pt x="291" y="512"/>
                      <a:pt x="277" y="495"/>
                      <a:pt x="260" y="478"/>
                    </a:cubicBezTo>
                    <a:cubicBezTo>
                      <a:pt x="249" y="464"/>
                      <a:pt x="238" y="450"/>
                      <a:pt x="226" y="439"/>
                    </a:cubicBezTo>
                    <a:cubicBezTo>
                      <a:pt x="221" y="427"/>
                      <a:pt x="212" y="419"/>
                      <a:pt x="204" y="410"/>
                    </a:cubicBezTo>
                    <a:cubicBezTo>
                      <a:pt x="198" y="399"/>
                      <a:pt x="189" y="390"/>
                      <a:pt x="184" y="379"/>
                    </a:cubicBezTo>
                    <a:cubicBezTo>
                      <a:pt x="161" y="348"/>
                      <a:pt x="141" y="314"/>
                      <a:pt x="124" y="283"/>
                    </a:cubicBezTo>
                    <a:cubicBezTo>
                      <a:pt x="119" y="272"/>
                      <a:pt x="113" y="260"/>
                      <a:pt x="108" y="246"/>
                    </a:cubicBezTo>
                    <a:lnTo>
                      <a:pt x="116" y="0"/>
                    </a:lnTo>
                    <a:lnTo>
                      <a:pt x="116" y="0"/>
                    </a:lnTo>
                    <a:cubicBezTo>
                      <a:pt x="85" y="0"/>
                      <a:pt x="60" y="9"/>
                      <a:pt x="42" y="26"/>
                    </a:cubicBezTo>
                    <a:cubicBezTo>
                      <a:pt x="0" y="68"/>
                      <a:pt x="14" y="156"/>
                      <a:pt x="65" y="260"/>
                    </a:cubicBezTo>
                    <a:cubicBezTo>
                      <a:pt x="74" y="272"/>
                      <a:pt x="79" y="286"/>
                      <a:pt x="88" y="297"/>
                    </a:cubicBezTo>
                    <a:cubicBezTo>
                      <a:pt x="108" y="334"/>
                      <a:pt x="133" y="371"/>
                      <a:pt x="161" y="410"/>
                    </a:cubicBezTo>
                    <a:cubicBezTo>
                      <a:pt x="170" y="419"/>
                      <a:pt x="175" y="427"/>
                      <a:pt x="184" y="439"/>
                    </a:cubicBezTo>
                    <a:cubicBezTo>
                      <a:pt x="198" y="456"/>
                      <a:pt x="212" y="473"/>
                      <a:pt x="229" y="490"/>
                    </a:cubicBezTo>
                    <a:cubicBezTo>
                      <a:pt x="240" y="504"/>
                      <a:pt x="252" y="518"/>
                      <a:pt x="266" y="529"/>
                    </a:cubicBezTo>
                    <a:cubicBezTo>
                      <a:pt x="272" y="538"/>
                      <a:pt x="280" y="543"/>
                      <a:pt x="286" y="552"/>
                    </a:cubicBezTo>
                    <a:cubicBezTo>
                      <a:pt x="291" y="557"/>
                      <a:pt x="300" y="563"/>
                      <a:pt x="305" y="571"/>
                    </a:cubicBezTo>
                    <a:cubicBezTo>
                      <a:pt x="319" y="583"/>
                      <a:pt x="331" y="594"/>
                      <a:pt x="345" y="605"/>
                    </a:cubicBezTo>
                    <a:cubicBezTo>
                      <a:pt x="362" y="622"/>
                      <a:pt x="382" y="636"/>
                      <a:pt x="399" y="651"/>
                    </a:cubicBezTo>
                    <a:cubicBezTo>
                      <a:pt x="407" y="659"/>
                      <a:pt x="419" y="668"/>
                      <a:pt x="427" y="673"/>
                    </a:cubicBezTo>
                    <a:cubicBezTo>
                      <a:pt x="464" y="702"/>
                      <a:pt x="501" y="727"/>
                      <a:pt x="537" y="749"/>
                    </a:cubicBezTo>
                    <a:cubicBezTo>
                      <a:pt x="551" y="755"/>
                      <a:pt x="563" y="764"/>
                      <a:pt x="577" y="769"/>
                    </a:cubicBezTo>
                    <a:cubicBezTo>
                      <a:pt x="639" y="800"/>
                      <a:pt x="693" y="817"/>
                      <a:pt x="738" y="817"/>
                    </a:cubicBezTo>
                    <a:cubicBezTo>
                      <a:pt x="769" y="817"/>
                      <a:pt x="792" y="809"/>
                      <a:pt x="809" y="792"/>
                    </a:cubicBezTo>
                    <a:cubicBezTo>
                      <a:pt x="851" y="749"/>
                      <a:pt x="840" y="662"/>
                      <a:pt x="786" y="557"/>
                    </a:cubicBezTo>
                    <a:cubicBezTo>
                      <a:pt x="780" y="546"/>
                      <a:pt x="775" y="532"/>
                      <a:pt x="766" y="521"/>
                    </a:cubicBezTo>
                    <a:cubicBezTo>
                      <a:pt x="746" y="484"/>
                      <a:pt x="721" y="447"/>
                      <a:pt x="693" y="410"/>
                    </a:cubicBezTo>
                    <a:cubicBezTo>
                      <a:pt x="684" y="399"/>
                      <a:pt x="676" y="390"/>
                      <a:pt x="670" y="379"/>
                    </a:cubicBezTo>
                    <a:cubicBezTo>
                      <a:pt x="656" y="362"/>
                      <a:pt x="639" y="345"/>
                      <a:pt x="625" y="328"/>
                    </a:cubicBezTo>
                    <a:cubicBezTo>
                      <a:pt x="614" y="314"/>
                      <a:pt x="599" y="300"/>
                      <a:pt x="588" y="289"/>
                    </a:cubicBezTo>
                    <a:cubicBezTo>
                      <a:pt x="583" y="280"/>
                      <a:pt x="574" y="275"/>
                      <a:pt x="568" y="269"/>
                    </a:cubicBezTo>
                    <a:cubicBezTo>
                      <a:pt x="560" y="260"/>
                      <a:pt x="554" y="255"/>
                      <a:pt x="548" y="249"/>
                    </a:cubicBezTo>
                    <a:cubicBezTo>
                      <a:pt x="534" y="235"/>
                      <a:pt x="520" y="224"/>
                      <a:pt x="509" y="212"/>
                    </a:cubicBezTo>
                    <a:cubicBezTo>
                      <a:pt x="492" y="195"/>
                      <a:pt x="472" y="181"/>
                      <a:pt x="455" y="167"/>
                    </a:cubicBezTo>
                    <a:cubicBezTo>
                      <a:pt x="447" y="159"/>
                      <a:pt x="436" y="150"/>
                      <a:pt x="427" y="145"/>
                    </a:cubicBezTo>
                    <a:cubicBezTo>
                      <a:pt x="387" y="116"/>
                      <a:pt x="350" y="91"/>
                      <a:pt x="317" y="68"/>
                    </a:cubicBezTo>
                    <a:cubicBezTo>
                      <a:pt x="303" y="63"/>
                      <a:pt x="291" y="54"/>
                      <a:pt x="277" y="48"/>
                    </a:cubicBezTo>
                    <a:cubicBezTo>
                      <a:pt x="215" y="17"/>
                      <a:pt x="158" y="0"/>
                      <a:pt x="116" y="0"/>
                    </a:cubicBezTo>
                    <a:lnTo>
                      <a:pt x="108" y="2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48" name="Freeform 152"/>
              <p:cNvSpPr>
                <a:spLocks noChangeArrowheads="1"/>
              </p:cNvSpPr>
              <p:nvPr/>
            </p:nvSpPr>
            <p:spPr bwMode="auto">
              <a:xfrm>
                <a:off x="6099" y="2069"/>
                <a:ext cx="37" cy="37"/>
              </a:xfrm>
              <a:custGeom>
                <a:avLst/>
                <a:gdLst>
                  <a:gd name="T0" fmla="*/ 82 w 168"/>
                  <a:gd name="T1" fmla="*/ 0 h 167"/>
                  <a:gd name="T2" fmla="*/ 82 w 168"/>
                  <a:gd name="T3" fmla="*/ 0 h 167"/>
                  <a:gd name="T4" fmla="*/ 0 w 168"/>
                  <a:gd name="T5" fmla="*/ 84 h 167"/>
                  <a:gd name="T6" fmla="*/ 82 w 168"/>
                  <a:gd name="T7" fmla="*/ 166 h 167"/>
                  <a:gd name="T8" fmla="*/ 167 w 168"/>
                  <a:gd name="T9" fmla="*/ 84 h 167"/>
                  <a:gd name="T10" fmla="*/ 82 w 168"/>
                  <a:gd name="T11" fmla="*/ 0 h 167"/>
                </a:gdLst>
                <a:ahLst/>
                <a:cxnLst>
                  <a:cxn ang="0">
                    <a:pos x="T0" y="T1"/>
                  </a:cxn>
                  <a:cxn ang="0">
                    <a:pos x="T2" y="T3"/>
                  </a:cxn>
                  <a:cxn ang="0">
                    <a:pos x="T4" y="T5"/>
                  </a:cxn>
                  <a:cxn ang="0">
                    <a:pos x="T6" y="T7"/>
                  </a:cxn>
                  <a:cxn ang="0">
                    <a:pos x="T8" y="T9"/>
                  </a:cxn>
                  <a:cxn ang="0">
                    <a:pos x="T10" y="T11"/>
                  </a:cxn>
                </a:cxnLst>
                <a:rect l="0" t="0" r="r" b="b"/>
                <a:pathLst>
                  <a:path w="168" h="167">
                    <a:moveTo>
                      <a:pt x="82" y="0"/>
                    </a:moveTo>
                    <a:lnTo>
                      <a:pt x="82" y="0"/>
                    </a:lnTo>
                    <a:cubicBezTo>
                      <a:pt x="37" y="0"/>
                      <a:pt x="0" y="36"/>
                      <a:pt x="0" y="84"/>
                    </a:cubicBezTo>
                    <a:cubicBezTo>
                      <a:pt x="0" y="130"/>
                      <a:pt x="37" y="166"/>
                      <a:pt x="82" y="166"/>
                    </a:cubicBezTo>
                    <a:cubicBezTo>
                      <a:pt x="127" y="166"/>
                      <a:pt x="167" y="130"/>
                      <a:pt x="167" y="84"/>
                    </a:cubicBezTo>
                    <a:cubicBezTo>
                      <a:pt x="167" y="36"/>
                      <a:pt x="127" y="0"/>
                      <a:pt x="8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49" name="Freeform 153"/>
              <p:cNvSpPr>
                <a:spLocks noChangeArrowheads="1"/>
              </p:cNvSpPr>
              <p:nvPr/>
            </p:nvSpPr>
            <p:spPr bwMode="auto">
              <a:xfrm>
                <a:off x="6668" y="942"/>
                <a:ext cx="90" cy="245"/>
              </a:xfrm>
              <a:custGeom>
                <a:avLst/>
                <a:gdLst>
                  <a:gd name="T0" fmla="*/ 312 w 400"/>
                  <a:gd name="T1" fmla="*/ 882 h 1084"/>
                  <a:gd name="T2" fmla="*/ 88 w 400"/>
                  <a:gd name="T3" fmla="*/ 882 h 1084"/>
                  <a:gd name="T4" fmla="*/ 201 w 400"/>
                  <a:gd name="T5" fmla="*/ 1083 h 1084"/>
                  <a:gd name="T6" fmla="*/ 312 w 400"/>
                  <a:gd name="T7" fmla="*/ 882 h 1084"/>
                  <a:gd name="T8" fmla="*/ 388 w 400"/>
                  <a:gd name="T9" fmla="*/ 729 h 1084"/>
                  <a:gd name="T10" fmla="*/ 326 w 400"/>
                  <a:gd name="T11" fmla="*/ 842 h 1084"/>
                  <a:gd name="T12" fmla="*/ 388 w 400"/>
                  <a:gd name="T13" fmla="*/ 729 h 1084"/>
                  <a:gd name="T14" fmla="*/ 11 w 400"/>
                  <a:gd name="T15" fmla="*/ 729 h 1084"/>
                  <a:gd name="T16" fmla="*/ 74 w 400"/>
                  <a:gd name="T17" fmla="*/ 842 h 1084"/>
                  <a:gd name="T18" fmla="*/ 11 w 400"/>
                  <a:gd name="T19" fmla="*/ 729 h 1084"/>
                  <a:gd name="T20" fmla="*/ 396 w 400"/>
                  <a:gd name="T21" fmla="*/ 624 h 1084"/>
                  <a:gd name="T22" fmla="*/ 356 w 400"/>
                  <a:gd name="T23" fmla="*/ 698 h 1084"/>
                  <a:gd name="T24" fmla="*/ 396 w 400"/>
                  <a:gd name="T25" fmla="*/ 624 h 1084"/>
                  <a:gd name="T26" fmla="*/ 3 w 400"/>
                  <a:gd name="T27" fmla="*/ 624 h 1084"/>
                  <a:gd name="T28" fmla="*/ 43 w 400"/>
                  <a:gd name="T29" fmla="*/ 698 h 1084"/>
                  <a:gd name="T30" fmla="*/ 3 w 400"/>
                  <a:gd name="T31" fmla="*/ 624 h 1084"/>
                  <a:gd name="T32" fmla="*/ 34 w 400"/>
                  <a:gd name="T33" fmla="*/ 472 h 1084"/>
                  <a:gd name="T34" fmla="*/ 0 w 400"/>
                  <a:gd name="T35" fmla="*/ 543 h 1084"/>
                  <a:gd name="T36" fmla="*/ 34 w 400"/>
                  <a:gd name="T37" fmla="*/ 610 h 1084"/>
                  <a:gd name="T38" fmla="*/ 34 w 400"/>
                  <a:gd name="T39" fmla="*/ 472 h 1084"/>
                  <a:gd name="T40" fmla="*/ 365 w 400"/>
                  <a:gd name="T41" fmla="*/ 472 h 1084"/>
                  <a:gd name="T42" fmla="*/ 365 w 400"/>
                  <a:gd name="T43" fmla="*/ 610 h 1084"/>
                  <a:gd name="T44" fmla="*/ 399 w 400"/>
                  <a:gd name="T45" fmla="*/ 543 h 1084"/>
                  <a:gd name="T46" fmla="*/ 365 w 400"/>
                  <a:gd name="T47" fmla="*/ 472 h 1084"/>
                  <a:gd name="T48" fmla="*/ 356 w 400"/>
                  <a:gd name="T49" fmla="*/ 384 h 1084"/>
                  <a:gd name="T50" fmla="*/ 396 w 400"/>
                  <a:gd name="T51" fmla="*/ 460 h 1084"/>
                  <a:gd name="T52" fmla="*/ 356 w 400"/>
                  <a:gd name="T53" fmla="*/ 384 h 1084"/>
                  <a:gd name="T54" fmla="*/ 43 w 400"/>
                  <a:gd name="T55" fmla="*/ 384 h 1084"/>
                  <a:gd name="T56" fmla="*/ 3 w 400"/>
                  <a:gd name="T57" fmla="*/ 460 h 1084"/>
                  <a:gd name="T58" fmla="*/ 43 w 400"/>
                  <a:gd name="T59" fmla="*/ 384 h 1084"/>
                  <a:gd name="T60" fmla="*/ 362 w 400"/>
                  <a:gd name="T61" fmla="*/ 223 h 1084"/>
                  <a:gd name="T62" fmla="*/ 351 w 400"/>
                  <a:gd name="T63" fmla="*/ 350 h 1084"/>
                  <a:gd name="T64" fmla="*/ 362 w 400"/>
                  <a:gd name="T65" fmla="*/ 223 h 1084"/>
                  <a:gd name="T66" fmla="*/ 37 w 400"/>
                  <a:gd name="T67" fmla="*/ 223 h 1084"/>
                  <a:gd name="T68" fmla="*/ 48 w 400"/>
                  <a:gd name="T69" fmla="*/ 350 h 1084"/>
                  <a:gd name="T70" fmla="*/ 37 w 400"/>
                  <a:gd name="T71" fmla="*/ 223 h 1084"/>
                  <a:gd name="T72" fmla="*/ 201 w 400"/>
                  <a:gd name="T73" fmla="*/ 0 h 1084"/>
                  <a:gd name="T74" fmla="*/ 88 w 400"/>
                  <a:gd name="T75" fmla="*/ 200 h 1084"/>
                  <a:gd name="T76" fmla="*/ 312 w 400"/>
                  <a:gd name="T77" fmla="*/ 203 h 1084"/>
                  <a:gd name="T78" fmla="*/ 201 w 400"/>
                  <a:gd name="T7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4">
                    <a:moveTo>
                      <a:pt x="312" y="882"/>
                    </a:moveTo>
                    <a:lnTo>
                      <a:pt x="312" y="882"/>
                    </a:lnTo>
                    <a:cubicBezTo>
                      <a:pt x="280" y="953"/>
                      <a:pt x="243" y="995"/>
                      <a:pt x="201" y="995"/>
                    </a:cubicBezTo>
                    <a:cubicBezTo>
                      <a:pt x="158" y="995"/>
                      <a:pt x="119" y="953"/>
                      <a:pt x="88" y="882"/>
                    </a:cubicBezTo>
                    <a:cubicBezTo>
                      <a:pt x="77" y="888"/>
                      <a:pt x="63" y="896"/>
                      <a:pt x="51" y="902"/>
                    </a:cubicBezTo>
                    <a:cubicBezTo>
                      <a:pt x="88" y="1012"/>
                      <a:pt x="142" y="1083"/>
                      <a:pt x="201" y="1083"/>
                    </a:cubicBezTo>
                    <a:cubicBezTo>
                      <a:pt x="260" y="1083"/>
                      <a:pt x="312" y="1012"/>
                      <a:pt x="348" y="902"/>
                    </a:cubicBezTo>
                    <a:cubicBezTo>
                      <a:pt x="337" y="896"/>
                      <a:pt x="323" y="888"/>
                      <a:pt x="312" y="882"/>
                    </a:cubicBezTo>
                    <a:lnTo>
                      <a:pt x="388" y="729"/>
                    </a:lnTo>
                    <a:lnTo>
                      <a:pt x="388" y="729"/>
                    </a:lnTo>
                    <a:cubicBezTo>
                      <a:pt x="376" y="729"/>
                      <a:pt x="362" y="732"/>
                      <a:pt x="351" y="732"/>
                    </a:cubicBezTo>
                    <a:cubicBezTo>
                      <a:pt x="345" y="774"/>
                      <a:pt x="337" y="811"/>
                      <a:pt x="326" y="842"/>
                    </a:cubicBezTo>
                    <a:cubicBezTo>
                      <a:pt x="337" y="851"/>
                      <a:pt x="351" y="856"/>
                      <a:pt x="362" y="859"/>
                    </a:cubicBezTo>
                    <a:cubicBezTo>
                      <a:pt x="373" y="820"/>
                      <a:pt x="382" y="777"/>
                      <a:pt x="388" y="729"/>
                    </a:cubicBezTo>
                    <a:lnTo>
                      <a:pt x="11" y="729"/>
                    </a:lnTo>
                    <a:lnTo>
                      <a:pt x="11" y="729"/>
                    </a:lnTo>
                    <a:cubicBezTo>
                      <a:pt x="20" y="777"/>
                      <a:pt x="29" y="820"/>
                      <a:pt x="37" y="859"/>
                    </a:cubicBezTo>
                    <a:cubicBezTo>
                      <a:pt x="51" y="856"/>
                      <a:pt x="63" y="851"/>
                      <a:pt x="74" y="842"/>
                    </a:cubicBezTo>
                    <a:cubicBezTo>
                      <a:pt x="65" y="811"/>
                      <a:pt x="54" y="774"/>
                      <a:pt x="48" y="732"/>
                    </a:cubicBezTo>
                    <a:cubicBezTo>
                      <a:pt x="37" y="732"/>
                      <a:pt x="23" y="729"/>
                      <a:pt x="11" y="729"/>
                    </a:cubicBezTo>
                    <a:lnTo>
                      <a:pt x="396" y="624"/>
                    </a:lnTo>
                    <a:lnTo>
                      <a:pt x="396" y="624"/>
                    </a:lnTo>
                    <a:cubicBezTo>
                      <a:pt x="385" y="636"/>
                      <a:pt x="373" y="650"/>
                      <a:pt x="362" y="661"/>
                    </a:cubicBezTo>
                    <a:cubicBezTo>
                      <a:pt x="359" y="675"/>
                      <a:pt x="359" y="687"/>
                      <a:pt x="356" y="698"/>
                    </a:cubicBezTo>
                    <a:cubicBezTo>
                      <a:pt x="368" y="698"/>
                      <a:pt x="379" y="695"/>
                      <a:pt x="390" y="692"/>
                    </a:cubicBezTo>
                    <a:cubicBezTo>
                      <a:pt x="393" y="670"/>
                      <a:pt x="396" y="647"/>
                      <a:pt x="396" y="624"/>
                    </a:cubicBezTo>
                    <a:lnTo>
                      <a:pt x="3" y="624"/>
                    </a:lnTo>
                    <a:lnTo>
                      <a:pt x="3" y="624"/>
                    </a:lnTo>
                    <a:cubicBezTo>
                      <a:pt x="3" y="647"/>
                      <a:pt x="6" y="670"/>
                      <a:pt x="9" y="692"/>
                    </a:cubicBezTo>
                    <a:cubicBezTo>
                      <a:pt x="20" y="695"/>
                      <a:pt x="31" y="698"/>
                      <a:pt x="43" y="698"/>
                    </a:cubicBezTo>
                    <a:cubicBezTo>
                      <a:pt x="40" y="687"/>
                      <a:pt x="40" y="675"/>
                      <a:pt x="40" y="661"/>
                    </a:cubicBezTo>
                    <a:cubicBezTo>
                      <a:pt x="26" y="650"/>
                      <a:pt x="14" y="636"/>
                      <a:pt x="3" y="624"/>
                    </a:cubicBezTo>
                    <a:lnTo>
                      <a:pt x="34" y="472"/>
                    </a:lnTo>
                    <a:lnTo>
                      <a:pt x="34" y="472"/>
                    </a:lnTo>
                    <a:cubicBezTo>
                      <a:pt x="23" y="486"/>
                      <a:pt x="11" y="500"/>
                      <a:pt x="0" y="512"/>
                    </a:cubicBezTo>
                    <a:cubicBezTo>
                      <a:pt x="0" y="523"/>
                      <a:pt x="0" y="531"/>
                      <a:pt x="0" y="543"/>
                    </a:cubicBezTo>
                    <a:cubicBezTo>
                      <a:pt x="0" y="551"/>
                      <a:pt x="0" y="560"/>
                      <a:pt x="0" y="571"/>
                    </a:cubicBezTo>
                    <a:cubicBezTo>
                      <a:pt x="11" y="582"/>
                      <a:pt x="23" y="596"/>
                      <a:pt x="34" y="610"/>
                    </a:cubicBezTo>
                    <a:cubicBezTo>
                      <a:pt x="34" y="588"/>
                      <a:pt x="31" y="565"/>
                      <a:pt x="31" y="543"/>
                    </a:cubicBezTo>
                    <a:cubicBezTo>
                      <a:pt x="31" y="517"/>
                      <a:pt x="34" y="494"/>
                      <a:pt x="34" y="472"/>
                    </a:cubicBezTo>
                    <a:lnTo>
                      <a:pt x="365" y="472"/>
                    </a:lnTo>
                    <a:lnTo>
                      <a:pt x="365" y="472"/>
                    </a:lnTo>
                    <a:cubicBezTo>
                      <a:pt x="368" y="494"/>
                      <a:pt x="368" y="517"/>
                      <a:pt x="368" y="543"/>
                    </a:cubicBezTo>
                    <a:cubicBezTo>
                      <a:pt x="368" y="565"/>
                      <a:pt x="368" y="588"/>
                      <a:pt x="365" y="610"/>
                    </a:cubicBezTo>
                    <a:cubicBezTo>
                      <a:pt x="376" y="596"/>
                      <a:pt x="388" y="582"/>
                      <a:pt x="399" y="571"/>
                    </a:cubicBezTo>
                    <a:cubicBezTo>
                      <a:pt x="399" y="560"/>
                      <a:pt x="399" y="551"/>
                      <a:pt x="399" y="543"/>
                    </a:cubicBezTo>
                    <a:cubicBezTo>
                      <a:pt x="399" y="531"/>
                      <a:pt x="399" y="523"/>
                      <a:pt x="399" y="512"/>
                    </a:cubicBezTo>
                    <a:cubicBezTo>
                      <a:pt x="388" y="500"/>
                      <a:pt x="376" y="486"/>
                      <a:pt x="365" y="472"/>
                    </a:cubicBezTo>
                    <a:lnTo>
                      <a:pt x="356" y="384"/>
                    </a:lnTo>
                    <a:lnTo>
                      <a:pt x="356" y="384"/>
                    </a:lnTo>
                    <a:cubicBezTo>
                      <a:pt x="359" y="395"/>
                      <a:pt x="359" y="410"/>
                      <a:pt x="362" y="421"/>
                    </a:cubicBezTo>
                    <a:cubicBezTo>
                      <a:pt x="373" y="432"/>
                      <a:pt x="385" y="446"/>
                      <a:pt x="396" y="460"/>
                    </a:cubicBezTo>
                    <a:cubicBezTo>
                      <a:pt x="396" y="435"/>
                      <a:pt x="393" y="412"/>
                      <a:pt x="390" y="390"/>
                    </a:cubicBezTo>
                    <a:cubicBezTo>
                      <a:pt x="379" y="387"/>
                      <a:pt x="368" y="387"/>
                      <a:pt x="356" y="384"/>
                    </a:cubicBezTo>
                    <a:lnTo>
                      <a:pt x="43" y="384"/>
                    </a:lnTo>
                    <a:lnTo>
                      <a:pt x="43" y="384"/>
                    </a:lnTo>
                    <a:cubicBezTo>
                      <a:pt x="31" y="387"/>
                      <a:pt x="20" y="387"/>
                      <a:pt x="9" y="390"/>
                    </a:cubicBezTo>
                    <a:cubicBezTo>
                      <a:pt x="6" y="412"/>
                      <a:pt x="3" y="435"/>
                      <a:pt x="3" y="460"/>
                    </a:cubicBezTo>
                    <a:cubicBezTo>
                      <a:pt x="14" y="446"/>
                      <a:pt x="26" y="432"/>
                      <a:pt x="40" y="421"/>
                    </a:cubicBezTo>
                    <a:cubicBezTo>
                      <a:pt x="40" y="410"/>
                      <a:pt x="40" y="395"/>
                      <a:pt x="43" y="384"/>
                    </a:cubicBezTo>
                    <a:lnTo>
                      <a:pt x="362" y="223"/>
                    </a:lnTo>
                    <a:lnTo>
                      <a:pt x="362" y="223"/>
                    </a:lnTo>
                    <a:cubicBezTo>
                      <a:pt x="351" y="228"/>
                      <a:pt x="337" y="234"/>
                      <a:pt x="326" y="240"/>
                    </a:cubicBezTo>
                    <a:cubicBezTo>
                      <a:pt x="337" y="271"/>
                      <a:pt x="345" y="311"/>
                      <a:pt x="351" y="350"/>
                    </a:cubicBezTo>
                    <a:cubicBezTo>
                      <a:pt x="362" y="350"/>
                      <a:pt x="376" y="353"/>
                      <a:pt x="388" y="353"/>
                    </a:cubicBezTo>
                    <a:cubicBezTo>
                      <a:pt x="382" y="308"/>
                      <a:pt x="373" y="263"/>
                      <a:pt x="362" y="223"/>
                    </a:cubicBezTo>
                    <a:lnTo>
                      <a:pt x="37" y="223"/>
                    </a:lnTo>
                    <a:lnTo>
                      <a:pt x="37" y="223"/>
                    </a:lnTo>
                    <a:cubicBezTo>
                      <a:pt x="29" y="263"/>
                      <a:pt x="20" y="308"/>
                      <a:pt x="11" y="353"/>
                    </a:cubicBezTo>
                    <a:cubicBezTo>
                      <a:pt x="23" y="353"/>
                      <a:pt x="37" y="350"/>
                      <a:pt x="48" y="350"/>
                    </a:cubicBezTo>
                    <a:cubicBezTo>
                      <a:pt x="54" y="311"/>
                      <a:pt x="65" y="271"/>
                      <a:pt x="74" y="240"/>
                    </a:cubicBezTo>
                    <a:cubicBezTo>
                      <a:pt x="63" y="234"/>
                      <a:pt x="51" y="228"/>
                      <a:pt x="37" y="223"/>
                    </a:cubicBezTo>
                    <a:lnTo>
                      <a:pt x="201" y="0"/>
                    </a:lnTo>
                    <a:lnTo>
                      <a:pt x="201" y="0"/>
                    </a:lnTo>
                    <a:cubicBezTo>
                      <a:pt x="142" y="0"/>
                      <a:pt x="88" y="70"/>
                      <a:pt x="51" y="181"/>
                    </a:cubicBezTo>
                    <a:cubicBezTo>
                      <a:pt x="63" y="186"/>
                      <a:pt x="77" y="195"/>
                      <a:pt x="88" y="200"/>
                    </a:cubicBezTo>
                    <a:cubicBezTo>
                      <a:pt x="119" y="130"/>
                      <a:pt x="158" y="87"/>
                      <a:pt x="201" y="87"/>
                    </a:cubicBezTo>
                    <a:cubicBezTo>
                      <a:pt x="243" y="87"/>
                      <a:pt x="280" y="130"/>
                      <a:pt x="312" y="203"/>
                    </a:cubicBezTo>
                    <a:cubicBezTo>
                      <a:pt x="323" y="195"/>
                      <a:pt x="337" y="186"/>
                      <a:pt x="348" y="181"/>
                    </a:cubicBezTo>
                    <a:cubicBezTo>
                      <a:pt x="312" y="70"/>
                      <a:pt x="260" y="0"/>
                      <a:pt x="201" y="0"/>
                    </a:cubicBezTo>
                    <a:lnTo>
                      <a:pt x="312"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50" name="Freeform 154"/>
              <p:cNvSpPr>
                <a:spLocks noChangeArrowheads="1"/>
              </p:cNvSpPr>
              <p:nvPr/>
            </p:nvSpPr>
            <p:spPr bwMode="auto">
              <a:xfrm>
                <a:off x="6590" y="1019"/>
                <a:ext cx="245" cy="90"/>
              </a:xfrm>
              <a:custGeom>
                <a:avLst/>
                <a:gdLst>
                  <a:gd name="T0" fmla="*/ 611 w 1084"/>
                  <a:gd name="T1" fmla="*/ 365 h 400"/>
                  <a:gd name="T2" fmla="*/ 473 w 1084"/>
                  <a:gd name="T3" fmla="*/ 365 h 400"/>
                  <a:gd name="T4" fmla="*/ 543 w 1084"/>
                  <a:gd name="T5" fmla="*/ 399 h 400"/>
                  <a:gd name="T6" fmla="*/ 611 w 1084"/>
                  <a:gd name="T7" fmla="*/ 365 h 400"/>
                  <a:gd name="T8" fmla="*/ 241 w 1084"/>
                  <a:gd name="T9" fmla="*/ 325 h 400"/>
                  <a:gd name="T10" fmla="*/ 353 w 1084"/>
                  <a:gd name="T11" fmla="*/ 387 h 400"/>
                  <a:gd name="T12" fmla="*/ 461 w 1084"/>
                  <a:gd name="T13" fmla="*/ 396 h 400"/>
                  <a:gd name="T14" fmla="*/ 385 w 1084"/>
                  <a:gd name="T15" fmla="*/ 356 h 400"/>
                  <a:gd name="T16" fmla="*/ 241 w 1084"/>
                  <a:gd name="T17" fmla="*/ 325 h 400"/>
                  <a:gd name="T18" fmla="*/ 843 w 1084"/>
                  <a:gd name="T19" fmla="*/ 325 h 400"/>
                  <a:gd name="T20" fmla="*/ 698 w 1084"/>
                  <a:gd name="T21" fmla="*/ 356 h 400"/>
                  <a:gd name="T22" fmla="*/ 625 w 1084"/>
                  <a:gd name="T23" fmla="*/ 396 h 400"/>
                  <a:gd name="T24" fmla="*/ 730 w 1084"/>
                  <a:gd name="T25" fmla="*/ 387 h 400"/>
                  <a:gd name="T26" fmla="*/ 843 w 1084"/>
                  <a:gd name="T27" fmla="*/ 325 h 400"/>
                  <a:gd name="T28" fmla="*/ 902 w 1084"/>
                  <a:gd name="T29" fmla="*/ 50 h 400"/>
                  <a:gd name="T30" fmla="*/ 996 w 1084"/>
                  <a:gd name="T31" fmla="*/ 201 h 400"/>
                  <a:gd name="T32" fmla="*/ 902 w 1084"/>
                  <a:gd name="T33" fmla="*/ 348 h 400"/>
                  <a:gd name="T34" fmla="*/ 902 w 1084"/>
                  <a:gd name="T35" fmla="*/ 50 h 400"/>
                  <a:gd name="T36" fmla="*/ 181 w 1084"/>
                  <a:gd name="T37" fmla="*/ 50 h 400"/>
                  <a:gd name="T38" fmla="*/ 181 w 1084"/>
                  <a:gd name="T39" fmla="*/ 348 h 400"/>
                  <a:gd name="T40" fmla="*/ 88 w 1084"/>
                  <a:gd name="T41" fmla="*/ 201 h 400"/>
                  <a:gd name="T42" fmla="*/ 181 w 1084"/>
                  <a:gd name="T43" fmla="*/ 50 h 400"/>
                  <a:gd name="T44" fmla="*/ 625 w 1084"/>
                  <a:gd name="T45" fmla="*/ 3 h 400"/>
                  <a:gd name="T46" fmla="*/ 698 w 1084"/>
                  <a:gd name="T47" fmla="*/ 42 h 400"/>
                  <a:gd name="T48" fmla="*/ 843 w 1084"/>
                  <a:gd name="T49" fmla="*/ 73 h 400"/>
                  <a:gd name="T50" fmla="*/ 730 w 1084"/>
                  <a:gd name="T51" fmla="*/ 11 h 400"/>
                  <a:gd name="T52" fmla="*/ 625 w 1084"/>
                  <a:gd name="T53" fmla="*/ 3 h 400"/>
                  <a:gd name="T54" fmla="*/ 461 w 1084"/>
                  <a:gd name="T55" fmla="*/ 3 h 400"/>
                  <a:gd name="T56" fmla="*/ 353 w 1084"/>
                  <a:gd name="T57" fmla="*/ 11 h 400"/>
                  <a:gd name="T58" fmla="*/ 241 w 1084"/>
                  <a:gd name="T59" fmla="*/ 73 h 400"/>
                  <a:gd name="T60" fmla="*/ 385 w 1084"/>
                  <a:gd name="T61" fmla="*/ 42 h 400"/>
                  <a:gd name="T62" fmla="*/ 461 w 1084"/>
                  <a:gd name="T63" fmla="*/ 3 h 400"/>
                  <a:gd name="T64" fmla="*/ 543 w 1084"/>
                  <a:gd name="T65" fmla="*/ 0 h 400"/>
                  <a:gd name="T66" fmla="*/ 473 w 1084"/>
                  <a:gd name="T67" fmla="*/ 34 h 400"/>
                  <a:gd name="T68" fmla="*/ 611 w 1084"/>
                  <a:gd name="T69" fmla="*/ 34 h 400"/>
                  <a:gd name="T70" fmla="*/ 543 w 1084"/>
                  <a:gd name="T7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4" h="400">
                    <a:moveTo>
                      <a:pt x="611" y="365"/>
                    </a:moveTo>
                    <a:lnTo>
                      <a:pt x="611" y="365"/>
                    </a:lnTo>
                    <a:cubicBezTo>
                      <a:pt x="588" y="367"/>
                      <a:pt x="566" y="367"/>
                      <a:pt x="543" y="367"/>
                    </a:cubicBezTo>
                    <a:cubicBezTo>
                      <a:pt x="517" y="367"/>
                      <a:pt x="495" y="367"/>
                      <a:pt x="473" y="365"/>
                    </a:cubicBezTo>
                    <a:cubicBezTo>
                      <a:pt x="487" y="376"/>
                      <a:pt x="500" y="387"/>
                      <a:pt x="512" y="399"/>
                    </a:cubicBezTo>
                    <a:cubicBezTo>
                      <a:pt x="523" y="399"/>
                      <a:pt x="532" y="399"/>
                      <a:pt x="543" y="399"/>
                    </a:cubicBezTo>
                    <a:cubicBezTo>
                      <a:pt x="551" y="399"/>
                      <a:pt x="560" y="399"/>
                      <a:pt x="571" y="399"/>
                    </a:cubicBezTo>
                    <a:cubicBezTo>
                      <a:pt x="583" y="387"/>
                      <a:pt x="597" y="376"/>
                      <a:pt x="611" y="365"/>
                    </a:cubicBezTo>
                    <a:lnTo>
                      <a:pt x="241" y="325"/>
                    </a:lnTo>
                    <a:lnTo>
                      <a:pt x="241" y="325"/>
                    </a:lnTo>
                    <a:cubicBezTo>
                      <a:pt x="235" y="336"/>
                      <a:pt x="229" y="350"/>
                      <a:pt x="224" y="362"/>
                    </a:cubicBezTo>
                    <a:cubicBezTo>
                      <a:pt x="263" y="373"/>
                      <a:pt x="308" y="382"/>
                      <a:pt x="353" y="387"/>
                    </a:cubicBezTo>
                    <a:cubicBezTo>
                      <a:pt x="365" y="387"/>
                      <a:pt x="379" y="390"/>
                      <a:pt x="390" y="390"/>
                    </a:cubicBezTo>
                    <a:cubicBezTo>
                      <a:pt x="413" y="393"/>
                      <a:pt x="436" y="396"/>
                      <a:pt x="461" y="396"/>
                    </a:cubicBezTo>
                    <a:cubicBezTo>
                      <a:pt x="447" y="385"/>
                      <a:pt x="433" y="373"/>
                      <a:pt x="422" y="362"/>
                    </a:cubicBezTo>
                    <a:cubicBezTo>
                      <a:pt x="410" y="359"/>
                      <a:pt x="396" y="359"/>
                      <a:pt x="385" y="356"/>
                    </a:cubicBezTo>
                    <a:cubicBezTo>
                      <a:pt x="373" y="356"/>
                      <a:pt x="362" y="353"/>
                      <a:pt x="351" y="350"/>
                    </a:cubicBezTo>
                    <a:cubicBezTo>
                      <a:pt x="311" y="345"/>
                      <a:pt x="272" y="336"/>
                      <a:pt x="241" y="325"/>
                    </a:cubicBezTo>
                    <a:lnTo>
                      <a:pt x="843" y="325"/>
                    </a:lnTo>
                    <a:lnTo>
                      <a:pt x="843" y="325"/>
                    </a:lnTo>
                    <a:cubicBezTo>
                      <a:pt x="812" y="336"/>
                      <a:pt x="775" y="345"/>
                      <a:pt x="732" y="350"/>
                    </a:cubicBezTo>
                    <a:cubicBezTo>
                      <a:pt x="721" y="353"/>
                      <a:pt x="710" y="356"/>
                      <a:pt x="698" y="356"/>
                    </a:cubicBezTo>
                    <a:cubicBezTo>
                      <a:pt x="687" y="359"/>
                      <a:pt x="676" y="359"/>
                      <a:pt x="662" y="362"/>
                    </a:cubicBezTo>
                    <a:cubicBezTo>
                      <a:pt x="651" y="373"/>
                      <a:pt x="636" y="385"/>
                      <a:pt x="625" y="396"/>
                    </a:cubicBezTo>
                    <a:cubicBezTo>
                      <a:pt x="648" y="396"/>
                      <a:pt x="670" y="393"/>
                      <a:pt x="693" y="390"/>
                    </a:cubicBezTo>
                    <a:cubicBezTo>
                      <a:pt x="704" y="390"/>
                      <a:pt x="718" y="387"/>
                      <a:pt x="730" y="387"/>
                    </a:cubicBezTo>
                    <a:cubicBezTo>
                      <a:pt x="778" y="382"/>
                      <a:pt x="820" y="373"/>
                      <a:pt x="860" y="362"/>
                    </a:cubicBezTo>
                    <a:cubicBezTo>
                      <a:pt x="857" y="350"/>
                      <a:pt x="851" y="336"/>
                      <a:pt x="843" y="325"/>
                    </a:cubicBezTo>
                    <a:lnTo>
                      <a:pt x="902" y="50"/>
                    </a:lnTo>
                    <a:lnTo>
                      <a:pt x="902" y="50"/>
                    </a:lnTo>
                    <a:cubicBezTo>
                      <a:pt x="896" y="62"/>
                      <a:pt x="888" y="76"/>
                      <a:pt x="882" y="87"/>
                    </a:cubicBezTo>
                    <a:cubicBezTo>
                      <a:pt x="953" y="118"/>
                      <a:pt x="996" y="158"/>
                      <a:pt x="996" y="201"/>
                    </a:cubicBezTo>
                    <a:cubicBezTo>
                      <a:pt x="996" y="243"/>
                      <a:pt x="953" y="280"/>
                      <a:pt x="882" y="311"/>
                    </a:cubicBezTo>
                    <a:cubicBezTo>
                      <a:pt x="888" y="322"/>
                      <a:pt x="896" y="336"/>
                      <a:pt x="902" y="348"/>
                    </a:cubicBezTo>
                    <a:cubicBezTo>
                      <a:pt x="1013" y="311"/>
                      <a:pt x="1083" y="260"/>
                      <a:pt x="1083" y="201"/>
                    </a:cubicBezTo>
                    <a:cubicBezTo>
                      <a:pt x="1083" y="141"/>
                      <a:pt x="1013" y="87"/>
                      <a:pt x="902" y="50"/>
                    </a:cubicBezTo>
                    <a:lnTo>
                      <a:pt x="181" y="50"/>
                    </a:lnTo>
                    <a:lnTo>
                      <a:pt x="181" y="50"/>
                    </a:lnTo>
                    <a:cubicBezTo>
                      <a:pt x="71" y="87"/>
                      <a:pt x="0" y="141"/>
                      <a:pt x="0" y="201"/>
                    </a:cubicBezTo>
                    <a:cubicBezTo>
                      <a:pt x="0" y="260"/>
                      <a:pt x="71" y="311"/>
                      <a:pt x="181" y="348"/>
                    </a:cubicBezTo>
                    <a:cubicBezTo>
                      <a:pt x="187" y="336"/>
                      <a:pt x="195" y="322"/>
                      <a:pt x="201" y="311"/>
                    </a:cubicBezTo>
                    <a:cubicBezTo>
                      <a:pt x="130" y="280"/>
                      <a:pt x="88" y="243"/>
                      <a:pt x="88" y="201"/>
                    </a:cubicBezTo>
                    <a:cubicBezTo>
                      <a:pt x="88" y="158"/>
                      <a:pt x="130" y="118"/>
                      <a:pt x="201" y="87"/>
                    </a:cubicBezTo>
                    <a:cubicBezTo>
                      <a:pt x="195" y="76"/>
                      <a:pt x="187" y="62"/>
                      <a:pt x="181" y="50"/>
                    </a:cubicBezTo>
                    <a:lnTo>
                      <a:pt x="625" y="3"/>
                    </a:lnTo>
                    <a:lnTo>
                      <a:pt x="625" y="3"/>
                    </a:lnTo>
                    <a:cubicBezTo>
                      <a:pt x="636" y="14"/>
                      <a:pt x="651" y="25"/>
                      <a:pt x="662" y="39"/>
                    </a:cubicBezTo>
                    <a:cubicBezTo>
                      <a:pt x="676" y="39"/>
                      <a:pt x="687" y="42"/>
                      <a:pt x="698" y="42"/>
                    </a:cubicBezTo>
                    <a:cubicBezTo>
                      <a:pt x="710" y="45"/>
                      <a:pt x="721" y="45"/>
                      <a:pt x="732" y="48"/>
                    </a:cubicBezTo>
                    <a:cubicBezTo>
                      <a:pt x="775" y="53"/>
                      <a:pt x="812" y="65"/>
                      <a:pt x="843" y="73"/>
                    </a:cubicBezTo>
                    <a:cubicBezTo>
                      <a:pt x="851" y="62"/>
                      <a:pt x="857" y="50"/>
                      <a:pt x="860" y="37"/>
                    </a:cubicBezTo>
                    <a:cubicBezTo>
                      <a:pt x="820" y="28"/>
                      <a:pt x="778" y="20"/>
                      <a:pt x="730" y="11"/>
                    </a:cubicBezTo>
                    <a:cubicBezTo>
                      <a:pt x="718" y="11"/>
                      <a:pt x="704" y="8"/>
                      <a:pt x="693" y="8"/>
                    </a:cubicBezTo>
                    <a:cubicBezTo>
                      <a:pt x="670" y="6"/>
                      <a:pt x="648" y="3"/>
                      <a:pt x="625" y="3"/>
                    </a:cubicBezTo>
                    <a:lnTo>
                      <a:pt x="461" y="3"/>
                    </a:lnTo>
                    <a:lnTo>
                      <a:pt x="461" y="3"/>
                    </a:lnTo>
                    <a:cubicBezTo>
                      <a:pt x="436" y="3"/>
                      <a:pt x="413" y="6"/>
                      <a:pt x="390" y="8"/>
                    </a:cubicBezTo>
                    <a:cubicBezTo>
                      <a:pt x="379" y="8"/>
                      <a:pt x="365" y="11"/>
                      <a:pt x="353" y="11"/>
                    </a:cubicBezTo>
                    <a:cubicBezTo>
                      <a:pt x="308" y="20"/>
                      <a:pt x="263" y="28"/>
                      <a:pt x="224" y="37"/>
                    </a:cubicBezTo>
                    <a:cubicBezTo>
                      <a:pt x="229" y="50"/>
                      <a:pt x="235" y="62"/>
                      <a:pt x="241" y="73"/>
                    </a:cubicBezTo>
                    <a:cubicBezTo>
                      <a:pt x="272" y="65"/>
                      <a:pt x="311" y="53"/>
                      <a:pt x="351" y="48"/>
                    </a:cubicBezTo>
                    <a:cubicBezTo>
                      <a:pt x="362" y="45"/>
                      <a:pt x="373" y="45"/>
                      <a:pt x="385" y="42"/>
                    </a:cubicBezTo>
                    <a:cubicBezTo>
                      <a:pt x="396" y="42"/>
                      <a:pt x="410" y="39"/>
                      <a:pt x="422" y="39"/>
                    </a:cubicBezTo>
                    <a:cubicBezTo>
                      <a:pt x="433" y="25"/>
                      <a:pt x="447" y="14"/>
                      <a:pt x="461" y="3"/>
                    </a:cubicBezTo>
                    <a:lnTo>
                      <a:pt x="543" y="0"/>
                    </a:lnTo>
                    <a:lnTo>
                      <a:pt x="543" y="0"/>
                    </a:lnTo>
                    <a:cubicBezTo>
                      <a:pt x="532" y="0"/>
                      <a:pt x="523" y="0"/>
                      <a:pt x="512" y="0"/>
                    </a:cubicBezTo>
                    <a:cubicBezTo>
                      <a:pt x="500" y="11"/>
                      <a:pt x="487" y="23"/>
                      <a:pt x="473" y="34"/>
                    </a:cubicBezTo>
                    <a:cubicBezTo>
                      <a:pt x="495" y="34"/>
                      <a:pt x="517" y="31"/>
                      <a:pt x="543" y="31"/>
                    </a:cubicBezTo>
                    <a:cubicBezTo>
                      <a:pt x="566" y="31"/>
                      <a:pt x="588" y="34"/>
                      <a:pt x="611" y="34"/>
                    </a:cubicBezTo>
                    <a:cubicBezTo>
                      <a:pt x="597" y="23"/>
                      <a:pt x="583" y="11"/>
                      <a:pt x="571" y="0"/>
                    </a:cubicBezTo>
                    <a:cubicBezTo>
                      <a:pt x="560" y="0"/>
                      <a:pt x="551" y="0"/>
                      <a:pt x="543"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51" name="Freeform 155"/>
              <p:cNvSpPr>
                <a:spLocks noChangeArrowheads="1"/>
              </p:cNvSpPr>
              <p:nvPr/>
            </p:nvSpPr>
            <p:spPr bwMode="auto">
              <a:xfrm>
                <a:off x="6616" y="972"/>
                <a:ext cx="192" cy="184"/>
              </a:xfrm>
              <a:custGeom>
                <a:avLst/>
                <a:gdLst>
                  <a:gd name="T0" fmla="*/ 162 w 852"/>
                  <a:gd name="T1" fmla="*/ 410 h 818"/>
                  <a:gd name="T2" fmla="*/ 65 w 852"/>
                  <a:gd name="T3" fmla="*/ 557 h 818"/>
                  <a:gd name="T4" fmla="*/ 116 w 852"/>
                  <a:gd name="T5" fmla="*/ 817 h 818"/>
                  <a:gd name="T6" fmla="*/ 314 w 852"/>
                  <a:gd name="T7" fmla="*/ 749 h 818"/>
                  <a:gd name="T8" fmla="*/ 399 w 852"/>
                  <a:gd name="T9" fmla="*/ 650 h 818"/>
                  <a:gd name="T10" fmla="*/ 263 w 852"/>
                  <a:gd name="T11" fmla="*/ 726 h 818"/>
                  <a:gd name="T12" fmla="*/ 105 w 852"/>
                  <a:gd name="T13" fmla="*/ 729 h 818"/>
                  <a:gd name="T14" fmla="*/ 125 w 852"/>
                  <a:gd name="T15" fmla="*/ 534 h 818"/>
                  <a:gd name="T16" fmla="*/ 162 w 852"/>
                  <a:gd name="T17" fmla="*/ 410 h 818"/>
                  <a:gd name="T18" fmla="*/ 648 w 852"/>
                  <a:gd name="T19" fmla="*/ 410 h 818"/>
                  <a:gd name="T20" fmla="*/ 591 w 852"/>
                  <a:gd name="T21" fmla="*/ 477 h 818"/>
                  <a:gd name="T22" fmla="*/ 495 w 852"/>
                  <a:gd name="T23" fmla="*/ 574 h 818"/>
                  <a:gd name="T24" fmla="*/ 427 w 852"/>
                  <a:gd name="T25" fmla="*/ 630 h 818"/>
                  <a:gd name="T26" fmla="*/ 509 w 852"/>
                  <a:gd name="T27" fmla="*/ 605 h 818"/>
                  <a:gd name="T28" fmla="*/ 568 w 852"/>
                  <a:gd name="T29" fmla="*/ 551 h 818"/>
                  <a:gd name="T30" fmla="*/ 622 w 852"/>
                  <a:gd name="T31" fmla="*/ 491 h 818"/>
                  <a:gd name="T32" fmla="*/ 648 w 852"/>
                  <a:gd name="T33" fmla="*/ 410 h 818"/>
                  <a:gd name="T34" fmla="*/ 399 w 852"/>
                  <a:gd name="T35" fmla="*/ 166 h 818"/>
                  <a:gd name="T36" fmla="*/ 306 w 852"/>
                  <a:gd name="T37" fmla="*/ 248 h 818"/>
                  <a:gd name="T38" fmla="*/ 266 w 852"/>
                  <a:gd name="T39" fmla="*/ 288 h 818"/>
                  <a:gd name="T40" fmla="*/ 184 w 852"/>
                  <a:gd name="T41" fmla="*/ 381 h 818"/>
                  <a:gd name="T42" fmla="*/ 226 w 852"/>
                  <a:gd name="T43" fmla="*/ 379 h 818"/>
                  <a:gd name="T44" fmla="*/ 308 w 852"/>
                  <a:gd name="T45" fmla="*/ 291 h 818"/>
                  <a:gd name="T46" fmla="*/ 396 w 852"/>
                  <a:gd name="T47" fmla="*/ 209 h 818"/>
                  <a:gd name="T48" fmla="*/ 399 w 852"/>
                  <a:gd name="T49" fmla="*/ 166 h 818"/>
                  <a:gd name="T50" fmla="*/ 738 w 852"/>
                  <a:gd name="T51" fmla="*/ 0 h 818"/>
                  <a:gd name="T52" fmla="*/ 538 w 852"/>
                  <a:gd name="T53" fmla="*/ 70 h 818"/>
                  <a:gd name="T54" fmla="*/ 455 w 852"/>
                  <a:gd name="T55" fmla="*/ 166 h 818"/>
                  <a:gd name="T56" fmla="*/ 588 w 852"/>
                  <a:gd name="T57" fmla="*/ 90 h 818"/>
                  <a:gd name="T58" fmla="*/ 747 w 852"/>
                  <a:gd name="T59" fmla="*/ 87 h 818"/>
                  <a:gd name="T60" fmla="*/ 727 w 852"/>
                  <a:gd name="T61" fmla="*/ 282 h 818"/>
                  <a:gd name="T62" fmla="*/ 690 w 852"/>
                  <a:gd name="T63" fmla="*/ 410 h 818"/>
                  <a:gd name="T64" fmla="*/ 786 w 852"/>
                  <a:gd name="T65" fmla="*/ 259 h 818"/>
                  <a:gd name="T66" fmla="*/ 738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2" y="410"/>
                    </a:moveTo>
                    <a:lnTo>
                      <a:pt x="162" y="410"/>
                    </a:lnTo>
                    <a:cubicBezTo>
                      <a:pt x="133" y="446"/>
                      <a:pt x="108" y="483"/>
                      <a:pt x="85" y="520"/>
                    </a:cubicBezTo>
                    <a:cubicBezTo>
                      <a:pt x="79" y="531"/>
                      <a:pt x="71" y="545"/>
                      <a:pt x="65" y="557"/>
                    </a:cubicBezTo>
                    <a:cubicBezTo>
                      <a:pt x="11" y="661"/>
                      <a:pt x="0" y="749"/>
                      <a:pt x="42" y="791"/>
                    </a:cubicBezTo>
                    <a:cubicBezTo>
                      <a:pt x="59" y="808"/>
                      <a:pt x="85" y="817"/>
                      <a:pt x="116" y="817"/>
                    </a:cubicBezTo>
                    <a:cubicBezTo>
                      <a:pt x="159" y="817"/>
                      <a:pt x="215" y="800"/>
                      <a:pt x="277" y="769"/>
                    </a:cubicBezTo>
                    <a:cubicBezTo>
                      <a:pt x="289" y="763"/>
                      <a:pt x="303" y="755"/>
                      <a:pt x="314" y="749"/>
                    </a:cubicBezTo>
                    <a:cubicBezTo>
                      <a:pt x="351" y="726"/>
                      <a:pt x="387" y="703"/>
                      <a:pt x="427" y="672"/>
                    </a:cubicBezTo>
                    <a:cubicBezTo>
                      <a:pt x="416" y="667"/>
                      <a:pt x="407" y="658"/>
                      <a:pt x="399" y="650"/>
                    </a:cubicBezTo>
                    <a:cubicBezTo>
                      <a:pt x="365" y="675"/>
                      <a:pt x="331" y="695"/>
                      <a:pt x="300" y="709"/>
                    </a:cubicBezTo>
                    <a:cubicBezTo>
                      <a:pt x="289" y="718"/>
                      <a:pt x="277" y="723"/>
                      <a:pt x="263" y="726"/>
                    </a:cubicBezTo>
                    <a:cubicBezTo>
                      <a:pt x="226" y="743"/>
                      <a:pt x="192" y="752"/>
                      <a:pt x="164" y="752"/>
                    </a:cubicBezTo>
                    <a:cubicBezTo>
                      <a:pt x="139" y="752"/>
                      <a:pt x="119" y="743"/>
                      <a:pt x="105" y="729"/>
                    </a:cubicBezTo>
                    <a:cubicBezTo>
                      <a:pt x="74" y="698"/>
                      <a:pt x="76" y="641"/>
                      <a:pt x="108" y="571"/>
                    </a:cubicBezTo>
                    <a:cubicBezTo>
                      <a:pt x="113" y="559"/>
                      <a:pt x="119" y="545"/>
                      <a:pt x="125" y="534"/>
                    </a:cubicBezTo>
                    <a:cubicBezTo>
                      <a:pt x="139" y="503"/>
                      <a:pt x="159" y="469"/>
                      <a:pt x="184" y="438"/>
                    </a:cubicBezTo>
                    <a:cubicBezTo>
                      <a:pt x="175" y="427"/>
                      <a:pt x="167" y="418"/>
                      <a:pt x="162" y="410"/>
                    </a:cubicBezTo>
                    <a:lnTo>
                      <a:pt x="648" y="410"/>
                    </a:lnTo>
                    <a:lnTo>
                      <a:pt x="648" y="410"/>
                    </a:lnTo>
                    <a:cubicBezTo>
                      <a:pt x="642" y="418"/>
                      <a:pt x="633" y="427"/>
                      <a:pt x="625" y="438"/>
                    </a:cubicBezTo>
                    <a:cubicBezTo>
                      <a:pt x="614" y="449"/>
                      <a:pt x="602" y="463"/>
                      <a:pt x="591" y="477"/>
                    </a:cubicBezTo>
                    <a:cubicBezTo>
                      <a:pt x="577" y="494"/>
                      <a:pt x="560" y="511"/>
                      <a:pt x="543" y="525"/>
                    </a:cubicBezTo>
                    <a:cubicBezTo>
                      <a:pt x="529" y="542"/>
                      <a:pt x="512" y="559"/>
                      <a:pt x="495" y="574"/>
                    </a:cubicBezTo>
                    <a:cubicBezTo>
                      <a:pt x="481" y="585"/>
                      <a:pt x="467" y="596"/>
                      <a:pt x="455" y="608"/>
                    </a:cubicBezTo>
                    <a:cubicBezTo>
                      <a:pt x="444" y="616"/>
                      <a:pt x="435" y="625"/>
                      <a:pt x="427" y="630"/>
                    </a:cubicBezTo>
                    <a:cubicBezTo>
                      <a:pt x="435" y="638"/>
                      <a:pt x="444" y="644"/>
                      <a:pt x="455" y="650"/>
                    </a:cubicBezTo>
                    <a:cubicBezTo>
                      <a:pt x="472" y="636"/>
                      <a:pt x="489" y="622"/>
                      <a:pt x="509" y="605"/>
                    </a:cubicBezTo>
                    <a:cubicBezTo>
                      <a:pt x="520" y="594"/>
                      <a:pt x="535" y="582"/>
                      <a:pt x="546" y="571"/>
                    </a:cubicBezTo>
                    <a:cubicBezTo>
                      <a:pt x="554" y="562"/>
                      <a:pt x="560" y="557"/>
                      <a:pt x="568" y="551"/>
                    </a:cubicBezTo>
                    <a:cubicBezTo>
                      <a:pt x="574" y="542"/>
                      <a:pt x="580" y="537"/>
                      <a:pt x="588" y="528"/>
                    </a:cubicBezTo>
                    <a:cubicBezTo>
                      <a:pt x="599" y="517"/>
                      <a:pt x="611" y="503"/>
                      <a:pt x="622" y="491"/>
                    </a:cubicBezTo>
                    <a:cubicBezTo>
                      <a:pt x="639" y="472"/>
                      <a:pt x="653" y="455"/>
                      <a:pt x="667" y="438"/>
                    </a:cubicBezTo>
                    <a:cubicBezTo>
                      <a:pt x="662" y="427"/>
                      <a:pt x="656" y="418"/>
                      <a:pt x="648" y="410"/>
                    </a:cubicBezTo>
                    <a:lnTo>
                      <a:pt x="399" y="166"/>
                    </a:lnTo>
                    <a:lnTo>
                      <a:pt x="399" y="166"/>
                    </a:lnTo>
                    <a:cubicBezTo>
                      <a:pt x="379" y="181"/>
                      <a:pt x="362" y="195"/>
                      <a:pt x="345" y="212"/>
                    </a:cubicBezTo>
                    <a:cubicBezTo>
                      <a:pt x="331" y="223"/>
                      <a:pt x="317" y="234"/>
                      <a:pt x="306" y="248"/>
                    </a:cubicBezTo>
                    <a:cubicBezTo>
                      <a:pt x="297" y="254"/>
                      <a:pt x="291" y="259"/>
                      <a:pt x="286" y="268"/>
                    </a:cubicBezTo>
                    <a:cubicBezTo>
                      <a:pt x="277" y="274"/>
                      <a:pt x="271" y="279"/>
                      <a:pt x="266" y="288"/>
                    </a:cubicBezTo>
                    <a:cubicBezTo>
                      <a:pt x="252" y="299"/>
                      <a:pt x="240" y="313"/>
                      <a:pt x="229" y="327"/>
                    </a:cubicBezTo>
                    <a:cubicBezTo>
                      <a:pt x="212" y="345"/>
                      <a:pt x="198" y="361"/>
                      <a:pt x="184" y="381"/>
                    </a:cubicBezTo>
                    <a:cubicBezTo>
                      <a:pt x="189" y="390"/>
                      <a:pt x="198" y="398"/>
                      <a:pt x="203" y="410"/>
                    </a:cubicBezTo>
                    <a:cubicBezTo>
                      <a:pt x="212" y="398"/>
                      <a:pt x="218" y="390"/>
                      <a:pt x="226" y="379"/>
                    </a:cubicBezTo>
                    <a:cubicBezTo>
                      <a:pt x="237" y="367"/>
                      <a:pt x="249" y="353"/>
                      <a:pt x="260" y="339"/>
                    </a:cubicBezTo>
                    <a:cubicBezTo>
                      <a:pt x="274" y="322"/>
                      <a:pt x="291" y="308"/>
                      <a:pt x="308" y="291"/>
                    </a:cubicBezTo>
                    <a:cubicBezTo>
                      <a:pt x="325" y="274"/>
                      <a:pt x="340" y="257"/>
                      <a:pt x="357" y="243"/>
                    </a:cubicBezTo>
                    <a:cubicBezTo>
                      <a:pt x="371" y="232"/>
                      <a:pt x="384" y="220"/>
                      <a:pt x="396" y="209"/>
                    </a:cubicBezTo>
                    <a:cubicBezTo>
                      <a:pt x="407" y="200"/>
                      <a:pt x="416" y="195"/>
                      <a:pt x="427" y="186"/>
                    </a:cubicBezTo>
                    <a:cubicBezTo>
                      <a:pt x="416" y="181"/>
                      <a:pt x="407" y="172"/>
                      <a:pt x="399" y="166"/>
                    </a:cubicBezTo>
                    <a:lnTo>
                      <a:pt x="738" y="0"/>
                    </a:lnTo>
                    <a:lnTo>
                      <a:pt x="738" y="0"/>
                    </a:lnTo>
                    <a:cubicBezTo>
                      <a:pt x="693" y="0"/>
                      <a:pt x="636" y="17"/>
                      <a:pt x="574" y="48"/>
                    </a:cubicBezTo>
                    <a:cubicBezTo>
                      <a:pt x="563" y="53"/>
                      <a:pt x="549" y="62"/>
                      <a:pt x="538" y="70"/>
                    </a:cubicBezTo>
                    <a:cubicBezTo>
                      <a:pt x="501" y="90"/>
                      <a:pt x="464" y="115"/>
                      <a:pt x="427" y="144"/>
                    </a:cubicBezTo>
                    <a:cubicBezTo>
                      <a:pt x="435" y="149"/>
                      <a:pt x="444" y="158"/>
                      <a:pt x="455" y="166"/>
                    </a:cubicBezTo>
                    <a:cubicBezTo>
                      <a:pt x="486" y="141"/>
                      <a:pt x="520" y="121"/>
                      <a:pt x="552" y="107"/>
                    </a:cubicBezTo>
                    <a:cubicBezTo>
                      <a:pt x="563" y="101"/>
                      <a:pt x="577" y="95"/>
                      <a:pt x="588" y="90"/>
                    </a:cubicBezTo>
                    <a:cubicBezTo>
                      <a:pt x="625" y="73"/>
                      <a:pt x="659" y="67"/>
                      <a:pt x="687" y="67"/>
                    </a:cubicBezTo>
                    <a:cubicBezTo>
                      <a:pt x="713" y="67"/>
                      <a:pt x="733" y="73"/>
                      <a:pt x="747" y="87"/>
                    </a:cubicBezTo>
                    <a:cubicBezTo>
                      <a:pt x="777" y="118"/>
                      <a:pt x="775" y="175"/>
                      <a:pt x="744" y="246"/>
                    </a:cubicBezTo>
                    <a:cubicBezTo>
                      <a:pt x="741" y="259"/>
                      <a:pt x="735" y="271"/>
                      <a:pt x="727" y="282"/>
                    </a:cubicBezTo>
                    <a:cubicBezTo>
                      <a:pt x="713" y="313"/>
                      <a:pt x="693" y="347"/>
                      <a:pt x="667" y="381"/>
                    </a:cubicBezTo>
                    <a:cubicBezTo>
                      <a:pt x="676" y="390"/>
                      <a:pt x="684" y="398"/>
                      <a:pt x="690" y="410"/>
                    </a:cubicBezTo>
                    <a:cubicBezTo>
                      <a:pt x="721" y="370"/>
                      <a:pt x="744" y="333"/>
                      <a:pt x="766" y="296"/>
                    </a:cubicBezTo>
                    <a:cubicBezTo>
                      <a:pt x="772" y="285"/>
                      <a:pt x="780" y="271"/>
                      <a:pt x="786" y="259"/>
                    </a:cubicBezTo>
                    <a:cubicBezTo>
                      <a:pt x="840" y="155"/>
                      <a:pt x="851" y="67"/>
                      <a:pt x="809" y="25"/>
                    </a:cubicBezTo>
                    <a:cubicBezTo>
                      <a:pt x="792" y="8"/>
                      <a:pt x="766" y="0"/>
                      <a:pt x="738" y="0"/>
                    </a:cubicBezTo>
                    <a:lnTo>
                      <a:pt x="162"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52" name="Freeform 156"/>
              <p:cNvSpPr>
                <a:spLocks noChangeArrowheads="1"/>
              </p:cNvSpPr>
              <p:nvPr/>
            </p:nvSpPr>
            <p:spPr bwMode="auto">
              <a:xfrm>
                <a:off x="6616" y="972"/>
                <a:ext cx="192" cy="184"/>
              </a:xfrm>
              <a:custGeom>
                <a:avLst/>
                <a:gdLst>
                  <a:gd name="T0" fmla="*/ 108 w 852"/>
                  <a:gd name="T1" fmla="*/ 246 h 818"/>
                  <a:gd name="T2" fmla="*/ 164 w 852"/>
                  <a:gd name="T3" fmla="*/ 67 h 818"/>
                  <a:gd name="T4" fmla="*/ 300 w 852"/>
                  <a:gd name="T5" fmla="*/ 107 h 818"/>
                  <a:gd name="T6" fmla="*/ 427 w 852"/>
                  <a:gd name="T7" fmla="*/ 186 h 818"/>
                  <a:gd name="T8" fmla="*/ 495 w 852"/>
                  <a:gd name="T9" fmla="*/ 243 h 818"/>
                  <a:gd name="T10" fmla="*/ 591 w 852"/>
                  <a:gd name="T11" fmla="*/ 339 h 818"/>
                  <a:gd name="T12" fmla="*/ 648 w 852"/>
                  <a:gd name="T13" fmla="*/ 410 h 818"/>
                  <a:gd name="T14" fmla="*/ 727 w 852"/>
                  <a:gd name="T15" fmla="*/ 534 h 818"/>
                  <a:gd name="T16" fmla="*/ 747 w 852"/>
                  <a:gd name="T17" fmla="*/ 729 h 818"/>
                  <a:gd name="T18" fmla="*/ 588 w 852"/>
                  <a:gd name="T19" fmla="*/ 726 h 818"/>
                  <a:gd name="T20" fmla="*/ 455 w 852"/>
                  <a:gd name="T21" fmla="*/ 650 h 818"/>
                  <a:gd name="T22" fmla="*/ 396 w 852"/>
                  <a:gd name="T23" fmla="*/ 608 h 818"/>
                  <a:gd name="T24" fmla="*/ 308 w 852"/>
                  <a:gd name="T25" fmla="*/ 525 h 818"/>
                  <a:gd name="T26" fmla="*/ 226 w 852"/>
                  <a:gd name="T27" fmla="*/ 438 h 818"/>
                  <a:gd name="T28" fmla="*/ 184 w 852"/>
                  <a:gd name="T29" fmla="*/ 381 h 818"/>
                  <a:gd name="T30" fmla="*/ 108 w 852"/>
                  <a:gd name="T31" fmla="*/ 246 h 818"/>
                  <a:gd name="T32" fmla="*/ 116 w 852"/>
                  <a:gd name="T33" fmla="*/ 0 h 818"/>
                  <a:gd name="T34" fmla="*/ 65 w 852"/>
                  <a:gd name="T35" fmla="*/ 259 h 818"/>
                  <a:gd name="T36" fmla="*/ 162 w 852"/>
                  <a:gd name="T37" fmla="*/ 410 h 818"/>
                  <a:gd name="T38" fmla="*/ 229 w 852"/>
                  <a:gd name="T39" fmla="*/ 491 h 818"/>
                  <a:gd name="T40" fmla="*/ 286 w 852"/>
                  <a:gd name="T41" fmla="*/ 551 h 818"/>
                  <a:gd name="T42" fmla="*/ 345 w 852"/>
                  <a:gd name="T43" fmla="*/ 605 h 818"/>
                  <a:gd name="T44" fmla="*/ 427 w 852"/>
                  <a:gd name="T45" fmla="*/ 672 h 818"/>
                  <a:gd name="T46" fmla="*/ 574 w 852"/>
                  <a:gd name="T47" fmla="*/ 769 h 818"/>
                  <a:gd name="T48" fmla="*/ 809 w 852"/>
                  <a:gd name="T49" fmla="*/ 791 h 818"/>
                  <a:gd name="T50" fmla="*/ 766 w 852"/>
                  <a:gd name="T51" fmla="*/ 520 h 818"/>
                  <a:gd name="T52" fmla="*/ 667 w 852"/>
                  <a:gd name="T53" fmla="*/ 381 h 818"/>
                  <a:gd name="T54" fmla="*/ 588 w 852"/>
                  <a:gd name="T55" fmla="*/ 288 h 818"/>
                  <a:gd name="T56" fmla="*/ 546 w 852"/>
                  <a:gd name="T57" fmla="*/ 248 h 818"/>
                  <a:gd name="T58" fmla="*/ 455 w 852"/>
                  <a:gd name="T59" fmla="*/ 166 h 818"/>
                  <a:gd name="T60" fmla="*/ 314 w 852"/>
                  <a:gd name="T61" fmla="*/ 67 h 818"/>
                  <a:gd name="T62" fmla="*/ 116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6"/>
                    </a:moveTo>
                    <a:lnTo>
                      <a:pt x="108" y="246"/>
                    </a:lnTo>
                    <a:cubicBezTo>
                      <a:pt x="76" y="175"/>
                      <a:pt x="74" y="118"/>
                      <a:pt x="105" y="87"/>
                    </a:cubicBezTo>
                    <a:cubicBezTo>
                      <a:pt x="119" y="73"/>
                      <a:pt x="139" y="67"/>
                      <a:pt x="164" y="67"/>
                    </a:cubicBezTo>
                    <a:cubicBezTo>
                      <a:pt x="192" y="67"/>
                      <a:pt x="226" y="73"/>
                      <a:pt x="263" y="90"/>
                    </a:cubicBezTo>
                    <a:cubicBezTo>
                      <a:pt x="277" y="95"/>
                      <a:pt x="289" y="101"/>
                      <a:pt x="300" y="107"/>
                    </a:cubicBezTo>
                    <a:cubicBezTo>
                      <a:pt x="331" y="121"/>
                      <a:pt x="365" y="141"/>
                      <a:pt x="399" y="166"/>
                    </a:cubicBezTo>
                    <a:cubicBezTo>
                      <a:pt x="407" y="172"/>
                      <a:pt x="416" y="181"/>
                      <a:pt x="427" y="186"/>
                    </a:cubicBezTo>
                    <a:cubicBezTo>
                      <a:pt x="435" y="195"/>
                      <a:pt x="444" y="200"/>
                      <a:pt x="455" y="209"/>
                    </a:cubicBezTo>
                    <a:cubicBezTo>
                      <a:pt x="467" y="220"/>
                      <a:pt x="481" y="232"/>
                      <a:pt x="495" y="243"/>
                    </a:cubicBezTo>
                    <a:cubicBezTo>
                      <a:pt x="512" y="257"/>
                      <a:pt x="529" y="274"/>
                      <a:pt x="543" y="291"/>
                    </a:cubicBezTo>
                    <a:cubicBezTo>
                      <a:pt x="560" y="308"/>
                      <a:pt x="577" y="322"/>
                      <a:pt x="591" y="339"/>
                    </a:cubicBezTo>
                    <a:cubicBezTo>
                      <a:pt x="602" y="353"/>
                      <a:pt x="614" y="367"/>
                      <a:pt x="625" y="379"/>
                    </a:cubicBezTo>
                    <a:cubicBezTo>
                      <a:pt x="633" y="390"/>
                      <a:pt x="642" y="398"/>
                      <a:pt x="648" y="410"/>
                    </a:cubicBezTo>
                    <a:cubicBezTo>
                      <a:pt x="656" y="418"/>
                      <a:pt x="662" y="427"/>
                      <a:pt x="667" y="438"/>
                    </a:cubicBezTo>
                    <a:cubicBezTo>
                      <a:pt x="693" y="469"/>
                      <a:pt x="713" y="503"/>
                      <a:pt x="727" y="534"/>
                    </a:cubicBezTo>
                    <a:cubicBezTo>
                      <a:pt x="735" y="545"/>
                      <a:pt x="741" y="559"/>
                      <a:pt x="744" y="571"/>
                    </a:cubicBezTo>
                    <a:cubicBezTo>
                      <a:pt x="775" y="641"/>
                      <a:pt x="777" y="698"/>
                      <a:pt x="747" y="729"/>
                    </a:cubicBezTo>
                    <a:cubicBezTo>
                      <a:pt x="733" y="743"/>
                      <a:pt x="713" y="752"/>
                      <a:pt x="687" y="752"/>
                    </a:cubicBezTo>
                    <a:cubicBezTo>
                      <a:pt x="659" y="752"/>
                      <a:pt x="625" y="743"/>
                      <a:pt x="588" y="726"/>
                    </a:cubicBezTo>
                    <a:cubicBezTo>
                      <a:pt x="577" y="723"/>
                      <a:pt x="563" y="718"/>
                      <a:pt x="552" y="709"/>
                    </a:cubicBezTo>
                    <a:cubicBezTo>
                      <a:pt x="520" y="695"/>
                      <a:pt x="486" y="675"/>
                      <a:pt x="455" y="650"/>
                    </a:cubicBezTo>
                    <a:cubicBezTo>
                      <a:pt x="444" y="644"/>
                      <a:pt x="435" y="638"/>
                      <a:pt x="427" y="630"/>
                    </a:cubicBezTo>
                    <a:cubicBezTo>
                      <a:pt x="416" y="625"/>
                      <a:pt x="407" y="616"/>
                      <a:pt x="396" y="608"/>
                    </a:cubicBezTo>
                    <a:cubicBezTo>
                      <a:pt x="384" y="596"/>
                      <a:pt x="371" y="585"/>
                      <a:pt x="357" y="574"/>
                    </a:cubicBezTo>
                    <a:cubicBezTo>
                      <a:pt x="340" y="559"/>
                      <a:pt x="325" y="542"/>
                      <a:pt x="308" y="525"/>
                    </a:cubicBezTo>
                    <a:cubicBezTo>
                      <a:pt x="291" y="511"/>
                      <a:pt x="274" y="494"/>
                      <a:pt x="260" y="477"/>
                    </a:cubicBezTo>
                    <a:cubicBezTo>
                      <a:pt x="249" y="463"/>
                      <a:pt x="237" y="449"/>
                      <a:pt x="226" y="438"/>
                    </a:cubicBezTo>
                    <a:cubicBezTo>
                      <a:pt x="218" y="427"/>
                      <a:pt x="212" y="418"/>
                      <a:pt x="203" y="410"/>
                    </a:cubicBezTo>
                    <a:cubicBezTo>
                      <a:pt x="198" y="398"/>
                      <a:pt x="189" y="390"/>
                      <a:pt x="184" y="381"/>
                    </a:cubicBezTo>
                    <a:cubicBezTo>
                      <a:pt x="159" y="347"/>
                      <a:pt x="139" y="313"/>
                      <a:pt x="125" y="282"/>
                    </a:cubicBezTo>
                    <a:cubicBezTo>
                      <a:pt x="119" y="271"/>
                      <a:pt x="113" y="259"/>
                      <a:pt x="108" y="246"/>
                    </a:cubicBezTo>
                    <a:lnTo>
                      <a:pt x="116" y="0"/>
                    </a:lnTo>
                    <a:lnTo>
                      <a:pt x="116" y="0"/>
                    </a:lnTo>
                    <a:cubicBezTo>
                      <a:pt x="85" y="0"/>
                      <a:pt x="59" y="8"/>
                      <a:pt x="42" y="25"/>
                    </a:cubicBezTo>
                    <a:cubicBezTo>
                      <a:pt x="0" y="67"/>
                      <a:pt x="11" y="155"/>
                      <a:pt x="65" y="259"/>
                    </a:cubicBezTo>
                    <a:cubicBezTo>
                      <a:pt x="71" y="271"/>
                      <a:pt x="79" y="285"/>
                      <a:pt x="85" y="296"/>
                    </a:cubicBezTo>
                    <a:cubicBezTo>
                      <a:pt x="108" y="333"/>
                      <a:pt x="133" y="370"/>
                      <a:pt x="162" y="410"/>
                    </a:cubicBezTo>
                    <a:cubicBezTo>
                      <a:pt x="167" y="418"/>
                      <a:pt x="175" y="427"/>
                      <a:pt x="184" y="438"/>
                    </a:cubicBezTo>
                    <a:cubicBezTo>
                      <a:pt x="198" y="455"/>
                      <a:pt x="212" y="472"/>
                      <a:pt x="229" y="491"/>
                    </a:cubicBezTo>
                    <a:cubicBezTo>
                      <a:pt x="240" y="503"/>
                      <a:pt x="252" y="517"/>
                      <a:pt x="266" y="528"/>
                    </a:cubicBezTo>
                    <a:cubicBezTo>
                      <a:pt x="271" y="537"/>
                      <a:pt x="277" y="542"/>
                      <a:pt x="286" y="551"/>
                    </a:cubicBezTo>
                    <a:cubicBezTo>
                      <a:pt x="291" y="557"/>
                      <a:pt x="297" y="562"/>
                      <a:pt x="306" y="571"/>
                    </a:cubicBezTo>
                    <a:cubicBezTo>
                      <a:pt x="317" y="582"/>
                      <a:pt x="331" y="594"/>
                      <a:pt x="345" y="605"/>
                    </a:cubicBezTo>
                    <a:cubicBezTo>
                      <a:pt x="362" y="622"/>
                      <a:pt x="379" y="636"/>
                      <a:pt x="399" y="650"/>
                    </a:cubicBezTo>
                    <a:cubicBezTo>
                      <a:pt x="407" y="658"/>
                      <a:pt x="416" y="667"/>
                      <a:pt x="427" y="672"/>
                    </a:cubicBezTo>
                    <a:cubicBezTo>
                      <a:pt x="464" y="703"/>
                      <a:pt x="501" y="726"/>
                      <a:pt x="538" y="749"/>
                    </a:cubicBezTo>
                    <a:cubicBezTo>
                      <a:pt x="549" y="755"/>
                      <a:pt x="563" y="763"/>
                      <a:pt x="574" y="769"/>
                    </a:cubicBezTo>
                    <a:cubicBezTo>
                      <a:pt x="636" y="800"/>
                      <a:pt x="693" y="817"/>
                      <a:pt x="738" y="817"/>
                    </a:cubicBezTo>
                    <a:cubicBezTo>
                      <a:pt x="766" y="817"/>
                      <a:pt x="792" y="808"/>
                      <a:pt x="809" y="791"/>
                    </a:cubicBezTo>
                    <a:cubicBezTo>
                      <a:pt x="851" y="749"/>
                      <a:pt x="840" y="661"/>
                      <a:pt x="786" y="557"/>
                    </a:cubicBezTo>
                    <a:cubicBezTo>
                      <a:pt x="780" y="545"/>
                      <a:pt x="772" y="531"/>
                      <a:pt x="766" y="520"/>
                    </a:cubicBezTo>
                    <a:cubicBezTo>
                      <a:pt x="744" y="483"/>
                      <a:pt x="721" y="446"/>
                      <a:pt x="690" y="410"/>
                    </a:cubicBezTo>
                    <a:cubicBezTo>
                      <a:pt x="684" y="398"/>
                      <a:pt x="676" y="390"/>
                      <a:pt x="667" y="381"/>
                    </a:cubicBezTo>
                    <a:cubicBezTo>
                      <a:pt x="653" y="361"/>
                      <a:pt x="639" y="345"/>
                      <a:pt x="622" y="327"/>
                    </a:cubicBezTo>
                    <a:cubicBezTo>
                      <a:pt x="611" y="313"/>
                      <a:pt x="599" y="299"/>
                      <a:pt x="588" y="288"/>
                    </a:cubicBezTo>
                    <a:cubicBezTo>
                      <a:pt x="580" y="279"/>
                      <a:pt x="574" y="274"/>
                      <a:pt x="568" y="268"/>
                    </a:cubicBezTo>
                    <a:cubicBezTo>
                      <a:pt x="560" y="259"/>
                      <a:pt x="554" y="254"/>
                      <a:pt x="546" y="248"/>
                    </a:cubicBezTo>
                    <a:cubicBezTo>
                      <a:pt x="535" y="234"/>
                      <a:pt x="520" y="223"/>
                      <a:pt x="509" y="212"/>
                    </a:cubicBezTo>
                    <a:cubicBezTo>
                      <a:pt x="489" y="195"/>
                      <a:pt x="472" y="181"/>
                      <a:pt x="455" y="166"/>
                    </a:cubicBezTo>
                    <a:cubicBezTo>
                      <a:pt x="444" y="158"/>
                      <a:pt x="435" y="149"/>
                      <a:pt x="427" y="144"/>
                    </a:cubicBezTo>
                    <a:cubicBezTo>
                      <a:pt x="387" y="115"/>
                      <a:pt x="351" y="90"/>
                      <a:pt x="314" y="67"/>
                    </a:cubicBezTo>
                    <a:cubicBezTo>
                      <a:pt x="303" y="62"/>
                      <a:pt x="289" y="53"/>
                      <a:pt x="277" y="48"/>
                    </a:cubicBezTo>
                    <a:cubicBezTo>
                      <a:pt x="215" y="17"/>
                      <a:pt x="159" y="0"/>
                      <a:pt x="116" y="0"/>
                    </a:cubicBezTo>
                    <a:lnTo>
                      <a:pt x="108" y="2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53" name="Freeform 157"/>
              <p:cNvSpPr>
                <a:spLocks noChangeArrowheads="1"/>
              </p:cNvSpPr>
              <p:nvPr/>
            </p:nvSpPr>
            <p:spPr bwMode="auto">
              <a:xfrm>
                <a:off x="6694" y="1046"/>
                <a:ext cx="37" cy="37"/>
              </a:xfrm>
              <a:custGeom>
                <a:avLst/>
                <a:gdLst>
                  <a:gd name="T0" fmla="*/ 85 w 168"/>
                  <a:gd name="T1" fmla="*/ 0 h 167"/>
                  <a:gd name="T2" fmla="*/ 85 w 168"/>
                  <a:gd name="T3" fmla="*/ 0 h 167"/>
                  <a:gd name="T4" fmla="*/ 0 w 168"/>
                  <a:gd name="T5" fmla="*/ 85 h 167"/>
                  <a:gd name="T6" fmla="*/ 85 w 168"/>
                  <a:gd name="T7" fmla="*/ 166 h 167"/>
                  <a:gd name="T8" fmla="*/ 167 w 168"/>
                  <a:gd name="T9" fmla="*/ 85 h 167"/>
                  <a:gd name="T10" fmla="*/ 85 w 168"/>
                  <a:gd name="T11" fmla="*/ 0 h 167"/>
                </a:gdLst>
                <a:ahLst/>
                <a:cxnLst>
                  <a:cxn ang="0">
                    <a:pos x="T0" y="T1"/>
                  </a:cxn>
                  <a:cxn ang="0">
                    <a:pos x="T2" y="T3"/>
                  </a:cxn>
                  <a:cxn ang="0">
                    <a:pos x="T4" y="T5"/>
                  </a:cxn>
                  <a:cxn ang="0">
                    <a:pos x="T6" y="T7"/>
                  </a:cxn>
                  <a:cxn ang="0">
                    <a:pos x="T8" y="T9"/>
                  </a:cxn>
                  <a:cxn ang="0">
                    <a:pos x="T10" y="T11"/>
                  </a:cxn>
                </a:cxnLst>
                <a:rect l="0" t="0" r="r" b="b"/>
                <a:pathLst>
                  <a:path w="168" h="167">
                    <a:moveTo>
                      <a:pt x="85" y="0"/>
                    </a:moveTo>
                    <a:lnTo>
                      <a:pt x="85" y="0"/>
                    </a:lnTo>
                    <a:cubicBezTo>
                      <a:pt x="37" y="0"/>
                      <a:pt x="0" y="36"/>
                      <a:pt x="0" y="85"/>
                    </a:cubicBezTo>
                    <a:cubicBezTo>
                      <a:pt x="0" y="130"/>
                      <a:pt x="37" y="166"/>
                      <a:pt x="85" y="166"/>
                    </a:cubicBezTo>
                    <a:cubicBezTo>
                      <a:pt x="130" y="166"/>
                      <a:pt x="167" y="130"/>
                      <a:pt x="167" y="85"/>
                    </a:cubicBezTo>
                    <a:cubicBezTo>
                      <a:pt x="167" y="36"/>
                      <a:pt x="130" y="0"/>
                      <a:pt x="8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54" name="Freeform 158"/>
              <p:cNvSpPr>
                <a:spLocks noChangeArrowheads="1"/>
              </p:cNvSpPr>
              <p:nvPr/>
            </p:nvSpPr>
            <p:spPr bwMode="auto">
              <a:xfrm>
                <a:off x="6332" y="1523"/>
                <a:ext cx="204" cy="181"/>
              </a:xfrm>
              <a:custGeom>
                <a:avLst/>
                <a:gdLst>
                  <a:gd name="T0" fmla="*/ 449 w 905"/>
                  <a:gd name="T1" fmla="*/ 727 h 802"/>
                  <a:gd name="T2" fmla="*/ 449 w 905"/>
                  <a:gd name="T3" fmla="*/ 727 h 802"/>
                  <a:gd name="T4" fmla="*/ 313 w 905"/>
                  <a:gd name="T5" fmla="*/ 699 h 802"/>
                  <a:gd name="T6" fmla="*/ 152 w 905"/>
                  <a:gd name="T7" fmla="*/ 266 h 802"/>
                  <a:gd name="T8" fmla="*/ 449 w 905"/>
                  <a:gd name="T9" fmla="*/ 77 h 802"/>
                  <a:gd name="T10" fmla="*/ 585 w 905"/>
                  <a:gd name="T11" fmla="*/ 105 h 802"/>
                  <a:gd name="T12" fmla="*/ 746 w 905"/>
                  <a:gd name="T13" fmla="*/ 537 h 802"/>
                  <a:gd name="T14" fmla="*/ 449 w 905"/>
                  <a:gd name="T15" fmla="*/ 727 h 802"/>
                  <a:gd name="T16" fmla="*/ 449 w 905"/>
                  <a:gd name="T17" fmla="*/ 0 h 802"/>
                  <a:gd name="T18" fmla="*/ 449 w 905"/>
                  <a:gd name="T19" fmla="*/ 0 h 802"/>
                  <a:gd name="T20" fmla="*/ 85 w 905"/>
                  <a:gd name="T21" fmla="*/ 235 h 802"/>
                  <a:gd name="T22" fmla="*/ 234 w 905"/>
                  <a:gd name="T23" fmla="*/ 741 h 802"/>
                  <a:gd name="T24" fmla="*/ 251 w 905"/>
                  <a:gd name="T25" fmla="*/ 704 h 802"/>
                  <a:gd name="T26" fmla="*/ 350 w 905"/>
                  <a:gd name="T27" fmla="*/ 750 h 802"/>
                  <a:gd name="T28" fmla="*/ 333 w 905"/>
                  <a:gd name="T29" fmla="*/ 784 h 802"/>
                  <a:gd name="T30" fmla="*/ 449 w 905"/>
                  <a:gd name="T31" fmla="*/ 801 h 802"/>
                  <a:gd name="T32" fmla="*/ 814 w 905"/>
                  <a:gd name="T33" fmla="*/ 566 h 802"/>
                  <a:gd name="T34" fmla="*/ 616 w 905"/>
                  <a:gd name="T35" fmla="*/ 37 h 802"/>
                  <a:gd name="T36" fmla="*/ 449 w 905"/>
                  <a:gd name="T37" fmla="*/ 0 h 802"/>
                  <a:gd name="T38" fmla="*/ 449 w 905"/>
                  <a:gd name="T39" fmla="*/ 727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5" h="802">
                    <a:moveTo>
                      <a:pt x="449" y="727"/>
                    </a:moveTo>
                    <a:lnTo>
                      <a:pt x="449" y="727"/>
                    </a:lnTo>
                    <a:cubicBezTo>
                      <a:pt x="404" y="727"/>
                      <a:pt x="359" y="718"/>
                      <a:pt x="313" y="699"/>
                    </a:cubicBezTo>
                    <a:cubicBezTo>
                      <a:pt x="149" y="623"/>
                      <a:pt x="79" y="430"/>
                      <a:pt x="152" y="266"/>
                    </a:cubicBezTo>
                    <a:cubicBezTo>
                      <a:pt x="206" y="147"/>
                      <a:pt x="325" y="77"/>
                      <a:pt x="449" y="77"/>
                    </a:cubicBezTo>
                    <a:cubicBezTo>
                      <a:pt x="494" y="77"/>
                      <a:pt x="540" y="85"/>
                      <a:pt x="585" y="105"/>
                    </a:cubicBezTo>
                    <a:cubicBezTo>
                      <a:pt x="746" y="178"/>
                      <a:pt x="820" y="374"/>
                      <a:pt x="746" y="537"/>
                    </a:cubicBezTo>
                    <a:cubicBezTo>
                      <a:pt x="689" y="657"/>
                      <a:pt x="574" y="727"/>
                      <a:pt x="449" y="727"/>
                    </a:cubicBezTo>
                    <a:lnTo>
                      <a:pt x="449" y="0"/>
                    </a:lnTo>
                    <a:lnTo>
                      <a:pt x="449" y="0"/>
                    </a:lnTo>
                    <a:cubicBezTo>
                      <a:pt x="296" y="0"/>
                      <a:pt x="152" y="88"/>
                      <a:pt x="85" y="235"/>
                    </a:cubicBezTo>
                    <a:cubicBezTo>
                      <a:pt x="0" y="419"/>
                      <a:pt x="68" y="634"/>
                      <a:pt x="234" y="741"/>
                    </a:cubicBezTo>
                    <a:cubicBezTo>
                      <a:pt x="251" y="704"/>
                      <a:pt x="251" y="704"/>
                      <a:pt x="251" y="704"/>
                    </a:cubicBezTo>
                    <a:cubicBezTo>
                      <a:pt x="350" y="750"/>
                      <a:pt x="350" y="750"/>
                      <a:pt x="350" y="750"/>
                    </a:cubicBezTo>
                    <a:cubicBezTo>
                      <a:pt x="333" y="784"/>
                      <a:pt x="333" y="784"/>
                      <a:pt x="333" y="784"/>
                    </a:cubicBezTo>
                    <a:cubicBezTo>
                      <a:pt x="373" y="795"/>
                      <a:pt x="410" y="801"/>
                      <a:pt x="449" y="801"/>
                    </a:cubicBezTo>
                    <a:cubicBezTo>
                      <a:pt x="602" y="801"/>
                      <a:pt x="746" y="716"/>
                      <a:pt x="814" y="566"/>
                    </a:cubicBezTo>
                    <a:cubicBezTo>
                      <a:pt x="904" y="365"/>
                      <a:pt x="817" y="128"/>
                      <a:pt x="616" y="37"/>
                    </a:cubicBezTo>
                    <a:cubicBezTo>
                      <a:pt x="562" y="12"/>
                      <a:pt x="506" y="0"/>
                      <a:pt x="449" y="0"/>
                    </a:cubicBezTo>
                    <a:lnTo>
                      <a:pt x="449" y="72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55" name="Freeform 159"/>
              <p:cNvSpPr>
                <a:spLocks noChangeArrowheads="1"/>
              </p:cNvSpPr>
              <p:nvPr/>
            </p:nvSpPr>
            <p:spPr bwMode="auto">
              <a:xfrm>
                <a:off x="6375" y="1682"/>
                <a:ext cx="35" cy="38"/>
              </a:xfrm>
              <a:custGeom>
                <a:avLst/>
                <a:gdLst>
                  <a:gd name="T0" fmla="*/ 59 w 159"/>
                  <a:gd name="T1" fmla="*/ 0 h 174"/>
                  <a:gd name="T2" fmla="*/ 59 w 159"/>
                  <a:gd name="T3" fmla="*/ 0 h 174"/>
                  <a:gd name="T4" fmla="*/ 42 w 159"/>
                  <a:gd name="T5" fmla="*/ 37 h 174"/>
                  <a:gd name="T6" fmla="*/ 0 w 159"/>
                  <a:gd name="T7" fmla="*/ 128 h 174"/>
                  <a:gd name="T8" fmla="*/ 23 w 159"/>
                  <a:gd name="T9" fmla="*/ 125 h 174"/>
                  <a:gd name="T10" fmla="*/ 59 w 159"/>
                  <a:gd name="T11" fmla="*/ 133 h 174"/>
                  <a:gd name="T12" fmla="*/ 99 w 159"/>
                  <a:gd name="T13" fmla="*/ 173 h 174"/>
                  <a:gd name="T14" fmla="*/ 141 w 159"/>
                  <a:gd name="T15" fmla="*/ 80 h 174"/>
                  <a:gd name="T16" fmla="*/ 158 w 159"/>
                  <a:gd name="T17" fmla="*/ 46 h 174"/>
                  <a:gd name="T18" fmla="*/ 59 w 159"/>
                  <a:gd name="T1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74">
                    <a:moveTo>
                      <a:pt x="59" y="0"/>
                    </a:moveTo>
                    <a:lnTo>
                      <a:pt x="59" y="0"/>
                    </a:lnTo>
                    <a:cubicBezTo>
                      <a:pt x="42" y="37"/>
                      <a:pt x="42" y="37"/>
                      <a:pt x="42" y="37"/>
                    </a:cubicBezTo>
                    <a:cubicBezTo>
                      <a:pt x="0" y="128"/>
                      <a:pt x="0" y="128"/>
                      <a:pt x="0" y="128"/>
                    </a:cubicBezTo>
                    <a:cubicBezTo>
                      <a:pt x="8" y="128"/>
                      <a:pt x="14" y="125"/>
                      <a:pt x="23" y="125"/>
                    </a:cubicBezTo>
                    <a:cubicBezTo>
                      <a:pt x="34" y="125"/>
                      <a:pt x="48" y="128"/>
                      <a:pt x="59" y="133"/>
                    </a:cubicBezTo>
                    <a:cubicBezTo>
                      <a:pt x="76" y="142"/>
                      <a:pt x="90" y="156"/>
                      <a:pt x="99" y="173"/>
                    </a:cubicBezTo>
                    <a:cubicBezTo>
                      <a:pt x="141" y="80"/>
                      <a:pt x="141" y="80"/>
                      <a:pt x="141" y="80"/>
                    </a:cubicBezTo>
                    <a:cubicBezTo>
                      <a:pt x="158" y="46"/>
                      <a:pt x="158" y="46"/>
                      <a:pt x="158" y="46"/>
                    </a:cubicBezTo>
                    <a:cubicBezTo>
                      <a:pt x="59" y="0"/>
                      <a:pt x="59" y="0"/>
                      <a:pt x="5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56" name="Freeform 160"/>
              <p:cNvSpPr>
                <a:spLocks noChangeArrowheads="1"/>
              </p:cNvSpPr>
              <p:nvPr/>
            </p:nvSpPr>
            <p:spPr bwMode="auto">
              <a:xfrm>
                <a:off x="6323" y="1711"/>
                <a:ext cx="77" cy="115"/>
              </a:xfrm>
              <a:custGeom>
                <a:avLst/>
                <a:gdLst>
                  <a:gd name="T0" fmla="*/ 252 w 343"/>
                  <a:gd name="T1" fmla="*/ 0 h 510"/>
                  <a:gd name="T2" fmla="*/ 252 w 343"/>
                  <a:gd name="T3" fmla="*/ 0 h 510"/>
                  <a:gd name="T4" fmla="*/ 229 w 343"/>
                  <a:gd name="T5" fmla="*/ 3 h 510"/>
                  <a:gd name="T6" fmla="*/ 172 w 343"/>
                  <a:gd name="T7" fmla="*/ 51 h 510"/>
                  <a:gd name="T8" fmla="*/ 20 w 343"/>
                  <a:gd name="T9" fmla="*/ 387 h 510"/>
                  <a:gd name="T10" fmla="*/ 62 w 343"/>
                  <a:gd name="T11" fmla="*/ 500 h 510"/>
                  <a:gd name="T12" fmla="*/ 99 w 343"/>
                  <a:gd name="T13" fmla="*/ 509 h 510"/>
                  <a:gd name="T14" fmla="*/ 178 w 343"/>
                  <a:gd name="T15" fmla="*/ 458 h 510"/>
                  <a:gd name="T16" fmla="*/ 331 w 343"/>
                  <a:gd name="T17" fmla="*/ 124 h 510"/>
                  <a:gd name="T18" fmla="*/ 328 w 343"/>
                  <a:gd name="T19" fmla="*/ 48 h 510"/>
                  <a:gd name="T20" fmla="*/ 288 w 343"/>
                  <a:gd name="T21" fmla="*/ 8 h 510"/>
                  <a:gd name="T22" fmla="*/ 252 w 343"/>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3" h="510">
                    <a:moveTo>
                      <a:pt x="252" y="0"/>
                    </a:moveTo>
                    <a:lnTo>
                      <a:pt x="252" y="0"/>
                    </a:lnTo>
                    <a:cubicBezTo>
                      <a:pt x="243" y="0"/>
                      <a:pt x="237" y="3"/>
                      <a:pt x="229" y="3"/>
                    </a:cubicBezTo>
                    <a:cubicBezTo>
                      <a:pt x="206" y="11"/>
                      <a:pt x="184" y="28"/>
                      <a:pt x="172" y="51"/>
                    </a:cubicBezTo>
                    <a:cubicBezTo>
                      <a:pt x="20" y="387"/>
                      <a:pt x="20" y="387"/>
                      <a:pt x="20" y="387"/>
                    </a:cubicBezTo>
                    <a:cubicBezTo>
                      <a:pt x="0" y="430"/>
                      <a:pt x="20" y="480"/>
                      <a:pt x="62" y="500"/>
                    </a:cubicBezTo>
                    <a:cubicBezTo>
                      <a:pt x="76" y="506"/>
                      <a:pt x="88" y="509"/>
                      <a:pt x="99" y="509"/>
                    </a:cubicBezTo>
                    <a:cubicBezTo>
                      <a:pt x="133" y="509"/>
                      <a:pt x="164" y="489"/>
                      <a:pt x="178" y="458"/>
                    </a:cubicBezTo>
                    <a:cubicBezTo>
                      <a:pt x="331" y="124"/>
                      <a:pt x="331" y="124"/>
                      <a:pt x="331" y="124"/>
                    </a:cubicBezTo>
                    <a:cubicBezTo>
                      <a:pt x="342" y="99"/>
                      <a:pt x="339" y="70"/>
                      <a:pt x="328" y="48"/>
                    </a:cubicBezTo>
                    <a:cubicBezTo>
                      <a:pt x="319" y="31"/>
                      <a:pt x="305" y="17"/>
                      <a:pt x="288" y="8"/>
                    </a:cubicBezTo>
                    <a:cubicBezTo>
                      <a:pt x="277" y="3"/>
                      <a:pt x="263" y="0"/>
                      <a:pt x="25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57" name="Freeform 161"/>
              <p:cNvSpPr>
                <a:spLocks noChangeArrowheads="1"/>
              </p:cNvSpPr>
              <p:nvPr/>
            </p:nvSpPr>
            <p:spPr bwMode="auto">
              <a:xfrm>
                <a:off x="5384" y="1621"/>
                <a:ext cx="201" cy="181"/>
              </a:xfrm>
              <a:custGeom>
                <a:avLst/>
                <a:gdLst>
                  <a:gd name="T0" fmla="*/ 450 w 889"/>
                  <a:gd name="T1" fmla="*/ 724 h 801"/>
                  <a:gd name="T2" fmla="*/ 450 w 889"/>
                  <a:gd name="T3" fmla="*/ 724 h 801"/>
                  <a:gd name="T4" fmla="*/ 198 w 889"/>
                  <a:gd name="T5" fmla="*/ 605 h 801"/>
                  <a:gd name="T6" fmla="*/ 243 w 889"/>
                  <a:gd name="T7" fmla="*/ 147 h 801"/>
                  <a:gd name="T8" fmla="*/ 450 w 889"/>
                  <a:gd name="T9" fmla="*/ 74 h 801"/>
                  <a:gd name="T10" fmla="*/ 701 w 889"/>
                  <a:gd name="T11" fmla="*/ 195 h 801"/>
                  <a:gd name="T12" fmla="*/ 653 w 889"/>
                  <a:gd name="T13" fmla="*/ 653 h 801"/>
                  <a:gd name="T14" fmla="*/ 450 w 889"/>
                  <a:gd name="T15" fmla="*/ 724 h 801"/>
                  <a:gd name="T16" fmla="*/ 450 w 889"/>
                  <a:gd name="T17" fmla="*/ 0 h 801"/>
                  <a:gd name="T18" fmla="*/ 450 w 889"/>
                  <a:gd name="T19" fmla="*/ 0 h 801"/>
                  <a:gd name="T20" fmla="*/ 198 w 889"/>
                  <a:gd name="T21" fmla="*/ 88 h 801"/>
                  <a:gd name="T22" fmla="*/ 139 w 889"/>
                  <a:gd name="T23" fmla="*/ 650 h 801"/>
                  <a:gd name="T24" fmla="*/ 450 w 889"/>
                  <a:gd name="T25" fmla="*/ 800 h 801"/>
                  <a:gd name="T26" fmla="*/ 656 w 889"/>
                  <a:gd name="T27" fmla="*/ 741 h 801"/>
                  <a:gd name="T28" fmla="*/ 633 w 889"/>
                  <a:gd name="T29" fmla="*/ 710 h 801"/>
                  <a:gd name="T30" fmla="*/ 716 w 889"/>
                  <a:gd name="T31" fmla="*/ 642 h 801"/>
                  <a:gd name="T32" fmla="*/ 741 w 889"/>
                  <a:gd name="T33" fmla="*/ 673 h 801"/>
                  <a:gd name="T34" fmla="*/ 761 w 889"/>
                  <a:gd name="T35" fmla="*/ 147 h 801"/>
                  <a:gd name="T36" fmla="*/ 450 w 889"/>
                  <a:gd name="T37" fmla="*/ 0 h 801"/>
                  <a:gd name="T38" fmla="*/ 450 w 889"/>
                  <a:gd name="T39" fmla="*/ 724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9" h="801">
                    <a:moveTo>
                      <a:pt x="450" y="724"/>
                    </a:moveTo>
                    <a:lnTo>
                      <a:pt x="450" y="724"/>
                    </a:lnTo>
                    <a:cubicBezTo>
                      <a:pt x="357" y="724"/>
                      <a:pt x="260" y="684"/>
                      <a:pt x="198" y="605"/>
                    </a:cubicBezTo>
                    <a:cubicBezTo>
                      <a:pt x="82" y="464"/>
                      <a:pt x="105" y="260"/>
                      <a:pt x="243" y="147"/>
                    </a:cubicBezTo>
                    <a:cubicBezTo>
                      <a:pt x="305" y="96"/>
                      <a:pt x="376" y="74"/>
                      <a:pt x="450" y="74"/>
                    </a:cubicBezTo>
                    <a:cubicBezTo>
                      <a:pt x="543" y="74"/>
                      <a:pt x="639" y="113"/>
                      <a:pt x="701" y="195"/>
                    </a:cubicBezTo>
                    <a:cubicBezTo>
                      <a:pt x="814" y="334"/>
                      <a:pt x="795" y="537"/>
                      <a:pt x="653" y="653"/>
                    </a:cubicBezTo>
                    <a:cubicBezTo>
                      <a:pt x="594" y="701"/>
                      <a:pt x="523" y="724"/>
                      <a:pt x="450" y="724"/>
                    </a:cubicBezTo>
                    <a:lnTo>
                      <a:pt x="450" y="0"/>
                    </a:lnTo>
                    <a:lnTo>
                      <a:pt x="450" y="0"/>
                    </a:lnTo>
                    <a:cubicBezTo>
                      <a:pt x="362" y="0"/>
                      <a:pt x="271" y="28"/>
                      <a:pt x="198" y="88"/>
                    </a:cubicBezTo>
                    <a:cubicBezTo>
                      <a:pt x="26" y="226"/>
                      <a:pt x="0" y="481"/>
                      <a:pt x="139" y="650"/>
                    </a:cubicBezTo>
                    <a:cubicBezTo>
                      <a:pt x="218" y="749"/>
                      <a:pt x="334" y="800"/>
                      <a:pt x="450" y="800"/>
                    </a:cubicBezTo>
                    <a:cubicBezTo>
                      <a:pt x="520" y="800"/>
                      <a:pt x="594" y="780"/>
                      <a:pt x="656" y="741"/>
                    </a:cubicBezTo>
                    <a:cubicBezTo>
                      <a:pt x="633" y="710"/>
                      <a:pt x="633" y="710"/>
                      <a:pt x="633" y="710"/>
                    </a:cubicBezTo>
                    <a:cubicBezTo>
                      <a:pt x="716" y="642"/>
                      <a:pt x="716" y="642"/>
                      <a:pt x="716" y="642"/>
                    </a:cubicBezTo>
                    <a:cubicBezTo>
                      <a:pt x="741" y="673"/>
                      <a:pt x="741" y="673"/>
                      <a:pt x="741" y="673"/>
                    </a:cubicBezTo>
                    <a:cubicBezTo>
                      <a:pt x="877" y="529"/>
                      <a:pt x="888" y="305"/>
                      <a:pt x="761" y="147"/>
                    </a:cubicBezTo>
                    <a:cubicBezTo>
                      <a:pt x="682" y="48"/>
                      <a:pt x="566" y="0"/>
                      <a:pt x="450" y="0"/>
                    </a:cubicBezTo>
                    <a:lnTo>
                      <a:pt x="450" y="72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58" name="Freeform 162"/>
              <p:cNvSpPr>
                <a:spLocks noChangeArrowheads="1"/>
              </p:cNvSpPr>
              <p:nvPr/>
            </p:nvSpPr>
            <p:spPr bwMode="auto">
              <a:xfrm>
                <a:off x="5528" y="1766"/>
                <a:ext cx="38" cy="40"/>
              </a:xfrm>
              <a:custGeom>
                <a:avLst/>
                <a:gdLst>
                  <a:gd name="T0" fmla="*/ 83 w 174"/>
                  <a:gd name="T1" fmla="*/ 0 h 179"/>
                  <a:gd name="T2" fmla="*/ 83 w 174"/>
                  <a:gd name="T3" fmla="*/ 0 h 179"/>
                  <a:gd name="T4" fmla="*/ 0 w 174"/>
                  <a:gd name="T5" fmla="*/ 68 h 179"/>
                  <a:gd name="T6" fmla="*/ 23 w 174"/>
                  <a:gd name="T7" fmla="*/ 99 h 179"/>
                  <a:gd name="T8" fmla="*/ 88 w 174"/>
                  <a:gd name="T9" fmla="*/ 178 h 179"/>
                  <a:gd name="T10" fmla="*/ 119 w 174"/>
                  <a:gd name="T11" fmla="*/ 130 h 179"/>
                  <a:gd name="T12" fmla="*/ 173 w 174"/>
                  <a:gd name="T13" fmla="*/ 110 h 179"/>
                  <a:gd name="T14" fmla="*/ 108 w 174"/>
                  <a:gd name="T15" fmla="*/ 31 h 179"/>
                  <a:gd name="T16" fmla="*/ 83 w 174"/>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179">
                    <a:moveTo>
                      <a:pt x="83" y="0"/>
                    </a:moveTo>
                    <a:lnTo>
                      <a:pt x="83" y="0"/>
                    </a:lnTo>
                    <a:cubicBezTo>
                      <a:pt x="0" y="68"/>
                      <a:pt x="0" y="68"/>
                      <a:pt x="0" y="68"/>
                    </a:cubicBezTo>
                    <a:cubicBezTo>
                      <a:pt x="23" y="99"/>
                      <a:pt x="23" y="99"/>
                      <a:pt x="23" y="99"/>
                    </a:cubicBezTo>
                    <a:cubicBezTo>
                      <a:pt x="88" y="178"/>
                      <a:pt x="88" y="178"/>
                      <a:pt x="88" y="178"/>
                    </a:cubicBezTo>
                    <a:cubicBezTo>
                      <a:pt x="94" y="161"/>
                      <a:pt x="102" y="141"/>
                      <a:pt x="119" y="130"/>
                    </a:cubicBezTo>
                    <a:cubicBezTo>
                      <a:pt x="134" y="116"/>
                      <a:pt x="153" y="110"/>
                      <a:pt x="173" y="110"/>
                    </a:cubicBezTo>
                    <a:cubicBezTo>
                      <a:pt x="108" y="31"/>
                      <a:pt x="108" y="31"/>
                      <a:pt x="108" y="31"/>
                    </a:cubicBezTo>
                    <a:cubicBezTo>
                      <a:pt x="83" y="0"/>
                      <a:pt x="83" y="0"/>
                      <a:pt x="8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59" name="Freeform 163"/>
              <p:cNvSpPr>
                <a:spLocks noChangeArrowheads="1"/>
              </p:cNvSpPr>
              <p:nvPr/>
            </p:nvSpPr>
            <p:spPr bwMode="auto">
              <a:xfrm>
                <a:off x="5547" y="1791"/>
                <a:ext cx="94" cy="103"/>
              </a:xfrm>
              <a:custGeom>
                <a:avLst/>
                <a:gdLst>
                  <a:gd name="T0" fmla="*/ 90 w 419"/>
                  <a:gd name="T1" fmla="*/ 0 h 459"/>
                  <a:gd name="T2" fmla="*/ 90 w 419"/>
                  <a:gd name="T3" fmla="*/ 0 h 459"/>
                  <a:gd name="T4" fmla="*/ 90 w 419"/>
                  <a:gd name="T5" fmla="*/ 0 h 459"/>
                  <a:gd name="T6" fmla="*/ 36 w 419"/>
                  <a:gd name="T7" fmla="*/ 20 h 459"/>
                  <a:gd name="T8" fmla="*/ 5 w 419"/>
                  <a:gd name="T9" fmla="*/ 68 h 459"/>
                  <a:gd name="T10" fmla="*/ 22 w 419"/>
                  <a:gd name="T11" fmla="*/ 141 h 459"/>
                  <a:gd name="T12" fmla="*/ 254 w 419"/>
                  <a:gd name="T13" fmla="*/ 427 h 459"/>
                  <a:gd name="T14" fmla="*/ 322 w 419"/>
                  <a:gd name="T15" fmla="*/ 458 h 459"/>
                  <a:gd name="T16" fmla="*/ 376 w 419"/>
                  <a:gd name="T17" fmla="*/ 439 h 459"/>
                  <a:gd name="T18" fmla="*/ 390 w 419"/>
                  <a:gd name="T19" fmla="*/ 317 h 459"/>
                  <a:gd name="T20" fmla="*/ 158 w 419"/>
                  <a:gd name="T21" fmla="*/ 31 h 459"/>
                  <a:gd name="T22" fmla="*/ 90 w 419"/>
                  <a:gd name="T23"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9" h="459">
                    <a:moveTo>
                      <a:pt x="90" y="0"/>
                    </a:moveTo>
                    <a:lnTo>
                      <a:pt x="90" y="0"/>
                    </a:lnTo>
                    <a:lnTo>
                      <a:pt x="90" y="0"/>
                    </a:lnTo>
                    <a:cubicBezTo>
                      <a:pt x="70" y="0"/>
                      <a:pt x="51" y="6"/>
                      <a:pt x="36" y="20"/>
                    </a:cubicBezTo>
                    <a:cubicBezTo>
                      <a:pt x="19" y="31"/>
                      <a:pt x="11" y="51"/>
                      <a:pt x="5" y="68"/>
                    </a:cubicBezTo>
                    <a:cubicBezTo>
                      <a:pt x="0" y="93"/>
                      <a:pt x="5" y="119"/>
                      <a:pt x="22" y="141"/>
                    </a:cubicBezTo>
                    <a:cubicBezTo>
                      <a:pt x="254" y="427"/>
                      <a:pt x="254" y="427"/>
                      <a:pt x="254" y="427"/>
                    </a:cubicBezTo>
                    <a:cubicBezTo>
                      <a:pt x="271" y="447"/>
                      <a:pt x="296" y="458"/>
                      <a:pt x="322" y="458"/>
                    </a:cubicBezTo>
                    <a:cubicBezTo>
                      <a:pt x="342" y="458"/>
                      <a:pt x="361" y="453"/>
                      <a:pt x="376" y="439"/>
                    </a:cubicBezTo>
                    <a:cubicBezTo>
                      <a:pt x="412" y="410"/>
                      <a:pt x="418" y="354"/>
                      <a:pt x="390" y="317"/>
                    </a:cubicBezTo>
                    <a:cubicBezTo>
                      <a:pt x="158" y="31"/>
                      <a:pt x="158" y="31"/>
                      <a:pt x="158" y="31"/>
                    </a:cubicBezTo>
                    <a:cubicBezTo>
                      <a:pt x="141" y="12"/>
                      <a:pt x="115" y="0"/>
                      <a:pt x="9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60" name="Freeform 164"/>
              <p:cNvSpPr>
                <a:spLocks noChangeArrowheads="1"/>
              </p:cNvSpPr>
              <p:nvPr/>
            </p:nvSpPr>
            <p:spPr bwMode="auto">
              <a:xfrm>
                <a:off x="6456" y="1146"/>
                <a:ext cx="165" cy="312"/>
              </a:xfrm>
              <a:custGeom>
                <a:avLst/>
                <a:gdLst>
                  <a:gd name="T0" fmla="*/ 111 w 731"/>
                  <a:gd name="T1" fmla="*/ 1196 h 1381"/>
                  <a:gd name="T2" fmla="*/ 111 w 731"/>
                  <a:gd name="T3" fmla="*/ 534 h 1381"/>
                  <a:gd name="T4" fmla="*/ 490 w 731"/>
                  <a:gd name="T5" fmla="*/ 1196 h 1381"/>
                  <a:gd name="T6" fmla="*/ 111 w 731"/>
                  <a:gd name="T7" fmla="*/ 1196 h 1381"/>
                  <a:gd name="T8" fmla="*/ 0 w 731"/>
                  <a:gd name="T9" fmla="*/ 0 h 1381"/>
                  <a:gd name="T10" fmla="*/ 0 w 731"/>
                  <a:gd name="T11" fmla="*/ 1380 h 1381"/>
                  <a:gd name="T12" fmla="*/ 730 w 731"/>
                  <a:gd name="T13" fmla="*/ 1380 h 1381"/>
                  <a:gd name="T14" fmla="*/ 0 w 731"/>
                  <a:gd name="T15" fmla="*/ 0 h 13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1" h="1381">
                    <a:moveTo>
                      <a:pt x="111" y="1196"/>
                    </a:moveTo>
                    <a:lnTo>
                      <a:pt x="111" y="534"/>
                    </a:lnTo>
                    <a:lnTo>
                      <a:pt x="490" y="1196"/>
                    </a:lnTo>
                    <a:lnTo>
                      <a:pt x="111" y="1196"/>
                    </a:lnTo>
                    <a:close/>
                    <a:moveTo>
                      <a:pt x="0" y="0"/>
                    </a:moveTo>
                    <a:lnTo>
                      <a:pt x="0" y="1380"/>
                    </a:lnTo>
                    <a:lnTo>
                      <a:pt x="730" y="1380"/>
                    </a:lnTo>
                    <a:lnTo>
                      <a:pt x="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61" name="Freeform 165"/>
              <p:cNvSpPr>
                <a:spLocks noChangeArrowheads="1"/>
              </p:cNvSpPr>
              <p:nvPr/>
            </p:nvSpPr>
            <p:spPr bwMode="auto">
              <a:xfrm>
                <a:off x="6481" y="1267"/>
                <a:ext cx="85" cy="149"/>
              </a:xfrm>
              <a:custGeom>
                <a:avLst/>
                <a:gdLst>
                  <a:gd name="T0" fmla="*/ 0 w 380"/>
                  <a:gd name="T1" fmla="*/ 662 h 663"/>
                  <a:gd name="T2" fmla="*/ 0 w 380"/>
                  <a:gd name="T3" fmla="*/ 0 h 663"/>
                  <a:gd name="T4" fmla="*/ 379 w 380"/>
                  <a:gd name="T5" fmla="*/ 662 h 663"/>
                  <a:gd name="T6" fmla="*/ 0 w 380"/>
                  <a:gd name="T7" fmla="*/ 662 h 663"/>
                </a:gdLst>
                <a:ahLst/>
                <a:cxnLst>
                  <a:cxn ang="0">
                    <a:pos x="T0" y="T1"/>
                  </a:cxn>
                  <a:cxn ang="0">
                    <a:pos x="T2" y="T3"/>
                  </a:cxn>
                  <a:cxn ang="0">
                    <a:pos x="T4" y="T5"/>
                  </a:cxn>
                  <a:cxn ang="0">
                    <a:pos x="T6" y="T7"/>
                  </a:cxn>
                </a:cxnLst>
                <a:rect l="0" t="0" r="r" b="b"/>
                <a:pathLst>
                  <a:path w="380" h="663">
                    <a:moveTo>
                      <a:pt x="0" y="662"/>
                    </a:moveTo>
                    <a:lnTo>
                      <a:pt x="0" y="0"/>
                    </a:lnTo>
                    <a:lnTo>
                      <a:pt x="379" y="662"/>
                    </a:lnTo>
                    <a:lnTo>
                      <a:pt x="0" y="66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62" name="Freeform 166"/>
              <p:cNvSpPr>
                <a:spLocks noChangeArrowheads="1"/>
              </p:cNvSpPr>
              <p:nvPr/>
            </p:nvSpPr>
            <p:spPr bwMode="auto">
              <a:xfrm>
                <a:off x="6456" y="1146"/>
                <a:ext cx="165" cy="312"/>
              </a:xfrm>
              <a:custGeom>
                <a:avLst/>
                <a:gdLst>
                  <a:gd name="T0" fmla="*/ 0 w 731"/>
                  <a:gd name="T1" fmla="*/ 0 h 1381"/>
                  <a:gd name="T2" fmla="*/ 0 w 731"/>
                  <a:gd name="T3" fmla="*/ 1380 h 1381"/>
                  <a:gd name="T4" fmla="*/ 730 w 731"/>
                  <a:gd name="T5" fmla="*/ 1380 h 1381"/>
                  <a:gd name="T6" fmla="*/ 0 w 731"/>
                  <a:gd name="T7" fmla="*/ 0 h 1381"/>
                </a:gdLst>
                <a:ahLst/>
                <a:cxnLst>
                  <a:cxn ang="0">
                    <a:pos x="T0" y="T1"/>
                  </a:cxn>
                  <a:cxn ang="0">
                    <a:pos x="T2" y="T3"/>
                  </a:cxn>
                  <a:cxn ang="0">
                    <a:pos x="T4" y="T5"/>
                  </a:cxn>
                  <a:cxn ang="0">
                    <a:pos x="T6" y="T7"/>
                  </a:cxn>
                </a:cxnLst>
                <a:rect l="0" t="0" r="r" b="b"/>
                <a:pathLst>
                  <a:path w="731" h="1381">
                    <a:moveTo>
                      <a:pt x="0" y="0"/>
                    </a:moveTo>
                    <a:lnTo>
                      <a:pt x="0" y="1380"/>
                    </a:lnTo>
                    <a:lnTo>
                      <a:pt x="730" y="1380"/>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63" name="Freeform 167"/>
              <p:cNvSpPr>
                <a:spLocks noChangeArrowheads="1"/>
              </p:cNvSpPr>
              <p:nvPr/>
            </p:nvSpPr>
            <p:spPr bwMode="auto">
              <a:xfrm>
                <a:off x="6373" y="1152"/>
                <a:ext cx="41" cy="306"/>
              </a:xfrm>
              <a:custGeom>
                <a:avLst/>
                <a:gdLst>
                  <a:gd name="T0" fmla="*/ 184 w 185"/>
                  <a:gd name="T1" fmla="*/ 0 h 1353"/>
                  <a:gd name="T2" fmla="*/ 0 w 185"/>
                  <a:gd name="T3" fmla="*/ 0 h 1353"/>
                  <a:gd name="T4" fmla="*/ 0 w 185"/>
                  <a:gd name="T5" fmla="*/ 1352 h 1353"/>
                  <a:gd name="T6" fmla="*/ 184 w 185"/>
                  <a:gd name="T7" fmla="*/ 1352 h 1353"/>
                  <a:gd name="T8" fmla="*/ 184 w 185"/>
                  <a:gd name="T9" fmla="*/ 0 h 1353"/>
                </a:gdLst>
                <a:ahLst/>
                <a:cxnLst>
                  <a:cxn ang="0">
                    <a:pos x="T0" y="T1"/>
                  </a:cxn>
                  <a:cxn ang="0">
                    <a:pos x="T2" y="T3"/>
                  </a:cxn>
                  <a:cxn ang="0">
                    <a:pos x="T4" y="T5"/>
                  </a:cxn>
                  <a:cxn ang="0">
                    <a:pos x="T6" y="T7"/>
                  </a:cxn>
                  <a:cxn ang="0">
                    <a:pos x="T8" y="T9"/>
                  </a:cxn>
                </a:cxnLst>
                <a:rect l="0" t="0" r="r" b="b"/>
                <a:pathLst>
                  <a:path w="185" h="1353">
                    <a:moveTo>
                      <a:pt x="184" y="0"/>
                    </a:moveTo>
                    <a:lnTo>
                      <a:pt x="0" y="0"/>
                    </a:lnTo>
                    <a:lnTo>
                      <a:pt x="0" y="1352"/>
                    </a:lnTo>
                    <a:lnTo>
                      <a:pt x="184" y="1352"/>
                    </a:lnTo>
                    <a:lnTo>
                      <a:pt x="18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64" name="Freeform 168"/>
              <p:cNvSpPr>
                <a:spLocks noChangeArrowheads="1"/>
              </p:cNvSpPr>
              <p:nvPr/>
            </p:nvSpPr>
            <p:spPr bwMode="auto">
              <a:xfrm>
                <a:off x="6373" y="1152"/>
                <a:ext cx="41" cy="306"/>
              </a:xfrm>
              <a:custGeom>
                <a:avLst/>
                <a:gdLst>
                  <a:gd name="T0" fmla="*/ 184 w 185"/>
                  <a:gd name="T1" fmla="*/ 0 h 1353"/>
                  <a:gd name="T2" fmla="*/ 0 w 185"/>
                  <a:gd name="T3" fmla="*/ 0 h 1353"/>
                  <a:gd name="T4" fmla="*/ 0 w 185"/>
                  <a:gd name="T5" fmla="*/ 1352 h 1353"/>
                  <a:gd name="T6" fmla="*/ 184 w 185"/>
                  <a:gd name="T7" fmla="*/ 1352 h 1353"/>
                  <a:gd name="T8" fmla="*/ 184 w 185"/>
                  <a:gd name="T9" fmla="*/ 0 h 1353"/>
                </a:gdLst>
                <a:ahLst/>
                <a:cxnLst>
                  <a:cxn ang="0">
                    <a:pos x="T0" y="T1"/>
                  </a:cxn>
                  <a:cxn ang="0">
                    <a:pos x="T2" y="T3"/>
                  </a:cxn>
                  <a:cxn ang="0">
                    <a:pos x="T4" y="T5"/>
                  </a:cxn>
                  <a:cxn ang="0">
                    <a:pos x="T6" y="T7"/>
                  </a:cxn>
                  <a:cxn ang="0">
                    <a:pos x="T8" y="T9"/>
                  </a:cxn>
                </a:cxnLst>
                <a:rect l="0" t="0" r="r" b="b"/>
                <a:pathLst>
                  <a:path w="185" h="1353">
                    <a:moveTo>
                      <a:pt x="184" y="0"/>
                    </a:moveTo>
                    <a:lnTo>
                      <a:pt x="0" y="0"/>
                    </a:lnTo>
                    <a:lnTo>
                      <a:pt x="0" y="1352"/>
                    </a:lnTo>
                    <a:lnTo>
                      <a:pt x="184" y="1352"/>
                    </a:lnTo>
                    <a:lnTo>
                      <a:pt x="184"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65" name="Freeform 169"/>
              <p:cNvSpPr>
                <a:spLocks noChangeArrowheads="1"/>
              </p:cNvSpPr>
              <p:nvPr/>
            </p:nvSpPr>
            <p:spPr bwMode="auto">
              <a:xfrm>
                <a:off x="5709" y="2075"/>
                <a:ext cx="196" cy="86"/>
              </a:xfrm>
              <a:custGeom>
                <a:avLst/>
                <a:gdLst>
                  <a:gd name="T0" fmla="*/ 608 w 869"/>
                  <a:gd name="T1" fmla="*/ 280 h 383"/>
                  <a:gd name="T2" fmla="*/ 288 w 869"/>
                  <a:gd name="T3" fmla="*/ 93 h 383"/>
                  <a:gd name="T4" fmla="*/ 713 w 869"/>
                  <a:gd name="T5" fmla="*/ 96 h 383"/>
                  <a:gd name="T6" fmla="*/ 608 w 869"/>
                  <a:gd name="T7" fmla="*/ 280 h 383"/>
                  <a:gd name="T8" fmla="*/ 0 w 869"/>
                  <a:gd name="T9" fmla="*/ 0 h 383"/>
                  <a:gd name="T10" fmla="*/ 665 w 869"/>
                  <a:gd name="T11" fmla="*/ 382 h 383"/>
                  <a:gd name="T12" fmla="*/ 868 w 869"/>
                  <a:gd name="T13" fmla="*/ 34 h 383"/>
                  <a:gd name="T14" fmla="*/ 0 w 869"/>
                  <a:gd name="T15" fmla="*/ 0 h 3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9" h="383">
                    <a:moveTo>
                      <a:pt x="608" y="280"/>
                    </a:moveTo>
                    <a:lnTo>
                      <a:pt x="288" y="93"/>
                    </a:lnTo>
                    <a:lnTo>
                      <a:pt x="713" y="96"/>
                    </a:lnTo>
                    <a:lnTo>
                      <a:pt x="608" y="280"/>
                    </a:lnTo>
                    <a:close/>
                    <a:moveTo>
                      <a:pt x="0" y="0"/>
                    </a:moveTo>
                    <a:lnTo>
                      <a:pt x="665" y="382"/>
                    </a:lnTo>
                    <a:lnTo>
                      <a:pt x="868" y="34"/>
                    </a:lnTo>
                    <a:lnTo>
                      <a:pt x="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66" name="Freeform 170"/>
              <p:cNvSpPr>
                <a:spLocks noChangeArrowheads="1"/>
              </p:cNvSpPr>
              <p:nvPr/>
            </p:nvSpPr>
            <p:spPr bwMode="auto">
              <a:xfrm>
                <a:off x="5774" y="2096"/>
                <a:ext cx="96" cy="42"/>
              </a:xfrm>
              <a:custGeom>
                <a:avLst/>
                <a:gdLst>
                  <a:gd name="T0" fmla="*/ 320 w 426"/>
                  <a:gd name="T1" fmla="*/ 187 h 188"/>
                  <a:gd name="T2" fmla="*/ 0 w 426"/>
                  <a:gd name="T3" fmla="*/ 0 h 188"/>
                  <a:gd name="T4" fmla="*/ 425 w 426"/>
                  <a:gd name="T5" fmla="*/ 3 h 188"/>
                  <a:gd name="T6" fmla="*/ 320 w 426"/>
                  <a:gd name="T7" fmla="*/ 187 h 188"/>
                </a:gdLst>
                <a:ahLst/>
                <a:cxnLst>
                  <a:cxn ang="0">
                    <a:pos x="T0" y="T1"/>
                  </a:cxn>
                  <a:cxn ang="0">
                    <a:pos x="T2" y="T3"/>
                  </a:cxn>
                  <a:cxn ang="0">
                    <a:pos x="T4" y="T5"/>
                  </a:cxn>
                  <a:cxn ang="0">
                    <a:pos x="T6" y="T7"/>
                  </a:cxn>
                </a:cxnLst>
                <a:rect l="0" t="0" r="r" b="b"/>
                <a:pathLst>
                  <a:path w="426" h="188">
                    <a:moveTo>
                      <a:pt x="320" y="187"/>
                    </a:moveTo>
                    <a:lnTo>
                      <a:pt x="0" y="0"/>
                    </a:lnTo>
                    <a:lnTo>
                      <a:pt x="425" y="3"/>
                    </a:lnTo>
                    <a:lnTo>
                      <a:pt x="320" y="187"/>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67" name="Freeform 171"/>
              <p:cNvSpPr>
                <a:spLocks noChangeArrowheads="1"/>
              </p:cNvSpPr>
              <p:nvPr/>
            </p:nvSpPr>
            <p:spPr bwMode="auto">
              <a:xfrm>
                <a:off x="5709" y="2075"/>
                <a:ext cx="196" cy="86"/>
              </a:xfrm>
              <a:custGeom>
                <a:avLst/>
                <a:gdLst>
                  <a:gd name="T0" fmla="*/ 0 w 869"/>
                  <a:gd name="T1" fmla="*/ 0 h 383"/>
                  <a:gd name="T2" fmla="*/ 665 w 869"/>
                  <a:gd name="T3" fmla="*/ 382 h 383"/>
                  <a:gd name="T4" fmla="*/ 868 w 869"/>
                  <a:gd name="T5" fmla="*/ 34 h 383"/>
                  <a:gd name="T6" fmla="*/ 0 w 869"/>
                  <a:gd name="T7" fmla="*/ 0 h 383"/>
                </a:gdLst>
                <a:ahLst/>
                <a:cxnLst>
                  <a:cxn ang="0">
                    <a:pos x="T0" y="T1"/>
                  </a:cxn>
                  <a:cxn ang="0">
                    <a:pos x="T2" y="T3"/>
                  </a:cxn>
                  <a:cxn ang="0">
                    <a:pos x="T4" y="T5"/>
                  </a:cxn>
                  <a:cxn ang="0">
                    <a:pos x="T6" y="T7"/>
                  </a:cxn>
                </a:cxnLst>
                <a:rect l="0" t="0" r="r" b="b"/>
                <a:pathLst>
                  <a:path w="869" h="383">
                    <a:moveTo>
                      <a:pt x="0" y="0"/>
                    </a:moveTo>
                    <a:lnTo>
                      <a:pt x="665" y="382"/>
                    </a:lnTo>
                    <a:lnTo>
                      <a:pt x="868" y="34"/>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68" name="Freeform 172"/>
              <p:cNvSpPr>
                <a:spLocks noChangeArrowheads="1"/>
              </p:cNvSpPr>
              <p:nvPr/>
            </p:nvSpPr>
            <p:spPr bwMode="auto">
              <a:xfrm>
                <a:off x="5689" y="2096"/>
                <a:ext cx="158" cy="105"/>
              </a:xfrm>
              <a:custGeom>
                <a:avLst/>
                <a:gdLst>
                  <a:gd name="T0" fmla="*/ 51 w 703"/>
                  <a:gd name="T1" fmla="*/ 0 h 468"/>
                  <a:gd name="T2" fmla="*/ 0 w 703"/>
                  <a:gd name="T3" fmla="*/ 88 h 468"/>
                  <a:gd name="T4" fmla="*/ 650 w 703"/>
                  <a:gd name="T5" fmla="*/ 467 h 468"/>
                  <a:gd name="T6" fmla="*/ 702 w 703"/>
                  <a:gd name="T7" fmla="*/ 376 h 468"/>
                  <a:gd name="T8" fmla="*/ 51 w 703"/>
                  <a:gd name="T9" fmla="*/ 0 h 468"/>
                </a:gdLst>
                <a:ahLst/>
                <a:cxnLst>
                  <a:cxn ang="0">
                    <a:pos x="T0" y="T1"/>
                  </a:cxn>
                  <a:cxn ang="0">
                    <a:pos x="T2" y="T3"/>
                  </a:cxn>
                  <a:cxn ang="0">
                    <a:pos x="T4" y="T5"/>
                  </a:cxn>
                  <a:cxn ang="0">
                    <a:pos x="T6" y="T7"/>
                  </a:cxn>
                  <a:cxn ang="0">
                    <a:pos x="T8" y="T9"/>
                  </a:cxn>
                </a:cxnLst>
                <a:rect l="0" t="0" r="r" b="b"/>
                <a:pathLst>
                  <a:path w="703" h="468">
                    <a:moveTo>
                      <a:pt x="51" y="0"/>
                    </a:moveTo>
                    <a:lnTo>
                      <a:pt x="0" y="88"/>
                    </a:lnTo>
                    <a:lnTo>
                      <a:pt x="650" y="467"/>
                    </a:lnTo>
                    <a:lnTo>
                      <a:pt x="702" y="376"/>
                    </a:lnTo>
                    <a:lnTo>
                      <a:pt x="5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69" name="Freeform 173"/>
              <p:cNvSpPr>
                <a:spLocks noChangeArrowheads="1"/>
              </p:cNvSpPr>
              <p:nvPr/>
            </p:nvSpPr>
            <p:spPr bwMode="auto">
              <a:xfrm>
                <a:off x="5689" y="2096"/>
                <a:ext cx="158" cy="105"/>
              </a:xfrm>
              <a:custGeom>
                <a:avLst/>
                <a:gdLst>
                  <a:gd name="T0" fmla="*/ 51 w 703"/>
                  <a:gd name="T1" fmla="*/ 0 h 468"/>
                  <a:gd name="T2" fmla="*/ 0 w 703"/>
                  <a:gd name="T3" fmla="*/ 88 h 468"/>
                  <a:gd name="T4" fmla="*/ 650 w 703"/>
                  <a:gd name="T5" fmla="*/ 467 h 468"/>
                  <a:gd name="T6" fmla="*/ 702 w 703"/>
                  <a:gd name="T7" fmla="*/ 376 h 468"/>
                  <a:gd name="T8" fmla="*/ 51 w 703"/>
                  <a:gd name="T9" fmla="*/ 0 h 468"/>
                </a:gdLst>
                <a:ahLst/>
                <a:cxnLst>
                  <a:cxn ang="0">
                    <a:pos x="T0" y="T1"/>
                  </a:cxn>
                  <a:cxn ang="0">
                    <a:pos x="T2" y="T3"/>
                  </a:cxn>
                  <a:cxn ang="0">
                    <a:pos x="T4" y="T5"/>
                  </a:cxn>
                  <a:cxn ang="0">
                    <a:pos x="T6" y="T7"/>
                  </a:cxn>
                  <a:cxn ang="0">
                    <a:pos x="T8" y="T9"/>
                  </a:cxn>
                </a:cxnLst>
                <a:rect l="0" t="0" r="r" b="b"/>
                <a:pathLst>
                  <a:path w="703" h="468">
                    <a:moveTo>
                      <a:pt x="51" y="0"/>
                    </a:moveTo>
                    <a:lnTo>
                      <a:pt x="0" y="88"/>
                    </a:lnTo>
                    <a:lnTo>
                      <a:pt x="650" y="467"/>
                    </a:lnTo>
                    <a:lnTo>
                      <a:pt x="702" y="376"/>
                    </a:lnTo>
                    <a:lnTo>
                      <a:pt x="51"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70" name="Freeform 174"/>
              <p:cNvSpPr>
                <a:spLocks noChangeArrowheads="1"/>
              </p:cNvSpPr>
              <p:nvPr/>
            </p:nvSpPr>
            <p:spPr bwMode="auto">
              <a:xfrm>
                <a:off x="6147" y="497"/>
                <a:ext cx="139" cy="113"/>
              </a:xfrm>
              <a:custGeom>
                <a:avLst/>
                <a:gdLst>
                  <a:gd name="T0" fmla="*/ 181 w 618"/>
                  <a:gd name="T1" fmla="*/ 0 h 504"/>
                  <a:gd name="T2" fmla="*/ 181 w 618"/>
                  <a:gd name="T3" fmla="*/ 0 h 504"/>
                  <a:gd name="T4" fmla="*/ 0 w 618"/>
                  <a:gd name="T5" fmla="*/ 48 h 504"/>
                  <a:gd name="T6" fmla="*/ 0 w 618"/>
                  <a:gd name="T7" fmla="*/ 501 h 504"/>
                  <a:gd name="T8" fmla="*/ 161 w 618"/>
                  <a:gd name="T9" fmla="*/ 455 h 504"/>
                  <a:gd name="T10" fmla="*/ 300 w 618"/>
                  <a:gd name="T11" fmla="*/ 503 h 504"/>
                  <a:gd name="T12" fmla="*/ 617 w 618"/>
                  <a:gd name="T13" fmla="*/ 501 h 504"/>
                  <a:gd name="T14" fmla="*/ 617 w 618"/>
                  <a:gd name="T15" fmla="*/ 48 h 504"/>
                  <a:gd name="T16" fmla="*/ 309 w 618"/>
                  <a:gd name="T17" fmla="*/ 48 h 504"/>
                  <a:gd name="T18" fmla="*/ 181 w 618"/>
                  <a:gd name="T19"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8" h="504">
                    <a:moveTo>
                      <a:pt x="181" y="0"/>
                    </a:moveTo>
                    <a:lnTo>
                      <a:pt x="181" y="0"/>
                    </a:lnTo>
                    <a:cubicBezTo>
                      <a:pt x="88" y="0"/>
                      <a:pt x="0" y="48"/>
                      <a:pt x="0" y="48"/>
                    </a:cubicBezTo>
                    <a:cubicBezTo>
                      <a:pt x="0" y="501"/>
                      <a:pt x="0" y="501"/>
                      <a:pt x="0" y="501"/>
                    </a:cubicBezTo>
                    <a:cubicBezTo>
                      <a:pt x="63" y="467"/>
                      <a:pt x="116" y="455"/>
                      <a:pt x="161" y="455"/>
                    </a:cubicBezTo>
                    <a:cubicBezTo>
                      <a:pt x="252" y="455"/>
                      <a:pt x="300" y="503"/>
                      <a:pt x="300" y="503"/>
                    </a:cubicBezTo>
                    <a:cubicBezTo>
                      <a:pt x="617" y="501"/>
                      <a:pt x="617" y="501"/>
                      <a:pt x="617" y="501"/>
                    </a:cubicBezTo>
                    <a:cubicBezTo>
                      <a:pt x="617" y="48"/>
                      <a:pt x="617" y="48"/>
                      <a:pt x="617" y="48"/>
                    </a:cubicBezTo>
                    <a:cubicBezTo>
                      <a:pt x="309" y="48"/>
                      <a:pt x="309" y="48"/>
                      <a:pt x="309" y="48"/>
                    </a:cubicBezTo>
                    <a:cubicBezTo>
                      <a:pt x="272" y="12"/>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71" name="Freeform 175"/>
              <p:cNvSpPr>
                <a:spLocks noChangeArrowheads="1"/>
              </p:cNvSpPr>
              <p:nvPr/>
            </p:nvSpPr>
            <p:spPr bwMode="auto">
              <a:xfrm>
                <a:off x="6250" y="972"/>
                <a:ext cx="139" cy="114"/>
              </a:xfrm>
              <a:custGeom>
                <a:avLst/>
                <a:gdLst>
                  <a:gd name="T0" fmla="*/ 181 w 617"/>
                  <a:gd name="T1" fmla="*/ 0 h 507"/>
                  <a:gd name="T2" fmla="*/ 181 w 617"/>
                  <a:gd name="T3" fmla="*/ 0 h 507"/>
                  <a:gd name="T4" fmla="*/ 0 w 617"/>
                  <a:gd name="T5" fmla="*/ 50 h 507"/>
                  <a:gd name="T6" fmla="*/ 0 w 617"/>
                  <a:gd name="T7" fmla="*/ 500 h 507"/>
                  <a:gd name="T8" fmla="*/ 161 w 617"/>
                  <a:gd name="T9" fmla="*/ 455 h 507"/>
                  <a:gd name="T10" fmla="*/ 302 w 617"/>
                  <a:gd name="T11" fmla="*/ 506 h 507"/>
                  <a:gd name="T12" fmla="*/ 616 w 617"/>
                  <a:gd name="T13" fmla="*/ 503 h 507"/>
                  <a:gd name="T14" fmla="*/ 616 w 617"/>
                  <a:gd name="T15" fmla="*/ 50 h 507"/>
                  <a:gd name="T16" fmla="*/ 308 w 617"/>
                  <a:gd name="T17" fmla="*/ 50 h 507"/>
                  <a:gd name="T18" fmla="*/ 181 w 617"/>
                  <a:gd name="T1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507">
                    <a:moveTo>
                      <a:pt x="181" y="0"/>
                    </a:moveTo>
                    <a:lnTo>
                      <a:pt x="181" y="0"/>
                    </a:lnTo>
                    <a:cubicBezTo>
                      <a:pt x="87" y="0"/>
                      <a:pt x="0" y="50"/>
                      <a:pt x="0" y="50"/>
                    </a:cubicBezTo>
                    <a:cubicBezTo>
                      <a:pt x="0" y="500"/>
                      <a:pt x="0" y="500"/>
                      <a:pt x="0" y="500"/>
                    </a:cubicBezTo>
                    <a:cubicBezTo>
                      <a:pt x="62" y="466"/>
                      <a:pt x="115" y="455"/>
                      <a:pt x="161" y="455"/>
                    </a:cubicBezTo>
                    <a:cubicBezTo>
                      <a:pt x="251" y="455"/>
                      <a:pt x="302" y="506"/>
                      <a:pt x="302" y="506"/>
                    </a:cubicBezTo>
                    <a:cubicBezTo>
                      <a:pt x="616" y="503"/>
                      <a:pt x="616" y="503"/>
                      <a:pt x="616" y="503"/>
                    </a:cubicBezTo>
                    <a:cubicBezTo>
                      <a:pt x="616" y="50"/>
                      <a:pt x="616" y="50"/>
                      <a:pt x="616" y="50"/>
                    </a:cubicBezTo>
                    <a:cubicBezTo>
                      <a:pt x="308" y="50"/>
                      <a:pt x="308" y="50"/>
                      <a:pt x="308" y="50"/>
                    </a:cubicBezTo>
                    <a:cubicBezTo>
                      <a:pt x="271" y="14"/>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72" name="Freeform 176"/>
              <p:cNvSpPr>
                <a:spLocks noChangeArrowheads="1"/>
              </p:cNvSpPr>
              <p:nvPr/>
            </p:nvSpPr>
            <p:spPr bwMode="auto">
              <a:xfrm>
                <a:off x="5301" y="1172"/>
                <a:ext cx="172" cy="166"/>
              </a:xfrm>
              <a:custGeom>
                <a:avLst/>
                <a:gdLst>
                  <a:gd name="T0" fmla="*/ 480 w 764"/>
                  <a:gd name="T1" fmla="*/ 0 h 736"/>
                  <a:gd name="T2" fmla="*/ 480 w 764"/>
                  <a:gd name="T3" fmla="*/ 0 h 736"/>
                  <a:gd name="T4" fmla="*/ 240 w 764"/>
                  <a:gd name="T5" fmla="*/ 193 h 736"/>
                  <a:gd name="T6" fmla="*/ 220 w 764"/>
                  <a:gd name="T7" fmla="*/ 190 h 736"/>
                  <a:gd name="T8" fmla="*/ 0 w 764"/>
                  <a:gd name="T9" fmla="*/ 385 h 736"/>
                  <a:gd name="T10" fmla="*/ 282 w 764"/>
                  <a:gd name="T11" fmla="*/ 735 h 736"/>
                  <a:gd name="T12" fmla="*/ 512 w 764"/>
                  <a:gd name="T13" fmla="*/ 552 h 736"/>
                  <a:gd name="T14" fmla="*/ 520 w 764"/>
                  <a:gd name="T15" fmla="*/ 552 h 736"/>
                  <a:gd name="T16" fmla="*/ 763 w 764"/>
                  <a:gd name="T17" fmla="*/ 351 h 736"/>
                  <a:gd name="T18" fmla="*/ 480 w 764"/>
                  <a:gd name="T1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4" h="736">
                    <a:moveTo>
                      <a:pt x="480" y="0"/>
                    </a:moveTo>
                    <a:lnTo>
                      <a:pt x="480" y="0"/>
                    </a:lnTo>
                    <a:cubicBezTo>
                      <a:pt x="240" y="193"/>
                      <a:pt x="240" y="193"/>
                      <a:pt x="240" y="193"/>
                    </a:cubicBezTo>
                    <a:cubicBezTo>
                      <a:pt x="231" y="193"/>
                      <a:pt x="226" y="190"/>
                      <a:pt x="220" y="190"/>
                    </a:cubicBezTo>
                    <a:cubicBezTo>
                      <a:pt x="76" y="190"/>
                      <a:pt x="0" y="385"/>
                      <a:pt x="0" y="385"/>
                    </a:cubicBezTo>
                    <a:cubicBezTo>
                      <a:pt x="282" y="735"/>
                      <a:pt x="282" y="735"/>
                      <a:pt x="282" y="735"/>
                    </a:cubicBezTo>
                    <a:cubicBezTo>
                      <a:pt x="356" y="563"/>
                      <a:pt x="478" y="552"/>
                      <a:pt x="512" y="552"/>
                    </a:cubicBezTo>
                    <a:cubicBezTo>
                      <a:pt x="517" y="552"/>
                      <a:pt x="520" y="552"/>
                      <a:pt x="520" y="552"/>
                    </a:cubicBezTo>
                    <a:cubicBezTo>
                      <a:pt x="763" y="351"/>
                      <a:pt x="763" y="351"/>
                      <a:pt x="763" y="351"/>
                    </a:cubicBezTo>
                    <a:cubicBezTo>
                      <a:pt x="480" y="0"/>
                      <a:pt x="480" y="0"/>
                      <a:pt x="48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73" name="Freeform 177"/>
              <p:cNvSpPr>
                <a:spLocks noChangeArrowheads="1"/>
              </p:cNvSpPr>
              <p:nvPr/>
            </p:nvSpPr>
            <p:spPr bwMode="auto">
              <a:xfrm>
                <a:off x="5932" y="1828"/>
                <a:ext cx="139" cy="114"/>
              </a:xfrm>
              <a:custGeom>
                <a:avLst/>
                <a:gdLst>
                  <a:gd name="T0" fmla="*/ 181 w 617"/>
                  <a:gd name="T1" fmla="*/ 0 h 507"/>
                  <a:gd name="T2" fmla="*/ 181 w 617"/>
                  <a:gd name="T3" fmla="*/ 0 h 507"/>
                  <a:gd name="T4" fmla="*/ 0 w 617"/>
                  <a:gd name="T5" fmla="*/ 51 h 507"/>
                  <a:gd name="T6" fmla="*/ 0 w 617"/>
                  <a:gd name="T7" fmla="*/ 501 h 507"/>
                  <a:gd name="T8" fmla="*/ 161 w 617"/>
                  <a:gd name="T9" fmla="*/ 458 h 507"/>
                  <a:gd name="T10" fmla="*/ 303 w 617"/>
                  <a:gd name="T11" fmla="*/ 506 h 507"/>
                  <a:gd name="T12" fmla="*/ 616 w 617"/>
                  <a:gd name="T13" fmla="*/ 504 h 507"/>
                  <a:gd name="T14" fmla="*/ 616 w 617"/>
                  <a:gd name="T15" fmla="*/ 51 h 507"/>
                  <a:gd name="T16" fmla="*/ 308 w 617"/>
                  <a:gd name="T17" fmla="*/ 51 h 507"/>
                  <a:gd name="T18" fmla="*/ 181 w 617"/>
                  <a:gd name="T1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507">
                    <a:moveTo>
                      <a:pt x="181" y="0"/>
                    </a:moveTo>
                    <a:lnTo>
                      <a:pt x="181" y="0"/>
                    </a:lnTo>
                    <a:cubicBezTo>
                      <a:pt x="91" y="0"/>
                      <a:pt x="0" y="51"/>
                      <a:pt x="0" y="51"/>
                    </a:cubicBezTo>
                    <a:cubicBezTo>
                      <a:pt x="0" y="501"/>
                      <a:pt x="0" y="501"/>
                      <a:pt x="0" y="501"/>
                    </a:cubicBezTo>
                    <a:cubicBezTo>
                      <a:pt x="65" y="470"/>
                      <a:pt x="119" y="458"/>
                      <a:pt x="161" y="458"/>
                    </a:cubicBezTo>
                    <a:cubicBezTo>
                      <a:pt x="255" y="458"/>
                      <a:pt x="303" y="506"/>
                      <a:pt x="303" y="506"/>
                    </a:cubicBezTo>
                    <a:cubicBezTo>
                      <a:pt x="616" y="504"/>
                      <a:pt x="616" y="504"/>
                      <a:pt x="616" y="504"/>
                    </a:cubicBezTo>
                    <a:cubicBezTo>
                      <a:pt x="616" y="51"/>
                      <a:pt x="616" y="51"/>
                      <a:pt x="616" y="51"/>
                    </a:cubicBezTo>
                    <a:cubicBezTo>
                      <a:pt x="308" y="51"/>
                      <a:pt x="308" y="51"/>
                      <a:pt x="308" y="51"/>
                    </a:cubicBezTo>
                    <a:cubicBezTo>
                      <a:pt x="272" y="14"/>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74" name="Freeform 178"/>
              <p:cNvSpPr>
                <a:spLocks noChangeArrowheads="1"/>
              </p:cNvSpPr>
              <p:nvPr/>
            </p:nvSpPr>
            <p:spPr bwMode="auto">
              <a:xfrm>
                <a:off x="5549" y="725"/>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39"/>
                      <a:pt x="14" y="51"/>
                      <a:pt x="34" y="51"/>
                    </a:cubicBezTo>
                    <a:cubicBezTo>
                      <a:pt x="172" y="51"/>
                      <a:pt x="172" y="51"/>
                      <a:pt x="172" y="51"/>
                    </a:cubicBezTo>
                    <a:cubicBezTo>
                      <a:pt x="190" y="51"/>
                      <a:pt x="206" y="39"/>
                      <a:pt x="206" y="25"/>
                    </a:cubicBezTo>
                    <a:cubicBezTo>
                      <a:pt x="206" y="11"/>
                      <a:pt x="190"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75" name="Freeform 179"/>
              <p:cNvSpPr>
                <a:spLocks noChangeArrowheads="1"/>
              </p:cNvSpPr>
              <p:nvPr/>
            </p:nvSpPr>
            <p:spPr bwMode="auto">
              <a:xfrm>
                <a:off x="5549" y="737"/>
                <a:ext cx="46" cy="10"/>
              </a:xfrm>
              <a:custGeom>
                <a:avLst/>
                <a:gdLst>
                  <a:gd name="T0" fmla="*/ 172 w 207"/>
                  <a:gd name="T1" fmla="*/ 0 h 49"/>
                  <a:gd name="T2" fmla="*/ 172 w 207"/>
                  <a:gd name="T3" fmla="*/ 0 h 49"/>
                  <a:gd name="T4" fmla="*/ 34 w 207"/>
                  <a:gd name="T5" fmla="*/ 0 h 49"/>
                  <a:gd name="T6" fmla="*/ 0 w 207"/>
                  <a:gd name="T7" fmla="*/ 22 h 49"/>
                  <a:gd name="T8" fmla="*/ 34 w 207"/>
                  <a:gd name="T9" fmla="*/ 48 h 49"/>
                  <a:gd name="T10" fmla="*/ 172 w 207"/>
                  <a:gd name="T11" fmla="*/ 48 h 49"/>
                  <a:gd name="T12" fmla="*/ 206 w 207"/>
                  <a:gd name="T13" fmla="*/ 22 h 49"/>
                  <a:gd name="T14" fmla="*/ 172 w 207"/>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49">
                    <a:moveTo>
                      <a:pt x="172" y="0"/>
                    </a:moveTo>
                    <a:lnTo>
                      <a:pt x="172" y="0"/>
                    </a:lnTo>
                    <a:cubicBezTo>
                      <a:pt x="34" y="0"/>
                      <a:pt x="34" y="0"/>
                      <a:pt x="34" y="0"/>
                    </a:cubicBezTo>
                    <a:cubicBezTo>
                      <a:pt x="14" y="0"/>
                      <a:pt x="0" y="11"/>
                      <a:pt x="0" y="22"/>
                    </a:cubicBezTo>
                    <a:cubicBezTo>
                      <a:pt x="0" y="36"/>
                      <a:pt x="14" y="48"/>
                      <a:pt x="34" y="48"/>
                    </a:cubicBezTo>
                    <a:cubicBezTo>
                      <a:pt x="172" y="48"/>
                      <a:pt x="172" y="48"/>
                      <a:pt x="172" y="48"/>
                    </a:cubicBezTo>
                    <a:cubicBezTo>
                      <a:pt x="190" y="48"/>
                      <a:pt x="206" y="36"/>
                      <a:pt x="206" y="22"/>
                    </a:cubicBezTo>
                    <a:cubicBezTo>
                      <a:pt x="206" y="11"/>
                      <a:pt x="190"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76" name="Freeform 180"/>
              <p:cNvSpPr>
                <a:spLocks noChangeArrowheads="1"/>
              </p:cNvSpPr>
              <p:nvPr/>
            </p:nvSpPr>
            <p:spPr bwMode="auto">
              <a:xfrm>
                <a:off x="5558" y="749"/>
                <a:ext cx="27" cy="11"/>
              </a:xfrm>
              <a:custGeom>
                <a:avLst/>
                <a:gdLst>
                  <a:gd name="T0" fmla="*/ 104 w 125"/>
                  <a:gd name="T1" fmla="*/ 0 h 52"/>
                  <a:gd name="T2" fmla="*/ 104 w 125"/>
                  <a:gd name="T3" fmla="*/ 0 h 52"/>
                  <a:gd name="T4" fmla="*/ 22 w 125"/>
                  <a:gd name="T5" fmla="*/ 0 h 52"/>
                  <a:gd name="T6" fmla="*/ 0 w 125"/>
                  <a:gd name="T7" fmla="*/ 25 h 52"/>
                  <a:gd name="T8" fmla="*/ 22 w 125"/>
                  <a:gd name="T9" fmla="*/ 51 h 52"/>
                  <a:gd name="T10" fmla="*/ 104 w 125"/>
                  <a:gd name="T11" fmla="*/ 51 h 52"/>
                  <a:gd name="T12" fmla="*/ 124 w 125"/>
                  <a:gd name="T13" fmla="*/ 25 h 52"/>
                  <a:gd name="T14" fmla="*/ 104 w 125"/>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52">
                    <a:moveTo>
                      <a:pt x="104" y="0"/>
                    </a:moveTo>
                    <a:lnTo>
                      <a:pt x="104" y="0"/>
                    </a:lnTo>
                    <a:cubicBezTo>
                      <a:pt x="22" y="0"/>
                      <a:pt x="22" y="0"/>
                      <a:pt x="22" y="0"/>
                    </a:cubicBezTo>
                    <a:cubicBezTo>
                      <a:pt x="11" y="0"/>
                      <a:pt x="0" y="11"/>
                      <a:pt x="0" y="25"/>
                    </a:cubicBezTo>
                    <a:cubicBezTo>
                      <a:pt x="0" y="39"/>
                      <a:pt x="11" y="51"/>
                      <a:pt x="22" y="51"/>
                    </a:cubicBezTo>
                    <a:cubicBezTo>
                      <a:pt x="104" y="51"/>
                      <a:pt x="104" y="51"/>
                      <a:pt x="104" y="51"/>
                    </a:cubicBezTo>
                    <a:cubicBezTo>
                      <a:pt x="116" y="51"/>
                      <a:pt x="124" y="39"/>
                      <a:pt x="124" y="25"/>
                    </a:cubicBezTo>
                    <a:cubicBezTo>
                      <a:pt x="124" y="11"/>
                      <a:pt x="116" y="0"/>
                      <a:pt x="10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77" name="Freeform 181"/>
              <p:cNvSpPr>
                <a:spLocks noChangeArrowheads="1"/>
              </p:cNvSpPr>
              <p:nvPr/>
            </p:nvSpPr>
            <p:spPr bwMode="auto">
              <a:xfrm>
                <a:off x="5471" y="545"/>
                <a:ext cx="199" cy="177"/>
              </a:xfrm>
              <a:custGeom>
                <a:avLst/>
                <a:gdLst>
                  <a:gd name="T0" fmla="*/ 659 w 880"/>
                  <a:gd name="T1" fmla="*/ 398 h 786"/>
                  <a:gd name="T2" fmla="*/ 659 w 880"/>
                  <a:gd name="T3" fmla="*/ 398 h 786"/>
                  <a:gd name="T4" fmla="*/ 532 w 880"/>
                  <a:gd name="T5" fmla="*/ 84 h 786"/>
                  <a:gd name="T6" fmla="*/ 659 w 880"/>
                  <a:gd name="T7" fmla="*/ 398 h 786"/>
                  <a:gd name="T8" fmla="*/ 449 w 880"/>
                  <a:gd name="T9" fmla="*/ 0 h 786"/>
                  <a:gd name="T10" fmla="*/ 449 w 880"/>
                  <a:gd name="T11" fmla="*/ 0 h 786"/>
                  <a:gd name="T12" fmla="*/ 441 w 880"/>
                  <a:gd name="T13" fmla="*/ 0 h 786"/>
                  <a:gd name="T14" fmla="*/ 432 w 880"/>
                  <a:gd name="T15" fmla="*/ 0 h 786"/>
                  <a:gd name="T16" fmla="*/ 432 w 880"/>
                  <a:gd name="T17" fmla="*/ 0 h 786"/>
                  <a:gd name="T18" fmla="*/ 223 w 880"/>
                  <a:gd name="T19" fmla="*/ 545 h 786"/>
                  <a:gd name="T20" fmla="*/ 336 w 880"/>
                  <a:gd name="T21" fmla="*/ 785 h 786"/>
                  <a:gd name="T22" fmla="*/ 441 w 880"/>
                  <a:gd name="T23" fmla="*/ 785 h 786"/>
                  <a:gd name="T24" fmla="*/ 458 w 880"/>
                  <a:gd name="T25" fmla="*/ 785 h 786"/>
                  <a:gd name="T26" fmla="*/ 551 w 880"/>
                  <a:gd name="T27" fmla="*/ 785 h 786"/>
                  <a:gd name="T28" fmla="*/ 661 w 880"/>
                  <a:gd name="T29" fmla="*/ 545 h 786"/>
                  <a:gd name="T30" fmla="*/ 449 w 880"/>
                  <a:gd name="T31" fmla="*/ 0 h 786"/>
                  <a:gd name="T32" fmla="*/ 449 w 880"/>
                  <a:gd name="T33" fmla="*/ 0 h 786"/>
                  <a:gd name="T34" fmla="*/ 659 w 880"/>
                  <a:gd name="T35" fmla="*/ 398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0" h="786">
                    <a:moveTo>
                      <a:pt x="659" y="398"/>
                    </a:moveTo>
                    <a:lnTo>
                      <a:pt x="659" y="398"/>
                    </a:lnTo>
                    <a:cubicBezTo>
                      <a:pt x="732" y="197"/>
                      <a:pt x="532" y="84"/>
                      <a:pt x="532" y="84"/>
                    </a:cubicBezTo>
                    <a:cubicBezTo>
                      <a:pt x="828" y="132"/>
                      <a:pt x="659" y="398"/>
                      <a:pt x="659" y="398"/>
                    </a:cubicBezTo>
                    <a:lnTo>
                      <a:pt x="449" y="0"/>
                    </a:lnTo>
                    <a:lnTo>
                      <a:pt x="449" y="0"/>
                    </a:lnTo>
                    <a:cubicBezTo>
                      <a:pt x="449" y="0"/>
                      <a:pt x="444" y="0"/>
                      <a:pt x="441" y="0"/>
                    </a:cubicBezTo>
                    <a:cubicBezTo>
                      <a:pt x="438" y="0"/>
                      <a:pt x="449" y="0"/>
                      <a:pt x="432" y="0"/>
                    </a:cubicBezTo>
                    <a:lnTo>
                      <a:pt x="432" y="0"/>
                    </a:lnTo>
                    <a:cubicBezTo>
                      <a:pt x="0" y="11"/>
                      <a:pt x="104" y="437"/>
                      <a:pt x="223" y="545"/>
                    </a:cubicBezTo>
                    <a:cubicBezTo>
                      <a:pt x="342" y="650"/>
                      <a:pt x="336" y="785"/>
                      <a:pt x="336" y="785"/>
                    </a:cubicBezTo>
                    <a:cubicBezTo>
                      <a:pt x="441" y="785"/>
                      <a:pt x="441" y="785"/>
                      <a:pt x="441" y="785"/>
                    </a:cubicBezTo>
                    <a:cubicBezTo>
                      <a:pt x="458" y="785"/>
                      <a:pt x="458" y="785"/>
                      <a:pt x="458" y="785"/>
                    </a:cubicBezTo>
                    <a:cubicBezTo>
                      <a:pt x="551" y="785"/>
                      <a:pt x="551" y="785"/>
                      <a:pt x="551" y="785"/>
                    </a:cubicBezTo>
                    <a:cubicBezTo>
                      <a:pt x="551" y="785"/>
                      <a:pt x="543" y="650"/>
                      <a:pt x="661" y="545"/>
                    </a:cubicBezTo>
                    <a:cubicBezTo>
                      <a:pt x="781" y="437"/>
                      <a:pt x="879" y="11"/>
                      <a:pt x="449" y="0"/>
                    </a:cubicBezTo>
                    <a:lnTo>
                      <a:pt x="449" y="0"/>
                    </a:lnTo>
                    <a:lnTo>
                      <a:pt x="659" y="39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78" name="Freeform 182"/>
              <p:cNvSpPr>
                <a:spLocks noChangeArrowheads="1"/>
              </p:cNvSpPr>
              <p:nvPr/>
            </p:nvSpPr>
            <p:spPr bwMode="auto">
              <a:xfrm>
                <a:off x="6487" y="870"/>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40"/>
                      <a:pt x="14" y="51"/>
                      <a:pt x="34" y="51"/>
                    </a:cubicBezTo>
                    <a:cubicBezTo>
                      <a:pt x="172" y="51"/>
                      <a:pt x="172" y="51"/>
                      <a:pt x="172" y="51"/>
                    </a:cubicBezTo>
                    <a:cubicBezTo>
                      <a:pt x="192" y="51"/>
                      <a:pt x="206" y="40"/>
                      <a:pt x="206" y="25"/>
                    </a:cubicBezTo>
                    <a:cubicBezTo>
                      <a:pt x="206" y="11"/>
                      <a:pt x="192"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79" name="Freeform 183"/>
              <p:cNvSpPr>
                <a:spLocks noChangeArrowheads="1"/>
              </p:cNvSpPr>
              <p:nvPr/>
            </p:nvSpPr>
            <p:spPr bwMode="auto">
              <a:xfrm>
                <a:off x="6487" y="882"/>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39"/>
                      <a:pt x="14" y="51"/>
                      <a:pt x="34" y="51"/>
                    </a:cubicBezTo>
                    <a:cubicBezTo>
                      <a:pt x="172" y="51"/>
                      <a:pt x="172" y="51"/>
                      <a:pt x="172" y="51"/>
                    </a:cubicBezTo>
                    <a:cubicBezTo>
                      <a:pt x="192" y="51"/>
                      <a:pt x="206" y="39"/>
                      <a:pt x="206" y="25"/>
                    </a:cubicBezTo>
                    <a:cubicBezTo>
                      <a:pt x="206" y="11"/>
                      <a:pt x="192"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80" name="Freeform 184"/>
              <p:cNvSpPr>
                <a:spLocks noChangeArrowheads="1"/>
              </p:cNvSpPr>
              <p:nvPr/>
            </p:nvSpPr>
            <p:spPr bwMode="auto">
              <a:xfrm>
                <a:off x="6497" y="894"/>
                <a:ext cx="28" cy="11"/>
              </a:xfrm>
              <a:custGeom>
                <a:avLst/>
                <a:gdLst>
                  <a:gd name="T0" fmla="*/ 102 w 126"/>
                  <a:gd name="T1" fmla="*/ 0 h 51"/>
                  <a:gd name="T2" fmla="*/ 102 w 126"/>
                  <a:gd name="T3" fmla="*/ 0 h 51"/>
                  <a:gd name="T4" fmla="*/ 20 w 126"/>
                  <a:gd name="T5" fmla="*/ 0 h 51"/>
                  <a:gd name="T6" fmla="*/ 0 w 126"/>
                  <a:gd name="T7" fmla="*/ 25 h 51"/>
                  <a:gd name="T8" fmla="*/ 20 w 126"/>
                  <a:gd name="T9" fmla="*/ 50 h 51"/>
                  <a:gd name="T10" fmla="*/ 102 w 126"/>
                  <a:gd name="T11" fmla="*/ 50 h 51"/>
                  <a:gd name="T12" fmla="*/ 125 w 126"/>
                  <a:gd name="T13" fmla="*/ 25 h 51"/>
                  <a:gd name="T14" fmla="*/ 102 w 126"/>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51">
                    <a:moveTo>
                      <a:pt x="102" y="0"/>
                    </a:moveTo>
                    <a:lnTo>
                      <a:pt x="102" y="0"/>
                    </a:lnTo>
                    <a:cubicBezTo>
                      <a:pt x="20" y="0"/>
                      <a:pt x="20" y="0"/>
                      <a:pt x="20" y="0"/>
                    </a:cubicBezTo>
                    <a:cubicBezTo>
                      <a:pt x="9" y="0"/>
                      <a:pt x="0" y="11"/>
                      <a:pt x="0" y="25"/>
                    </a:cubicBezTo>
                    <a:cubicBezTo>
                      <a:pt x="0" y="39"/>
                      <a:pt x="9" y="50"/>
                      <a:pt x="20" y="50"/>
                    </a:cubicBezTo>
                    <a:cubicBezTo>
                      <a:pt x="102" y="50"/>
                      <a:pt x="102" y="50"/>
                      <a:pt x="102" y="50"/>
                    </a:cubicBezTo>
                    <a:cubicBezTo>
                      <a:pt x="113" y="50"/>
                      <a:pt x="125" y="39"/>
                      <a:pt x="125" y="25"/>
                    </a:cubicBezTo>
                    <a:cubicBezTo>
                      <a:pt x="125" y="11"/>
                      <a:pt x="113" y="0"/>
                      <a:pt x="10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81" name="Freeform 185"/>
              <p:cNvSpPr>
                <a:spLocks noChangeArrowheads="1"/>
              </p:cNvSpPr>
              <p:nvPr/>
            </p:nvSpPr>
            <p:spPr bwMode="auto">
              <a:xfrm>
                <a:off x="6410" y="690"/>
                <a:ext cx="199" cy="177"/>
              </a:xfrm>
              <a:custGeom>
                <a:avLst/>
                <a:gdLst>
                  <a:gd name="T0" fmla="*/ 659 w 883"/>
                  <a:gd name="T1" fmla="*/ 399 h 787"/>
                  <a:gd name="T2" fmla="*/ 659 w 883"/>
                  <a:gd name="T3" fmla="*/ 399 h 787"/>
                  <a:gd name="T4" fmla="*/ 534 w 883"/>
                  <a:gd name="T5" fmla="*/ 88 h 787"/>
                  <a:gd name="T6" fmla="*/ 659 w 883"/>
                  <a:gd name="T7" fmla="*/ 399 h 787"/>
                  <a:gd name="T8" fmla="*/ 449 w 883"/>
                  <a:gd name="T9" fmla="*/ 0 h 787"/>
                  <a:gd name="T10" fmla="*/ 449 w 883"/>
                  <a:gd name="T11" fmla="*/ 0 h 787"/>
                  <a:gd name="T12" fmla="*/ 441 w 883"/>
                  <a:gd name="T13" fmla="*/ 0 h 787"/>
                  <a:gd name="T14" fmla="*/ 432 w 883"/>
                  <a:gd name="T15" fmla="*/ 0 h 787"/>
                  <a:gd name="T16" fmla="*/ 432 w 883"/>
                  <a:gd name="T17" fmla="*/ 0 h 787"/>
                  <a:gd name="T18" fmla="*/ 223 w 883"/>
                  <a:gd name="T19" fmla="*/ 546 h 787"/>
                  <a:gd name="T20" fmla="*/ 336 w 883"/>
                  <a:gd name="T21" fmla="*/ 786 h 787"/>
                  <a:gd name="T22" fmla="*/ 441 w 883"/>
                  <a:gd name="T23" fmla="*/ 786 h 787"/>
                  <a:gd name="T24" fmla="*/ 458 w 883"/>
                  <a:gd name="T25" fmla="*/ 786 h 787"/>
                  <a:gd name="T26" fmla="*/ 554 w 883"/>
                  <a:gd name="T27" fmla="*/ 786 h 787"/>
                  <a:gd name="T28" fmla="*/ 664 w 883"/>
                  <a:gd name="T29" fmla="*/ 546 h 787"/>
                  <a:gd name="T30" fmla="*/ 449 w 883"/>
                  <a:gd name="T31" fmla="*/ 0 h 787"/>
                  <a:gd name="T32" fmla="*/ 449 w 883"/>
                  <a:gd name="T33" fmla="*/ 0 h 787"/>
                  <a:gd name="T34" fmla="*/ 659 w 883"/>
                  <a:gd name="T35" fmla="*/ 39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3" h="787">
                    <a:moveTo>
                      <a:pt x="659" y="399"/>
                    </a:moveTo>
                    <a:lnTo>
                      <a:pt x="659" y="399"/>
                    </a:lnTo>
                    <a:cubicBezTo>
                      <a:pt x="732" y="198"/>
                      <a:pt x="534" y="88"/>
                      <a:pt x="534" y="88"/>
                    </a:cubicBezTo>
                    <a:cubicBezTo>
                      <a:pt x="828" y="133"/>
                      <a:pt x="659" y="399"/>
                      <a:pt x="659" y="399"/>
                    </a:cubicBezTo>
                    <a:lnTo>
                      <a:pt x="449" y="0"/>
                    </a:lnTo>
                    <a:lnTo>
                      <a:pt x="449" y="0"/>
                    </a:lnTo>
                    <a:cubicBezTo>
                      <a:pt x="449" y="0"/>
                      <a:pt x="444" y="0"/>
                      <a:pt x="441" y="0"/>
                    </a:cubicBezTo>
                    <a:cubicBezTo>
                      <a:pt x="438" y="0"/>
                      <a:pt x="449" y="0"/>
                      <a:pt x="432" y="0"/>
                    </a:cubicBezTo>
                    <a:lnTo>
                      <a:pt x="432" y="0"/>
                    </a:lnTo>
                    <a:cubicBezTo>
                      <a:pt x="0" y="12"/>
                      <a:pt x="104" y="442"/>
                      <a:pt x="223" y="546"/>
                    </a:cubicBezTo>
                    <a:cubicBezTo>
                      <a:pt x="342" y="654"/>
                      <a:pt x="336" y="786"/>
                      <a:pt x="336" y="786"/>
                    </a:cubicBezTo>
                    <a:cubicBezTo>
                      <a:pt x="441" y="786"/>
                      <a:pt x="441" y="786"/>
                      <a:pt x="441" y="786"/>
                    </a:cubicBezTo>
                    <a:cubicBezTo>
                      <a:pt x="458" y="786"/>
                      <a:pt x="458" y="786"/>
                      <a:pt x="458" y="786"/>
                    </a:cubicBezTo>
                    <a:cubicBezTo>
                      <a:pt x="554" y="786"/>
                      <a:pt x="554" y="786"/>
                      <a:pt x="554" y="786"/>
                    </a:cubicBezTo>
                    <a:cubicBezTo>
                      <a:pt x="554" y="786"/>
                      <a:pt x="545" y="654"/>
                      <a:pt x="664" y="546"/>
                    </a:cubicBezTo>
                    <a:cubicBezTo>
                      <a:pt x="780" y="442"/>
                      <a:pt x="882" y="12"/>
                      <a:pt x="449" y="0"/>
                    </a:cubicBezTo>
                    <a:lnTo>
                      <a:pt x="449" y="0"/>
                    </a:lnTo>
                    <a:lnTo>
                      <a:pt x="659" y="3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82" name="Freeform 186"/>
              <p:cNvSpPr>
                <a:spLocks noChangeArrowheads="1"/>
              </p:cNvSpPr>
              <p:nvPr/>
            </p:nvSpPr>
            <p:spPr bwMode="auto">
              <a:xfrm>
                <a:off x="5283" y="1939"/>
                <a:ext cx="46" cy="11"/>
              </a:xfrm>
              <a:custGeom>
                <a:avLst/>
                <a:gdLst>
                  <a:gd name="T0" fmla="*/ 172 w 207"/>
                  <a:gd name="T1" fmla="*/ 0 h 52"/>
                  <a:gd name="T2" fmla="*/ 172 w 207"/>
                  <a:gd name="T3" fmla="*/ 0 h 52"/>
                  <a:gd name="T4" fmla="*/ 34 w 207"/>
                  <a:gd name="T5" fmla="*/ 0 h 52"/>
                  <a:gd name="T6" fmla="*/ 0 w 207"/>
                  <a:gd name="T7" fmla="*/ 26 h 52"/>
                  <a:gd name="T8" fmla="*/ 34 w 207"/>
                  <a:gd name="T9" fmla="*/ 51 h 52"/>
                  <a:gd name="T10" fmla="*/ 172 w 207"/>
                  <a:gd name="T11" fmla="*/ 51 h 52"/>
                  <a:gd name="T12" fmla="*/ 206 w 207"/>
                  <a:gd name="T13" fmla="*/ 26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2"/>
                      <a:pt x="0" y="26"/>
                    </a:cubicBezTo>
                    <a:cubicBezTo>
                      <a:pt x="0" y="40"/>
                      <a:pt x="14" y="51"/>
                      <a:pt x="34" y="51"/>
                    </a:cubicBezTo>
                    <a:cubicBezTo>
                      <a:pt x="172" y="51"/>
                      <a:pt x="172" y="51"/>
                      <a:pt x="172" y="51"/>
                    </a:cubicBezTo>
                    <a:cubicBezTo>
                      <a:pt x="189" y="51"/>
                      <a:pt x="206" y="40"/>
                      <a:pt x="206" y="26"/>
                    </a:cubicBezTo>
                    <a:cubicBezTo>
                      <a:pt x="206" y="12"/>
                      <a:pt x="189"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83" name="Freeform 187"/>
              <p:cNvSpPr>
                <a:spLocks noChangeArrowheads="1"/>
              </p:cNvSpPr>
              <p:nvPr/>
            </p:nvSpPr>
            <p:spPr bwMode="auto">
              <a:xfrm>
                <a:off x="5283" y="1952"/>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40"/>
                      <a:pt x="14" y="51"/>
                      <a:pt x="34" y="51"/>
                    </a:cubicBezTo>
                    <a:cubicBezTo>
                      <a:pt x="172" y="51"/>
                      <a:pt x="172" y="51"/>
                      <a:pt x="172" y="51"/>
                    </a:cubicBezTo>
                    <a:cubicBezTo>
                      <a:pt x="189" y="51"/>
                      <a:pt x="206" y="40"/>
                      <a:pt x="206" y="25"/>
                    </a:cubicBezTo>
                    <a:cubicBezTo>
                      <a:pt x="206" y="11"/>
                      <a:pt x="189"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84" name="Freeform 188"/>
              <p:cNvSpPr>
                <a:spLocks noChangeArrowheads="1"/>
              </p:cNvSpPr>
              <p:nvPr/>
            </p:nvSpPr>
            <p:spPr bwMode="auto">
              <a:xfrm>
                <a:off x="5291" y="1964"/>
                <a:ext cx="27" cy="10"/>
              </a:xfrm>
              <a:custGeom>
                <a:avLst/>
                <a:gdLst>
                  <a:gd name="T0" fmla="*/ 105 w 125"/>
                  <a:gd name="T1" fmla="*/ 0 h 49"/>
                  <a:gd name="T2" fmla="*/ 105 w 125"/>
                  <a:gd name="T3" fmla="*/ 0 h 49"/>
                  <a:gd name="T4" fmla="*/ 20 w 125"/>
                  <a:gd name="T5" fmla="*/ 0 h 49"/>
                  <a:gd name="T6" fmla="*/ 0 w 125"/>
                  <a:gd name="T7" fmla="*/ 22 h 49"/>
                  <a:gd name="T8" fmla="*/ 20 w 125"/>
                  <a:gd name="T9" fmla="*/ 48 h 49"/>
                  <a:gd name="T10" fmla="*/ 105 w 125"/>
                  <a:gd name="T11" fmla="*/ 48 h 49"/>
                  <a:gd name="T12" fmla="*/ 124 w 125"/>
                  <a:gd name="T13" fmla="*/ 22 h 49"/>
                  <a:gd name="T14" fmla="*/ 105 w 125"/>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49">
                    <a:moveTo>
                      <a:pt x="105" y="0"/>
                    </a:moveTo>
                    <a:lnTo>
                      <a:pt x="105" y="0"/>
                    </a:lnTo>
                    <a:cubicBezTo>
                      <a:pt x="20" y="0"/>
                      <a:pt x="20" y="0"/>
                      <a:pt x="20" y="0"/>
                    </a:cubicBezTo>
                    <a:cubicBezTo>
                      <a:pt x="9" y="0"/>
                      <a:pt x="0" y="11"/>
                      <a:pt x="0" y="22"/>
                    </a:cubicBezTo>
                    <a:cubicBezTo>
                      <a:pt x="0" y="37"/>
                      <a:pt x="9" y="48"/>
                      <a:pt x="20" y="48"/>
                    </a:cubicBezTo>
                    <a:cubicBezTo>
                      <a:pt x="105" y="48"/>
                      <a:pt x="105" y="48"/>
                      <a:pt x="105" y="48"/>
                    </a:cubicBezTo>
                    <a:cubicBezTo>
                      <a:pt x="116" y="48"/>
                      <a:pt x="124" y="37"/>
                      <a:pt x="124" y="22"/>
                    </a:cubicBezTo>
                    <a:cubicBezTo>
                      <a:pt x="124" y="11"/>
                      <a:pt x="116" y="0"/>
                      <a:pt x="10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85" name="Freeform 189"/>
              <p:cNvSpPr>
                <a:spLocks noChangeArrowheads="1"/>
              </p:cNvSpPr>
              <p:nvPr/>
            </p:nvSpPr>
            <p:spPr bwMode="auto">
              <a:xfrm>
                <a:off x="5205" y="1759"/>
                <a:ext cx="199" cy="177"/>
              </a:xfrm>
              <a:custGeom>
                <a:avLst/>
                <a:gdLst>
                  <a:gd name="T0" fmla="*/ 655 w 880"/>
                  <a:gd name="T1" fmla="*/ 399 h 787"/>
                  <a:gd name="T2" fmla="*/ 655 w 880"/>
                  <a:gd name="T3" fmla="*/ 399 h 787"/>
                  <a:gd name="T4" fmla="*/ 531 w 880"/>
                  <a:gd name="T5" fmla="*/ 84 h 787"/>
                  <a:gd name="T6" fmla="*/ 655 w 880"/>
                  <a:gd name="T7" fmla="*/ 399 h 787"/>
                  <a:gd name="T8" fmla="*/ 449 w 880"/>
                  <a:gd name="T9" fmla="*/ 0 h 787"/>
                  <a:gd name="T10" fmla="*/ 449 w 880"/>
                  <a:gd name="T11" fmla="*/ 0 h 787"/>
                  <a:gd name="T12" fmla="*/ 441 w 880"/>
                  <a:gd name="T13" fmla="*/ 0 h 787"/>
                  <a:gd name="T14" fmla="*/ 432 w 880"/>
                  <a:gd name="T15" fmla="*/ 0 h 787"/>
                  <a:gd name="T16" fmla="*/ 432 w 880"/>
                  <a:gd name="T17" fmla="*/ 0 h 787"/>
                  <a:gd name="T18" fmla="*/ 220 w 880"/>
                  <a:gd name="T19" fmla="*/ 545 h 787"/>
                  <a:gd name="T20" fmla="*/ 336 w 880"/>
                  <a:gd name="T21" fmla="*/ 786 h 787"/>
                  <a:gd name="T22" fmla="*/ 438 w 880"/>
                  <a:gd name="T23" fmla="*/ 786 h 787"/>
                  <a:gd name="T24" fmla="*/ 457 w 880"/>
                  <a:gd name="T25" fmla="*/ 786 h 787"/>
                  <a:gd name="T26" fmla="*/ 551 w 880"/>
                  <a:gd name="T27" fmla="*/ 786 h 787"/>
                  <a:gd name="T28" fmla="*/ 661 w 880"/>
                  <a:gd name="T29" fmla="*/ 545 h 787"/>
                  <a:gd name="T30" fmla="*/ 449 w 880"/>
                  <a:gd name="T31" fmla="*/ 0 h 787"/>
                  <a:gd name="T32" fmla="*/ 449 w 880"/>
                  <a:gd name="T33" fmla="*/ 0 h 787"/>
                  <a:gd name="T34" fmla="*/ 655 w 880"/>
                  <a:gd name="T35" fmla="*/ 39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0" h="787">
                    <a:moveTo>
                      <a:pt x="655" y="399"/>
                    </a:moveTo>
                    <a:lnTo>
                      <a:pt x="655" y="399"/>
                    </a:lnTo>
                    <a:cubicBezTo>
                      <a:pt x="729" y="198"/>
                      <a:pt x="531" y="84"/>
                      <a:pt x="531" y="84"/>
                    </a:cubicBezTo>
                    <a:cubicBezTo>
                      <a:pt x="825" y="133"/>
                      <a:pt x="655" y="399"/>
                      <a:pt x="655" y="399"/>
                    </a:cubicBezTo>
                    <a:lnTo>
                      <a:pt x="449" y="0"/>
                    </a:lnTo>
                    <a:lnTo>
                      <a:pt x="449" y="0"/>
                    </a:lnTo>
                    <a:cubicBezTo>
                      <a:pt x="449" y="0"/>
                      <a:pt x="443" y="0"/>
                      <a:pt x="441" y="0"/>
                    </a:cubicBezTo>
                    <a:cubicBezTo>
                      <a:pt x="435" y="0"/>
                      <a:pt x="449" y="0"/>
                      <a:pt x="432" y="0"/>
                    </a:cubicBezTo>
                    <a:lnTo>
                      <a:pt x="432" y="0"/>
                    </a:lnTo>
                    <a:cubicBezTo>
                      <a:pt x="0" y="11"/>
                      <a:pt x="104" y="441"/>
                      <a:pt x="220" y="545"/>
                    </a:cubicBezTo>
                    <a:cubicBezTo>
                      <a:pt x="339" y="653"/>
                      <a:pt x="336" y="786"/>
                      <a:pt x="336" y="786"/>
                    </a:cubicBezTo>
                    <a:cubicBezTo>
                      <a:pt x="438" y="786"/>
                      <a:pt x="438" y="786"/>
                      <a:pt x="438" y="786"/>
                    </a:cubicBezTo>
                    <a:cubicBezTo>
                      <a:pt x="457" y="786"/>
                      <a:pt x="457" y="786"/>
                      <a:pt x="457" y="786"/>
                    </a:cubicBezTo>
                    <a:cubicBezTo>
                      <a:pt x="551" y="786"/>
                      <a:pt x="551" y="786"/>
                      <a:pt x="551" y="786"/>
                    </a:cubicBezTo>
                    <a:cubicBezTo>
                      <a:pt x="551" y="786"/>
                      <a:pt x="542" y="653"/>
                      <a:pt x="661" y="545"/>
                    </a:cubicBezTo>
                    <a:cubicBezTo>
                      <a:pt x="780" y="441"/>
                      <a:pt x="879" y="11"/>
                      <a:pt x="449" y="0"/>
                    </a:cubicBezTo>
                    <a:lnTo>
                      <a:pt x="449" y="0"/>
                    </a:lnTo>
                    <a:lnTo>
                      <a:pt x="655" y="3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86" name="Freeform 190"/>
              <p:cNvSpPr>
                <a:spLocks noChangeArrowheads="1"/>
              </p:cNvSpPr>
              <p:nvPr/>
            </p:nvSpPr>
            <p:spPr bwMode="auto">
              <a:xfrm>
                <a:off x="5629" y="761"/>
                <a:ext cx="218" cy="219"/>
              </a:xfrm>
              <a:custGeom>
                <a:avLst/>
                <a:gdLst>
                  <a:gd name="T0" fmla="*/ 611 w 966"/>
                  <a:gd name="T1" fmla="*/ 896 h 971"/>
                  <a:gd name="T2" fmla="*/ 611 w 966"/>
                  <a:gd name="T3" fmla="*/ 896 h 971"/>
                  <a:gd name="T4" fmla="*/ 767 w 966"/>
                  <a:gd name="T5" fmla="*/ 789 h 971"/>
                  <a:gd name="T6" fmla="*/ 631 w 966"/>
                  <a:gd name="T7" fmla="*/ 563 h 971"/>
                  <a:gd name="T8" fmla="*/ 815 w 966"/>
                  <a:gd name="T9" fmla="*/ 800 h 971"/>
                  <a:gd name="T10" fmla="*/ 611 w 966"/>
                  <a:gd name="T11" fmla="*/ 896 h 971"/>
                  <a:gd name="T12" fmla="*/ 481 w 966"/>
                  <a:gd name="T13" fmla="*/ 0 h 971"/>
                  <a:gd name="T14" fmla="*/ 481 w 966"/>
                  <a:gd name="T15" fmla="*/ 0 h 971"/>
                  <a:gd name="T16" fmla="*/ 343 w 966"/>
                  <a:gd name="T17" fmla="*/ 54 h 971"/>
                  <a:gd name="T18" fmla="*/ 343 w 966"/>
                  <a:gd name="T19" fmla="*/ 56 h 971"/>
                  <a:gd name="T20" fmla="*/ 340 w 966"/>
                  <a:gd name="T21" fmla="*/ 56 h 971"/>
                  <a:gd name="T22" fmla="*/ 340 w 966"/>
                  <a:gd name="T23" fmla="*/ 156 h 971"/>
                  <a:gd name="T24" fmla="*/ 343 w 966"/>
                  <a:gd name="T25" fmla="*/ 156 h 971"/>
                  <a:gd name="T26" fmla="*/ 382 w 966"/>
                  <a:gd name="T27" fmla="*/ 187 h 971"/>
                  <a:gd name="T28" fmla="*/ 382 w 966"/>
                  <a:gd name="T29" fmla="*/ 413 h 971"/>
                  <a:gd name="T30" fmla="*/ 351 w 966"/>
                  <a:gd name="T31" fmla="*/ 469 h 971"/>
                  <a:gd name="T32" fmla="*/ 130 w 966"/>
                  <a:gd name="T33" fmla="*/ 894 h 971"/>
                  <a:gd name="T34" fmla="*/ 456 w 966"/>
                  <a:gd name="T35" fmla="*/ 970 h 971"/>
                  <a:gd name="T36" fmla="*/ 484 w 966"/>
                  <a:gd name="T37" fmla="*/ 970 h 971"/>
                  <a:gd name="T38" fmla="*/ 509 w 966"/>
                  <a:gd name="T39" fmla="*/ 970 h 971"/>
                  <a:gd name="T40" fmla="*/ 835 w 966"/>
                  <a:gd name="T41" fmla="*/ 894 h 971"/>
                  <a:gd name="T42" fmla="*/ 620 w 966"/>
                  <a:gd name="T43" fmla="*/ 469 h 971"/>
                  <a:gd name="T44" fmla="*/ 597 w 966"/>
                  <a:gd name="T45" fmla="*/ 413 h 971"/>
                  <a:gd name="T46" fmla="*/ 597 w 966"/>
                  <a:gd name="T47" fmla="*/ 187 h 971"/>
                  <a:gd name="T48" fmla="*/ 620 w 966"/>
                  <a:gd name="T49" fmla="*/ 156 h 971"/>
                  <a:gd name="T50" fmla="*/ 626 w 966"/>
                  <a:gd name="T51" fmla="*/ 156 h 971"/>
                  <a:gd name="T52" fmla="*/ 626 w 966"/>
                  <a:gd name="T53" fmla="*/ 56 h 971"/>
                  <a:gd name="T54" fmla="*/ 620 w 966"/>
                  <a:gd name="T55" fmla="*/ 56 h 971"/>
                  <a:gd name="T56" fmla="*/ 620 w 966"/>
                  <a:gd name="T57" fmla="*/ 54 h 971"/>
                  <a:gd name="T58" fmla="*/ 481 w 966"/>
                  <a:gd name="T59" fmla="*/ 0 h 971"/>
                  <a:gd name="T60" fmla="*/ 611 w 966"/>
                  <a:gd name="T61" fmla="*/ 896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6" h="971">
                    <a:moveTo>
                      <a:pt x="611" y="896"/>
                    </a:moveTo>
                    <a:lnTo>
                      <a:pt x="611" y="896"/>
                    </a:lnTo>
                    <a:cubicBezTo>
                      <a:pt x="611" y="896"/>
                      <a:pt x="758" y="868"/>
                      <a:pt x="767" y="789"/>
                    </a:cubicBezTo>
                    <a:cubicBezTo>
                      <a:pt x="772" y="710"/>
                      <a:pt x="631" y="563"/>
                      <a:pt x="631" y="563"/>
                    </a:cubicBezTo>
                    <a:cubicBezTo>
                      <a:pt x="631" y="563"/>
                      <a:pt x="815" y="704"/>
                      <a:pt x="815" y="800"/>
                    </a:cubicBezTo>
                    <a:cubicBezTo>
                      <a:pt x="812" y="896"/>
                      <a:pt x="611" y="896"/>
                      <a:pt x="611" y="896"/>
                    </a:cubicBezTo>
                    <a:lnTo>
                      <a:pt x="481" y="0"/>
                    </a:lnTo>
                    <a:lnTo>
                      <a:pt x="481" y="0"/>
                    </a:lnTo>
                    <a:cubicBezTo>
                      <a:pt x="405" y="0"/>
                      <a:pt x="343" y="23"/>
                      <a:pt x="343" y="54"/>
                    </a:cubicBezTo>
                    <a:cubicBezTo>
                      <a:pt x="343" y="54"/>
                      <a:pt x="343" y="54"/>
                      <a:pt x="343" y="56"/>
                    </a:cubicBezTo>
                    <a:cubicBezTo>
                      <a:pt x="340" y="56"/>
                      <a:pt x="340" y="56"/>
                      <a:pt x="340" y="56"/>
                    </a:cubicBezTo>
                    <a:cubicBezTo>
                      <a:pt x="340" y="156"/>
                      <a:pt x="340" y="156"/>
                      <a:pt x="340" y="156"/>
                    </a:cubicBezTo>
                    <a:cubicBezTo>
                      <a:pt x="343" y="156"/>
                      <a:pt x="343" y="156"/>
                      <a:pt x="343" y="156"/>
                    </a:cubicBezTo>
                    <a:cubicBezTo>
                      <a:pt x="345" y="167"/>
                      <a:pt x="354" y="178"/>
                      <a:pt x="382" y="187"/>
                    </a:cubicBezTo>
                    <a:cubicBezTo>
                      <a:pt x="382" y="237"/>
                      <a:pt x="382" y="376"/>
                      <a:pt x="382" y="413"/>
                    </a:cubicBezTo>
                    <a:cubicBezTo>
                      <a:pt x="382" y="458"/>
                      <a:pt x="351" y="469"/>
                      <a:pt x="351" y="469"/>
                    </a:cubicBezTo>
                    <a:cubicBezTo>
                      <a:pt x="300" y="501"/>
                      <a:pt x="0" y="803"/>
                      <a:pt x="130" y="894"/>
                    </a:cubicBezTo>
                    <a:cubicBezTo>
                      <a:pt x="230" y="962"/>
                      <a:pt x="388" y="970"/>
                      <a:pt x="456" y="970"/>
                    </a:cubicBezTo>
                    <a:cubicBezTo>
                      <a:pt x="467" y="970"/>
                      <a:pt x="479" y="970"/>
                      <a:pt x="484" y="970"/>
                    </a:cubicBezTo>
                    <a:cubicBezTo>
                      <a:pt x="490" y="970"/>
                      <a:pt x="498" y="970"/>
                      <a:pt x="509" y="970"/>
                    </a:cubicBezTo>
                    <a:cubicBezTo>
                      <a:pt x="580" y="970"/>
                      <a:pt x="736" y="962"/>
                      <a:pt x="835" y="894"/>
                    </a:cubicBezTo>
                    <a:cubicBezTo>
                      <a:pt x="965" y="803"/>
                      <a:pt x="671" y="501"/>
                      <a:pt x="620" y="469"/>
                    </a:cubicBezTo>
                    <a:cubicBezTo>
                      <a:pt x="620" y="469"/>
                      <a:pt x="597" y="458"/>
                      <a:pt x="597" y="413"/>
                    </a:cubicBezTo>
                    <a:cubicBezTo>
                      <a:pt x="597" y="376"/>
                      <a:pt x="597" y="235"/>
                      <a:pt x="597" y="187"/>
                    </a:cubicBezTo>
                    <a:cubicBezTo>
                      <a:pt x="611" y="178"/>
                      <a:pt x="617" y="167"/>
                      <a:pt x="620" y="156"/>
                    </a:cubicBezTo>
                    <a:cubicBezTo>
                      <a:pt x="626" y="156"/>
                      <a:pt x="626" y="156"/>
                      <a:pt x="626" y="156"/>
                    </a:cubicBezTo>
                    <a:cubicBezTo>
                      <a:pt x="626" y="56"/>
                      <a:pt x="626" y="56"/>
                      <a:pt x="626" y="56"/>
                    </a:cubicBezTo>
                    <a:cubicBezTo>
                      <a:pt x="620" y="56"/>
                      <a:pt x="620" y="56"/>
                      <a:pt x="620" y="56"/>
                    </a:cubicBezTo>
                    <a:cubicBezTo>
                      <a:pt x="620" y="54"/>
                      <a:pt x="620" y="54"/>
                      <a:pt x="620" y="54"/>
                    </a:cubicBezTo>
                    <a:cubicBezTo>
                      <a:pt x="620" y="23"/>
                      <a:pt x="557" y="0"/>
                      <a:pt x="481" y="0"/>
                    </a:cubicBezTo>
                    <a:lnTo>
                      <a:pt x="611" y="8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287" name="Freeform 191"/>
              <p:cNvSpPr>
                <a:spLocks noChangeArrowheads="1"/>
              </p:cNvSpPr>
              <p:nvPr/>
            </p:nvSpPr>
            <p:spPr bwMode="auto">
              <a:xfrm>
                <a:off x="6116" y="1714"/>
                <a:ext cx="218" cy="220"/>
              </a:xfrm>
              <a:custGeom>
                <a:avLst/>
                <a:gdLst>
                  <a:gd name="T0" fmla="*/ 608 w 965"/>
                  <a:gd name="T1" fmla="*/ 896 h 974"/>
                  <a:gd name="T2" fmla="*/ 608 w 965"/>
                  <a:gd name="T3" fmla="*/ 896 h 974"/>
                  <a:gd name="T4" fmla="*/ 763 w 965"/>
                  <a:gd name="T5" fmla="*/ 792 h 974"/>
                  <a:gd name="T6" fmla="*/ 630 w 965"/>
                  <a:gd name="T7" fmla="*/ 565 h 974"/>
                  <a:gd name="T8" fmla="*/ 811 w 965"/>
                  <a:gd name="T9" fmla="*/ 800 h 974"/>
                  <a:gd name="T10" fmla="*/ 608 w 965"/>
                  <a:gd name="T11" fmla="*/ 896 h 974"/>
                  <a:gd name="T12" fmla="*/ 480 w 965"/>
                  <a:gd name="T13" fmla="*/ 0 h 974"/>
                  <a:gd name="T14" fmla="*/ 480 w 965"/>
                  <a:gd name="T15" fmla="*/ 0 h 974"/>
                  <a:gd name="T16" fmla="*/ 339 w 965"/>
                  <a:gd name="T17" fmla="*/ 53 h 974"/>
                  <a:gd name="T18" fmla="*/ 342 w 965"/>
                  <a:gd name="T19" fmla="*/ 56 h 974"/>
                  <a:gd name="T20" fmla="*/ 339 w 965"/>
                  <a:gd name="T21" fmla="*/ 56 h 974"/>
                  <a:gd name="T22" fmla="*/ 339 w 965"/>
                  <a:gd name="T23" fmla="*/ 158 h 974"/>
                  <a:gd name="T24" fmla="*/ 342 w 965"/>
                  <a:gd name="T25" fmla="*/ 158 h 974"/>
                  <a:gd name="T26" fmla="*/ 381 w 965"/>
                  <a:gd name="T27" fmla="*/ 189 h 974"/>
                  <a:gd name="T28" fmla="*/ 381 w 965"/>
                  <a:gd name="T29" fmla="*/ 416 h 974"/>
                  <a:gd name="T30" fmla="*/ 350 w 965"/>
                  <a:gd name="T31" fmla="*/ 472 h 974"/>
                  <a:gd name="T32" fmla="*/ 130 w 965"/>
                  <a:gd name="T33" fmla="*/ 893 h 974"/>
                  <a:gd name="T34" fmla="*/ 455 w 965"/>
                  <a:gd name="T35" fmla="*/ 973 h 974"/>
                  <a:gd name="T36" fmla="*/ 480 w 965"/>
                  <a:gd name="T37" fmla="*/ 970 h 974"/>
                  <a:gd name="T38" fmla="*/ 509 w 965"/>
                  <a:gd name="T39" fmla="*/ 973 h 974"/>
                  <a:gd name="T40" fmla="*/ 834 w 965"/>
                  <a:gd name="T41" fmla="*/ 893 h 974"/>
                  <a:gd name="T42" fmla="*/ 616 w 965"/>
                  <a:gd name="T43" fmla="*/ 472 h 974"/>
                  <a:gd name="T44" fmla="*/ 594 w 965"/>
                  <a:gd name="T45" fmla="*/ 416 h 974"/>
                  <a:gd name="T46" fmla="*/ 594 w 965"/>
                  <a:gd name="T47" fmla="*/ 187 h 974"/>
                  <a:gd name="T48" fmla="*/ 619 w 965"/>
                  <a:gd name="T49" fmla="*/ 158 h 974"/>
                  <a:gd name="T50" fmla="*/ 625 w 965"/>
                  <a:gd name="T51" fmla="*/ 158 h 974"/>
                  <a:gd name="T52" fmla="*/ 625 w 965"/>
                  <a:gd name="T53" fmla="*/ 56 h 974"/>
                  <a:gd name="T54" fmla="*/ 619 w 965"/>
                  <a:gd name="T55" fmla="*/ 56 h 974"/>
                  <a:gd name="T56" fmla="*/ 619 w 965"/>
                  <a:gd name="T57" fmla="*/ 53 h 974"/>
                  <a:gd name="T58" fmla="*/ 480 w 965"/>
                  <a:gd name="T59" fmla="*/ 0 h 974"/>
                  <a:gd name="T60" fmla="*/ 608 w 965"/>
                  <a:gd name="T61" fmla="*/ 896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5" h="974">
                    <a:moveTo>
                      <a:pt x="608" y="896"/>
                    </a:moveTo>
                    <a:lnTo>
                      <a:pt x="608" y="896"/>
                    </a:lnTo>
                    <a:cubicBezTo>
                      <a:pt x="608" y="896"/>
                      <a:pt x="757" y="868"/>
                      <a:pt x="763" y="792"/>
                    </a:cubicBezTo>
                    <a:cubicBezTo>
                      <a:pt x="772" y="712"/>
                      <a:pt x="630" y="565"/>
                      <a:pt x="630" y="565"/>
                    </a:cubicBezTo>
                    <a:cubicBezTo>
                      <a:pt x="630" y="565"/>
                      <a:pt x="814" y="704"/>
                      <a:pt x="811" y="800"/>
                    </a:cubicBezTo>
                    <a:cubicBezTo>
                      <a:pt x="811" y="896"/>
                      <a:pt x="608" y="896"/>
                      <a:pt x="608" y="896"/>
                    </a:cubicBezTo>
                    <a:lnTo>
                      <a:pt x="480" y="0"/>
                    </a:lnTo>
                    <a:lnTo>
                      <a:pt x="480" y="0"/>
                    </a:lnTo>
                    <a:cubicBezTo>
                      <a:pt x="401" y="0"/>
                      <a:pt x="339" y="25"/>
                      <a:pt x="339" y="53"/>
                    </a:cubicBezTo>
                    <a:cubicBezTo>
                      <a:pt x="339" y="56"/>
                      <a:pt x="339" y="56"/>
                      <a:pt x="342" y="56"/>
                    </a:cubicBezTo>
                    <a:cubicBezTo>
                      <a:pt x="339" y="56"/>
                      <a:pt x="339" y="56"/>
                      <a:pt x="339" y="56"/>
                    </a:cubicBezTo>
                    <a:cubicBezTo>
                      <a:pt x="339" y="158"/>
                      <a:pt x="339" y="158"/>
                      <a:pt x="339" y="158"/>
                    </a:cubicBezTo>
                    <a:cubicBezTo>
                      <a:pt x="342" y="158"/>
                      <a:pt x="342" y="158"/>
                      <a:pt x="342" y="158"/>
                    </a:cubicBezTo>
                    <a:cubicBezTo>
                      <a:pt x="342" y="170"/>
                      <a:pt x="353" y="181"/>
                      <a:pt x="381" y="189"/>
                    </a:cubicBezTo>
                    <a:cubicBezTo>
                      <a:pt x="381" y="237"/>
                      <a:pt x="381" y="379"/>
                      <a:pt x="381" y="416"/>
                    </a:cubicBezTo>
                    <a:cubicBezTo>
                      <a:pt x="381" y="460"/>
                      <a:pt x="350" y="472"/>
                      <a:pt x="350" y="472"/>
                    </a:cubicBezTo>
                    <a:cubicBezTo>
                      <a:pt x="299" y="500"/>
                      <a:pt x="0" y="803"/>
                      <a:pt x="130" y="893"/>
                    </a:cubicBezTo>
                    <a:cubicBezTo>
                      <a:pt x="229" y="964"/>
                      <a:pt x="384" y="973"/>
                      <a:pt x="455" y="973"/>
                    </a:cubicBezTo>
                    <a:cubicBezTo>
                      <a:pt x="466" y="973"/>
                      <a:pt x="475" y="973"/>
                      <a:pt x="480" y="970"/>
                    </a:cubicBezTo>
                    <a:cubicBezTo>
                      <a:pt x="486" y="973"/>
                      <a:pt x="497" y="973"/>
                      <a:pt x="509" y="973"/>
                    </a:cubicBezTo>
                    <a:cubicBezTo>
                      <a:pt x="577" y="973"/>
                      <a:pt x="735" y="964"/>
                      <a:pt x="834" y="893"/>
                    </a:cubicBezTo>
                    <a:cubicBezTo>
                      <a:pt x="964" y="803"/>
                      <a:pt x="667" y="500"/>
                      <a:pt x="616" y="472"/>
                    </a:cubicBezTo>
                    <a:cubicBezTo>
                      <a:pt x="616" y="472"/>
                      <a:pt x="594" y="460"/>
                      <a:pt x="594" y="416"/>
                    </a:cubicBezTo>
                    <a:cubicBezTo>
                      <a:pt x="594" y="379"/>
                      <a:pt x="594" y="235"/>
                      <a:pt x="594" y="187"/>
                    </a:cubicBezTo>
                    <a:cubicBezTo>
                      <a:pt x="608" y="178"/>
                      <a:pt x="616" y="170"/>
                      <a:pt x="619" y="158"/>
                    </a:cubicBezTo>
                    <a:cubicBezTo>
                      <a:pt x="625" y="158"/>
                      <a:pt x="625" y="158"/>
                      <a:pt x="625" y="158"/>
                    </a:cubicBezTo>
                    <a:cubicBezTo>
                      <a:pt x="625" y="56"/>
                      <a:pt x="625" y="56"/>
                      <a:pt x="625" y="56"/>
                    </a:cubicBezTo>
                    <a:cubicBezTo>
                      <a:pt x="619" y="56"/>
                      <a:pt x="619" y="56"/>
                      <a:pt x="619" y="56"/>
                    </a:cubicBezTo>
                    <a:cubicBezTo>
                      <a:pt x="619" y="56"/>
                      <a:pt x="619" y="56"/>
                      <a:pt x="619" y="53"/>
                    </a:cubicBezTo>
                    <a:cubicBezTo>
                      <a:pt x="619" y="25"/>
                      <a:pt x="557" y="0"/>
                      <a:pt x="480" y="0"/>
                    </a:cubicBezTo>
                    <a:lnTo>
                      <a:pt x="608" y="8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grpSp>
        <p:sp>
          <p:nvSpPr>
            <p:cNvPr id="4292" name="Freeform 196"/>
            <p:cNvSpPr>
              <a:spLocks noChangeArrowheads="1"/>
            </p:cNvSpPr>
            <p:nvPr/>
          </p:nvSpPr>
          <p:spPr bwMode="auto">
            <a:xfrm>
              <a:off x="4272406" y="3024227"/>
              <a:ext cx="3433288" cy="3839434"/>
            </a:xfrm>
            <a:custGeom>
              <a:avLst/>
              <a:gdLst>
                <a:gd name="T0" fmla="*/ 2125 w 5594"/>
                <a:gd name="T1" fmla="*/ 6183 h 6258"/>
                <a:gd name="T2" fmla="*/ 2125 w 5594"/>
                <a:gd name="T3" fmla="*/ 6183 h 6258"/>
                <a:gd name="T4" fmla="*/ 1528 w 5594"/>
                <a:gd name="T5" fmla="*/ 5314 h 6258"/>
                <a:gd name="T6" fmla="*/ 688 w 5594"/>
                <a:gd name="T7" fmla="*/ 5290 h 6258"/>
                <a:gd name="T8" fmla="*/ 590 w 5594"/>
                <a:gd name="T9" fmla="*/ 4822 h 6258"/>
                <a:gd name="T10" fmla="*/ 431 w 5594"/>
                <a:gd name="T11" fmla="*/ 4639 h 6258"/>
                <a:gd name="T12" fmla="*/ 533 w 5594"/>
                <a:gd name="T13" fmla="*/ 4512 h 6258"/>
                <a:gd name="T14" fmla="*/ 359 w 5594"/>
                <a:gd name="T15" fmla="*/ 4396 h 6258"/>
                <a:gd name="T16" fmla="*/ 252 w 5594"/>
                <a:gd name="T17" fmla="*/ 4203 h 6258"/>
                <a:gd name="T18" fmla="*/ 133 w 5594"/>
                <a:gd name="T19" fmla="*/ 3879 h 6258"/>
                <a:gd name="T20" fmla="*/ 566 w 5594"/>
                <a:gd name="T21" fmla="*/ 2953 h 6258"/>
                <a:gd name="T22" fmla="*/ 1307 w 5594"/>
                <a:gd name="T23" fmla="*/ 728 h 6258"/>
                <a:gd name="T24" fmla="*/ 5191 w 5594"/>
                <a:gd name="T25" fmla="*/ 1885 h 6258"/>
                <a:gd name="T26" fmla="*/ 4324 w 5594"/>
                <a:gd name="T27" fmla="*/ 4586 h 6258"/>
                <a:gd name="T28" fmla="*/ 4363 w 5594"/>
                <a:gd name="T29" fmla="*/ 6257 h 6258"/>
                <a:gd name="T30" fmla="*/ 2125 w 5594"/>
                <a:gd name="T31" fmla="*/ 6257 h 6258"/>
                <a:gd name="T32" fmla="*/ 2125 w 5594"/>
                <a:gd name="T33" fmla="*/ 6183 h 6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94" h="6258">
                  <a:moveTo>
                    <a:pt x="2125" y="6183"/>
                  </a:moveTo>
                  <a:lnTo>
                    <a:pt x="2125" y="6183"/>
                  </a:lnTo>
                  <a:cubicBezTo>
                    <a:pt x="2125" y="6183"/>
                    <a:pt x="2156" y="5290"/>
                    <a:pt x="1528" y="5314"/>
                  </a:cubicBezTo>
                  <a:cubicBezTo>
                    <a:pt x="899" y="5341"/>
                    <a:pt x="840" y="5526"/>
                    <a:pt x="688" y="5290"/>
                  </a:cubicBezTo>
                  <a:cubicBezTo>
                    <a:pt x="538" y="5055"/>
                    <a:pt x="690" y="4922"/>
                    <a:pt x="590" y="4822"/>
                  </a:cubicBezTo>
                  <a:cubicBezTo>
                    <a:pt x="590" y="4822"/>
                    <a:pt x="433" y="4741"/>
                    <a:pt x="431" y="4639"/>
                  </a:cubicBezTo>
                  <a:cubicBezTo>
                    <a:pt x="431" y="4536"/>
                    <a:pt x="533" y="4512"/>
                    <a:pt x="533" y="4512"/>
                  </a:cubicBezTo>
                  <a:cubicBezTo>
                    <a:pt x="533" y="4512"/>
                    <a:pt x="364" y="4508"/>
                    <a:pt x="359" y="4396"/>
                  </a:cubicBezTo>
                  <a:cubicBezTo>
                    <a:pt x="352" y="4284"/>
                    <a:pt x="428" y="4277"/>
                    <a:pt x="252" y="4203"/>
                  </a:cubicBezTo>
                  <a:cubicBezTo>
                    <a:pt x="76" y="4129"/>
                    <a:pt x="26" y="4062"/>
                    <a:pt x="133" y="3879"/>
                  </a:cubicBezTo>
                  <a:cubicBezTo>
                    <a:pt x="243" y="3694"/>
                    <a:pt x="607" y="3175"/>
                    <a:pt x="566" y="2953"/>
                  </a:cubicBezTo>
                  <a:cubicBezTo>
                    <a:pt x="524" y="2730"/>
                    <a:pt x="0" y="1457"/>
                    <a:pt x="1307" y="728"/>
                  </a:cubicBezTo>
                  <a:cubicBezTo>
                    <a:pt x="2615" y="0"/>
                    <a:pt x="4789" y="314"/>
                    <a:pt x="5191" y="1885"/>
                  </a:cubicBezTo>
                  <a:cubicBezTo>
                    <a:pt x="5593" y="3456"/>
                    <a:pt x="4324" y="4586"/>
                    <a:pt x="4324" y="4586"/>
                  </a:cubicBezTo>
                  <a:cubicBezTo>
                    <a:pt x="4324" y="4586"/>
                    <a:pt x="3796" y="5578"/>
                    <a:pt x="4363" y="6257"/>
                  </a:cubicBezTo>
                  <a:cubicBezTo>
                    <a:pt x="2125" y="6257"/>
                    <a:pt x="2125" y="6257"/>
                    <a:pt x="2125" y="6257"/>
                  </a:cubicBezTo>
                  <a:lnTo>
                    <a:pt x="2125" y="6183"/>
                  </a:lnTo>
                </a:path>
              </a:pathLst>
            </a:custGeom>
            <a:solidFill>
              <a:schemeClr val="tx1"/>
            </a:solidFill>
            <a:ln>
              <a:noFill/>
            </a:ln>
            <a:effectLst/>
          </p:spPr>
          <p:txBody>
            <a:bodyPr wrap="none" anchor="ctr"/>
            <a:lstStyle/>
            <a:p>
              <a:endParaRPr lang="en-US" sz="3599"/>
            </a:p>
          </p:txBody>
        </p:sp>
        <p:sp>
          <p:nvSpPr>
            <p:cNvPr id="4316" name="Freeform 220"/>
            <p:cNvSpPr>
              <a:spLocks noChangeArrowheads="1"/>
            </p:cNvSpPr>
            <p:nvPr/>
          </p:nvSpPr>
          <p:spPr bwMode="auto">
            <a:xfrm>
              <a:off x="5674963" y="3801320"/>
              <a:ext cx="836661" cy="603804"/>
            </a:xfrm>
            <a:custGeom>
              <a:avLst/>
              <a:gdLst>
                <a:gd name="T0" fmla="*/ 523 w 1365"/>
                <a:gd name="T1" fmla="*/ 841 h 988"/>
                <a:gd name="T2" fmla="*/ 523 w 1365"/>
                <a:gd name="T3" fmla="*/ 841 h 988"/>
                <a:gd name="T4" fmla="*/ 887 w 1365"/>
                <a:gd name="T5" fmla="*/ 916 h 988"/>
                <a:gd name="T6" fmla="*/ 1119 w 1365"/>
                <a:gd name="T7" fmla="*/ 833 h 988"/>
                <a:gd name="T8" fmla="*/ 1356 w 1365"/>
                <a:gd name="T9" fmla="*/ 396 h 988"/>
                <a:gd name="T10" fmla="*/ 1025 w 1365"/>
                <a:gd name="T11" fmla="*/ 39 h 988"/>
                <a:gd name="T12" fmla="*/ 662 w 1365"/>
                <a:gd name="T13" fmla="*/ 214 h 988"/>
                <a:gd name="T14" fmla="*/ 619 w 1365"/>
                <a:gd name="T15" fmla="*/ 241 h 988"/>
                <a:gd name="T16" fmla="*/ 573 w 1365"/>
                <a:gd name="T17" fmla="*/ 221 h 988"/>
                <a:gd name="T18" fmla="*/ 248 w 1365"/>
                <a:gd name="T19" fmla="*/ 175 h 988"/>
                <a:gd name="T20" fmla="*/ 0 w 1365"/>
                <a:gd name="T21" fmla="*/ 427 h 988"/>
                <a:gd name="T22" fmla="*/ 31 w 1365"/>
                <a:gd name="T23" fmla="*/ 447 h 988"/>
                <a:gd name="T24" fmla="*/ 310 w 1365"/>
                <a:gd name="T25" fmla="*/ 987 h 988"/>
                <a:gd name="T26" fmla="*/ 523 w 1365"/>
                <a:gd name="T27" fmla="*/ 84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5" h="988">
                  <a:moveTo>
                    <a:pt x="523" y="841"/>
                  </a:moveTo>
                  <a:lnTo>
                    <a:pt x="523" y="841"/>
                  </a:lnTo>
                  <a:cubicBezTo>
                    <a:pt x="698" y="808"/>
                    <a:pt x="829" y="877"/>
                    <a:pt x="887" y="916"/>
                  </a:cubicBezTo>
                  <a:cubicBezTo>
                    <a:pt x="931" y="889"/>
                    <a:pt x="1014" y="849"/>
                    <a:pt x="1119" y="833"/>
                  </a:cubicBezTo>
                  <a:cubicBezTo>
                    <a:pt x="1123" y="706"/>
                    <a:pt x="1175" y="495"/>
                    <a:pt x="1356" y="396"/>
                  </a:cubicBezTo>
                  <a:cubicBezTo>
                    <a:pt x="1364" y="302"/>
                    <a:pt x="1291" y="83"/>
                    <a:pt x="1025" y="39"/>
                  </a:cubicBezTo>
                  <a:cubicBezTo>
                    <a:pt x="779" y="0"/>
                    <a:pt x="667" y="206"/>
                    <a:pt x="662" y="214"/>
                  </a:cubicBezTo>
                  <a:cubicBezTo>
                    <a:pt x="652" y="231"/>
                    <a:pt x="637" y="241"/>
                    <a:pt x="619" y="241"/>
                  </a:cubicBezTo>
                  <a:cubicBezTo>
                    <a:pt x="600" y="243"/>
                    <a:pt x="583" y="235"/>
                    <a:pt x="573" y="221"/>
                  </a:cubicBezTo>
                  <a:cubicBezTo>
                    <a:pt x="571" y="216"/>
                    <a:pt x="490" y="119"/>
                    <a:pt x="248" y="175"/>
                  </a:cubicBezTo>
                  <a:cubicBezTo>
                    <a:pt x="50" y="223"/>
                    <a:pt x="8" y="373"/>
                    <a:pt x="0" y="427"/>
                  </a:cubicBezTo>
                  <a:cubicBezTo>
                    <a:pt x="11" y="433"/>
                    <a:pt x="21" y="441"/>
                    <a:pt x="31" y="447"/>
                  </a:cubicBezTo>
                  <a:cubicBezTo>
                    <a:pt x="233" y="593"/>
                    <a:pt x="294" y="829"/>
                    <a:pt x="310" y="987"/>
                  </a:cubicBezTo>
                  <a:cubicBezTo>
                    <a:pt x="354" y="922"/>
                    <a:pt x="419" y="862"/>
                    <a:pt x="523" y="841"/>
                  </a:cubicBezTo>
                </a:path>
              </a:pathLst>
            </a:custGeom>
            <a:solidFill>
              <a:schemeClr val="bg1">
                <a:lumMod val="95000"/>
              </a:schemeClr>
            </a:solidFill>
            <a:ln>
              <a:noFill/>
            </a:ln>
            <a:effectLst/>
          </p:spPr>
          <p:txBody>
            <a:bodyPr wrap="none" anchor="ctr"/>
            <a:lstStyle/>
            <a:p>
              <a:endParaRPr lang="en-US" sz="3599"/>
            </a:p>
          </p:txBody>
        </p:sp>
        <p:sp>
          <p:nvSpPr>
            <p:cNvPr id="4317" name="Freeform 221"/>
            <p:cNvSpPr>
              <a:spLocks noChangeArrowheads="1"/>
            </p:cNvSpPr>
            <p:nvPr/>
          </p:nvSpPr>
          <p:spPr bwMode="auto">
            <a:xfrm>
              <a:off x="4995346" y="3441204"/>
              <a:ext cx="2274418" cy="2036145"/>
            </a:xfrm>
            <a:custGeom>
              <a:avLst/>
              <a:gdLst>
                <a:gd name="T0" fmla="*/ 3693 w 3708"/>
                <a:gd name="T1" fmla="*/ 1750 h 3319"/>
                <a:gd name="T2" fmla="*/ 3220 w 3708"/>
                <a:gd name="T3" fmla="*/ 729 h 3319"/>
                <a:gd name="T4" fmla="*/ 1585 w 3708"/>
                <a:gd name="T5" fmla="*/ 361 h 3319"/>
                <a:gd name="T6" fmla="*/ 286 w 3708"/>
                <a:gd name="T7" fmla="*/ 1662 h 3319"/>
                <a:gd name="T8" fmla="*/ 1319 w 3708"/>
                <a:gd name="T9" fmla="*/ 1716 h 3319"/>
                <a:gd name="T10" fmla="*/ 644 w 3708"/>
                <a:gd name="T11" fmla="*/ 1092 h 3319"/>
                <a:gd name="T12" fmla="*/ 683 w 3708"/>
                <a:gd name="T13" fmla="*/ 1519 h 3319"/>
                <a:gd name="T14" fmla="*/ 969 w 3708"/>
                <a:gd name="T15" fmla="*/ 1539 h 3319"/>
                <a:gd name="T16" fmla="*/ 644 w 3708"/>
                <a:gd name="T17" fmla="*/ 1614 h 3319"/>
                <a:gd name="T18" fmla="*/ 579 w 3708"/>
                <a:gd name="T19" fmla="*/ 1008 h 3319"/>
                <a:gd name="T20" fmla="*/ 1331 w 3708"/>
                <a:gd name="T21" fmla="*/ 642 h 3319"/>
                <a:gd name="T22" fmla="*/ 2150 w 3708"/>
                <a:gd name="T23" fmla="*/ 506 h 3319"/>
                <a:gd name="T24" fmla="*/ 2568 w 3708"/>
                <a:gd name="T25" fmla="*/ 925 h 3319"/>
                <a:gd name="T26" fmla="*/ 3251 w 3708"/>
                <a:gd name="T27" fmla="*/ 1516 h 3319"/>
                <a:gd name="T28" fmla="*/ 3195 w 3708"/>
                <a:gd name="T29" fmla="*/ 2162 h 3319"/>
                <a:gd name="T30" fmla="*/ 2108 w 3708"/>
                <a:gd name="T31" fmla="*/ 2097 h 3319"/>
                <a:gd name="T32" fmla="*/ 1723 w 3708"/>
                <a:gd name="T33" fmla="*/ 2266 h 3319"/>
                <a:gd name="T34" fmla="*/ 1577 w 3708"/>
                <a:gd name="T35" fmla="*/ 2043 h 3319"/>
                <a:gd name="T36" fmla="*/ 1743 w 3708"/>
                <a:gd name="T37" fmla="*/ 2164 h 3319"/>
                <a:gd name="T38" fmla="*/ 2812 w 3708"/>
                <a:gd name="T39" fmla="*/ 2025 h 3319"/>
                <a:gd name="T40" fmla="*/ 3270 w 3708"/>
                <a:gd name="T41" fmla="*/ 1900 h 3319"/>
                <a:gd name="T42" fmla="*/ 3143 w 3708"/>
                <a:gd name="T43" fmla="*/ 1521 h 3319"/>
                <a:gd name="T44" fmla="*/ 2589 w 3708"/>
                <a:gd name="T45" fmla="*/ 1027 h 3319"/>
                <a:gd name="T46" fmla="*/ 2745 w 3708"/>
                <a:gd name="T47" fmla="*/ 1629 h 3319"/>
                <a:gd name="T48" fmla="*/ 2666 w 3708"/>
                <a:gd name="T49" fmla="*/ 1696 h 3319"/>
                <a:gd name="T50" fmla="*/ 1960 w 3708"/>
                <a:gd name="T51" fmla="*/ 1587 h 3319"/>
                <a:gd name="T52" fmla="*/ 1450 w 3708"/>
                <a:gd name="T53" fmla="*/ 1758 h 3319"/>
                <a:gd name="T54" fmla="*/ 1033 w 3708"/>
                <a:gd name="T55" fmla="*/ 2237 h 3319"/>
                <a:gd name="T56" fmla="*/ 1766 w 3708"/>
                <a:gd name="T57" fmla="*/ 2753 h 3319"/>
                <a:gd name="T58" fmla="*/ 2466 w 3708"/>
                <a:gd name="T59" fmla="*/ 2706 h 3319"/>
                <a:gd name="T60" fmla="*/ 2433 w 3708"/>
                <a:gd name="T61" fmla="*/ 2406 h 3319"/>
                <a:gd name="T62" fmla="*/ 2466 w 3708"/>
                <a:gd name="T63" fmla="*/ 2308 h 3319"/>
                <a:gd name="T64" fmla="*/ 2554 w 3708"/>
                <a:gd name="T65" fmla="*/ 2762 h 3319"/>
                <a:gd name="T66" fmla="*/ 2050 w 3708"/>
                <a:gd name="T67" fmla="*/ 2941 h 3319"/>
                <a:gd name="T68" fmla="*/ 2499 w 3708"/>
                <a:gd name="T69" fmla="*/ 3303 h 3319"/>
                <a:gd name="T70" fmla="*/ 3264 w 3708"/>
                <a:gd name="T71" fmla="*/ 2420 h 3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08" h="3319">
                  <a:moveTo>
                    <a:pt x="3693" y="1750"/>
                  </a:moveTo>
                  <a:lnTo>
                    <a:pt x="3693" y="1750"/>
                  </a:lnTo>
                  <a:cubicBezTo>
                    <a:pt x="3680" y="1321"/>
                    <a:pt x="3437" y="1156"/>
                    <a:pt x="3437" y="1156"/>
                  </a:cubicBezTo>
                  <a:cubicBezTo>
                    <a:pt x="3437" y="1156"/>
                    <a:pt x="3410" y="950"/>
                    <a:pt x="3220" y="729"/>
                  </a:cubicBezTo>
                  <a:cubicBezTo>
                    <a:pt x="2928" y="411"/>
                    <a:pt x="2558" y="467"/>
                    <a:pt x="2558" y="467"/>
                  </a:cubicBezTo>
                  <a:cubicBezTo>
                    <a:pt x="2079" y="0"/>
                    <a:pt x="1585" y="361"/>
                    <a:pt x="1585" y="361"/>
                  </a:cubicBezTo>
                  <a:cubicBezTo>
                    <a:pt x="904" y="136"/>
                    <a:pt x="708" y="671"/>
                    <a:pt x="708" y="671"/>
                  </a:cubicBezTo>
                  <a:cubicBezTo>
                    <a:pt x="319" y="713"/>
                    <a:pt x="0" y="1171"/>
                    <a:pt x="286" y="1662"/>
                  </a:cubicBezTo>
                  <a:cubicBezTo>
                    <a:pt x="504" y="2039"/>
                    <a:pt x="827" y="2043"/>
                    <a:pt x="967" y="2025"/>
                  </a:cubicBezTo>
                  <a:cubicBezTo>
                    <a:pt x="1010" y="1908"/>
                    <a:pt x="1108" y="1775"/>
                    <a:pt x="1319" y="1716"/>
                  </a:cubicBezTo>
                  <a:cubicBezTo>
                    <a:pt x="1321" y="1696"/>
                    <a:pt x="1346" y="1294"/>
                    <a:pt x="1079" y="1102"/>
                  </a:cubicBezTo>
                  <a:cubicBezTo>
                    <a:pt x="919" y="987"/>
                    <a:pt x="742" y="1015"/>
                    <a:pt x="644" y="1092"/>
                  </a:cubicBezTo>
                  <a:cubicBezTo>
                    <a:pt x="550" y="1162"/>
                    <a:pt x="525" y="1273"/>
                    <a:pt x="571" y="1394"/>
                  </a:cubicBezTo>
                  <a:cubicBezTo>
                    <a:pt x="596" y="1456"/>
                    <a:pt x="633" y="1498"/>
                    <a:pt x="683" y="1519"/>
                  </a:cubicBezTo>
                  <a:cubicBezTo>
                    <a:pt x="781" y="1558"/>
                    <a:pt x="898" y="1512"/>
                    <a:pt x="900" y="1510"/>
                  </a:cubicBezTo>
                  <a:cubicBezTo>
                    <a:pt x="927" y="1500"/>
                    <a:pt x="956" y="1512"/>
                    <a:pt x="969" y="1539"/>
                  </a:cubicBezTo>
                  <a:cubicBezTo>
                    <a:pt x="979" y="1566"/>
                    <a:pt x="967" y="1596"/>
                    <a:pt x="940" y="1608"/>
                  </a:cubicBezTo>
                  <a:cubicBezTo>
                    <a:pt x="933" y="1610"/>
                    <a:pt x="783" y="1673"/>
                    <a:pt x="644" y="1614"/>
                  </a:cubicBezTo>
                  <a:cubicBezTo>
                    <a:pt x="567" y="1583"/>
                    <a:pt x="511" y="1521"/>
                    <a:pt x="475" y="1433"/>
                  </a:cubicBezTo>
                  <a:cubicBezTo>
                    <a:pt x="411" y="1266"/>
                    <a:pt x="450" y="1108"/>
                    <a:pt x="579" y="1008"/>
                  </a:cubicBezTo>
                  <a:cubicBezTo>
                    <a:pt x="700" y="917"/>
                    <a:pt x="863" y="896"/>
                    <a:pt x="1010" y="950"/>
                  </a:cubicBezTo>
                  <a:cubicBezTo>
                    <a:pt x="1038" y="842"/>
                    <a:pt x="1123" y="692"/>
                    <a:pt x="1331" y="642"/>
                  </a:cubicBezTo>
                  <a:cubicBezTo>
                    <a:pt x="1531" y="596"/>
                    <a:pt x="1652" y="640"/>
                    <a:pt x="1712" y="681"/>
                  </a:cubicBezTo>
                  <a:cubicBezTo>
                    <a:pt x="1785" y="586"/>
                    <a:pt x="1935" y="471"/>
                    <a:pt x="2150" y="506"/>
                  </a:cubicBezTo>
                  <a:cubicBezTo>
                    <a:pt x="2327" y="536"/>
                    <a:pt x="2429" y="629"/>
                    <a:pt x="2483" y="702"/>
                  </a:cubicBezTo>
                  <a:cubicBezTo>
                    <a:pt x="2533" y="769"/>
                    <a:pt x="2562" y="850"/>
                    <a:pt x="2568" y="925"/>
                  </a:cubicBezTo>
                  <a:cubicBezTo>
                    <a:pt x="2770" y="875"/>
                    <a:pt x="3003" y="938"/>
                    <a:pt x="3141" y="1077"/>
                  </a:cubicBezTo>
                  <a:cubicBezTo>
                    <a:pt x="3253" y="1192"/>
                    <a:pt x="3291" y="1346"/>
                    <a:pt x="3251" y="1516"/>
                  </a:cubicBezTo>
                  <a:cubicBezTo>
                    <a:pt x="3303" y="1566"/>
                    <a:pt x="3403" y="1696"/>
                    <a:pt x="3374" y="1912"/>
                  </a:cubicBezTo>
                  <a:cubicBezTo>
                    <a:pt x="3357" y="2027"/>
                    <a:pt x="3295" y="2116"/>
                    <a:pt x="3195" y="2162"/>
                  </a:cubicBezTo>
                  <a:cubicBezTo>
                    <a:pt x="3068" y="2220"/>
                    <a:pt x="2895" y="2202"/>
                    <a:pt x="2756" y="2112"/>
                  </a:cubicBezTo>
                  <a:cubicBezTo>
                    <a:pt x="2558" y="1987"/>
                    <a:pt x="2250" y="1981"/>
                    <a:pt x="2108" y="2097"/>
                  </a:cubicBezTo>
                  <a:cubicBezTo>
                    <a:pt x="1997" y="2191"/>
                    <a:pt x="1870" y="2281"/>
                    <a:pt x="1750" y="2270"/>
                  </a:cubicBezTo>
                  <a:cubicBezTo>
                    <a:pt x="1741" y="2270"/>
                    <a:pt x="1731" y="2268"/>
                    <a:pt x="1723" y="2266"/>
                  </a:cubicBezTo>
                  <a:cubicBezTo>
                    <a:pt x="1652" y="2252"/>
                    <a:pt x="1594" y="2199"/>
                    <a:pt x="1554" y="2112"/>
                  </a:cubicBezTo>
                  <a:cubicBezTo>
                    <a:pt x="1541" y="2087"/>
                    <a:pt x="1552" y="2056"/>
                    <a:pt x="1577" y="2043"/>
                  </a:cubicBezTo>
                  <a:cubicBezTo>
                    <a:pt x="1604" y="2031"/>
                    <a:pt x="1635" y="2043"/>
                    <a:pt x="1648" y="2068"/>
                  </a:cubicBezTo>
                  <a:cubicBezTo>
                    <a:pt x="1675" y="2125"/>
                    <a:pt x="1706" y="2156"/>
                    <a:pt x="1743" y="2164"/>
                  </a:cubicBezTo>
                  <a:cubicBezTo>
                    <a:pt x="1831" y="2183"/>
                    <a:pt x="1954" y="2091"/>
                    <a:pt x="2041" y="2018"/>
                  </a:cubicBezTo>
                  <a:cubicBezTo>
                    <a:pt x="2218" y="1871"/>
                    <a:pt x="2572" y="1873"/>
                    <a:pt x="2812" y="2025"/>
                  </a:cubicBezTo>
                  <a:cubicBezTo>
                    <a:pt x="2922" y="2095"/>
                    <a:pt x="3055" y="2112"/>
                    <a:pt x="3151" y="2066"/>
                  </a:cubicBezTo>
                  <a:cubicBezTo>
                    <a:pt x="3218" y="2037"/>
                    <a:pt x="3260" y="1979"/>
                    <a:pt x="3270" y="1900"/>
                  </a:cubicBezTo>
                  <a:cubicBezTo>
                    <a:pt x="3301" y="1679"/>
                    <a:pt x="3164" y="1579"/>
                    <a:pt x="3164" y="1577"/>
                  </a:cubicBezTo>
                  <a:cubicBezTo>
                    <a:pt x="3145" y="1564"/>
                    <a:pt x="3137" y="1541"/>
                    <a:pt x="3143" y="1521"/>
                  </a:cubicBezTo>
                  <a:cubicBezTo>
                    <a:pt x="3185" y="1373"/>
                    <a:pt x="3160" y="1244"/>
                    <a:pt x="3066" y="1150"/>
                  </a:cubicBezTo>
                  <a:cubicBezTo>
                    <a:pt x="2953" y="1033"/>
                    <a:pt x="2758" y="983"/>
                    <a:pt x="2589" y="1027"/>
                  </a:cubicBezTo>
                  <a:cubicBezTo>
                    <a:pt x="2368" y="1083"/>
                    <a:pt x="2337" y="1321"/>
                    <a:pt x="2331" y="1398"/>
                  </a:cubicBezTo>
                  <a:cubicBezTo>
                    <a:pt x="2462" y="1404"/>
                    <a:pt x="2608" y="1462"/>
                    <a:pt x="2745" y="1629"/>
                  </a:cubicBezTo>
                  <a:cubicBezTo>
                    <a:pt x="2764" y="1652"/>
                    <a:pt x="2762" y="1685"/>
                    <a:pt x="2739" y="1702"/>
                  </a:cubicBezTo>
                  <a:cubicBezTo>
                    <a:pt x="2716" y="1720"/>
                    <a:pt x="2683" y="1719"/>
                    <a:pt x="2666" y="1696"/>
                  </a:cubicBezTo>
                  <a:cubicBezTo>
                    <a:pt x="2372" y="1337"/>
                    <a:pt x="2039" y="1579"/>
                    <a:pt x="2025" y="1589"/>
                  </a:cubicBezTo>
                  <a:cubicBezTo>
                    <a:pt x="2006" y="1604"/>
                    <a:pt x="1977" y="1604"/>
                    <a:pt x="1960" y="1587"/>
                  </a:cubicBezTo>
                  <a:cubicBezTo>
                    <a:pt x="1954" y="1583"/>
                    <a:pt x="1831" y="1477"/>
                    <a:pt x="1652" y="1514"/>
                  </a:cubicBezTo>
                  <a:cubicBezTo>
                    <a:pt x="1479" y="1548"/>
                    <a:pt x="1450" y="1756"/>
                    <a:pt x="1450" y="1758"/>
                  </a:cubicBezTo>
                  <a:cubicBezTo>
                    <a:pt x="1446" y="1781"/>
                    <a:pt x="1429" y="1798"/>
                    <a:pt x="1406" y="1802"/>
                  </a:cubicBezTo>
                  <a:cubicBezTo>
                    <a:pt x="1010" y="1875"/>
                    <a:pt x="1031" y="2222"/>
                    <a:pt x="1033" y="2237"/>
                  </a:cubicBezTo>
                  <a:cubicBezTo>
                    <a:pt x="1033" y="2256"/>
                    <a:pt x="1025" y="2272"/>
                    <a:pt x="1013" y="2283"/>
                  </a:cubicBezTo>
                  <a:cubicBezTo>
                    <a:pt x="1073" y="2801"/>
                    <a:pt x="1766" y="2753"/>
                    <a:pt x="1766" y="2753"/>
                  </a:cubicBezTo>
                  <a:cubicBezTo>
                    <a:pt x="1768" y="2760"/>
                    <a:pt x="1768" y="2766"/>
                    <a:pt x="1771" y="2772"/>
                  </a:cubicBezTo>
                  <a:cubicBezTo>
                    <a:pt x="1791" y="2779"/>
                    <a:pt x="2256" y="2955"/>
                    <a:pt x="2466" y="2706"/>
                  </a:cubicBezTo>
                  <a:cubicBezTo>
                    <a:pt x="2518" y="2618"/>
                    <a:pt x="2535" y="2545"/>
                    <a:pt x="2516" y="2491"/>
                  </a:cubicBezTo>
                  <a:cubicBezTo>
                    <a:pt x="2493" y="2429"/>
                    <a:pt x="2433" y="2408"/>
                    <a:pt x="2433" y="2406"/>
                  </a:cubicBezTo>
                  <a:cubicBezTo>
                    <a:pt x="2404" y="2397"/>
                    <a:pt x="2389" y="2368"/>
                    <a:pt x="2400" y="2341"/>
                  </a:cubicBezTo>
                  <a:cubicBezTo>
                    <a:pt x="2408" y="2314"/>
                    <a:pt x="2439" y="2300"/>
                    <a:pt x="2466" y="2308"/>
                  </a:cubicBezTo>
                  <a:cubicBezTo>
                    <a:pt x="2470" y="2310"/>
                    <a:pt x="2575" y="2347"/>
                    <a:pt x="2614" y="2456"/>
                  </a:cubicBezTo>
                  <a:cubicBezTo>
                    <a:pt x="2645" y="2541"/>
                    <a:pt x="2624" y="2645"/>
                    <a:pt x="2554" y="2762"/>
                  </a:cubicBezTo>
                  <a:cubicBezTo>
                    <a:pt x="2552" y="2764"/>
                    <a:pt x="2549" y="2766"/>
                    <a:pt x="2549" y="2768"/>
                  </a:cubicBezTo>
                  <a:cubicBezTo>
                    <a:pt x="2418" y="2926"/>
                    <a:pt x="2220" y="2953"/>
                    <a:pt x="2050" y="2941"/>
                  </a:cubicBezTo>
                  <a:cubicBezTo>
                    <a:pt x="1956" y="2933"/>
                    <a:pt x="1873" y="2912"/>
                    <a:pt x="1812" y="2895"/>
                  </a:cubicBezTo>
                  <a:cubicBezTo>
                    <a:pt x="1935" y="3164"/>
                    <a:pt x="2208" y="3289"/>
                    <a:pt x="2499" y="3303"/>
                  </a:cubicBezTo>
                  <a:cubicBezTo>
                    <a:pt x="2839" y="3318"/>
                    <a:pt x="2903" y="3062"/>
                    <a:pt x="2903" y="3062"/>
                  </a:cubicBezTo>
                  <a:cubicBezTo>
                    <a:pt x="3362" y="2883"/>
                    <a:pt x="3264" y="2420"/>
                    <a:pt x="3264" y="2420"/>
                  </a:cubicBezTo>
                  <a:cubicBezTo>
                    <a:pt x="3455" y="2393"/>
                    <a:pt x="3707" y="2179"/>
                    <a:pt x="3693" y="1750"/>
                  </a:cubicBezTo>
                </a:path>
              </a:pathLst>
            </a:custGeom>
            <a:solidFill>
              <a:schemeClr val="bg1">
                <a:lumMod val="95000"/>
              </a:schemeClr>
            </a:solidFill>
            <a:ln>
              <a:noFill/>
            </a:ln>
            <a:effectLst/>
          </p:spPr>
          <p:txBody>
            <a:bodyPr wrap="none" anchor="ctr"/>
            <a:lstStyle/>
            <a:p>
              <a:endParaRPr lang="en-US" sz="3599"/>
            </a:p>
          </p:txBody>
        </p:sp>
        <p:sp>
          <p:nvSpPr>
            <p:cNvPr id="227" name="Subtitle 2"/>
            <p:cNvSpPr txBox="1">
              <a:spLocks/>
            </p:cNvSpPr>
            <p:nvPr/>
          </p:nvSpPr>
          <p:spPr>
            <a:xfrm>
              <a:off x="9108837" y="2832938"/>
              <a:ext cx="2240633" cy="84994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200" dirty="0">
                  <a:solidFill>
                    <a:schemeClr val="tx1"/>
                  </a:solidFill>
                  <a:latin typeface="Lato Light" charset="0"/>
                  <a:ea typeface="Lato Light" charset="0"/>
                  <a:cs typeface="Lato Light" charset="0"/>
                </a:rPr>
                <a:t>Frequently, your initial font choice is taken out of your awesome hands also</a:t>
              </a:r>
            </a:p>
          </p:txBody>
        </p:sp>
        <p:sp>
          <p:nvSpPr>
            <p:cNvPr id="228" name="TextBox 227"/>
            <p:cNvSpPr txBox="1"/>
            <p:nvPr/>
          </p:nvSpPr>
          <p:spPr>
            <a:xfrm>
              <a:off x="9167622" y="2522988"/>
              <a:ext cx="894347" cy="276999"/>
            </a:xfrm>
            <a:prstGeom prst="rect">
              <a:avLst/>
            </a:prstGeom>
            <a:noFill/>
          </p:spPr>
          <p:txBody>
            <a:bodyPr wrap="none" rtlCol="0" anchor="ctr" anchorCtr="0">
              <a:spAutoFit/>
            </a:bodyPr>
            <a:lstStyle/>
            <a:p>
              <a:r>
                <a:rPr lang="en-US" sz="1200" b="1" dirty="0">
                  <a:solidFill>
                    <a:schemeClr val="tx2"/>
                  </a:solidFill>
                  <a:latin typeface="Lato Black" charset="0"/>
                  <a:ea typeface="Lato Black" charset="0"/>
                  <a:cs typeface="Lato Black" charset="0"/>
                </a:rPr>
                <a:t>IMPROVE</a:t>
              </a:r>
            </a:p>
          </p:txBody>
        </p:sp>
        <p:sp>
          <p:nvSpPr>
            <p:cNvPr id="229" name="TextBox 228"/>
            <p:cNvSpPr txBox="1"/>
            <p:nvPr/>
          </p:nvSpPr>
          <p:spPr>
            <a:xfrm>
              <a:off x="8335512" y="2429996"/>
              <a:ext cx="809838" cy="738664"/>
            </a:xfrm>
            <a:prstGeom prst="rect">
              <a:avLst/>
            </a:prstGeom>
            <a:noFill/>
          </p:spPr>
          <p:txBody>
            <a:bodyPr wrap="none" rtlCol="0">
              <a:spAutoFit/>
            </a:bodyPr>
            <a:lstStyle/>
            <a:p>
              <a:pPr algn="ctr"/>
              <a:r>
                <a:rPr lang="en-US" sz="4200" dirty="0">
                  <a:solidFill>
                    <a:schemeClr val="bg1">
                      <a:lumMod val="65000"/>
                    </a:schemeClr>
                  </a:solidFill>
                  <a:latin typeface="Lato Black" charset="0"/>
                  <a:ea typeface="Lato Black" charset="0"/>
                  <a:cs typeface="Lato Black" charset="0"/>
                </a:rPr>
                <a:t>02</a:t>
              </a:r>
            </a:p>
          </p:txBody>
        </p:sp>
        <p:sp>
          <p:nvSpPr>
            <p:cNvPr id="230" name="Subtitle 2"/>
            <p:cNvSpPr txBox="1">
              <a:spLocks/>
            </p:cNvSpPr>
            <p:nvPr/>
          </p:nvSpPr>
          <p:spPr>
            <a:xfrm>
              <a:off x="9293308" y="5562020"/>
              <a:ext cx="2240633" cy="84994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200" dirty="0">
                  <a:solidFill>
                    <a:schemeClr val="tx1"/>
                  </a:solidFill>
                  <a:latin typeface="Lato Light" charset="0"/>
                  <a:ea typeface="Lato Light" charset="0"/>
                  <a:cs typeface="Lato Light" charset="0"/>
                </a:rPr>
                <a:t>Frequently, your initial font choice is taken out of your awesome hands also</a:t>
              </a:r>
            </a:p>
          </p:txBody>
        </p:sp>
        <p:sp>
          <p:nvSpPr>
            <p:cNvPr id="231" name="TextBox 230"/>
            <p:cNvSpPr txBox="1"/>
            <p:nvPr/>
          </p:nvSpPr>
          <p:spPr>
            <a:xfrm>
              <a:off x="9352093" y="5252070"/>
              <a:ext cx="781176" cy="276999"/>
            </a:xfrm>
            <a:prstGeom prst="rect">
              <a:avLst/>
            </a:prstGeom>
            <a:noFill/>
          </p:spPr>
          <p:txBody>
            <a:bodyPr wrap="none" rtlCol="0" anchor="ctr" anchorCtr="0">
              <a:spAutoFit/>
            </a:bodyPr>
            <a:lstStyle/>
            <a:p>
              <a:r>
                <a:rPr lang="en-US" sz="1200" b="1" dirty="0">
                  <a:solidFill>
                    <a:schemeClr val="tx2"/>
                  </a:solidFill>
                  <a:latin typeface="Lato Black" charset="0"/>
                  <a:ea typeface="Lato Black" charset="0"/>
                  <a:cs typeface="Lato Black" charset="0"/>
                </a:rPr>
                <a:t>MOVIES</a:t>
              </a:r>
            </a:p>
          </p:txBody>
        </p:sp>
        <p:sp>
          <p:nvSpPr>
            <p:cNvPr id="232" name="TextBox 231"/>
            <p:cNvSpPr txBox="1"/>
            <p:nvPr/>
          </p:nvSpPr>
          <p:spPr>
            <a:xfrm>
              <a:off x="8519983" y="5159078"/>
              <a:ext cx="809838" cy="738664"/>
            </a:xfrm>
            <a:prstGeom prst="rect">
              <a:avLst/>
            </a:prstGeom>
            <a:noFill/>
          </p:spPr>
          <p:txBody>
            <a:bodyPr wrap="none" rtlCol="0">
              <a:spAutoFit/>
            </a:bodyPr>
            <a:lstStyle/>
            <a:p>
              <a:pPr algn="ctr"/>
              <a:r>
                <a:rPr lang="en-US" sz="4200" dirty="0">
                  <a:latin typeface="Lato Black" charset="0"/>
                  <a:ea typeface="Lato Black" charset="0"/>
                  <a:cs typeface="Lato Black" charset="0"/>
                </a:rPr>
                <a:t>03</a:t>
              </a:r>
            </a:p>
          </p:txBody>
        </p:sp>
        <p:sp>
          <p:nvSpPr>
            <p:cNvPr id="233" name="Subtitle 2"/>
            <p:cNvSpPr txBox="1">
              <a:spLocks/>
            </p:cNvSpPr>
            <p:nvPr/>
          </p:nvSpPr>
          <p:spPr>
            <a:xfrm>
              <a:off x="1484829" y="2814170"/>
              <a:ext cx="2240633" cy="84994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2020"/>
                </a:lnSpc>
              </a:pPr>
              <a:r>
                <a:rPr lang="en-US" sz="1200" dirty="0">
                  <a:solidFill>
                    <a:schemeClr val="tx1"/>
                  </a:solidFill>
                  <a:latin typeface="Lato Light" charset="0"/>
                  <a:ea typeface="Lato Light" charset="0"/>
                  <a:cs typeface="Lato Light" charset="0"/>
                </a:rPr>
                <a:t>Frequently, your initial font choice is taken out of your awesome hands also</a:t>
              </a:r>
            </a:p>
          </p:txBody>
        </p:sp>
        <p:sp>
          <p:nvSpPr>
            <p:cNvPr id="234" name="TextBox 233"/>
            <p:cNvSpPr txBox="1"/>
            <p:nvPr/>
          </p:nvSpPr>
          <p:spPr>
            <a:xfrm>
              <a:off x="2614260" y="2504220"/>
              <a:ext cx="1111202" cy="276999"/>
            </a:xfrm>
            <a:prstGeom prst="rect">
              <a:avLst/>
            </a:prstGeom>
            <a:noFill/>
          </p:spPr>
          <p:txBody>
            <a:bodyPr wrap="none" rtlCol="0" anchor="ctr" anchorCtr="0">
              <a:spAutoFit/>
            </a:bodyPr>
            <a:lstStyle/>
            <a:p>
              <a:pPr algn="r"/>
              <a:r>
                <a:rPr lang="en-US" sz="1200" b="1" dirty="0">
                  <a:solidFill>
                    <a:schemeClr val="tx2"/>
                  </a:solidFill>
                  <a:latin typeface="Lato Black" charset="0"/>
                  <a:ea typeface="Lato Black" charset="0"/>
                  <a:cs typeface="Lato Black" charset="0"/>
                </a:rPr>
                <a:t>MARKETING</a:t>
              </a:r>
            </a:p>
          </p:txBody>
        </p:sp>
        <p:sp>
          <p:nvSpPr>
            <p:cNvPr id="235" name="TextBox 234"/>
            <p:cNvSpPr txBox="1"/>
            <p:nvPr/>
          </p:nvSpPr>
          <p:spPr>
            <a:xfrm>
              <a:off x="3708943" y="2411228"/>
              <a:ext cx="809838" cy="738664"/>
            </a:xfrm>
            <a:prstGeom prst="rect">
              <a:avLst/>
            </a:prstGeom>
            <a:noFill/>
          </p:spPr>
          <p:txBody>
            <a:bodyPr wrap="none" rtlCol="0">
              <a:spAutoFit/>
            </a:bodyPr>
            <a:lstStyle/>
            <a:p>
              <a:pPr algn="r"/>
              <a:r>
                <a:rPr lang="en-US" sz="4200" dirty="0">
                  <a:solidFill>
                    <a:schemeClr val="bg1">
                      <a:lumMod val="50000"/>
                    </a:schemeClr>
                  </a:solidFill>
                  <a:latin typeface="Lato Black" charset="0"/>
                  <a:ea typeface="Lato Black" charset="0"/>
                  <a:cs typeface="Lato Black" charset="0"/>
                </a:rPr>
                <a:t>01</a:t>
              </a:r>
            </a:p>
          </p:txBody>
        </p:sp>
        <p:grpSp>
          <p:nvGrpSpPr>
            <p:cNvPr id="247" name="Group 246"/>
            <p:cNvGrpSpPr/>
            <p:nvPr/>
          </p:nvGrpSpPr>
          <p:grpSpPr>
            <a:xfrm>
              <a:off x="4495543" y="2751389"/>
              <a:ext cx="1247457" cy="995780"/>
              <a:chOff x="5575610" y="3362252"/>
              <a:chExt cx="2494914" cy="1991559"/>
            </a:xfrm>
          </p:grpSpPr>
          <p:cxnSp>
            <p:nvCxnSpPr>
              <p:cNvPr id="248" name="Straight Connector 247"/>
              <p:cNvCxnSpPr/>
              <p:nvPr/>
            </p:nvCxnSpPr>
            <p:spPr>
              <a:xfrm>
                <a:off x="6242135" y="3362252"/>
                <a:ext cx="1828389" cy="19915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5575610" y="3367668"/>
                <a:ext cx="68822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p:nvGrpSpPr>
          <p:grpSpPr>
            <a:xfrm flipH="1">
              <a:off x="6723970" y="2796064"/>
              <a:ext cx="1567928" cy="1130124"/>
              <a:chOff x="5265494" y="3362252"/>
              <a:chExt cx="2137865" cy="2260247"/>
            </a:xfrm>
          </p:grpSpPr>
          <p:cxnSp>
            <p:nvCxnSpPr>
              <p:cNvPr id="264" name="Straight Connector 263"/>
              <p:cNvCxnSpPr/>
              <p:nvPr/>
            </p:nvCxnSpPr>
            <p:spPr>
              <a:xfrm>
                <a:off x="6242135" y="3362252"/>
                <a:ext cx="1161224" cy="226024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5265494" y="3367668"/>
                <a:ext cx="998342"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p:nvGrpSpPr>
          <p:grpSpPr>
            <a:xfrm flipH="1" flipV="1">
              <a:off x="6714699" y="5028343"/>
              <a:ext cx="1828723" cy="509829"/>
              <a:chOff x="5590820" y="3356648"/>
              <a:chExt cx="2493459" cy="1198198"/>
            </a:xfrm>
          </p:grpSpPr>
          <p:cxnSp>
            <p:nvCxnSpPr>
              <p:cNvPr id="273" name="Straight Connector 272"/>
              <p:cNvCxnSpPr/>
              <p:nvPr/>
            </p:nvCxnSpPr>
            <p:spPr>
              <a:xfrm>
                <a:off x="6591987" y="3357904"/>
                <a:ext cx="1492292" cy="1196942"/>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V="1">
                <a:off x="5590820" y="3356648"/>
                <a:ext cx="1015547"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718808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A889E52-66F0-4F10-A7BA-6F797CD9D400}"/>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rcRect l="18583" r="34637"/>
          <a:stretch/>
        </p:blipFill>
        <p:spPr>
          <a:xfrm>
            <a:off x="1014701" y="372245"/>
            <a:ext cx="4290754" cy="6113511"/>
          </a:xfrm>
        </p:spPr>
      </p:pic>
      <p:sp>
        <p:nvSpPr>
          <p:cNvPr id="7" name="Rectangle 6"/>
          <p:cNvSpPr/>
          <p:nvPr/>
        </p:nvSpPr>
        <p:spPr>
          <a:xfrm>
            <a:off x="6886547" y="840745"/>
            <a:ext cx="4026320" cy="146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0"/>
            <a:r>
              <a:rPr lang="en-US" sz="3600" b="1" dirty="0">
                <a:solidFill>
                  <a:schemeClr val="tx1"/>
                </a:solidFill>
                <a:latin typeface="Lato Black" panose="020F0A02020204030203" pitchFamily="34" charset="0"/>
                <a:ea typeface="Open Sans Extrabold" panose="020B0906030804020204" pitchFamily="34" charset="0"/>
                <a:cs typeface="Open Sans Extrabold" panose="020B0906030804020204" pitchFamily="34" charset="0"/>
              </a:rPr>
              <a:t>ADD YOUR</a:t>
            </a:r>
          </a:p>
          <a:p>
            <a:pPr defTabSz="0"/>
            <a:r>
              <a:rPr lang="en-US" sz="3600" b="1" dirty="0">
                <a:solidFill>
                  <a:schemeClr val="tx1"/>
                </a:solidFill>
                <a:latin typeface="Lato Black" panose="020F0A02020204030203" pitchFamily="34" charset="0"/>
                <a:ea typeface="Open Sans Extrabold" panose="020B0906030804020204" pitchFamily="34" charset="0"/>
                <a:cs typeface="Open Sans Extrabold" panose="020B0906030804020204" pitchFamily="34" charset="0"/>
              </a:rPr>
              <a:t>TITLE HERE</a:t>
            </a:r>
            <a:endParaRPr lang="en-US" sz="3600" dirty="0">
              <a:solidFill>
                <a:schemeClr val="tx1"/>
              </a:solidFill>
              <a:latin typeface="Lato Black" panose="020F0A02020204030203" pitchFamily="34" charset="0"/>
            </a:endParaRPr>
          </a:p>
        </p:txBody>
      </p:sp>
      <p:sp>
        <p:nvSpPr>
          <p:cNvPr id="8" name="Rectangle 7"/>
          <p:cNvSpPr/>
          <p:nvPr/>
        </p:nvSpPr>
        <p:spPr>
          <a:xfrm>
            <a:off x="6886547" y="2338093"/>
            <a:ext cx="4026320" cy="1302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latin typeface="Lato Light"/>
                <a:ea typeface="Open Sans" panose="020B0606030504020204" pitchFamily="34" charset="0"/>
                <a:cs typeface="Open Sans" panose="020B0606030504020204" pitchFamily="34" charset="0"/>
              </a:rPr>
              <a:t>Lorem ipsum dolor sit amet, consectetuer adipiscing elit. Aenean mus commodo ligula eget dolor. Aenean massa. Cum sociis natoque penatibus et magnis dis parturient montes, nascetur ridiculus mus. Donec quam felis, ultricies nec, pellentesque eu, pretium quis, sem. Nulla consequat massa </a:t>
            </a:r>
            <a:r>
              <a:rPr lang="en-US" sz="1400" dirty="0" err="1">
                <a:solidFill>
                  <a:schemeClr val="tx1"/>
                </a:solidFill>
                <a:latin typeface="Lato Light"/>
                <a:ea typeface="Open Sans" panose="020B0606030504020204" pitchFamily="34" charset="0"/>
                <a:cs typeface="Open Sans" panose="020B0606030504020204" pitchFamily="34" charset="0"/>
              </a:rPr>
              <a:t>quis</a:t>
            </a:r>
            <a:r>
              <a:rPr lang="en-US" sz="1400" dirty="0">
                <a:solidFill>
                  <a:schemeClr val="tx1"/>
                </a:solidFill>
                <a:latin typeface="Lato Light"/>
                <a:ea typeface="Open Sans" panose="020B0606030504020204" pitchFamily="34" charset="0"/>
                <a:cs typeface="Open Sans" panose="020B0606030504020204" pitchFamily="34" charset="0"/>
              </a:rPr>
              <a:t> </a:t>
            </a:r>
            <a:r>
              <a:rPr lang="en-US" sz="1400" dirty="0" err="1">
                <a:solidFill>
                  <a:schemeClr val="tx1"/>
                </a:solidFill>
                <a:latin typeface="Lato Light"/>
                <a:ea typeface="Open Sans" panose="020B0606030504020204" pitchFamily="34" charset="0"/>
                <a:cs typeface="Open Sans" panose="020B0606030504020204" pitchFamily="34" charset="0"/>
              </a:rPr>
              <a:t>enim</a:t>
            </a:r>
            <a:r>
              <a:rPr lang="en-US" sz="1400" dirty="0">
                <a:solidFill>
                  <a:schemeClr val="tx1"/>
                </a:solidFill>
                <a:latin typeface="Lato Light"/>
                <a:ea typeface="Open Sans" panose="020B0606030504020204" pitchFamily="34" charset="0"/>
                <a:cs typeface="Open Sans" panose="020B0606030504020204" pitchFamily="34" charset="0"/>
              </a:rPr>
              <a:t>.</a:t>
            </a:r>
          </a:p>
        </p:txBody>
      </p:sp>
      <p:sp>
        <p:nvSpPr>
          <p:cNvPr id="6" name="Rectangle 5">
            <a:extLst>
              <a:ext uri="{FF2B5EF4-FFF2-40B4-BE49-F238E27FC236}">
                <a16:creationId xmlns:a16="http://schemas.microsoft.com/office/drawing/2014/main" id="{B0699A79-C499-4090-B2FB-C1D9D9A8541B}"/>
              </a:ext>
            </a:extLst>
          </p:cNvPr>
          <p:cNvSpPr/>
          <p:nvPr/>
        </p:nvSpPr>
        <p:spPr>
          <a:xfrm>
            <a:off x="6886547" y="4554860"/>
            <a:ext cx="4026320" cy="1301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latin typeface="Lato Light"/>
                <a:ea typeface="Open Sans" panose="020B0606030504020204" pitchFamily="34" charset="0"/>
                <a:cs typeface="Open Sans" panose="020B0606030504020204" pitchFamily="34" charset="0"/>
              </a:rPr>
              <a:t>Lorem ipsum dolor sit amet, consectetuer adipiscing elit. Aenean mus commodo ligula eget dolor. Aenean massa. Cum sociis natoque penatibus et magnis dis parturient montes, nascetur ridiculus mus. Donec quam felis, ultricies nec, pellentesque eu, pretium quis, sem. Nulla consequat massa </a:t>
            </a:r>
            <a:r>
              <a:rPr lang="en-US" sz="1400" dirty="0" err="1">
                <a:solidFill>
                  <a:schemeClr val="tx1"/>
                </a:solidFill>
                <a:latin typeface="Lato Light"/>
                <a:ea typeface="Open Sans" panose="020B0606030504020204" pitchFamily="34" charset="0"/>
                <a:cs typeface="Open Sans" panose="020B0606030504020204" pitchFamily="34" charset="0"/>
              </a:rPr>
              <a:t>quis</a:t>
            </a:r>
            <a:r>
              <a:rPr lang="en-US" sz="1400" dirty="0">
                <a:solidFill>
                  <a:schemeClr val="tx1"/>
                </a:solidFill>
                <a:latin typeface="Lato Light"/>
                <a:ea typeface="Open Sans" panose="020B0606030504020204" pitchFamily="34" charset="0"/>
                <a:cs typeface="Open Sans" panose="020B0606030504020204" pitchFamily="34" charset="0"/>
              </a:rPr>
              <a:t> </a:t>
            </a:r>
            <a:r>
              <a:rPr lang="en-US" sz="1400" dirty="0" err="1">
                <a:solidFill>
                  <a:schemeClr val="tx1"/>
                </a:solidFill>
                <a:latin typeface="Lato Light"/>
                <a:ea typeface="Open Sans" panose="020B0606030504020204" pitchFamily="34" charset="0"/>
                <a:cs typeface="Open Sans" panose="020B0606030504020204" pitchFamily="34" charset="0"/>
              </a:rPr>
              <a:t>enim</a:t>
            </a:r>
            <a:r>
              <a:rPr lang="en-US" sz="1400" dirty="0">
                <a:solidFill>
                  <a:schemeClr val="tx1"/>
                </a:solidFill>
                <a:latin typeface="Lato Light"/>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403235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06226" y="1373835"/>
            <a:ext cx="4026320" cy="146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0"/>
            <a:r>
              <a:rPr lang="en-US" sz="3600" b="1" dirty="0">
                <a:solidFill>
                  <a:schemeClr val="tx1"/>
                </a:solidFill>
                <a:latin typeface="Lato Black" panose="020F0A02020204030203" pitchFamily="34" charset="0"/>
                <a:ea typeface="Open Sans Extrabold" panose="020B0906030804020204" pitchFamily="34" charset="0"/>
                <a:cs typeface="Open Sans Extrabold" panose="020B0906030804020204" pitchFamily="34" charset="0"/>
              </a:rPr>
              <a:t>ADD YOUR</a:t>
            </a:r>
          </a:p>
          <a:p>
            <a:pPr defTabSz="0"/>
            <a:r>
              <a:rPr lang="en-US" sz="3600" b="1" dirty="0">
                <a:solidFill>
                  <a:schemeClr val="tx1"/>
                </a:solidFill>
                <a:latin typeface="Lato Black" panose="020F0A02020204030203" pitchFamily="34" charset="0"/>
                <a:ea typeface="Open Sans Extrabold" panose="020B0906030804020204" pitchFamily="34" charset="0"/>
                <a:cs typeface="Open Sans Extrabold" panose="020B0906030804020204" pitchFamily="34" charset="0"/>
              </a:rPr>
              <a:t>TITLE HERE</a:t>
            </a:r>
            <a:endParaRPr lang="en-US" sz="3600" dirty="0">
              <a:solidFill>
                <a:schemeClr val="tx1"/>
              </a:solidFill>
              <a:latin typeface="Lato Black" panose="020F0A02020204030203" pitchFamily="34" charset="0"/>
            </a:endParaRPr>
          </a:p>
        </p:txBody>
      </p:sp>
      <p:sp>
        <p:nvSpPr>
          <p:cNvPr id="5" name="Rectangle 4"/>
          <p:cNvSpPr/>
          <p:nvPr/>
        </p:nvSpPr>
        <p:spPr>
          <a:xfrm>
            <a:off x="7706226" y="3119125"/>
            <a:ext cx="4026320" cy="1301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latin typeface="Lato Light"/>
                <a:ea typeface="Open Sans" panose="020B0606030504020204" pitchFamily="34" charset="0"/>
                <a:cs typeface="Open Sans" panose="020B0606030504020204" pitchFamily="34" charset="0"/>
              </a:rPr>
              <a:t>Lorem ipsum dolor sit amet, consectetuer adipiscing elit. Aenean mus commodo ligula eget dolor. Aenean massa. Cum sociis natoque penatibus et magnis dis parturient montes, nascetur ridiculus mus. Donec quam felis, ultricies nec, pellentesque eu, pretium quis, sem. Nulla consequat massa </a:t>
            </a:r>
            <a:r>
              <a:rPr lang="en-US" sz="1400" dirty="0" err="1">
                <a:solidFill>
                  <a:schemeClr val="tx1"/>
                </a:solidFill>
                <a:latin typeface="Lato Light"/>
                <a:ea typeface="Open Sans" panose="020B0606030504020204" pitchFamily="34" charset="0"/>
                <a:cs typeface="Open Sans" panose="020B0606030504020204" pitchFamily="34" charset="0"/>
              </a:rPr>
              <a:t>quis</a:t>
            </a:r>
            <a:r>
              <a:rPr lang="en-US" sz="1400" dirty="0">
                <a:solidFill>
                  <a:schemeClr val="tx1"/>
                </a:solidFill>
                <a:latin typeface="Lato Light"/>
                <a:ea typeface="Open Sans" panose="020B0606030504020204" pitchFamily="34" charset="0"/>
                <a:cs typeface="Open Sans" panose="020B0606030504020204" pitchFamily="34" charset="0"/>
              </a:rPr>
              <a:t> </a:t>
            </a:r>
            <a:r>
              <a:rPr lang="en-US" sz="1400" dirty="0" err="1">
                <a:solidFill>
                  <a:schemeClr val="tx1"/>
                </a:solidFill>
                <a:latin typeface="Lato Light"/>
                <a:ea typeface="Open Sans" panose="020B0606030504020204" pitchFamily="34" charset="0"/>
                <a:cs typeface="Open Sans" panose="020B0606030504020204" pitchFamily="34" charset="0"/>
              </a:rPr>
              <a:t>enim</a:t>
            </a:r>
            <a:r>
              <a:rPr lang="en-US" sz="1400" dirty="0">
                <a:solidFill>
                  <a:schemeClr val="tx1"/>
                </a:solidFill>
                <a:latin typeface="Lato Light"/>
                <a:ea typeface="Open Sans" panose="020B0606030504020204" pitchFamily="34" charset="0"/>
                <a:cs typeface="Open Sans" panose="020B0606030504020204" pitchFamily="34" charset="0"/>
              </a:rPr>
              <a:t>.</a:t>
            </a:r>
          </a:p>
        </p:txBody>
      </p:sp>
      <p:sp>
        <p:nvSpPr>
          <p:cNvPr id="7" name="Rectangle 6">
            <a:extLst>
              <a:ext uri="{FF2B5EF4-FFF2-40B4-BE49-F238E27FC236}">
                <a16:creationId xmlns:a16="http://schemas.microsoft.com/office/drawing/2014/main" id="{3C38C0E7-0D52-456A-B1E3-7FD982C06567}"/>
              </a:ext>
            </a:extLst>
          </p:cNvPr>
          <p:cNvSpPr/>
          <p:nvPr/>
        </p:nvSpPr>
        <p:spPr>
          <a:xfrm>
            <a:off x="7706226" y="4986061"/>
            <a:ext cx="4026320" cy="1301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latin typeface="Lato Light"/>
                <a:ea typeface="Open Sans" panose="020B0606030504020204" pitchFamily="34" charset="0"/>
                <a:cs typeface="Open Sans" panose="020B0606030504020204" pitchFamily="34" charset="0"/>
              </a:rPr>
              <a:t>Lorem ipsum dolor sit amet, consectetuer adipiscing elit. Aenean mus commodo ligula eget dolor. Aenean massa. Cum sociis natoque penatibus et magnis dis parturient montes, nascetur ridiculus mus. Donec quam felis, ultricies nec, pellentesque eu, pretium quis, sem. Nulla consequat massa </a:t>
            </a:r>
            <a:r>
              <a:rPr lang="en-US" sz="1400" dirty="0" err="1">
                <a:solidFill>
                  <a:schemeClr val="tx1"/>
                </a:solidFill>
                <a:latin typeface="Lato Light"/>
                <a:ea typeface="Open Sans" panose="020B0606030504020204" pitchFamily="34" charset="0"/>
                <a:cs typeface="Open Sans" panose="020B0606030504020204" pitchFamily="34" charset="0"/>
              </a:rPr>
              <a:t>quis</a:t>
            </a:r>
            <a:r>
              <a:rPr lang="en-US" sz="1400" dirty="0">
                <a:solidFill>
                  <a:schemeClr val="tx1"/>
                </a:solidFill>
                <a:latin typeface="Lato Light"/>
                <a:ea typeface="Open Sans" panose="020B0606030504020204" pitchFamily="34" charset="0"/>
                <a:cs typeface="Open Sans" panose="020B0606030504020204" pitchFamily="34" charset="0"/>
              </a:rPr>
              <a:t> </a:t>
            </a:r>
            <a:r>
              <a:rPr lang="en-US" sz="1400" dirty="0" err="1">
                <a:solidFill>
                  <a:schemeClr val="tx1"/>
                </a:solidFill>
                <a:latin typeface="Lato Light"/>
                <a:ea typeface="Open Sans" panose="020B0606030504020204" pitchFamily="34" charset="0"/>
                <a:cs typeface="Open Sans" panose="020B0606030504020204" pitchFamily="34" charset="0"/>
              </a:rPr>
              <a:t>enim</a:t>
            </a:r>
            <a:r>
              <a:rPr lang="en-US" sz="1400" dirty="0">
                <a:solidFill>
                  <a:schemeClr val="tx1"/>
                </a:solidFill>
                <a:latin typeface="Lato Light"/>
                <a:ea typeface="Open Sans" panose="020B0606030504020204" pitchFamily="34" charset="0"/>
                <a:cs typeface="Open Sans" panose="020B0606030504020204" pitchFamily="34" charset="0"/>
              </a:rPr>
              <a:t>.</a:t>
            </a:r>
          </a:p>
        </p:txBody>
      </p:sp>
      <p:pic>
        <p:nvPicPr>
          <p:cNvPr id="3" name="Picture Placeholder 2">
            <a:extLst>
              <a:ext uri="{FF2B5EF4-FFF2-40B4-BE49-F238E27FC236}">
                <a16:creationId xmlns:a16="http://schemas.microsoft.com/office/drawing/2014/main" id="{B0C06138-967D-47CD-813A-14D17607F71C}"/>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artisticBlur/>
                    </a14:imgEffect>
                    <a14:imgEffect>
                      <a14:brightnessContrast bright="-57000"/>
                    </a14:imgEffect>
                  </a14:imgLayer>
                </a14:imgProps>
              </a:ext>
              <a:ext uri="{28A0092B-C50C-407E-A947-70E740481C1C}">
                <a14:useLocalDpi xmlns:a14="http://schemas.microsoft.com/office/drawing/2010/main" val="0"/>
              </a:ext>
            </a:extLst>
          </a:blip>
          <a:srcRect l="27253" r="919"/>
          <a:stretch/>
        </p:blipFill>
        <p:spPr>
          <a:xfrm>
            <a:off x="391235" y="302030"/>
            <a:ext cx="6737445" cy="6253940"/>
          </a:xfrm>
        </p:spPr>
      </p:pic>
    </p:spTree>
    <p:extLst>
      <p:ext uri="{BB962C8B-B14F-4D97-AF65-F5344CB8AC3E}">
        <p14:creationId xmlns:p14="http://schemas.microsoft.com/office/powerpoint/2010/main" val="114076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818</Words>
  <Application>Microsoft Office PowerPoint</Application>
  <PresentationFormat>Widescreen</PresentationFormat>
  <Paragraphs>49</Paragraphs>
  <Slides>10</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Calibri</vt:lpstr>
      <vt:lpstr>Calibri Light</vt:lpstr>
      <vt:lpstr>Gill Sans</vt:lpstr>
      <vt:lpstr>Lato</vt:lpstr>
      <vt:lpstr>Lato Black</vt:lpstr>
      <vt:lpstr>Lato Heavy</vt:lpstr>
      <vt:lpstr>Lato Light</vt:lpstr>
      <vt:lpstr>Roboto Bk</vt:lpstr>
      <vt:lpstr>Roboto Regular</vt:lpstr>
      <vt:lpstr>Office Theme</vt:lpstr>
      <vt:lpstr>PowerPoint Presentation</vt:lpstr>
      <vt:lpstr>PowerPoint Presentation</vt:lpstr>
      <vt:lpstr>PowerPoint Presentation</vt:lpstr>
      <vt:lpstr>SKELETION INFOGRAPHIC</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Dark Knight</dc:creator>
  <cp:lastModifiedBy>Ammar Khan</cp:lastModifiedBy>
  <cp:revision>3</cp:revision>
  <dcterms:created xsi:type="dcterms:W3CDTF">2019-06-02T15:16:00Z</dcterms:created>
  <dcterms:modified xsi:type="dcterms:W3CDTF">2019-06-02T23:50:12Z</dcterms:modified>
</cp:coreProperties>
</file>