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B9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32" autoAdjust="0"/>
    <p:restoredTop sz="94660"/>
  </p:normalViewPr>
  <p:slideViewPr>
    <p:cSldViewPr snapToGrid="0" showGuides="1">
      <p:cViewPr varScale="1">
        <p:scale>
          <a:sx n="70" d="100"/>
          <a:sy n="70" d="100"/>
        </p:scale>
        <p:origin x="97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Pt>
            <c:idx val="0"/>
            <c:bubble3D val="0"/>
            <c:spPr>
              <a:solidFill>
                <a:srgbClr val="069FEC"/>
              </a:solidFill>
              <a:ln w="19050">
                <a:solidFill>
                  <a:schemeClr val="lt1"/>
                </a:solidFill>
              </a:ln>
              <a:effectLst/>
            </c:spPr>
            <c:extLst>
              <c:ext xmlns:c16="http://schemas.microsoft.com/office/drawing/2014/chart" uri="{C3380CC4-5D6E-409C-BE32-E72D297353CC}">
                <c16:uniqueId val="{00000001-FDD8-4566-9BFF-BDCD0C48D52D}"/>
              </c:ext>
            </c:extLst>
          </c:dPt>
          <c:dPt>
            <c:idx val="1"/>
            <c:bubble3D val="0"/>
            <c:spPr>
              <a:solidFill>
                <a:srgbClr val="88D5FC"/>
              </a:solidFill>
              <a:ln w="19050">
                <a:solidFill>
                  <a:schemeClr val="lt1"/>
                </a:solidFill>
              </a:ln>
              <a:effectLst/>
            </c:spPr>
            <c:extLst>
              <c:ext xmlns:c16="http://schemas.microsoft.com/office/drawing/2014/chart" uri="{C3380CC4-5D6E-409C-BE32-E72D297353CC}">
                <c16:uniqueId val="{00000003-FDD8-4566-9BFF-BDCD0C48D52D}"/>
              </c:ext>
            </c:extLst>
          </c:dPt>
          <c:dPt>
            <c:idx val="2"/>
            <c:bubble3D val="0"/>
            <c:spPr>
              <a:solidFill>
                <a:srgbClr val="7092B7"/>
              </a:solidFill>
              <a:ln w="19050">
                <a:solidFill>
                  <a:schemeClr val="lt1"/>
                </a:solidFill>
              </a:ln>
              <a:effectLst/>
            </c:spPr>
            <c:extLst>
              <c:ext xmlns:c16="http://schemas.microsoft.com/office/drawing/2014/chart" uri="{C3380CC4-5D6E-409C-BE32-E72D297353CC}">
                <c16:uniqueId val="{00000005-FDD8-4566-9BFF-BDCD0C48D52D}"/>
              </c:ext>
            </c:extLst>
          </c:dPt>
          <c:dPt>
            <c:idx val="3"/>
            <c:bubble3D val="0"/>
            <c:spPr>
              <a:solidFill>
                <a:srgbClr val="6BB9C8"/>
              </a:solidFill>
              <a:ln w="19050">
                <a:solidFill>
                  <a:schemeClr val="lt1"/>
                </a:solidFill>
              </a:ln>
              <a:effectLst/>
            </c:spPr>
            <c:extLst>
              <c:ext xmlns:c16="http://schemas.microsoft.com/office/drawing/2014/chart" uri="{C3380CC4-5D6E-409C-BE32-E72D297353CC}">
                <c16:uniqueId val="{00000007-FDD8-4566-9BFF-BDCD0C48D52D}"/>
              </c:ext>
            </c:extLst>
          </c:dPt>
          <c:cat>
            <c:strRef>
              <c:f>Лист1!$A$2:$A$5</c:f>
              <c:strCache>
                <c:ptCount val="4"/>
                <c:pt idx="0">
                  <c:v>Кв. 1</c:v>
                </c:pt>
                <c:pt idx="1">
                  <c:v>Кв. 2</c:v>
                </c:pt>
                <c:pt idx="2">
                  <c:v>Кв. 3</c:v>
                </c:pt>
                <c:pt idx="3">
                  <c:v>Кв. 4</c:v>
                </c:pt>
              </c:strCache>
            </c:strRef>
          </c:cat>
          <c:val>
            <c:numRef>
              <c:f>Лист1!$B$2:$B$5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DD8-4566-9BFF-BDCD0C48D52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6535200000000007E-2"/>
          <c:y val="4.8047800000000002E-2"/>
          <c:w val="0.88298399999999999"/>
          <c:h val="0.87000100000000002"/>
        </c:manualLayout>
      </c:layout>
      <c:areaChart>
        <c:grouping val="standard"/>
        <c:varyColors val="0"/>
        <c:ser>
          <c:idx val="1"/>
          <c:order val="0"/>
          <c:tx>
            <c:strRef>
              <c:f>Sheet1!$A$3</c:f>
              <c:strCache>
                <c:ptCount val="1"/>
                <c:pt idx="0">
                  <c:v>Region 2</c:v>
                </c:pt>
              </c:strCache>
            </c:strRef>
          </c:tx>
          <c:spPr>
            <a:solidFill>
              <a:srgbClr val="88D5FC"/>
            </a:solidFill>
            <a:ln w="76200" cap="flat">
              <a:noFill/>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E910-4C51-8364-CE0B7E70D2C2}"/>
            </c:ext>
          </c:extLst>
        </c:ser>
        <c:ser>
          <c:idx val="0"/>
          <c:order val="1"/>
          <c:tx>
            <c:strRef>
              <c:f>Sheet1!$A$2</c:f>
              <c:strCache>
                <c:ptCount val="1"/>
                <c:pt idx="0">
                  <c:v>Region 1</c:v>
                </c:pt>
              </c:strCache>
            </c:strRef>
          </c:tx>
          <c:spPr>
            <a:solidFill>
              <a:srgbClr val="38B9FA"/>
            </a:solidFill>
            <a:ln w="76200" cap="flat">
              <a:noFill/>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E910-4C51-8364-CE0B7E70D2C2}"/>
            </c:ext>
          </c:extLst>
        </c:ser>
        <c:dLbls>
          <c:showLegendKey val="0"/>
          <c:showVal val="0"/>
          <c:showCatName val="0"/>
          <c:showSerName val="0"/>
          <c:showPercent val="0"/>
          <c:showBubbleSize val="0"/>
        </c:dLbls>
        <c:axId val="2143440544"/>
        <c:axId val="2143443328"/>
      </c:areaChart>
      <c:catAx>
        <c:axId val="214344054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600" b="0" i="0" u="none" strike="noStrike">
                <a:solidFill>
                  <a:srgbClr val="5E5E5E"/>
                </a:solidFill>
                <a:latin typeface="Lato Regular"/>
              </a:defRPr>
            </a:pPr>
            <a:endParaRPr lang="en-US"/>
          </a:p>
        </c:txPr>
        <c:crossAx val="2143443328"/>
        <c:crosses val="autoZero"/>
        <c:auto val="1"/>
        <c:lblAlgn val="ctr"/>
        <c:lblOffset val="100"/>
        <c:noMultiLvlLbl val="1"/>
      </c:catAx>
      <c:valAx>
        <c:axId val="2143443328"/>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1600" b="0" i="0" u="none" strike="noStrike">
                <a:solidFill>
                  <a:srgbClr val="5E5E5E"/>
                </a:solidFill>
                <a:latin typeface="Lato Regular"/>
              </a:defRPr>
            </a:pPr>
            <a:endParaRPr lang="en-US"/>
          </a:p>
        </c:txPr>
        <c:crossAx val="2143440544"/>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51852F-386B-4922-A923-DBFC029A42E8}"/>
              </a:ext>
            </a:extLst>
          </p:cNvPr>
          <p:cNvSpPr/>
          <p:nvPr userDrawn="1"/>
        </p:nvSpPr>
        <p:spPr>
          <a:xfrm>
            <a:off x="0" y="2080591"/>
            <a:ext cx="12192000" cy="2411896"/>
          </a:xfrm>
          <a:prstGeom prst="rect">
            <a:avLst/>
          </a:prstGeom>
          <a:solidFill>
            <a:srgbClr val="38B9FA"/>
          </a:solidFill>
          <a:ln w="571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8" name="Group 7">
            <a:extLst>
              <a:ext uri="{FF2B5EF4-FFF2-40B4-BE49-F238E27FC236}">
                <a16:creationId xmlns:a16="http://schemas.microsoft.com/office/drawing/2014/main" id="{FD36BC3A-49A6-4303-ABCC-1DB1D062BAFD}"/>
              </a:ext>
            </a:extLst>
          </p:cNvPr>
          <p:cNvGrpSpPr/>
          <p:nvPr userDrawn="1"/>
        </p:nvGrpSpPr>
        <p:grpSpPr>
          <a:xfrm flipH="1">
            <a:off x="7643733" y="717193"/>
            <a:ext cx="2757566" cy="5325227"/>
            <a:chOff x="3739073" y="951230"/>
            <a:chExt cx="1665853" cy="3421380"/>
          </a:xfrm>
        </p:grpSpPr>
        <p:pic>
          <p:nvPicPr>
            <p:cNvPr id="9" name="Picture 8">
              <a:extLst>
                <a:ext uri="{FF2B5EF4-FFF2-40B4-BE49-F238E27FC236}">
                  <a16:creationId xmlns:a16="http://schemas.microsoft.com/office/drawing/2014/main" id="{A090CD50-D068-42DF-AF4E-51B028143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10" name="Rectangle 9">
              <a:extLst>
                <a:ext uri="{FF2B5EF4-FFF2-40B4-BE49-F238E27FC236}">
                  <a16:creationId xmlns:a16="http://schemas.microsoft.com/office/drawing/2014/main" id="{28E99B38-BDFB-45BF-A457-C413E763E3B1}"/>
                </a:ext>
              </a:extLst>
            </p:cNvPr>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Roboto" pitchFamily="2" charset="0"/>
                <a:ea typeface="Roboto" pitchFamily="2" charset="0"/>
              </a:endParaRPr>
            </a:p>
          </p:txBody>
        </p:sp>
      </p:grpSp>
      <p:sp>
        <p:nvSpPr>
          <p:cNvPr id="11" name="Picture Placeholder 8">
            <a:extLst>
              <a:ext uri="{FF2B5EF4-FFF2-40B4-BE49-F238E27FC236}">
                <a16:creationId xmlns:a16="http://schemas.microsoft.com/office/drawing/2014/main" id="{871D7CDA-08C1-4D4F-9CF3-1CB5DDEAAF2A}"/>
              </a:ext>
            </a:extLst>
          </p:cNvPr>
          <p:cNvSpPr>
            <a:spLocks noGrp="1"/>
          </p:cNvSpPr>
          <p:nvPr>
            <p:ph type="pic" sz="quarter" idx="10"/>
          </p:nvPr>
        </p:nvSpPr>
        <p:spPr>
          <a:xfrm>
            <a:off x="7828414" y="1355667"/>
            <a:ext cx="2388736" cy="3984683"/>
          </a:xfrm>
          <a:prstGeom prst="rect">
            <a:avLst/>
          </a:prstGeom>
        </p:spPr>
        <p:txBody>
          <a:bodyPr/>
          <a:lstStyle/>
          <a:p>
            <a:endParaRPr lang="en-US" dirty="0"/>
          </a:p>
        </p:txBody>
      </p:sp>
    </p:spTree>
    <p:extLst>
      <p:ext uri="{BB962C8B-B14F-4D97-AF65-F5344CB8AC3E}">
        <p14:creationId xmlns:p14="http://schemas.microsoft.com/office/powerpoint/2010/main" val="265486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3" name="Picture Placeholder 16"/>
          <p:cNvSpPr>
            <a:spLocks noGrp="1"/>
          </p:cNvSpPr>
          <p:nvPr>
            <p:ph type="pic" sz="quarter" idx="17"/>
          </p:nvPr>
        </p:nvSpPr>
        <p:spPr>
          <a:xfrm>
            <a:off x="3598748" y="102577"/>
            <a:ext cx="3764641" cy="3750967"/>
          </a:xfrm>
          <a:custGeom>
            <a:avLst/>
            <a:gdLst>
              <a:gd name="connsiteX0" fmla="*/ 1882321 w 3764641"/>
              <a:gd name="connsiteY0" fmla="*/ 0 h 3750967"/>
              <a:gd name="connsiteX1" fmla="*/ 3764641 w 3764641"/>
              <a:gd name="connsiteY1" fmla="*/ 1875484 h 3750967"/>
              <a:gd name="connsiteX2" fmla="*/ 1882321 w 3764641"/>
              <a:gd name="connsiteY2" fmla="*/ 3750967 h 3750967"/>
              <a:gd name="connsiteX3" fmla="*/ 0 w 3764641"/>
              <a:gd name="connsiteY3" fmla="*/ 1875484 h 3750967"/>
            </a:gdLst>
            <a:ahLst/>
            <a:cxnLst>
              <a:cxn ang="0">
                <a:pos x="connsiteX0" y="connsiteY0"/>
              </a:cxn>
              <a:cxn ang="0">
                <a:pos x="connsiteX1" y="connsiteY1"/>
              </a:cxn>
              <a:cxn ang="0">
                <a:pos x="connsiteX2" y="connsiteY2"/>
              </a:cxn>
              <a:cxn ang="0">
                <a:pos x="connsiteX3" y="connsiteY3"/>
              </a:cxn>
            </a:cxnLst>
            <a:rect l="l" t="t" r="r" b="b"/>
            <a:pathLst>
              <a:path w="3764641" h="3750967">
                <a:moveTo>
                  <a:pt x="1882321" y="0"/>
                </a:moveTo>
                <a:lnTo>
                  <a:pt x="3764641" y="1875484"/>
                </a:lnTo>
                <a:lnTo>
                  <a:pt x="1882321" y="3750967"/>
                </a:lnTo>
                <a:lnTo>
                  <a:pt x="0" y="1875484"/>
                </a:lnTo>
                <a:close/>
              </a:path>
            </a:pathLst>
          </a:custGeom>
        </p:spPr>
      </p:sp>
      <p:sp>
        <p:nvSpPr>
          <p:cNvPr id="14" name="Picture Placeholder 17"/>
          <p:cNvSpPr>
            <a:spLocks noGrp="1"/>
          </p:cNvSpPr>
          <p:nvPr>
            <p:ph type="pic" sz="quarter" idx="16"/>
          </p:nvPr>
        </p:nvSpPr>
        <p:spPr>
          <a:xfrm>
            <a:off x="5655931" y="0"/>
            <a:ext cx="3697324" cy="1858112"/>
          </a:xfrm>
          <a:custGeom>
            <a:avLst/>
            <a:gdLst>
              <a:gd name="connsiteX0" fmla="*/ 0 w 3697324"/>
              <a:gd name="connsiteY0" fmla="*/ 0 h 1858112"/>
              <a:gd name="connsiteX1" fmla="*/ 3697324 w 3697324"/>
              <a:gd name="connsiteY1" fmla="*/ 0 h 1858112"/>
              <a:gd name="connsiteX2" fmla="*/ 1848662 w 3697324"/>
              <a:gd name="connsiteY2" fmla="*/ 1858112 h 1858112"/>
            </a:gdLst>
            <a:ahLst/>
            <a:cxnLst>
              <a:cxn ang="0">
                <a:pos x="connsiteX0" y="connsiteY0"/>
              </a:cxn>
              <a:cxn ang="0">
                <a:pos x="connsiteX1" y="connsiteY1"/>
              </a:cxn>
              <a:cxn ang="0">
                <a:pos x="connsiteX2" y="connsiteY2"/>
              </a:cxn>
            </a:cxnLst>
            <a:rect l="l" t="t" r="r" b="b"/>
            <a:pathLst>
              <a:path w="3697324" h="1858112">
                <a:moveTo>
                  <a:pt x="0" y="0"/>
                </a:moveTo>
                <a:lnTo>
                  <a:pt x="3697324" y="0"/>
                </a:lnTo>
                <a:lnTo>
                  <a:pt x="1848662" y="1858112"/>
                </a:lnTo>
                <a:close/>
              </a:path>
            </a:pathLst>
          </a:custGeom>
        </p:spPr>
      </p:sp>
      <p:sp>
        <p:nvSpPr>
          <p:cNvPr id="15" name="Picture Placeholder 18"/>
          <p:cNvSpPr>
            <a:spLocks noGrp="1"/>
          </p:cNvSpPr>
          <p:nvPr>
            <p:ph type="pic" sz="quarter" idx="15"/>
          </p:nvPr>
        </p:nvSpPr>
        <p:spPr>
          <a:xfrm>
            <a:off x="1608880" y="0"/>
            <a:ext cx="3697324" cy="1858112"/>
          </a:xfrm>
          <a:custGeom>
            <a:avLst/>
            <a:gdLst>
              <a:gd name="connsiteX0" fmla="*/ 0 w 3697324"/>
              <a:gd name="connsiteY0" fmla="*/ 0 h 1858112"/>
              <a:gd name="connsiteX1" fmla="*/ 3697324 w 3697324"/>
              <a:gd name="connsiteY1" fmla="*/ 0 h 1858112"/>
              <a:gd name="connsiteX2" fmla="*/ 1848662 w 3697324"/>
              <a:gd name="connsiteY2" fmla="*/ 1858112 h 1858112"/>
            </a:gdLst>
            <a:ahLst/>
            <a:cxnLst>
              <a:cxn ang="0">
                <a:pos x="connsiteX0" y="connsiteY0"/>
              </a:cxn>
              <a:cxn ang="0">
                <a:pos x="connsiteX1" y="connsiteY1"/>
              </a:cxn>
              <a:cxn ang="0">
                <a:pos x="connsiteX2" y="connsiteY2"/>
              </a:cxn>
            </a:cxnLst>
            <a:rect l="l" t="t" r="r" b="b"/>
            <a:pathLst>
              <a:path w="3697324" h="1858112">
                <a:moveTo>
                  <a:pt x="0" y="0"/>
                </a:moveTo>
                <a:lnTo>
                  <a:pt x="3697324" y="0"/>
                </a:lnTo>
                <a:lnTo>
                  <a:pt x="1848662" y="1858112"/>
                </a:lnTo>
                <a:close/>
              </a:path>
            </a:pathLst>
          </a:custGeom>
        </p:spPr>
      </p:sp>
    </p:spTree>
    <p:extLst>
      <p:ext uri="{BB962C8B-B14F-4D97-AF65-F5344CB8AC3E}">
        <p14:creationId xmlns:p14="http://schemas.microsoft.com/office/powerpoint/2010/main" val="4475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3" name="Picture Placeholder 15"/>
          <p:cNvSpPr>
            <a:spLocks noGrp="1"/>
          </p:cNvSpPr>
          <p:nvPr>
            <p:ph type="pic" sz="quarter" idx="11"/>
          </p:nvPr>
        </p:nvSpPr>
        <p:spPr>
          <a:xfrm>
            <a:off x="3534506" y="3157330"/>
            <a:ext cx="3640017" cy="3384147"/>
          </a:xfrm>
          <a:custGeom>
            <a:avLst/>
            <a:gdLst>
              <a:gd name="connsiteX0" fmla="*/ 0 w 6135757"/>
              <a:gd name="connsiteY0" fmla="*/ 0 h 3472070"/>
              <a:gd name="connsiteX1" fmla="*/ 6135757 w 6135757"/>
              <a:gd name="connsiteY1" fmla="*/ 0 h 3472070"/>
              <a:gd name="connsiteX2" fmla="*/ 6135757 w 6135757"/>
              <a:gd name="connsiteY2" fmla="*/ 3472070 h 3472070"/>
              <a:gd name="connsiteX3" fmla="*/ 0 w 6135757"/>
              <a:gd name="connsiteY3" fmla="*/ 3472070 h 3472070"/>
            </a:gdLst>
            <a:ahLst/>
            <a:cxnLst>
              <a:cxn ang="0">
                <a:pos x="connsiteX0" y="connsiteY0"/>
              </a:cxn>
              <a:cxn ang="0">
                <a:pos x="connsiteX1" y="connsiteY1"/>
              </a:cxn>
              <a:cxn ang="0">
                <a:pos x="connsiteX2" y="connsiteY2"/>
              </a:cxn>
              <a:cxn ang="0">
                <a:pos x="connsiteX3" y="connsiteY3"/>
              </a:cxn>
            </a:cxnLst>
            <a:rect l="l" t="t" r="r" b="b"/>
            <a:pathLst>
              <a:path w="6135757" h="3472070">
                <a:moveTo>
                  <a:pt x="0" y="0"/>
                </a:moveTo>
                <a:lnTo>
                  <a:pt x="6135757" y="0"/>
                </a:lnTo>
                <a:lnTo>
                  <a:pt x="6135757" y="3472070"/>
                </a:lnTo>
                <a:lnTo>
                  <a:pt x="0" y="3472070"/>
                </a:lnTo>
                <a:close/>
              </a:path>
            </a:pathLst>
          </a:custGeom>
        </p:spPr>
      </p:sp>
      <p:sp>
        <p:nvSpPr>
          <p:cNvPr id="14" name="Picture Placeholder 17"/>
          <p:cNvSpPr>
            <a:spLocks noGrp="1"/>
          </p:cNvSpPr>
          <p:nvPr>
            <p:ph type="pic" sz="quarter" idx="12"/>
          </p:nvPr>
        </p:nvSpPr>
        <p:spPr>
          <a:xfrm>
            <a:off x="422032" y="422030"/>
            <a:ext cx="3604844" cy="3300188"/>
          </a:xfrm>
          <a:custGeom>
            <a:avLst/>
            <a:gdLst>
              <a:gd name="connsiteX0" fmla="*/ 0 w 4251018"/>
              <a:gd name="connsiteY0" fmla="*/ 0 h 3300188"/>
              <a:gd name="connsiteX1" fmla="*/ 4251018 w 4251018"/>
              <a:gd name="connsiteY1" fmla="*/ 0 h 3300188"/>
              <a:gd name="connsiteX2" fmla="*/ 4251018 w 4251018"/>
              <a:gd name="connsiteY2" fmla="*/ 2612207 h 3300188"/>
              <a:gd name="connsiteX3" fmla="*/ 3550819 w 4251018"/>
              <a:gd name="connsiteY3" fmla="*/ 2612207 h 3300188"/>
              <a:gd name="connsiteX4" fmla="*/ 3550819 w 4251018"/>
              <a:gd name="connsiteY4" fmla="*/ 3300188 h 3300188"/>
              <a:gd name="connsiteX5" fmla="*/ 0 w 4251018"/>
              <a:gd name="connsiteY5" fmla="*/ 3300188 h 33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1018" h="3300188">
                <a:moveTo>
                  <a:pt x="0" y="0"/>
                </a:moveTo>
                <a:lnTo>
                  <a:pt x="4251018" y="0"/>
                </a:lnTo>
                <a:lnTo>
                  <a:pt x="4251018" y="2612207"/>
                </a:lnTo>
                <a:lnTo>
                  <a:pt x="3550819" y="2612207"/>
                </a:lnTo>
                <a:lnTo>
                  <a:pt x="3550819" y="3300188"/>
                </a:lnTo>
                <a:lnTo>
                  <a:pt x="0" y="3300188"/>
                </a:lnTo>
                <a:close/>
              </a:path>
            </a:pathLst>
          </a:custGeom>
        </p:spPr>
      </p:sp>
    </p:spTree>
    <p:extLst>
      <p:ext uri="{BB962C8B-B14F-4D97-AF65-F5344CB8AC3E}">
        <p14:creationId xmlns:p14="http://schemas.microsoft.com/office/powerpoint/2010/main" val="207340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8" name="Picture Placeholder 13"/>
          <p:cNvSpPr>
            <a:spLocks noGrp="1"/>
          </p:cNvSpPr>
          <p:nvPr>
            <p:ph type="pic" sz="quarter" idx="10"/>
          </p:nvPr>
        </p:nvSpPr>
        <p:spPr>
          <a:xfrm>
            <a:off x="8806090" y="561449"/>
            <a:ext cx="2887663" cy="5713557"/>
          </a:xfrm>
          <a:prstGeom prst="rect">
            <a:avLst/>
          </a:prstGeom>
        </p:spPr>
      </p:sp>
      <p:sp>
        <p:nvSpPr>
          <p:cNvPr id="9" name="Picture Placeholder 14"/>
          <p:cNvSpPr>
            <a:spLocks noGrp="1"/>
          </p:cNvSpPr>
          <p:nvPr>
            <p:ph type="pic" sz="quarter" idx="11"/>
          </p:nvPr>
        </p:nvSpPr>
        <p:spPr>
          <a:xfrm>
            <a:off x="581025" y="3387344"/>
            <a:ext cx="5021489" cy="2887662"/>
          </a:xfrm>
          <a:prstGeom prst="rect">
            <a:avLst/>
          </a:prstGeom>
        </p:spPr>
      </p:sp>
    </p:spTree>
    <p:extLst>
      <p:ext uri="{BB962C8B-B14F-4D97-AF65-F5344CB8AC3E}">
        <p14:creationId xmlns:p14="http://schemas.microsoft.com/office/powerpoint/2010/main" val="244686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12" name="Picture Placeholder 16"/>
          <p:cNvSpPr>
            <a:spLocks noGrp="1"/>
          </p:cNvSpPr>
          <p:nvPr>
            <p:ph type="pic" sz="quarter" idx="10"/>
          </p:nvPr>
        </p:nvSpPr>
        <p:spPr>
          <a:xfrm>
            <a:off x="912813" y="-435835"/>
            <a:ext cx="4603567" cy="5645151"/>
          </a:xfrm>
          <a:custGeom>
            <a:avLst/>
            <a:gdLst>
              <a:gd name="connsiteX0" fmla="*/ 4232608 w 4603567"/>
              <a:gd name="connsiteY0" fmla="*/ 0 h 5645151"/>
              <a:gd name="connsiteX1" fmla="*/ 4603567 w 4603567"/>
              <a:gd name="connsiteY1" fmla="*/ 352367 h 5645151"/>
              <a:gd name="connsiteX2" fmla="*/ 4603567 w 4603567"/>
              <a:gd name="connsiteY2" fmla="*/ 5292784 h 5645151"/>
              <a:gd name="connsiteX3" fmla="*/ 4232608 w 4603567"/>
              <a:gd name="connsiteY3" fmla="*/ 5645151 h 5645151"/>
              <a:gd name="connsiteX4" fmla="*/ 3861649 w 4603567"/>
              <a:gd name="connsiteY4" fmla="*/ 5292784 h 5645151"/>
              <a:gd name="connsiteX5" fmla="*/ 3861649 w 4603567"/>
              <a:gd name="connsiteY5" fmla="*/ 352367 h 5645151"/>
              <a:gd name="connsiteX6" fmla="*/ 4232608 w 4603567"/>
              <a:gd name="connsiteY6" fmla="*/ 0 h 5645151"/>
              <a:gd name="connsiteX7" fmla="*/ 3459778 w 4603567"/>
              <a:gd name="connsiteY7" fmla="*/ 0 h 5645151"/>
              <a:gd name="connsiteX8" fmla="*/ 3829901 w 4603567"/>
              <a:gd name="connsiteY8" fmla="*/ 352429 h 5645151"/>
              <a:gd name="connsiteX9" fmla="*/ 3829901 w 4603567"/>
              <a:gd name="connsiteY9" fmla="*/ 4151310 h 5645151"/>
              <a:gd name="connsiteX10" fmla="*/ 3459778 w 4603567"/>
              <a:gd name="connsiteY10" fmla="*/ 4503738 h 5645151"/>
              <a:gd name="connsiteX11" fmla="*/ 3089654 w 4603567"/>
              <a:gd name="connsiteY11" fmla="*/ 4151310 h 5645151"/>
              <a:gd name="connsiteX12" fmla="*/ 3089654 w 4603567"/>
              <a:gd name="connsiteY12" fmla="*/ 352429 h 5645151"/>
              <a:gd name="connsiteX13" fmla="*/ 3459778 w 4603567"/>
              <a:gd name="connsiteY13" fmla="*/ 0 h 5645151"/>
              <a:gd name="connsiteX14" fmla="*/ 2687782 w 4603567"/>
              <a:gd name="connsiteY14" fmla="*/ 0 h 5645151"/>
              <a:gd name="connsiteX15" fmla="*/ 3057905 w 4603567"/>
              <a:gd name="connsiteY15" fmla="*/ 352375 h 5645151"/>
              <a:gd name="connsiteX16" fmla="*/ 3057905 w 4603567"/>
              <a:gd name="connsiteY16" fmla="*/ 4651426 h 5645151"/>
              <a:gd name="connsiteX17" fmla="*/ 2687782 w 4603567"/>
              <a:gd name="connsiteY17" fmla="*/ 5003801 h 5645151"/>
              <a:gd name="connsiteX18" fmla="*/ 2317658 w 4603567"/>
              <a:gd name="connsiteY18" fmla="*/ 4651426 h 5645151"/>
              <a:gd name="connsiteX19" fmla="*/ 2317658 w 4603567"/>
              <a:gd name="connsiteY19" fmla="*/ 352375 h 5645151"/>
              <a:gd name="connsiteX20" fmla="*/ 2687782 w 4603567"/>
              <a:gd name="connsiteY20" fmla="*/ 0 h 5645151"/>
              <a:gd name="connsiteX21" fmla="*/ 1914950 w 4603567"/>
              <a:gd name="connsiteY21" fmla="*/ 0 h 5645151"/>
              <a:gd name="connsiteX22" fmla="*/ 2285909 w 4603567"/>
              <a:gd name="connsiteY22" fmla="*/ 352368 h 5645151"/>
              <a:gd name="connsiteX23" fmla="*/ 2285909 w 4603567"/>
              <a:gd name="connsiteY23" fmla="*/ 5292784 h 5645151"/>
              <a:gd name="connsiteX24" fmla="*/ 1914950 w 4603567"/>
              <a:gd name="connsiteY24" fmla="*/ 5645151 h 5645151"/>
              <a:gd name="connsiteX25" fmla="*/ 1543991 w 4603567"/>
              <a:gd name="connsiteY25" fmla="*/ 5292784 h 5645151"/>
              <a:gd name="connsiteX26" fmla="*/ 1543991 w 4603567"/>
              <a:gd name="connsiteY26" fmla="*/ 352368 h 5645151"/>
              <a:gd name="connsiteX27" fmla="*/ 1914950 w 4603567"/>
              <a:gd name="connsiteY27" fmla="*/ 0 h 5645151"/>
              <a:gd name="connsiteX28" fmla="*/ 1142955 w 4603567"/>
              <a:gd name="connsiteY28" fmla="*/ 0 h 5645151"/>
              <a:gd name="connsiteX29" fmla="*/ 1513914 w 4603567"/>
              <a:gd name="connsiteY29" fmla="*/ 352361 h 5645151"/>
              <a:gd name="connsiteX30" fmla="*/ 1513914 w 4603567"/>
              <a:gd name="connsiteY30" fmla="*/ 4215241 h 5645151"/>
              <a:gd name="connsiteX31" fmla="*/ 1142955 w 4603567"/>
              <a:gd name="connsiteY31" fmla="*/ 4567238 h 5645151"/>
              <a:gd name="connsiteX32" fmla="*/ 771996 w 4603567"/>
              <a:gd name="connsiteY32" fmla="*/ 4215241 h 5645151"/>
              <a:gd name="connsiteX33" fmla="*/ 771996 w 4603567"/>
              <a:gd name="connsiteY33" fmla="*/ 352361 h 5645151"/>
              <a:gd name="connsiteX34" fmla="*/ 1142955 w 4603567"/>
              <a:gd name="connsiteY34" fmla="*/ 0 h 5645151"/>
              <a:gd name="connsiteX35" fmla="*/ 370959 w 4603567"/>
              <a:gd name="connsiteY35" fmla="*/ 0 h 5645151"/>
              <a:gd name="connsiteX36" fmla="*/ 741918 w 4603567"/>
              <a:gd name="connsiteY36" fmla="*/ 352368 h 5645151"/>
              <a:gd name="connsiteX37" fmla="*/ 741918 w 4603567"/>
              <a:gd name="connsiteY37" fmla="*/ 5292784 h 5645151"/>
              <a:gd name="connsiteX38" fmla="*/ 370959 w 4603567"/>
              <a:gd name="connsiteY38" fmla="*/ 5645151 h 5645151"/>
              <a:gd name="connsiteX39" fmla="*/ 0 w 4603567"/>
              <a:gd name="connsiteY39" fmla="*/ 5292784 h 5645151"/>
              <a:gd name="connsiteX40" fmla="*/ 0 w 4603567"/>
              <a:gd name="connsiteY40" fmla="*/ 352368 h 5645151"/>
              <a:gd name="connsiteX41" fmla="*/ 370959 w 4603567"/>
              <a:gd name="connsiteY41" fmla="*/ 0 h 564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3567" h="5645151">
                <a:moveTo>
                  <a:pt x="4232608" y="0"/>
                </a:moveTo>
                <a:cubicBezTo>
                  <a:pt x="4436655" y="0"/>
                  <a:pt x="4603567" y="158547"/>
                  <a:pt x="4603567" y="352367"/>
                </a:cubicBezTo>
                <a:lnTo>
                  <a:pt x="4603567" y="5292784"/>
                </a:lnTo>
                <a:cubicBezTo>
                  <a:pt x="4603567" y="5486604"/>
                  <a:pt x="4436655" y="5645151"/>
                  <a:pt x="4232608" y="5645151"/>
                </a:cubicBezTo>
                <a:cubicBezTo>
                  <a:pt x="4028562" y="5645151"/>
                  <a:pt x="3861649" y="5486604"/>
                  <a:pt x="3861649" y="5292784"/>
                </a:cubicBezTo>
                <a:lnTo>
                  <a:pt x="3861649" y="352367"/>
                </a:lnTo>
                <a:cubicBezTo>
                  <a:pt x="3861649" y="158547"/>
                  <a:pt x="4028562" y="0"/>
                  <a:pt x="4232608" y="0"/>
                </a:cubicBezTo>
                <a:close/>
                <a:moveTo>
                  <a:pt x="3459778" y="0"/>
                </a:moveTo>
                <a:cubicBezTo>
                  <a:pt x="3663365" y="0"/>
                  <a:pt x="3829901" y="158575"/>
                  <a:pt x="3829901" y="352429"/>
                </a:cubicBezTo>
                <a:lnTo>
                  <a:pt x="3829901" y="4151310"/>
                </a:lnTo>
                <a:cubicBezTo>
                  <a:pt x="3829901" y="4345164"/>
                  <a:pt x="3663365" y="4503738"/>
                  <a:pt x="3459778" y="4503738"/>
                </a:cubicBezTo>
                <a:cubicBezTo>
                  <a:pt x="3256191" y="4503738"/>
                  <a:pt x="3089654" y="4345164"/>
                  <a:pt x="3089654" y="4151310"/>
                </a:cubicBezTo>
                <a:lnTo>
                  <a:pt x="3089654" y="352429"/>
                </a:lnTo>
                <a:cubicBezTo>
                  <a:pt x="3089654" y="158575"/>
                  <a:pt x="3256191" y="0"/>
                  <a:pt x="3459778" y="0"/>
                </a:cubicBezTo>
                <a:close/>
                <a:moveTo>
                  <a:pt x="2687782" y="0"/>
                </a:moveTo>
                <a:cubicBezTo>
                  <a:pt x="2891369" y="0"/>
                  <a:pt x="3057905" y="158551"/>
                  <a:pt x="3057905" y="352375"/>
                </a:cubicBezTo>
                <a:lnTo>
                  <a:pt x="3057905" y="4651426"/>
                </a:lnTo>
                <a:cubicBezTo>
                  <a:pt x="3057905" y="4845251"/>
                  <a:pt x="2891369" y="5003801"/>
                  <a:pt x="2687782" y="5003801"/>
                </a:cubicBezTo>
                <a:cubicBezTo>
                  <a:pt x="2484195" y="5003801"/>
                  <a:pt x="2317658" y="4845251"/>
                  <a:pt x="2317658" y="4651426"/>
                </a:cubicBezTo>
                <a:lnTo>
                  <a:pt x="2317658" y="352375"/>
                </a:lnTo>
                <a:cubicBezTo>
                  <a:pt x="2317658" y="158551"/>
                  <a:pt x="2484195" y="0"/>
                  <a:pt x="2687782" y="0"/>
                </a:cubicBezTo>
                <a:close/>
                <a:moveTo>
                  <a:pt x="1914950" y="0"/>
                </a:moveTo>
                <a:cubicBezTo>
                  <a:pt x="2118997" y="0"/>
                  <a:pt x="2285909" y="158548"/>
                  <a:pt x="2285909" y="352368"/>
                </a:cubicBezTo>
                <a:lnTo>
                  <a:pt x="2285909" y="5292784"/>
                </a:lnTo>
                <a:cubicBezTo>
                  <a:pt x="2285909" y="5486604"/>
                  <a:pt x="2118997" y="5645151"/>
                  <a:pt x="1914950" y="5645151"/>
                </a:cubicBezTo>
                <a:cubicBezTo>
                  <a:pt x="1710904" y="5645151"/>
                  <a:pt x="1543991" y="5486604"/>
                  <a:pt x="1543991" y="5292784"/>
                </a:cubicBezTo>
                <a:lnTo>
                  <a:pt x="1543991" y="352368"/>
                </a:lnTo>
                <a:cubicBezTo>
                  <a:pt x="1543991" y="158548"/>
                  <a:pt x="1710904" y="0"/>
                  <a:pt x="1914950" y="0"/>
                </a:cubicBezTo>
                <a:close/>
                <a:moveTo>
                  <a:pt x="1142955" y="0"/>
                </a:moveTo>
                <a:cubicBezTo>
                  <a:pt x="1347002" y="0"/>
                  <a:pt x="1513914" y="158545"/>
                  <a:pt x="1513914" y="352361"/>
                </a:cubicBezTo>
                <a:lnTo>
                  <a:pt x="1513914" y="4215241"/>
                </a:lnTo>
                <a:cubicBezTo>
                  <a:pt x="1513914" y="4408694"/>
                  <a:pt x="1347002" y="4567238"/>
                  <a:pt x="1142955" y="4567238"/>
                </a:cubicBezTo>
                <a:cubicBezTo>
                  <a:pt x="938909" y="4567238"/>
                  <a:pt x="771996" y="4408694"/>
                  <a:pt x="771996" y="4215241"/>
                </a:cubicBezTo>
                <a:lnTo>
                  <a:pt x="771996" y="352361"/>
                </a:lnTo>
                <a:cubicBezTo>
                  <a:pt x="771996" y="158545"/>
                  <a:pt x="938909" y="0"/>
                  <a:pt x="1142955" y="0"/>
                </a:cubicBezTo>
                <a:close/>
                <a:moveTo>
                  <a:pt x="370959" y="0"/>
                </a:moveTo>
                <a:cubicBezTo>
                  <a:pt x="575006" y="0"/>
                  <a:pt x="741918" y="158548"/>
                  <a:pt x="741918" y="352368"/>
                </a:cubicBezTo>
                <a:lnTo>
                  <a:pt x="741918" y="5292784"/>
                </a:lnTo>
                <a:cubicBezTo>
                  <a:pt x="741918" y="5486604"/>
                  <a:pt x="575006" y="5645151"/>
                  <a:pt x="370959" y="5645151"/>
                </a:cubicBezTo>
                <a:cubicBezTo>
                  <a:pt x="166912" y="5645151"/>
                  <a:pt x="0" y="5486604"/>
                  <a:pt x="0" y="5292784"/>
                </a:cubicBezTo>
                <a:lnTo>
                  <a:pt x="0" y="352368"/>
                </a:lnTo>
                <a:cubicBezTo>
                  <a:pt x="0" y="158548"/>
                  <a:pt x="166912" y="0"/>
                  <a:pt x="370959" y="0"/>
                </a:cubicBezTo>
                <a:close/>
              </a:path>
            </a:pathLst>
          </a:custGeom>
          <a:ln>
            <a:noFill/>
          </a:ln>
        </p:spPr>
        <p:txBody>
          <a:bodyPr wrap="square">
            <a:noAutofit/>
          </a:bodyPr>
          <a:lstStyle>
            <a:lvl1pPr>
              <a:defRPr sz="1500">
                <a:solidFill>
                  <a:srgbClr val="00B0F0"/>
                </a:solidFill>
              </a:defRPr>
            </a:lvl1pPr>
          </a:lstStyle>
          <a:p>
            <a:r>
              <a:rPr lang="en-US" smtClean="0"/>
              <a:t>Click icon to add picture</a:t>
            </a:r>
            <a:endParaRPr lang="id-ID"/>
          </a:p>
        </p:txBody>
      </p:sp>
    </p:spTree>
    <p:extLst>
      <p:ext uri="{BB962C8B-B14F-4D97-AF65-F5344CB8AC3E}">
        <p14:creationId xmlns:p14="http://schemas.microsoft.com/office/powerpoint/2010/main" val="133585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60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137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324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7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657600" cy="6858000"/>
          </a:xfrm>
          <a:prstGeom prst="rect">
            <a:avLst/>
          </a:prstGeom>
        </p:spPr>
        <p:txBody>
          <a:bodyPr/>
          <a:lstStyle/>
          <a:p>
            <a:endParaRPr lang="en-US"/>
          </a:p>
        </p:txBody>
      </p:sp>
    </p:spTree>
    <p:extLst>
      <p:ext uri="{BB962C8B-B14F-4D97-AF65-F5344CB8AC3E}">
        <p14:creationId xmlns:p14="http://schemas.microsoft.com/office/powerpoint/2010/main" val="54146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65873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Freeform 11"/>
          <p:cNvSpPr>
            <a:spLocks noGrp="1"/>
          </p:cNvSpPr>
          <p:nvPr>
            <p:ph type="pic" sz="quarter" idx="10"/>
          </p:nvPr>
        </p:nvSpPr>
        <p:spPr>
          <a:xfrm>
            <a:off x="6654800" y="0"/>
            <a:ext cx="5537200" cy="6766560"/>
          </a:xfrm>
          <a:custGeom>
            <a:avLst/>
            <a:gdLst>
              <a:gd name="connsiteX0" fmla="*/ 0 w 5537200"/>
              <a:gd name="connsiteY0" fmla="*/ 0 h 6766560"/>
              <a:gd name="connsiteX1" fmla="*/ 5537200 w 5537200"/>
              <a:gd name="connsiteY1" fmla="*/ 0 h 6766560"/>
              <a:gd name="connsiteX2" fmla="*/ 5537200 w 5537200"/>
              <a:gd name="connsiteY2" fmla="*/ 6766560 h 6766560"/>
              <a:gd name="connsiteX3" fmla="*/ 0 w 5537200"/>
              <a:gd name="connsiteY3" fmla="*/ 6766560 h 6766560"/>
            </a:gdLst>
            <a:ahLst/>
            <a:cxnLst>
              <a:cxn ang="0">
                <a:pos x="connsiteX0" y="connsiteY0"/>
              </a:cxn>
              <a:cxn ang="0">
                <a:pos x="connsiteX1" y="connsiteY1"/>
              </a:cxn>
              <a:cxn ang="0">
                <a:pos x="connsiteX2" y="connsiteY2"/>
              </a:cxn>
              <a:cxn ang="0">
                <a:pos x="connsiteX3" y="connsiteY3"/>
              </a:cxn>
            </a:cxnLst>
            <a:rect l="l" t="t" r="r" b="b"/>
            <a:pathLst>
              <a:path w="5537200" h="6766560">
                <a:moveTo>
                  <a:pt x="0" y="0"/>
                </a:moveTo>
                <a:lnTo>
                  <a:pt x="5537200" y="0"/>
                </a:lnTo>
                <a:lnTo>
                  <a:pt x="5537200" y="6766560"/>
                </a:lnTo>
                <a:lnTo>
                  <a:pt x="0" y="6766560"/>
                </a:lnTo>
                <a:close/>
              </a:path>
            </a:pathLst>
          </a:custGeom>
        </p:spPr>
        <p:txBody>
          <a:bodyPr wrap="square">
            <a:noAutofit/>
          </a:bodyPr>
          <a:lstStyle/>
          <a:p>
            <a:endParaRPr lang="en-US"/>
          </a:p>
        </p:txBody>
      </p:sp>
    </p:spTree>
    <p:extLst>
      <p:ext uri="{BB962C8B-B14F-4D97-AF65-F5344CB8AC3E}">
        <p14:creationId xmlns:p14="http://schemas.microsoft.com/office/powerpoint/2010/main" val="161375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5486354" y="234950"/>
            <a:ext cx="6439481" cy="6388100"/>
          </a:xfrm>
          <a:prstGeom prst="rect">
            <a:avLst/>
          </a:prstGeom>
        </p:spPr>
        <p:txBody>
          <a:bodyPr/>
          <a:lstStyle/>
          <a:p>
            <a:endParaRPr lang="en-US"/>
          </a:p>
        </p:txBody>
      </p:sp>
    </p:spTree>
    <p:extLst>
      <p:ext uri="{BB962C8B-B14F-4D97-AF65-F5344CB8AC3E}">
        <p14:creationId xmlns:p14="http://schemas.microsoft.com/office/powerpoint/2010/main" val="6541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DA5057A-7597-4849-A051-307800406145}" type="datetimeFigureOut">
              <a:rPr lang="en-US" smtClean="0"/>
              <a:t>5/31/2019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1C61B5-F9A0-474B-8864-7C818D0D5493}" type="slidenum">
              <a:rPr lang="en-US" smtClean="0"/>
              <a:t>‹#›</a:t>
            </a:fld>
            <a:endParaRPr lang="en-US"/>
          </a:p>
        </p:txBody>
      </p:sp>
    </p:spTree>
    <p:extLst>
      <p:ext uri="{BB962C8B-B14F-4D97-AF65-F5344CB8AC3E}">
        <p14:creationId xmlns:p14="http://schemas.microsoft.com/office/powerpoint/2010/main" val="94024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DA5057A-7597-4849-A051-307800406145}" type="datetimeFigureOut">
              <a:rPr lang="en-US" smtClean="0"/>
              <a:t>5/31/2019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1C61B5-F9A0-474B-8864-7C818D0D5493}" type="slidenum">
              <a:rPr lang="en-US" smtClean="0"/>
              <a:t>‹#›</a:t>
            </a:fld>
            <a:endParaRPr lang="en-US"/>
          </a:p>
        </p:txBody>
      </p:sp>
    </p:spTree>
    <p:extLst>
      <p:ext uri="{BB962C8B-B14F-4D97-AF65-F5344CB8AC3E}">
        <p14:creationId xmlns:p14="http://schemas.microsoft.com/office/powerpoint/2010/main" val="336506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Picture Placeholder 5"/>
          <p:cNvSpPr>
            <a:spLocks noGrp="1"/>
          </p:cNvSpPr>
          <p:nvPr>
            <p:ph type="pic" sz="quarter" idx="10"/>
          </p:nvPr>
        </p:nvSpPr>
        <p:spPr>
          <a:xfrm>
            <a:off x="1057234" y="1002616"/>
            <a:ext cx="4943516" cy="4852768"/>
          </a:xfrm>
          <a:custGeom>
            <a:avLst/>
            <a:gdLst>
              <a:gd name="connsiteX0" fmla="*/ 2409127 w 4943516"/>
              <a:gd name="connsiteY0" fmla="*/ 4848438 h 4852768"/>
              <a:gd name="connsiteX1" fmla="*/ 2410297 w 4943516"/>
              <a:gd name="connsiteY1" fmla="*/ 4852768 h 4852768"/>
              <a:gd name="connsiteX2" fmla="*/ 2407825 w 4943516"/>
              <a:gd name="connsiteY2" fmla="*/ 4850317 h 4852768"/>
              <a:gd name="connsiteX3" fmla="*/ 2409127 w 4943516"/>
              <a:gd name="connsiteY3" fmla="*/ 4848438 h 4852768"/>
              <a:gd name="connsiteX4" fmla="*/ 3167854 w 4943516"/>
              <a:gd name="connsiteY4" fmla="*/ 4530495 h 4852768"/>
              <a:gd name="connsiteX5" fmla="*/ 3151898 w 4943516"/>
              <a:gd name="connsiteY5" fmla="*/ 4532212 h 4852768"/>
              <a:gd name="connsiteX6" fmla="*/ 3089358 w 4943516"/>
              <a:gd name="connsiteY6" fmla="*/ 4532369 h 4852768"/>
              <a:gd name="connsiteX7" fmla="*/ 3100938 w 4943516"/>
              <a:gd name="connsiteY7" fmla="*/ 4542307 h 4852768"/>
              <a:gd name="connsiteX8" fmla="*/ 3119291 w 4943516"/>
              <a:gd name="connsiteY8" fmla="*/ 4544920 h 4852768"/>
              <a:gd name="connsiteX9" fmla="*/ 3121766 w 4943516"/>
              <a:gd name="connsiteY9" fmla="*/ 4547520 h 4852768"/>
              <a:gd name="connsiteX10" fmla="*/ 3122333 w 4943516"/>
              <a:gd name="connsiteY10" fmla="*/ 4547531 h 4852768"/>
              <a:gd name="connsiteX11" fmla="*/ 3124693 w 4943516"/>
              <a:gd name="connsiteY11" fmla="*/ 4546789 h 4852768"/>
              <a:gd name="connsiteX12" fmla="*/ 3240621 w 4943516"/>
              <a:gd name="connsiteY12" fmla="*/ 4498856 h 4852768"/>
              <a:gd name="connsiteX13" fmla="*/ 3120139 w 4943516"/>
              <a:gd name="connsiteY13" fmla="*/ 4501274 h 4852768"/>
              <a:gd name="connsiteX14" fmla="*/ 3108798 w 4943516"/>
              <a:gd name="connsiteY14" fmla="*/ 4505523 h 4852768"/>
              <a:gd name="connsiteX15" fmla="*/ 3114771 w 4943516"/>
              <a:gd name="connsiteY15" fmla="*/ 4505279 h 4852768"/>
              <a:gd name="connsiteX16" fmla="*/ 3169051 w 4943516"/>
              <a:gd name="connsiteY16" fmla="*/ 4505998 h 4852768"/>
              <a:gd name="connsiteX17" fmla="*/ 3175651 w 4943516"/>
              <a:gd name="connsiteY17" fmla="*/ 4510847 h 4852768"/>
              <a:gd name="connsiteX18" fmla="*/ 3198212 w 4943516"/>
              <a:gd name="connsiteY18" fmla="*/ 4510744 h 4852768"/>
              <a:gd name="connsiteX19" fmla="*/ 3217215 w 4943516"/>
              <a:gd name="connsiteY19" fmla="*/ 4511860 h 4852768"/>
              <a:gd name="connsiteX20" fmla="*/ 3248804 w 4943516"/>
              <a:gd name="connsiteY20" fmla="*/ 4499936 h 4852768"/>
              <a:gd name="connsiteX21" fmla="*/ 3250577 w 4943516"/>
              <a:gd name="connsiteY21" fmla="*/ 4499158 h 4852768"/>
              <a:gd name="connsiteX22" fmla="*/ 2988573 w 4943516"/>
              <a:gd name="connsiteY22" fmla="*/ 4369219 h 4852768"/>
              <a:gd name="connsiteX23" fmla="*/ 2984939 w 4943516"/>
              <a:gd name="connsiteY23" fmla="*/ 4369753 h 4852768"/>
              <a:gd name="connsiteX24" fmla="*/ 2984407 w 4943516"/>
              <a:gd name="connsiteY24" fmla="*/ 4371163 h 4852768"/>
              <a:gd name="connsiteX25" fmla="*/ 2989083 w 4943516"/>
              <a:gd name="connsiteY25" fmla="*/ 4369789 h 4852768"/>
              <a:gd name="connsiteX26" fmla="*/ 2989394 w 4943516"/>
              <a:gd name="connsiteY26" fmla="*/ 4369418 h 4852768"/>
              <a:gd name="connsiteX27" fmla="*/ 3018659 w 4943516"/>
              <a:gd name="connsiteY27" fmla="*/ 4368653 h 4852768"/>
              <a:gd name="connsiteX28" fmla="*/ 3018273 w 4943516"/>
              <a:gd name="connsiteY28" fmla="*/ 4368684 h 4852768"/>
              <a:gd name="connsiteX29" fmla="*/ 3004890 w 4943516"/>
              <a:gd name="connsiteY29" fmla="*/ 4370977 h 4852768"/>
              <a:gd name="connsiteX30" fmla="*/ 3005383 w 4943516"/>
              <a:gd name="connsiteY30" fmla="*/ 4371377 h 4852768"/>
              <a:gd name="connsiteX31" fmla="*/ 3013047 w 4943516"/>
              <a:gd name="connsiteY31" fmla="*/ 4369980 h 4852768"/>
              <a:gd name="connsiteX32" fmla="*/ 3063454 w 4943516"/>
              <a:gd name="connsiteY32" fmla="*/ 4348332 h 4852768"/>
              <a:gd name="connsiteX33" fmla="*/ 3060670 w 4943516"/>
              <a:gd name="connsiteY33" fmla="*/ 4348524 h 4852768"/>
              <a:gd name="connsiteX34" fmla="*/ 3059660 w 4943516"/>
              <a:gd name="connsiteY34" fmla="*/ 4348792 h 4852768"/>
              <a:gd name="connsiteX35" fmla="*/ 3056228 w 4943516"/>
              <a:gd name="connsiteY35" fmla="*/ 4350586 h 4852768"/>
              <a:gd name="connsiteX36" fmla="*/ 3056040 w 4943516"/>
              <a:gd name="connsiteY36" fmla="*/ 4351884 h 4852768"/>
              <a:gd name="connsiteX37" fmla="*/ 3064894 w 4943516"/>
              <a:gd name="connsiteY37" fmla="*/ 4350815 h 4852768"/>
              <a:gd name="connsiteX38" fmla="*/ 3063454 w 4943516"/>
              <a:gd name="connsiteY38" fmla="*/ 4348332 h 4852768"/>
              <a:gd name="connsiteX39" fmla="*/ 3168950 w 4943516"/>
              <a:gd name="connsiteY39" fmla="*/ 4323822 h 4852768"/>
              <a:gd name="connsiteX40" fmla="*/ 3161615 w 4943516"/>
              <a:gd name="connsiteY40" fmla="*/ 4327029 h 4852768"/>
              <a:gd name="connsiteX41" fmla="*/ 3155213 w 4943516"/>
              <a:gd name="connsiteY41" fmla="*/ 4327338 h 4852768"/>
              <a:gd name="connsiteX42" fmla="*/ 3168950 w 4943516"/>
              <a:gd name="connsiteY42" fmla="*/ 4323822 h 4852768"/>
              <a:gd name="connsiteX43" fmla="*/ 3171037 w 4943516"/>
              <a:gd name="connsiteY43" fmla="*/ 4321503 h 4852768"/>
              <a:gd name="connsiteX44" fmla="*/ 3174006 w 4943516"/>
              <a:gd name="connsiteY44" fmla="*/ 4322125 h 4852768"/>
              <a:gd name="connsiteX45" fmla="*/ 3170937 w 4943516"/>
              <a:gd name="connsiteY45" fmla="*/ 4324332 h 4852768"/>
              <a:gd name="connsiteX46" fmla="*/ 3168950 w 4943516"/>
              <a:gd name="connsiteY46" fmla="*/ 4323822 h 4852768"/>
              <a:gd name="connsiteX47" fmla="*/ 3171037 w 4943516"/>
              <a:gd name="connsiteY47" fmla="*/ 4321503 h 4852768"/>
              <a:gd name="connsiteX48" fmla="*/ 3176093 w 4943516"/>
              <a:gd name="connsiteY48" fmla="*/ 4319807 h 4852768"/>
              <a:gd name="connsiteX49" fmla="*/ 3179061 w 4943516"/>
              <a:gd name="connsiteY49" fmla="*/ 4320428 h 4852768"/>
              <a:gd name="connsiteX50" fmla="*/ 3175991 w 4943516"/>
              <a:gd name="connsiteY50" fmla="*/ 4322635 h 4852768"/>
              <a:gd name="connsiteX51" fmla="*/ 3174006 w 4943516"/>
              <a:gd name="connsiteY51" fmla="*/ 4322125 h 4852768"/>
              <a:gd name="connsiteX52" fmla="*/ 3176093 w 4943516"/>
              <a:gd name="connsiteY52" fmla="*/ 4319807 h 4852768"/>
              <a:gd name="connsiteX53" fmla="*/ 2993443 w 4943516"/>
              <a:gd name="connsiteY53" fmla="*/ 4313172 h 4852768"/>
              <a:gd name="connsiteX54" fmla="*/ 2974112 w 4943516"/>
              <a:gd name="connsiteY54" fmla="*/ 4317994 h 4852768"/>
              <a:gd name="connsiteX55" fmla="*/ 2963172 w 4943516"/>
              <a:gd name="connsiteY55" fmla="*/ 4321253 h 4852768"/>
              <a:gd name="connsiteX56" fmla="*/ 2959656 w 4943516"/>
              <a:gd name="connsiteY56" fmla="*/ 4322525 h 4852768"/>
              <a:gd name="connsiteX57" fmla="*/ 2967492 w 4943516"/>
              <a:gd name="connsiteY57" fmla="*/ 4321157 h 4852768"/>
              <a:gd name="connsiteX58" fmla="*/ 2991756 w 4943516"/>
              <a:gd name="connsiteY58" fmla="*/ 4313805 h 4852768"/>
              <a:gd name="connsiteX59" fmla="*/ 3235397 w 4943516"/>
              <a:gd name="connsiteY59" fmla="*/ 4287336 h 4852768"/>
              <a:gd name="connsiteX60" fmla="*/ 3229891 w 4943516"/>
              <a:gd name="connsiteY60" fmla="*/ 4289107 h 4852768"/>
              <a:gd name="connsiteX61" fmla="*/ 3228358 w 4943516"/>
              <a:gd name="connsiteY61" fmla="*/ 4289073 h 4852768"/>
              <a:gd name="connsiteX62" fmla="*/ 2998085 w 4943516"/>
              <a:gd name="connsiteY62" fmla="*/ 4234279 h 4852768"/>
              <a:gd name="connsiteX63" fmla="*/ 2987749 w 4943516"/>
              <a:gd name="connsiteY63" fmla="*/ 4236280 h 4852768"/>
              <a:gd name="connsiteX64" fmla="*/ 2992053 w 4943516"/>
              <a:gd name="connsiteY64" fmla="*/ 4237997 h 4852768"/>
              <a:gd name="connsiteX65" fmla="*/ 3000658 w 4943516"/>
              <a:gd name="connsiteY65" fmla="*/ 4238699 h 4852768"/>
              <a:gd name="connsiteX66" fmla="*/ 3012692 w 4943516"/>
              <a:gd name="connsiteY66" fmla="*/ 4236113 h 4852768"/>
              <a:gd name="connsiteX67" fmla="*/ 3013015 w 4943516"/>
              <a:gd name="connsiteY67" fmla="*/ 4235997 h 4852768"/>
              <a:gd name="connsiteX68" fmla="*/ 3012270 w 4943516"/>
              <a:gd name="connsiteY68" fmla="*/ 4235877 h 4852768"/>
              <a:gd name="connsiteX69" fmla="*/ 2998085 w 4943516"/>
              <a:gd name="connsiteY69" fmla="*/ 4234279 h 4852768"/>
              <a:gd name="connsiteX70" fmla="*/ 3138535 w 4943516"/>
              <a:gd name="connsiteY70" fmla="*/ 4180250 h 4852768"/>
              <a:gd name="connsiteX71" fmla="*/ 3130491 w 4943516"/>
              <a:gd name="connsiteY71" fmla="*/ 4185729 h 4852768"/>
              <a:gd name="connsiteX72" fmla="*/ 3087576 w 4943516"/>
              <a:gd name="connsiteY72" fmla="*/ 4190346 h 4852768"/>
              <a:gd name="connsiteX73" fmla="*/ 3075303 w 4943516"/>
              <a:gd name="connsiteY73" fmla="*/ 4190357 h 4852768"/>
              <a:gd name="connsiteX74" fmla="*/ 3062464 w 4943516"/>
              <a:gd name="connsiteY74" fmla="*/ 4190286 h 4852768"/>
              <a:gd name="connsiteX75" fmla="*/ 3036321 w 4943516"/>
              <a:gd name="connsiteY75" fmla="*/ 4200286 h 4852768"/>
              <a:gd name="connsiteX76" fmla="*/ 3036617 w 4943516"/>
              <a:gd name="connsiteY76" fmla="*/ 4200441 h 4852768"/>
              <a:gd name="connsiteX77" fmla="*/ 3054969 w 4943516"/>
              <a:gd name="connsiteY77" fmla="*/ 4203053 h 4852768"/>
              <a:gd name="connsiteX78" fmla="*/ 3084600 w 4943516"/>
              <a:gd name="connsiteY78" fmla="*/ 4205956 h 4852768"/>
              <a:gd name="connsiteX79" fmla="*/ 3095545 w 4943516"/>
              <a:gd name="connsiteY79" fmla="*/ 4206396 h 4852768"/>
              <a:gd name="connsiteX80" fmla="*/ 3157779 w 4943516"/>
              <a:gd name="connsiteY80" fmla="*/ 4181019 h 4852768"/>
              <a:gd name="connsiteX81" fmla="*/ 3176299 w 4943516"/>
              <a:gd name="connsiteY81" fmla="*/ 4156988 h 4852768"/>
              <a:gd name="connsiteX82" fmla="*/ 3139012 w 4943516"/>
              <a:gd name="connsiteY82" fmla="*/ 4157737 h 4852768"/>
              <a:gd name="connsiteX83" fmla="*/ 3134169 w 4943516"/>
              <a:gd name="connsiteY83" fmla="*/ 4160029 h 4852768"/>
              <a:gd name="connsiteX84" fmla="*/ 3113868 w 4943516"/>
              <a:gd name="connsiteY84" fmla="*/ 4168968 h 4852768"/>
              <a:gd name="connsiteX85" fmla="*/ 3133891 w 4943516"/>
              <a:gd name="connsiteY85" fmla="*/ 4168878 h 4852768"/>
              <a:gd name="connsiteX86" fmla="*/ 3157187 w 4943516"/>
              <a:gd name="connsiteY86" fmla="*/ 4170247 h 4852768"/>
              <a:gd name="connsiteX87" fmla="*/ 3165058 w 4943516"/>
              <a:gd name="connsiteY87" fmla="*/ 4176943 h 4852768"/>
              <a:gd name="connsiteX88" fmla="*/ 3167240 w 4943516"/>
              <a:gd name="connsiteY88" fmla="*/ 4177161 h 4852768"/>
              <a:gd name="connsiteX89" fmla="*/ 3168610 w 4943516"/>
              <a:gd name="connsiteY89" fmla="*/ 4176602 h 4852768"/>
              <a:gd name="connsiteX90" fmla="*/ 3167029 w 4943516"/>
              <a:gd name="connsiteY90" fmla="*/ 4176274 h 4852768"/>
              <a:gd name="connsiteX91" fmla="*/ 3169311 w 4943516"/>
              <a:gd name="connsiteY91" fmla="*/ 4176317 h 4852768"/>
              <a:gd name="connsiteX92" fmla="*/ 3194435 w 4943516"/>
              <a:gd name="connsiteY92" fmla="*/ 4166072 h 4852768"/>
              <a:gd name="connsiteX93" fmla="*/ 3210737 w 4943516"/>
              <a:gd name="connsiteY93" fmla="*/ 4158033 h 4852768"/>
              <a:gd name="connsiteX94" fmla="*/ 4003257 w 4943516"/>
              <a:gd name="connsiteY94" fmla="*/ 4139957 h 4852768"/>
              <a:gd name="connsiteX95" fmla="*/ 3996444 w 4943516"/>
              <a:gd name="connsiteY95" fmla="*/ 4147293 h 4852768"/>
              <a:gd name="connsiteX96" fmla="*/ 3996671 w 4943516"/>
              <a:gd name="connsiteY96" fmla="*/ 4150757 h 4852768"/>
              <a:gd name="connsiteX97" fmla="*/ 3996444 w 4943516"/>
              <a:gd name="connsiteY97" fmla="*/ 4147293 h 4852768"/>
              <a:gd name="connsiteX98" fmla="*/ 4002271 w 4943516"/>
              <a:gd name="connsiteY98" fmla="*/ 4141830 h 4852768"/>
              <a:gd name="connsiteX99" fmla="*/ 3808886 w 4943516"/>
              <a:gd name="connsiteY99" fmla="*/ 4076143 h 4852768"/>
              <a:gd name="connsiteX100" fmla="*/ 3813921 w 4943516"/>
              <a:gd name="connsiteY100" fmla="*/ 4077649 h 4852768"/>
              <a:gd name="connsiteX101" fmla="*/ 3809544 w 4943516"/>
              <a:gd name="connsiteY101" fmla="*/ 4079390 h 4852768"/>
              <a:gd name="connsiteX102" fmla="*/ 3808886 w 4943516"/>
              <a:gd name="connsiteY102" fmla="*/ 4076143 h 4852768"/>
              <a:gd name="connsiteX103" fmla="*/ 3829897 w 4943516"/>
              <a:gd name="connsiteY103" fmla="*/ 4059682 h 4852768"/>
              <a:gd name="connsiteX104" fmla="*/ 3827163 w 4943516"/>
              <a:gd name="connsiteY104" fmla="*/ 4065996 h 4852768"/>
              <a:gd name="connsiteX105" fmla="*/ 3824196 w 4943516"/>
              <a:gd name="connsiteY105" fmla="*/ 4068837 h 4852768"/>
              <a:gd name="connsiteX106" fmla="*/ 3841077 w 4943516"/>
              <a:gd name="connsiteY106" fmla="*/ 4037990 h 4852768"/>
              <a:gd name="connsiteX107" fmla="*/ 3829897 w 4943516"/>
              <a:gd name="connsiteY107" fmla="*/ 4059682 h 4852768"/>
              <a:gd name="connsiteX108" fmla="*/ 3841077 w 4943516"/>
              <a:gd name="connsiteY108" fmla="*/ 4037990 h 4852768"/>
              <a:gd name="connsiteX109" fmla="*/ 3839631 w 4943516"/>
              <a:gd name="connsiteY109" fmla="*/ 4033956 h 4852768"/>
              <a:gd name="connsiteX110" fmla="*/ 3841077 w 4943516"/>
              <a:gd name="connsiteY110" fmla="*/ 4037990 h 4852768"/>
              <a:gd name="connsiteX111" fmla="*/ 3839631 w 4943516"/>
              <a:gd name="connsiteY111" fmla="*/ 4033956 h 4852768"/>
              <a:gd name="connsiteX112" fmla="*/ 3846335 w 4943516"/>
              <a:gd name="connsiteY112" fmla="*/ 4020176 h 4852768"/>
              <a:gd name="connsiteX113" fmla="*/ 3847661 w 4943516"/>
              <a:gd name="connsiteY113" fmla="*/ 4024035 h 4852768"/>
              <a:gd name="connsiteX114" fmla="*/ 3846335 w 4943516"/>
              <a:gd name="connsiteY114" fmla="*/ 4020176 h 4852768"/>
              <a:gd name="connsiteX115" fmla="*/ 3857751 w 4943516"/>
              <a:gd name="connsiteY115" fmla="*/ 4011741 h 4852768"/>
              <a:gd name="connsiteX116" fmla="*/ 3854250 w 4943516"/>
              <a:gd name="connsiteY116" fmla="*/ 4014647 h 4852768"/>
              <a:gd name="connsiteX117" fmla="*/ 3857751 w 4943516"/>
              <a:gd name="connsiteY117" fmla="*/ 4011741 h 4852768"/>
              <a:gd name="connsiteX118" fmla="*/ 3935531 w 4943516"/>
              <a:gd name="connsiteY118" fmla="*/ 3956819 h 4852768"/>
              <a:gd name="connsiteX119" fmla="*/ 3930152 w 4943516"/>
              <a:gd name="connsiteY119" fmla="*/ 3962823 h 4852768"/>
              <a:gd name="connsiteX120" fmla="*/ 3927866 w 4943516"/>
              <a:gd name="connsiteY120" fmla="*/ 3965192 h 4852768"/>
              <a:gd name="connsiteX121" fmla="*/ 3931993 w 4943516"/>
              <a:gd name="connsiteY121" fmla="*/ 3958601 h 4852768"/>
              <a:gd name="connsiteX122" fmla="*/ 4157242 w 4943516"/>
              <a:gd name="connsiteY122" fmla="*/ 3938436 h 4852768"/>
              <a:gd name="connsiteX123" fmla="*/ 4153681 w 4943516"/>
              <a:gd name="connsiteY123" fmla="*/ 3942526 h 4852768"/>
              <a:gd name="connsiteX124" fmla="*/ 4152637 w 4943516"/>
              <a:gd name="connsiteY124" fmla="*/ 3943053 h 4852768"/>
              <a:gd name="connsiteX125" fmla="*/ 4153077 w 4943516"/>
              <a:gd name="connsiteY125" fmla="*/ 3942603 h 4852768"/>
              <a:gd name="connsiteX126" fmla="*/ 3968684 w 4943516"/>
              <a:gd name="connsiteY126" fmla="*/ 3844539 h 4852768"/>
              <a:gd name="connsiteX127" fmla="*/ 3961855 w 4943516"/>
              <a:gd name="connsiteY127" fmla="*/ 3856996 h 4852768"/>
              <a:gd name="connsiteX128" fmla="*/ 3935166 w 4943516"/>
              <a:gd name="connsiteY128" fmla="*/ 3906981 h 4852768"/>
              <a:gd name="connsiteX129" fmla="*/ 3936602 w 4943516"/>
              <a:gd name="connsiteY129" fmla="*/ 3918199 h 4852768"/>
              <a:gd name="connsiteX130" fmla="*/ 3907420 w 4943516"/>
              <a:gd name="connsiteY130" fmla="*/ 3974427 h 4852768"/>
              <a:gd name="connsiteX131" fmla="*/ 3907958 w 4943516"/>
              <a:gd name="connsiteY131" fmla="*/ 3983859 h 4852768"/>
              <a:gd name="connsiteX132" fmla="*/ 3908605 w 4943516"/>
              <a:gd name="connsiteY132" fmla="*/ 3985154 h 4852768"/>
              <a:gd name="connsiteX133" fmla="*/ 3872160 w 4943516"/>
              <a:gd name="connsiteY133" fmla="*/ 4022928 h 4852768"/>
              <a:gd name="connsiteX134" fmla="*/ 3849981 w 4943516"/>
              <a:gd name="connsiteY134" fmla="*/ 4044156 h 4852768"/>
              <a:gd name="connsiteX135" fmla="*/ 3878610 w 4943516"/>
              <a:gd name="connsiteY135" fmla="*/ 3988629 h 4852768"/>
              <a:gd name="connsiteX136" fmla="*/ 3953260 w 4943516"/>
              <a:gd name="connsiteY136" fmla="*/ 3860164 h 4852768"/>
              <a:gd name="connsiteX137" fmla="*/ 4020386 w 4943516"/>
              <a:gd name="connsiteY137" fmla="*/ 3828401 h 4852768"/>
              <a:gd name="connsiteX138" fmla="*/ 4024633 w 4943516"/>
              <a:gd name="connsiteY138" fmla="*/ 3849042 h 4852768"/>
              <a:gd name="connsiteX139" fmla="*/ 4020628 w 4943516"/>
              <a:gd name="connsiteY139" fmla="*/ 3856906 h 4852768"/>
              <a:gd name="connsiteX140" fmla="*/ 3991090 w 4943516"/>
              <a:gd name="connsiteY140" fmla="*/ 3894806 h 4852768"/>
              <a:gd name="connsiteX141" fmla="*/ 3963642 w 4943516"/>
              <a:gd name="connsiteY141" fmla="*/ 3925442 h 4852768"/>
              <a:gd name="connsiteX142" fmla="*/ 3978311 w 4943516"/>
              <a:gd name="connsiteY142" fmla="*/ 3903822 h 4852768"/>
              <a:gd name="connsiteX143" fmla="*/ 4020386 w 4943516"/>
              <a:gd name="connsiteY143" fmla="*/ 3828401 h 4852768"/>
              <a:gd name="connsiteX144" fmla="*/ 2556682 w 4943516"/>
              <a:gd name="connsiteY144" fmla="*/ 3819555 h 4852768"/>
              <a:gd name="connsiteX145" fmla="*/ 2557014 w 4943516"/>
              <a:gd name="connsiteY145" fmla="*/ 3825121 h 4852768"/>
              <a:gd name="connsiteX146" fmla="*/ 2589081 w 4943516"/>
              <a:gd name="connsiteY146" fmla="*/ 3829476 h 4852768"/>
              <a:gd name="connsiteX147" fmla="*/ 2592769 w 4943516"/>
              <a:gd name="connsiteY147" fmla="*/ 3830100 h 4852768"/>
              <a:gd name="connsiteX148" fmla="*/ 2624785 w 4943516"/>
              <a:gd name="connsiteY148" fmla="*/ 3824837 h 4852768"/>
              <a:gd name="connsiteX149" fmla="*/ 2630318 w 4943516"/>
              <a:gd name="connsiteY149" fmla="*/ 3823683 h 4852768"/>
              <a:gd name="connsiteX150" fmla="*/ 2613877 w 4943516"/>
              <a:gd name="connsiteY150" fmla="*/ 3823901 h 4852768"/>
              <a:gd name="connsiteX151" fmla="*/ 2588403 w 4943516"/>
              <a:gd name="connsiteY151" fmla="*/ 3821141 h 4852768"/>
              <a:gd name="connsiteX152" fmla="*/ 2556682 w 4943516"/>
              <a:gd name="connsiteY152" fmla="*/ 3819555 h 4852768"/>
              <a:gd name="connsiteX153" fmla="*/ 2324677 w 4943516"/>
              <a:gd name="connsiteY153" fmla="*/ 3769896 h 4852768"/>
              <a:gd name="connsiteX154" fmla="*/ 2313819 w 4943516"/>
              <a:gd name="connsiteY154" fmla="*/ 3770552 h 4852768"/>
              <a:gd name="connsiteX155" fmla="*/ 2360583 w 4943516"/>
              <a:gd name="connsiteY155" fmla="*/ 3774311 h 4852768"/>
              <a:gd name="connsiteX156" fmla="*/ 2362568 w 4943516"/>
              <a:gd name="connsiteY156" fmla="*/ 3773668 h 4852768"/>
              <a:gd name="connsiteX157" fmla="*/ 2339191 w 4943516"/>
              <a:gd name="connsiteY157" fmla="*/ 3770517 h 4852768"/>
              <a:gd name="connsiteX158" fmla="*/ 2324677 w 4943516"/>
              <a:gd name="connsiteY158" fmla="*/ 3769896 h 4852768"/>
              <a:gd name="connsiteX159" fmla="*/ 2371944 w 4943516"/>
              <a:gd name="connsiteY159" fmla="*/ 3769756 h 4852768"/>
              <a:gd name="connsiteX160" fmla="*/ 2368060 w 4943516"/>
              <a:gd name="connsiteY160" fmla="*/ 3770079 h 4852768"/>
              <a:gd name="connsiteX161" fmla="*/ 2385292 w 4943516"/>
              <a:gd name="connsiteY161" fmla="*/ 3774049 h 4852768"/>
              <a:gd name="connsiteX162" fmla="*/ 2388074 w 4943516"/>
              <a:gd name="connsiteY162" fmla="*/ 3773576 h 4852768"/>
              <a:gd name="connsiteX163" fmla="*/ 2389258 w 4943516"/>
              <a:gd name="connsiteY163" fmla="*/ 3772773 h 4852768"/>
              <a:gd name="connsiteX164" fmla="*/ 2371944 w 4943516"/>
              <a:gd name="connsiteY164" fmla="*/ 3769756 h 4852768"/>
              <a:gd name="connsiteX165" fmla="*/ 3439108 w 4943516"/>
              <a:gd name="connsiteY165" fmla="*/ 3769510 h 4852768"/>
              <a:gd name="connsiteX166" fmla="*/ 3444143 w 4943516"/>
              <a:gd name="connsiteY166" fmla="*/ 3771016 h 4852768"/>
              <a:gd name="connsiteX167" fmla="*/ 3439767 w 4943516"/>
              <a:gd name="connsiteY167" fmla="*/ 3772758 h 4852768"/>
              <a:gd name="connsiteX168" fmla="*/ 3439108 w 4943516"/>
              <a:gd name="connsiteY168" fmla="*/ 3769510 h 4852768"/>
              <a:gd name="connsiteX169" fmla="*/ 2441406 w 4943516"/>
              <a:gd name="connsiteY169" fmla="*/ 3766521 h 4852768"/>
              <a:gd name="connsiteX170" fmla="*/ 2423398 w 4943516"/>
              <a:gd name="connsiteY170" fmla="*/ 3768888 h 4852768"/>
              <a:gd name="connsiteX171" fmla="*/ 2391894 w 4943516"/>
              <a:gd name="connsiteY171" fmla="*/ 3771050 h 4852768"/>
              <a:gd name="connsiteX172" fmla="*/ 2399169 w 4943516"/>
              <a:gd name="connsiteY172" fmla="*/ 3773065 h 4852768"/>
              <a:gd name="connsiteX173" fmla="*/ 2455295 w 4943516"/>
              <a:gd name="connsiteY173" fmla="*/ 3766846 h 4852768"/>
              <a:gd name="connsiteX174" fmla="*/ 2441406 w 4943516"/>
              <a:gd name="connsiteY174" fmla="*/ 3766521 h 4852768"/>
              <a:gd name="connsiteX175" fmla="*/ 2554907 w 4943516"/>
              <a:gd name="connsiteY175" fmla="*/ 3766489 h 4852768"/>
              <a:gd name="connsiteX176" fmla="*/ 2555494 w 4943516"/>
              <a:gd name="connsiteY176" fmla="*/ 3767323 h 4852768"/>
              <a:gd name="connsiteX177" fmla="*/ 2556693 w 4943516"/>
              <a:gd name="connsiteY177" fmla="*/ 3769027 h 4852768"/>
              <a:gd name="connsiteX178" fmla="*/ 2555578 w 4943516"/>
              <a:gd name="connsiteY178" fmla="*/ 3767441 h 4852768"/>
              <a:gd name="connsiteX179" fmla="*/ 2555494 w 4943516"/>
              <a:gd name="connsiteY179" fmla="*/ 3767323 h 4852768"/>
              <a:gd name="connsiteX180" fmla="*/ 2554936 w 4943516"/>
              <a:gd name="connsiteY180" fmla="*/ 3766529 h 4852768"/>
              <a:gd name="connsiteX181" fmla="*/ 2554907 w 4943516"/>
              <a:gd name="connsiteY181" fmla="*/ 3766489 h 4852768"/>
              <a:gd name="connsiteX182" fmla="*/ 2469664 w 4943516"/>
              <a:gd name="connsiteY182" fmla="*/ 3761968 h 4852768"/>
              <a:gd name="connsiteX183" fmla="*/ 2469794 w 4943516"/>
              <a:gd name="connsiteY183" fmla="*/ 3764327 h 4852768"/>
              <a:gd name="connsiteX184" fmla="*/ 2471903 w 4943516"/>
              <a:gd name="connsiteY184" fmla="*/ 3765395 h 4852768"/>
              <a:gd name="connsiteX185" fmla="*/ 2469664 w 4943516"/>
              <a:gd name="connsiteY185" fmla="*/ 3761968 h 4852768"/>
              <a:gd name="connsiteX186" fmla="*/ 2328757 w 4943516"/>
              <a:gd name="connsiteY186" fmla="*/ 3760790 h 4852768"/>
              <a:gd name="connsiteX187" fmla="*/ 2305349 w 4943516"/>
              <a:gd name="connsiteY187" fmla="*/ 3764029 h 4852768"/>
              <a:gd name="connsiteX188" fmla="*/ 2310720 w 4943516"/>
              <a:gd name="connsiteY188" fmla="*/ 3765808 h 4852768"/>
              <a:gd name="connsiteX189" fmla="*/ 2352307 w 4943516"/>
              <a:gd name="connsiteY189" fmla="*/ 3764203 h 4852768"/>
              <a:gd name="connsiteX190" fmla="*/ 2355108 w 4943516"/>
              <a:gd name="connsiteY190" fmla="*/ 3765192 h 4852768"/>
              <a:gd name="connsiteX191" fmla="*/ 2355829 w 4943516"/>
              <a:gd name="connsiteY191" fmla="*/ 3765074 h 4852768"/>
              <a:gd name="connsiteX192" fmla="*/ 2356196 w 4943516"/>
              <a:gd name="connsiteY192" fmla="*/ 3763918 h 4852768"/>
              <a:gd name="connsiteX193" fmla="*/ 2352307 w 4943516"/>
              <a:gd name="connsiteY193" fmla="*/ 3764203 h 4852768"/>
              <a:gd name="connsiteX194" fmla="*/ 2328757 w 4943516"/>
              <a:gd name="connsiteY194" fmla="*/ 3760790 h 4852768"/>
              <a:gd name="connsiteX195" fmla="*/ 2390728 w 4943516"/>
              <a:gd name="connsiteY195" fmla="*/ 3760153 h 4852768"/>
              <a:gd name="connsiteX196" fmla="*/ 2404712 w 4943516"/>
              <a:gd name="connsiteY196" fmla="*/ 3763567 h 4852768"/>
              <a:gd name="connsiteX197" fmla="*/ 2407841 w 4943516"/>
              <a:gd name="connsiteY197" fmla="*/ 3762931 h 4852768"/>
              <a:gd name="connsiteX198" fmla="*/ 2399320 w 4943516"/>
              <a:gd name="connsiteY198" fmla="*/ 3761306 h 4852768"/>
              <a:gd name="connsiteX199" fmla="*/ 2390728 w 4943516"/>
              <a:gd name="connsiteY199" fmla="*/ 3760153 h 4852768"/>
              <a:gd name="connsiteX200" fmla="*/ 2767166 w 4943516"/>
              <a:gd name="connsiteY200" fmla="*/ 3747454 h 4852768"/>
              <a:gd name="connsiteX201" fmla="*/ 2785227 w 4943516"/>
              <a:gd name="connsiteY201" fmla="*/ 3749852 h 4852768"/>
              <a:gd name="connsiteX202" fmla="*/ 2804022 w 4943516"/>
              <a:gd name="connsiteY202" fmla="*/ 3753147 h 4852768"/>
              <a:gd name="connsiteX203" fmla="*/ 2798684 w 4943516"/>
              <a:gd name="connsiteY203" fmla="*/ 3754536 h 4852768"/>
              <a:gd name="connsiteX204" fmla="*/ 2794104 w 4943516"/>
              <a:gd name="connsiteY204" fmla="*/ 3755384 h 4852768"/>
              <a:gd name="connsiteX205" fmla="*/ 2754977 w 4943516"/>
              <a:gd name="connsiteY205" fmla="*/ 3751059 h 4852768"/>
              <a:gd name="connsiteX206" fmla="*/ 2758812 w 4943516"/>
              <a:gd name="connsiteY206" fmla="*/ 3750130 h 4852768"/>
              <a:gd name="connsiteX207" fmla="*/ 2615792 w 4943516"/>
              <a:gd name="connsiteY207" fmla="*/ 3747278 h 4852768"/>
              <a:gd name="connsiteX208" fmla="*/ 2617271 w 4943516"/>
              <a:gd name="connsiteY208" fmla="*/ 3747801 h 4852768"/>
              <a:gd name="connsiteX209" fmla="*/ 2619563 w 4943516"/>
              <a:gd name="connsiteY209" fmla="*/ 3749732 h 4852768"/>
              <a:gd name="connsiteX210" fmla="*/ 2585969 w 4943516"/>
              <a:gd name="connsiteY210" fmla="*/ 3751245 h 4852768"/>
              <a:gd name="connsiteX211" fmla="*/ 2582371 w 4943516"/>
              <a:gd name="connsiteY211" fmla="*/ 3750937 h 4852768"/>
              <a:gd name="connsiteX212" fmla="*/ 2521769 w 4943516"/>
              <a:gd name="connsiteY212" fmla="*/ 3746718 h 4852768"/>
              <a:gd name="connsiteX213" fmla="*/ 2518099 w 4943516"/>
              <a:gd name="connsiteY213" fmla="*/ 3746860 h 4852768"/>
              <a:gd name="connsiteX214" fmla="*/ 2518000 w 4943516"/>
              <a:gd name="connsiteY214" fmla="*/ 3749181 h 4852768"/>
              <a:gd name="connsiteX215" fmla="*/ 2520516 w 4943516"/>
              <a:gd name="connsiteY215" fmla="*/ 3749322 h 4852768"/>
              <a:gd name="connsiteX216" fmla="*/ 2523208 w 4943516"/>
              <a:gd name="connsiteY216" fmla="*/ 3748633 h 4852768"/>
              <a:gd name="connsiteX217" fmla="*/ 2521769 w 4943516"/>
              <a:gd name="connsiteY217" fmla="*/ 3746718 h 4852768"/>
              <a:gd name="connsiteX218" fmla="*/ 3471300 w 4943516"/>
              <a:gd name="connsiteY218" fmla="*/ 3731358 h 4852768"/>
              <a:gd name="connsiteX219" fmla="*/ 3460121 w 4943516"/>
              <a:gd name="connsiteY219" fmla="*/ 3753049 h 4852768"/>
              <a:gd name="connsiteX220" fmla="*/ 3471300 w 4943516"/>
              <a:gd name="connsiteY220" fmla="*/ 3731358 h 4852768"/>
              <a:gd name="connsiteX221" fmla="*/ 3469854 w 4943516"/>
              <a:gd name="connsiteY221" fmla="*/ 3727324 h 4852768"/>
              <a:gd name="connsiteX222" fmla="*/ 3471300 w 4943516"/>
              <a:gd name="connsiteY222" fmla="*/ 3731358 h 4852768"/>
              <a:gd name="connsiteX223" fmla="*/ 3469854 w 4943516"/>
              <a:gd name="connsiteY223" fmla="*/ 3727324 h 4852768"/>
              <a:gd name="connsiteX224" fmla="*/ 3476558 w 4943516"/>
              <a:gd name="connsiteY224" fmla="*/ 3713544 h 4852768"/>
              <a:gd name="connsiteX225" fmla="*/ 3477884 w 4943516"/>
              <a:gd name="connsiteY225" fmla="*/ 3717403 h 4852768"/>
              <a:gd name="connsiteX226" fmla="*/ 3476558 w 4943516"/>
              <a:gd name="connsiteY226" fmla="*/ 3713544 h 4852768"/>
              <a:gd name="connsiteX227" fmla="*/ 3487974 w 4943516"/>
              <a:gd name="connsiteY227" fmla="*/ 3705109 h 4852768"/>
              <a:gd name="connsiteX228" fmla="*/ 3484473 w 4943516"/>
              <a:gd name="connsiteY228" fmla="*/ 3708015 h 4852768"/>
              <a:gd name="connsiteX229" fmla="*/ 3487974 w 4943516"/>
              <a:gd name="connsiteY229" fmla="*/ 3705109 h 4852768"/>
              <a:gd name="connsiteX230" fmla="*/ 3534916 w 4943516"/>
              <a:gd name="connsiteY230" fmla="*/ 3693047 h 4852768"/>
              <a:gd name="connsiteX231" fmla="*/ 3535404 w 4943516"/>
              <a:gd name="connsiteY231" fmla="*/ 3693985 h 4852768"/>
              <a:gd name="connsiteX232" fmla="*/ 3533874 w 4943516"/>
              <a:gd name="connsiteY232" fmla="*/ 3695743 h 4852768"/>
              <a:gd name="connsiteX233" fmla="*/ 3536827 w 4943516"/>
              <a:gd name="connsiteY233" fmla="*/ 3688092 h 4852768"/>
              <a:gd name="connsiteX234" fmla="*/ 3534916 w 4943516"/>
              <a:gd name="connsiteY234" fmla="*/ 3693047 h 4852768"/>
              <a:gd name="connsiteX235" fmla="*/ 3534155 w 4943516"/>
              <a:gd name="connsiteY235" fmla="*/ 3691592 h 4852768"/>
              <a:gd name="connsiteX236" fmla="*/ 2371728 w 4943516"/>
              <a:gd name="connsiteY236" fmla="*/ 3618365 h 4852768"/>
              <a:gd name="connsiteX237" fmla="*/ 2358203 w 4943516"/>
              <a:gd name="connsiteY237" fmla="*/ 3619026 h 4852768"/>
              <a:gd name="connsiteX238" fmla="*/ 2386919 w 4943516"/>
              <a:gd name="connsiteY238" fmla="*/ 3620536 h 4852768"/>
              <a:gd name="connsiteX239" fmla="*/ 2387372 w 4943516"/>
              <a:gd name="connsiteY239" fmla="*/ 3620287 h 4852768"/>
              <a:gd name="connsiteX240" fmla="*/ 2371728 w 4943516"/>
              <a:gd name="connsiteY240" fmla="*/ 3618365 h 4852768"/>
              <a:gd name="connsiteX241" fmla="*/ 2564863 w 4943516"/>
              <a:gd name="connsiteY241" fmla="*/ 3594291 h 4852768"/>
              <a:gd name="connsiteX242" fmla="*/ 2499612 w 4943516"/>
              <a:gd name="connsiteY242" fmla="*/ 3608733 h 4852768"/>
              <a:gd name="connsiteX243" fmla="*/ 2412389 w 4943516"/>
              <a:gd name="connsiteY243" fmla="*/ 3617740 h 4852768"/>
              <a:gd name="connsiteX244" fmla="*/ 2399451 w 4943516"/>
              <a:gd name="connsiteY244" fmla="*/ 3619050 h 4852768"/>
              <a:gd name="connsiteX245" fmla="*/ 2395395 w 4943516"/>
              <a:gd name="connsiteY245" fmla="*/ 3619264 h 4852768"/>
              <a:gd name="connsiteX246" fmla="*/ 2394373 w 4943516"/>
              <a:gd name="connsiteY246" fmla="*/ 3620838 h 4852768"/>
              <a:gd name="connsiteX247" fmla="*/ 2439758 w 4943516"/>
              <a:gd name="connsiteY247" fmla="*/ 3619303 h 4852768"/>
              <a:gd name="connsiteX248" fmla="*/ 2442071 w 4943516"/>
              <a:gd name="connsiteY248" fmla="*/ 3619025 h 4852768"/>
              <a:gd name="connsiteX249" fmla="*/ 2514840 w 4943516"/>
              <a:gd name="connsiteY249" fmla="*/ 3608888 h 4852768"/>
              <a:gd name="connsiteX250" fmla="*/ 2529160 w 4943516"/>
              <a:gd name="connsiteY250" fmla="*/ 3606995 h 4852768"/>
              <a:gd name="connsiteX251" fmla="*/ 2561657 w 4943516"/>
              <a:gd name="connsiteY251" fmla="*/ 3596180 h 4852768"/>
              <a:gd name="connsiteX252" fmla="*/ 2589349 w 4943516"/>
              <a:gd name="connsiteY252" fmla="*/ 3579856 h 4852768"/>
              <a:gd name="connsiteX253" fmla="*/ 2566671 w 4943516"/>
              <a:gd name="connsiteY253" fmla="*/ 3584226 h 4852768"/>
              <a:gd name="connsiteX254" fmla="*/ 2402597 w 4943516"/>
              <a:gd name="connsiteY254" fmla="*/ 3604677 h 4852768"/>
              <a:gd name="connsiteX255" fmla="*/ 2255196 w 4943516"/>
              <a:gd name="connsiteY255" fmla="*/ 3607395 h 4852768"/>
              <a:gd name="connsiteX256" fmla="*/ 2255814 w 4943516"/>
              <a:gd name="connsiteY256" fmla="*/ 3607539 h 4852768"/>
              <a:gd name="connsiteX257" fmla="*/ 2293148 w 4943516"/>
              <a:gd name="connsiteY257" fmla="*/ 3613071 h 4852768"/>
              <a:gd name="connsiteX258" fmla="*/ 2382711 w 4943516"/>
              <a:gd name="connsiteY258" fmla="*/ 3611185 h 4852768"/>
              <a:gd name="connsiteX259" fmla="*/ 2483601 w 4943516"/>
              <a:gd name="connsiteY259" fmla="*/ 3601144 h 4852768"/>
              <a:gd name="connsiteX260" fmla="*/ 2569013 w 4943516"/>
              <a:gd name="connsiteY260" fmla="*/ 3591844 h 4852768"/>
              <a:gd name="connsiteX261" fmla="*/ 2273653 w 4943516"/>
              <a:gd name="connsiteY261" fmla="*/ 3575273 h 4852768"/>
              <a:gd name="connsiteX262" fmla="*/ 2301376 w 4943516"/>
              <a:gd name="connsiteY262" fmla="*/ 3575960 h 4852768"/>
              <a:gd name="connsiteX263" fmla="*/ 2273653 w 4943516"/>
              <a:gd name="connsiteY263" fmla="*/ 3575273 h 4852768"/>
              <a:gd name="connsiteX264" fmla="*/ 2310253 w 4943516"/>
              <a:gd name="connsiteY264" fmla="*/ 3574671 h 4852768"/>
              <a:gd name="connsiteX265" fmla="*/ 2310879 w 4943516"/>
              <a:gd name="connsiteY265" fmla="*/ 3576707 h 4852768"/>
              <a:gd name="connsiteX266" fmla="*/ 2312492 w 4943516"/>
              <a:gd name="connsiteY266" fmla="*/ 3578097 h 4852768"/>
              <a:gd name="connsiteX267" fmla="*/ 2310253 w 4943516"/>
              <a:gd name="connsiteY267" fmla="*/ 3574671 h 4852768"/>
              <a:gd name="connsiteX268" fmla="*/ 3340606 w 4943516"/>
              <a:gd name="connsiteY268" fmla="*/ 3557579 h 4852768"/>
              <a:gd name="connsiteX269" fmla="*/ 3336508 w 4943516"/>
              <a:gd name="connsiteY269" fmla="*/ 3561171 h 4852768"/>
              <a:gd name="connsiteX270" fmla="*/ 3326846 w 4943516"/>
              <a:gd name="connsiteY270" fmla="*/ 3568479 h 4852768"/>
              <a:gd name="connsiteX271" fmla="*/ 3315197 w 4943516"/>
              <a:gd name="connsiteY271" fmla="*/ 3590779 h 4852768"/>
              <a:gd name="connsiteX272" fmla="*/ 3303977 w 4943516"/>
              <a:gd name="connsiteY272" fmla="*/ 3614620 h 4852768"/>
              <a:gd name="connsiteX273" fmla="*/ 3309789 w 4943516"/>
              <a:gd name="connsiteY273" fmla="*/ 3609695 h 4852768"/>
              <a:gd name="connsiteX274" fmla="*/ 3314386 w 4943516"/>
              <a:gd name="connsiteY274" fmla="*/ 3605200 h 4852768"/>
              <a:gd name="connsiteX275" fmla="*/ 2580992 w 4943516"/>
              <a:gd name="connsiteY275" fmla="*/ 3545340 h 4852768"/>
              <a:gd name="connsiteX276" fmla="*/ 2582701 w 4943516"/>
              <a:gd name="connsiteY276" fmla="*/ 3545916 h 4852768"/>
              <a:gd name="connsiteX277" fmla="*/ 2580753 w 4943516"/>
              <a:gd name="connsiteY277" fmla="*/ 3545850 h 4852768"/>
              <a:gd name="connsiteX278" fmla="*/ 3423744 w 4943516"/>
              <a:gd name="connsiteY278" fmla="*/ 3423660 h 4852768"/>
              <a:gd name="connsiteX279" fmla="*/ 3401345 w 4943516"/>
              <a:gd name="connsiteY279" fmla="*/ 3448038 h 4852768"/>
              <a:gd name="connsiteX280" fmla="*/ 3383241 w 4943516"/>
              <a:gd name="connsiteY280" fmla="*/ 3464854 h 4852768"/>
              <a:gd name="connsiteX281" fmla="*/ 3351345 w 4943516"/>
              <a:gd name="connsiteY281" fmla="*/ 3521591 h 4852768"/>
              <a:gd name="connsiteX282" fmla="*/ 3346723 w 4943516"/>
              <a:gd name="connsiteY282" fmla="*/ 3530436 h 4852768"/>
              <a:gd name="connsiteX283" fmla="*/ 3351465 w 4943516"/>
              <a:gd name="connsiteY283" fmla="*/ 3526214 h 4852768"/>
              <a:gd name="connsiteX284" fmla="*/ 3364359 w 4943516"/>
              <a:gd name="connsiteY284" fmla="*/ 3515151 h 4852768"/>
              <a:gd name="connsiteX285" fmla="*/ 3364520 w 4943516"/>
              <a:gd name="connsiteY285" fmla="*/ 3515899 h 4852768"/>
              <a:gd name="connsiteX286" fmla="*/ 3380367 w 4943516"/>
              <a:gd name="connsiteY286" fmla="*/ 3488601 h 4852768"/>
              <a:gd name="connsiteX287" fmla="*/ 3417302 w 4943516"/>
              <a:gd name="connsiteY287" fmla="*/ 3435895 h 4852768"/>
              <a:gd name="connsiteX288" fmla="*/ 3430530 w 4943516"/>
              <a:gd name="connsiteY288" fmla="*/ 3396516 h 4852768"/>
              <a:gd name="connsiteX289" fmla="*/ 3430898 w 4943516"/>
              <a:gd name="connsiteY289" fmla="*/ 3399923 h 4852768"/>
              <a:gd name="connsiteX290" fmla="*/ 3430530 w 4943516"/>
              <a:gd name="connsiteY290" fmla="*/ 3396516 h 4852768"/>
              <a:gd name="connsiteX291" fmla="*/ 3438881 w 4943516"/>
              <a:gd name="connsiteY291" fmla="*/ 3387113 h 4852768"/>
              <a:gd name="connsiteX292" fmla="*/ 3439316 w 4943516"/>
              <a:gd name="connsiteY292" fmla="*/ 3390689 h 4852768"/>
              <a:gd name="connsiteX293" fmla="*/ 3438881 w 4943516"/>
              <a:gd name="connsiteY293" fmla="*/ 3387113 h 4852768"/>
              <a:gd name="connsiteX294" fmla="*/ 3584369 w 4943516"/>
              <a:gd name="connsiteY294" fmla="*/ 3377506 h 4852768"/>
              <a:gd name="connsiteX295" fmla="*/ 3581595 w 4943516"/>
              <a:gd name="connsiteY295" fmla="*/ 3392912 h 4852768"/>
              <a:gd name="connsiteX296" fmla="*/ 3556678 w 4943516"/>
              <a:gd name="connsiteY296" fmla="*/ 3441681 h 4852768"/>
              <a:gd name="connsiteX297" fmla="*/ 3560105 w 4943516"/>
              <a:gd name="connsiteY297" fmla="*/ 3451246 h 4852768"/>
              <a:gd name="connsiteX298" fmla="*/ 3559918 w 4943516"/>
              <a:gd name="connsiteY298" fmla="*/ 3451623 h 4852768"/>
              <a:gd name="connsiteX299" fmla="*/ 3522933 w 4943516"/>
              <a:gd name="connsiteY299" fmla="*/ 3498910 h 4852768"/>
              <a:gd name="connsiteX300" fmla="*/ 3454774 w 4943516"/>
              <a:gd name="connsiteY300" fmla="*/ 3575272 h 4852768"/>
              <a:gd name="connsiteX301" fmla="*/ 3456888 w 4943516"/>
              <a:gd name="connsiteY301" fmla="*/ 3568933 h 4852768"/>
              <a:gd name="connsiteX302" fmla="*/ 3521538 w 4943516"/>
              <a:gd name="connsiteY302" fmla="*/ 3474770 h 4852768"/>
              <a:gd name="connsiteX303" fmla="*/ 3552151 w 4943516"/>
              <a:gd name="connsiteY303" fmla="*/ 3425192 h 4852768"/>
              <a:gd name="connsiteX304" fmla="*/ 3584369 w 4943516"/>
              <a:gd name="connsiteY304" fmla="*/ 3377506 h 4852768"/>
              <a:gd name="connsiteX305" fmla="*/ 3477671 w 4943516"/>
              <a:gd name="connsiteY305" fmla="*/ 3362576 h 4852768"/>
              <a:gd name="connsiteX306" fmla="*/ 3446972 w 4943516"/>
              <a:gd name="connsiteY306" fmla="*/ 3397407 h 4852768"/>
              <a:gd name="connsiteX307" fmla="*/ 3446389 w 4943516"/>
              <a:gd name="connsiteY307" fmla="*/ 3399493 h 4852768"/>
              <a:gd name="connsiteX308" fmla="*/ 3446747 w 4943516"/>
              <a:gd name="connsiteY308" fmla="*/ 3403615 h 4852768"/>
              <a:gd name="connsiteX309" fmla="*/ 3475160 w 4943516"/>
              <a:gd name="connsiteY309" fmla="*/ 3366884 h 4852768"/>
              <a:gd name="connsiteX310" fmla="*/ 3517538 w 4943516"/>
              <a:gd name="connsiteY310" fmla="*/ 3345252 h 4852768"/>
              <a:gd name="connsiteX311" fmla="*/ 3518509 w 4943516"/>
              <a:gd name="connsiteY311" fmla="*/ 3347962 h 4852768"/>
              <a:gd name="connsiteX312" fmla="*/ 3517605 w 4943516"/>
              <a:gd name="connsiteY312" fmla="*/ 3345441 h 4852768"/>
              <a:gd name="connsiteX313" fmla="*/ 3517063 w 4943516"/>
              <a:gd name="connsiteY313" fmla="*/ 3343926 h 4852768"/>
              <a:gd name="connsiteX314" fmla="*/ 3517538 w 4943516"/>
              <a:gd name="connsiteY314" fmla="*/ 3345252 h 4852768"/>
              <a:gd name="connsiteX315" fmla="*/ 3517086 w 4943516"/>
              <a:gd name="connsiteY315" fmla="*/ 3343991 h 4852768"/>
              <a:gd name="connsiteX316" fmla="*/ 3517063 w 4943516"/>
              <a:gd name="connsiteY316" fmla="*/ 3343926 h 4852768"/>
              <a:gd name="connsiteX317" fmla="*/ 3568363 w 4943516"/>
              <a:gd name="connsiteY317" fmla="*/ 3324854 h 4852768"/>
              <a:gd name="connsiteX318" fmla="*/ 3566846 w 4943516"/>
              <a:gd name="connsiteY318" fmla="*/ 3327104 h 4852768"/>
              <a:gd name="connsiteX319" fmla="*/ 3562021 w 4943516"/>
              <a:gd name="connsiteY319" fmla="*/ 3333425 h 4852768"/>
              <a:gd name="connsiteX320" fmla="*/ 3524156 w 4943516"/>
              <a:gd name="connsiteY320" fmla="*/ 3286760 h 4852768"/>
              <a:gd name="connsiteX321" fmla="*/ 3526856 w 4943516"/>
              <a:gd name="connsiteY321" fmla="*/ 3288494 h 4852768"/>
              <a:gd name="connsiteX322" fmla="*/ 3525015 w 4943516"/>
              <a:gd name="connsiteY322" fmla="*/ 3291446 h 4852768"/>
              <a:gd name="connsiteX323" fmla="*/ 3522098 w 4943516"/>
              <a:gd name="connsiteY323" fmla="*/ 3293938 h 4852768"/>
              <a:gd name="connsiteX324" fmla="*/ 3521078 w 4943516"/>
              <a:gd name="connsiteY324" fmla="*/ 3290791 h 4852768"/>
              <a:gd name="connsiteX325" fmla="*/ 3524156 w 4943516"/>
              <a:gd name="connsiteY325" fmla="*/ 3286760 h 4852768"/>
              <a:gd name="connsiteX326" fmla="*/ 3555502 w 4943516"/>
              <a:gd name="connsiteY326" fmla="*/ 3270938 h 4852768"/>
              <a:gd name="connsiteX327" fmla="*/ 3555471 w 4943516"/>
              <a:gd name="connsiteY327" fmla="*/ 3274306 h 4852768"/>
              <a:gd name="connsiteX328" fmla="*/ 3555502 w 4943516"/>
              <a:gd name="connsiteY328" fmla="*/ 3270938 h 4852768"/>
              <a:gd name="connsiteX329" fmla="*/ 3579717 w 4943516"/>
              <a:gd name="connsiteY329" fmla="*/ 3244077 h 4852768"/>
              <a:gd name="connsiteX330" fmla="*/ 3582278 w 4943516"/>
              <a:gd name="connsiteY330" fmla="*/ 3246100 h 4852768"/>
              <a:gd name="connsiteX331" fmla="*/ 3581806 w 4943516"/>
              <a:gd name="connsiteY331" fmla="*/ 3249329 h 4852768"/>
              <a:gd name="connsiteX332" fmla="*/ 3579717 w 4943516"/>
              <a:gd name="connsiteY332" fmla="*/ 3244077 h 4852768"/>
              <a:gd name="connsiteX333" fmla="*/ 3647299 w 4943516"/>
              <a:gd name="connsiteY333" fmla="*/ 3165640 h 4852768"/>
              <a:gd name="connsiteX334" fmla="*/ 3637722 w 4943516"/>
              <a:gd name="connsiteY334" fmla="*/ 3186656 h 4852768"/>
              <a:gd name="connsiteX335" fmla="*/ 3622794 w 4943516"/>
              <a:gd name="connsiteY335" fmla="*/ 3205541 h 4852768"/>
              <a:gd name="connsiteX336" fmla="*/ 3596648 w 4943516"/>
              <a:gd name="connsiteY336" fmla="*/ 3231729 h 4852768"/>
              <a:gd name="connsiteX337" fmla="*/ 3624307 w 4943516"/>
              <a:gd name="connsiteY337" fmla="*/ 3197335 h 4852768"/>
              <a:gd name="connsiteX338" fmla="*/ 3644350 w 4943516"/>
              <a:gd name="connsiteY338" fmla="*/ 3167059 h 4852768"/>
              <a:gd name="connsiteX339" fmla="*/ 3640412 w 4943516"/>
              <a:gd name="connsiteY339" fmla="*/ 3153500 h 4852768"/>
              <a:gd name="connsiteX340" fmla="*/ 3633152 w 4943516"/>
              <a:gd name="connsiteY340" fmla="*/ 3172005 h 4852768"/>
              <a:gd name="connsiteX341" fmla="*/ 3629946 w 4943516"/>
              <a:gd name="connsiteY341" fmla="*/ 3175032 h 4852768"/>
              <a:gd name="connsiteX342" fmla="*/ 3634887 w 4943516"/>
              <a:gd name="connsiteY342" fmla="*/ 3164119 h 4852768"/>
              <a:gd name="connsiteX343" fmla="*/ 3640412 w 4943516"/>
              <a:gd name="connsiteY343" fmla="*/ 3153500 h 4852768"/>
              <a:gd name="connsiteX344" fmla="*/ 4832982 w 4943516"/>
              <a:gd name="connsiteY344" fmla="*/ 2244063 h 4852768"/>
              <a:gd name="connsiteX345" fmla="*/ 4833931 w 4943516"/>
              <a:gd name="connsiteY345" fmla="*/ 2246097 h 4852768"/>
              <a:gd name="connsiteX346" fmla="*/ 4832510 w 4943516"/>
              <a:gd name="connsiteY346" fmla="*/ 2244154 h 4852768"/>
              <a:gd name="connsiteX347" fmla="*/ 4916365 w 4943516"/>
              <a:gd name="connsiteY347" fmla="*/ 2161911 h 4852768"/>
              <a:gd name="connsiteX348" fmla="*/ 4917739 w 4943516"/>
              <a:gd name="connsiteY348" fmla="*/ 2164412 h 4852768"/>
              <a:gd name="connsiteX349" fmla="*/ 4916522 w 4943516"/>
              <a:gd name="connsiteY349" fmla="*/ 2162747 h 4852768"/>
              <a:gd name="connsiteX350" fmla="*/ 4674736 w 4943516"/>
              <a:gd name="connsiteY350" fmla="*/ 2106095 h 4852768"/>
              <a:gd name="connsiteX351" fmla="*/ 4677831 w 4943516"/>
              <a:gd name="connsiteY351" fmla="*/ 2110556 h 4852768"/>
              <a:gd name="connsiteX352" fmla="*/ 4675195 w 4943516"/>
              <a:gd name="connsiteY352" fmla="*/ 2106946 h 4852768"/>
              <a:gd name="connsiteX353" fmla="*/ 4441707 w 4943516"/>
              <a:gd name="connsiteY353" fmla="*/ 2032957 h 4852768"/>
              <a:gd name="connsiteX354" fmla="*/ 4442332 w 4943516"/>
              <a:gd name="connsiteY354" fmla="*/ 2039422 h 4852768"/>
              <a:gd name="connsiteX355" fmla="*/ 4450203 w 4943516"/>
              <a:gd name="connsiteY355" fmla="*/ 2053690 h 4852768"/>
              <a:gd name="connsiteX356" fmla="*/ 4450276 w 4943516"/>
              <a:gd name="connsiteY356" fmla="*/ 2042135 h 4852768"/>
              <a:gd name="connsiteX357" fmla="*/ 4444797 w 4943516"/>
              <a:gd name="connsiteY357" fmla="*/ 2034638 h 4852768"/>
              <a:gd name="connsiteX358" fmla="*/ 4441707 w 4943516"/>
              <a:gd name="connsiteY358" fmla="*/ 2032957 h 4852768"/>
              <a:gd name="connsiteX359" fmla="*/ 4739035 w 4943516"/>
              <a:gd name="connsiteY359" fmla="*/ 1991401 h 4852768"/>
              <a:gd name="connsiteX360" fmla="*/ 4746506 w 4943516"/>
              <a:gd name="connsiteY360" fmla="*/ 2005819 h 4852768"/>
              <a:gd name="connsiteX361" fmla="*/ 4741596 w 4943516"/>
              <a:gd name="connsiteY361" fmla="*/ 1997942 h 4852768"/>
              <a:gd name="connsiteX362" fmla="*/ 4739806 w 4943516"/>
              <a:gd name="connsiteY362" fmla="*/ 1994164 h 4852768"/>
              <a:gd name="connsiteX363" fmla="*/ 4360064 w 4943516"/>
              <a:gd name="connsiteY363" fmla="*/ 1973455 h 4852768"/>
              <a:gd name="connsiteX364" fmla="*/ 4417170 w 4943516"/>
              <a:gd name="connsiteY364" fmla="*/ 2073093 h 4852768"/>
              <a:gd name="connsiteX365" fmla="*/ 4412795 w 4943516"/>
              <a:gd name="connsiteY365" fmla="*/ 2070534 h 4852768"/>
              <a:gd name="connsiteX366" fmla="*/ 4819998 w 4943516"/>
              <a:gd name="connsiteY366" fmla="*/ 1970334 h 4852768"/>
              <a:gd name="connsiteX367" fmla="*/ 4834146 w 4943516"/>
              <a:gd name="connsiteY367" fmla="*/ 1999315 h 4852768"/>
              <a:gd name="connsiteX368" fmla="*/ 4836613 w 4943516"/>
              <a:gd name="connsiteY368" fmla="*/ 1994531 h 4852768"/>
              <a:gd name="connsiteX369" fmla="*/ 4913231 w 4943516"/>
              <a:gd name="connsiteY369" fmla="*/ 2150668 h 4852768"/>
              <a:gd name="connsiteX370" fmla="*/ 4915513 w 4943516"/>
              <a:gd name="connsiteY370" fmla="*/ 2157360 h 4852768"/>
              <a:gd name="connsiteX371" fmla="*/ 4916365 w 4943516"/>
              <a:gd name="connsiteY371" fmla="*/ 2161911 h 4852768"/>
              <a:gd name="connsiteX372" fmla="*/ 4905967 w 4943516"/>
              <a:gd name="connsiteY372" fmla="*/ 2142986 h 4852768"/>
              <a:gd name="connsiteX373" fmla="*/ 4892737 w 4943516"/>
              <a:gd name="connsiteY373" fmla="*/ 2122622 h 4852768"/>
              <a:gd name="connsiteX374" fmla="*/ 4824610 w 4943516"/>
              <a:gd name="connsiteY374" fmla="*/ 1986264 h 4852768"/>
              <a:gd name="connsiteX375" fmla="*/ 4822459 w 4943516"/>
              <a:gd name="connsiteY375" fmla="*/ 1975965 h 4852768"/>
              <a:gd name="connsiteX376" fmla="*/ 4816517 w 4943516"/>
              <a:gd name="connsiteY376" fmla="*/ 1963202 h 4852768"/>
              <a:gd name="connsiteX377" fmla="*/ 4817785 w 4943516"/>
              <a:gd name="connsiteY377" fmla="*/ 1965270 h 4852768"/>
              <a:gd name="connsiteX378" fmla="*/ 4819998 w 4943516"/>
              <a:gd name="connsiteY378" fmla="*/ 1970334 h 4852768"/>
              <a:gd name="connsiteX379" fmla="*/ 4687085 w 4943516"/>
              <a:gd name="connsiteY379" fmla="*/ 1894719 h 4852768"/>
              <a:gd name="connsiteX380" fmla="*/ 4690550 w 4943516"/>
              <a:gd name="connsiteY380" fmla="*/ 1897127 h 4852768"/>
              <a:gd name="connsiteX381" fmla="*/ 4696524 w 4943516"/>
              <a:gd name="connsiteY381" fmla="*/ 1904793 h 4852768"/>
              <a:gd name="connsiteX382" fmla="*/ 4713131 w 4943516"/>
              <a:gd name="connsiteY382" fmla="*/ 1935679 h 4852768"/>
              <a:gd name="connsiteX383" fmla="*/ 4736393 w 4943516"/>
              <a:gd name="connsiteY383" fmla="*/ 1979169 h 4852768"/>
              <a:gd name="connsiteX384" fmla="*/ 4738369 w 4943516"/>
              <a:gd name="connsiteY384" fmla="*/ 1989011 h 4852768"/>
              <a:gd name="connsiteX385" fmla="*/ 4739035 w 4943516"/>
              <a:gd name="connsiteY385" fmla="*/ 1991401 h 4852768"/>
              <a:gd name="connsiteX386" fmla="*/ 4716421 w 4943516"/>
              <a:gd name="connsiteY386" fmla="*/ 1947758 h 4852768"/>
              <a:gd name="connsiteX387" fmla="*/ 4680836 w 4943516"/>
              <a:gd name="connsiteY387" fmla="*/ 1883418 h 4852768"/>
              <a:gd name="connsiteX388" fmla="*/ 4687085 w 4943516"/>
              <a:gd name="connsiteY388" fmla="*/ 1894719 h 4852768"/>
              <a:gd name="connsiteX389" fmla="*/ 4685248 w 4943516"/>
              <a:gd name="connsiteY389" fmla="*/ 1893441 h 4852768"/>
              <a:gd name="connsiteX390" fmla="*/ 4681558 w 4943516"/>
              <a:gd name="connsiteY390" fmla="*/ 1885914 h 4852768"/>
              <a:gd name="connsiteX391" fmla="*/ 4254397 w 4943516"/>
              <a:gd name="connsiteY391" fmla="*/ 1855250 h 4852768"/>
              <a:gd name="connsiteX392" fmla="*/ 4260187 w 4943516"/>
              <a:gd name="connsiteY392" fmla="*/ 1879891 h 4852768"/>
              <a:gd name="connsiteX393" fmla="*/ 4277519 w 4943516"/>
              <a:gd name="connsiteY393" fmla="*/ 1907690 h 4852768"/>
              <a:gd name="connsiteX394" fmla="*/ 4278737 w 4943516"/>
              <a:gd name="connsiteY394" fmla="*/ 1909356 h 4852768"/>
              <a:gd name="connsiteX395" fmla="*/ 4280680 w 4943516"/>
              <a:gd name="connsiteY395" fmla="*/ 1907937 h 4852768"/>
              <a:gd name="connsiteX396" fmla="*/ 4301419 w 4943516"/>
              <a:gd name="connsiteY396" fmla="*/ 1932820 h 4852768"/>
              <a:gd name="connsiteX397" fmla="*/ 4301248 w 4943516"/>
              <a:gd name="connsiteY397" fmla="*/ 1924429 h 4852768"/>
              <a:gd name="connsiteX398" fmla="*/ 4257173 w 4943516"/>
              <a:gd name="connsiteY398" fmla="*/ 1856536 h 4852768"/>
              <a:gd name="connsiteX399" fmla="*/ 4254397 w 4943516"/>
              <a:gd name="connsiteY399" fmla="*/ 1855250 h 4852768"/>
              <a:gd name="connsiteX400" fmla="*/ 4654794 w 4943516"/>
              <a:gd name="connsiteY400" fmla="*/ 1836337 h 4852768"/>
              <a:gd name="connsiteX401" fmla="*/ 4679117 w 4943516"/>
              <a:gd name="connsiteY401" fmla="*/ 1877475 h 4852768"/>
              <a:gd name="connsiteX402" fmla="*/ 4680836 w 4943516"/>
              <a:gd name="connsiteY402" fmla="*/ 1883418 h 4852768"/>
              <a:gd name="connsiteX403" fmla="*/ 4273281 w 4943516"/>
              <a:gd name="connsiteY403" fmla="*/ 1827301 h 4852768"/>
              <a:gd name="connsiteX404" fmla="*/ 4274179 w 4943516"/>
              <a:gd name="connsiteY404" fmla="*/ 1832609 h 4852768"/>
              <a:gd name="connsiteX405" fmla="*/ 4307672 w 4943516"/>
              <a:gd name="connsiteY405" fmla="*/ 1894177 h 4852768"/>
              <a:gd name="connsiteX406" fmla="*/ 4360383 w 4943516"/>
              <a:gd name="connsiteY406" fmla="*/ 1958739 h 4852768"/>
              <a:gd name="connsiteX407" fmla="*/ 4355501 w 4943516"/>
              <a:gd name="connsiteY407" fmla="*/ 1936325 h 4852768"/>
              <a:gd name="connsiteX408" fmla="*/ 4322211 w 4943516"/>
              <a:gd name="connsiteY408" fmla="*/ 1875034 h 4852768"/>
              <a:gd name="connsiteX409" fmla="*/ 4323879 w 4943516"/>
              <a:gd name="connsiteY409" fmla="*/ 1884891 h 4852768"/>
              <a:gd name="connsiteX410" fmla="*/ 4305329 w 4943516"/>
              <a:gd name="connsiteY410" fmla="*/ 1855425 h 4852768"/>
              <a:gd name="connsiteX411" fmla="*/ 4336183 w 4943516"/>
              <a:gd name="connsiteY411" fmla="*/ 1913383 h 4852768"/>
              <a:gd name="connsiteX412" fmla="*/ 4273281 w 4943516"/>
              <a:gd name="connsiteY412" fmla="*/ 1827301 h 4852768"/>
              <a:gd name="connsiteX413" fmla="*/ 4637325 w 4943516"/>
              <a:gd name="connsiteY413" fmla="*/ 1804939 h 4852768"/>
              <a:gd name="connsiteX414" fmla="*/ 4639515 w 4943516"/>
              <a:gd name="connsiteY414" fmla="*/ 1808711 h 4852768"/>
              <a:gd name="connsiteX415" fmla="*/ 4654794 w 4943516"/>
              <a:gd name="connsiteY415" fmla="*/ 1836337 h 4852768"/>
              <a:gd name="connsiteX416" fmla="*/ 4652497 w 4943516"/>
              <a:gd name="connsiteY416" fmla="*/ 1832449 h 4852768"/>
              <a:gd name="connsiteX417" fmla="*/ 4157599 w 4943516"/>
              <a:gd name="connsiteY417" fmla="*/ 1782350 h 4852768"/>
              <a:gd name="connsiteX418" fmla="*/ 4164571 w 4943516"/>
              <a:gd name="connsiteY418" fmla="*/ 1792158 h 4852768"/>
              <a:gd name="connsiteX419" fmla="*/ 4157875 w 4943516"/>
              <a:gd name="connsiteY419" fmla="*/ 1782994 h 4852768"/>
              <a:gd name="connsiteX420" fmla="*/ 4592219 w 4943516"/>
              <a:gd name="connsiteY420" fmla="*/ 1746314 h 4852768"/>
              <a:gd name="connsiteX421" fmla="*/ 4731984 w 4943516"/>
              <a:gd name="connsiteY421" fmla="*/ 1996445 h 4852768"/>
              <a:gd name="connsiteX422" fmla="*/ 4862515 w 4943516"/>
              <a:gd name="connsiteY422" fmla="*/ 2253749 h 4852768"/>
              <a:gd name="connsiteX423" fmla="*/ 4858359 w 4943516"/>
              <a:gd name="connsiteY423" fmla="*/ 2228248 h 4852768"/>
              <a:gd name="connsiteX424" fmla="*/ 4787390 w 4943516"/>
              <a:gd name="connsiteY424" fmla="*/ 2088004 h 4852768"/>
              <a:gd name="connsiteX425" fmla="*/ 4752102 w 4943516"/>
              <a:gd name="connsiteY425" fmla="*/ 2016620 h 4852768"/>
              <a:gd name="connsiteX426" fmla="*/ 4746506 w 4943516"/>
              <a:gd name="connsiteY426" fmla="*/ 2005819 h 4852768"/>
              <a:gd name="connsiteX427" fmla="*/ 4751615 w 4943516"/>
              <a:gd name="connsiteY427" fmla="*/ 2014013 h 4852768"/>
              <a:gd name="connsiteX428" fmla="*/ 4758927 w 4943516"/>
              <a:gd name="connsiteY428" fmla="*/ 2025740 h 4852768"/>
              <a:gd name="connsiteX429" fmla="*/ 4790028 w 4943516"/>
              <a:gd name="connsiteY429" fmla="*/ 2091615 h 4852768"/>
              <a:gd name="connsiteX430" fmla="*/ 4801435 w 4943516"/>
              <a:gd name="connsiteY430" fmla="*/ 2114798 h 4852768"/>
              <a:gd name="connsiteX431" fmla="*/ 4804521 w 4943516"/>
              <a:gd name="connsiteY431" fmla="*/ 2115523 h 4852768"/>
              <a:gd name="connsiteX432" fmla="*/ 4836591 w 4943516"/>
              <a:gd name="connsiteY432" fmla="*/ 2175149 h 4852768"/>
              <a:gd name="connsiteX433" fmla="*/ 4838012 w 4943516"/>
              <a:gd name="connsiteY433" fmla="*/ 2177093 h 4852768"/>
              <a:gd name="connsiteX434" fmla="*/ 4839783 w 4943516"/>
              <a:gd name="connsiteY434" fmla="*/ 2167280 h 4852768"/>
              <a:gd name="connsiteX435" fmla="*/ 4876608 w 4943516"/>
              <a:gd name="connsiteY435" fmla="*/ 2237489 h 4852768"/>
              <a:gd name="connsiteX436" fmla="*/ 4879971 w 4943516"/>
              <a:gd name="connsiteY436" fmla="*/ 2238012 h 4852768"/>
              <a:gd name="connsiteX437" fmla="*/ 4906042 w 4943516"/>
              <a:gd name="connsiteY437" fmla="*/ 2293502 h 4852768"/>
              <a:gd name="connsiteX438" fmla="*/ 4897925 w 4943516"/>
              <a:gd name="connsiteY438" fmla="*/ 2282396 h 4852768"/>
              <a:gd name="connsiteX439" fmla="*/ 4899967 w 4943516"/>
              <a:gd name="connsiteY439" fmla="*/ 2300923 h 4852768"/>
              <a:gd name="connsiteX440" fmla="*/ 4935426 w 4943516"/>
              <a:gd name="connsiteY440" fmla="*/ 2392573 h 4852768"/>
              <a:gd name="connsiteX441" fmla="*/ 4875065 w 4943516"/>
              <a:gd name="connsiteY441" fmla="*/ 2290154 h 4852768"/>
              <a:gd name="connsiteX442" fmla="*/ 4838305 w 4943516"/>
              <a:gd name="connsiteY442" fmla="*/ 2243042 h 4852768"/>
              <a:gd name="connsiteX443" fmla="*/ 4832982 w 4943516"/>
              <a:gd name="connsiteY443" fmla="*/ 2244063 h 4852768"/>
              <a:gd name="connsiteX444" fmla="*/ 4791390 w 4943516"/>
              <a:gd name="connsiteY444" fmla="*/ 2154883 h 4852768"/>
              <a:gd name="connsiteX445" fmla="*/ 4742370 w 4943516"/>
              <a:gd name="connsiteY445" fmla="*/ 2057860 h 4852768"/>
              <a:gd name="connsiteX446" fmla="*/ 4766921 w 4943516"/>
              <a:gd name="connsiteY446" fmla="*/ 2091458 h 4852768"/>
              <a:gd name="connsiteX447" fmla="*/ 4762765 w 4943516"/>
              <a:gd name="connsiteY447" fmla="*/ 2065957 h 4852768"/>
              <a:gd name="connsiteX448" fmla="*/ 4725289 w 4943516"/>
              <a:gd name="connsiteY448" fmla="*/ 1987283 h 4852768"/>
              <a:gd name="connsiteX449" fmla="*/ 4592219 w 4943516"/>
              <a:gd name="connsiteY449" fmla="*/ 1746314 h 4852768"/>
              <a:gd name="connsiteX450" fmla="*/ 4072588 w 4943516"/>
              <a:gd name="connsiteY450" fmla="*/ 1733291 h 4852768"/>
              <a:gd name="connsiteX451" fmla="*/ 4082124 w 4943516"/>
              <a:gd name="connsiteY451" fmla="*/ 1746341 h 4852768"/>
              <a:gd name="connsiteX452" fmla="*/ 4082497 w 4943516"/>
              <a:gd name="connsiteY452" fmla="*/ 1747657 h 4852768"/>
              <a:gd name="connsiteX453" fmla="*/ 3373222 w 4943516"/>
              <a:gd name="connsiteY453" fmla="*/ 1673330 h 4852768"/>
              <a:gd name="connsiteX454" fmla="*/ 3377149 w 4943516"/>
              <a:gd name="connsiteY454" fmla="*/ 1683037 h 4852768"/>
              <a:gd name="connsiteX455" fmla="*/ 3377873 w 4943516"/>
              <a:gd name="connsiteY455" fmla="*/ 1683866 h 4852768"/>
              <a:gd name="connsiteX456" fmla="*/ 3378830 w 4943516"/>
              <a:gd name="connsiteY456" fmla="*/ 1680531 h 4852768"/>
              <a:gd name="connsiteX457" fmla="*/ 3379006 w 4943516"/>
              <a:gd name="connsiteY457" fmla="*/ 1679535 h 4852768"/>
              <a:gd name="connsiteX458" fmla="*/ 4049309 w 4943516"/>
              <a:gd name="connsiteY458" fmla="*/ 1618684 h 4852768"/>
              <a:gd name="connsiteX459" fmla="*/ 4080930 w 4943516"/>
              <a:gd name="connsiteY459" fmla="*/ 1670118 h 4852768"/>
              <a:gd name="connsiteX460" fmla="*/ 4116439 w 4943516"/>
              <a:gd name="connsiteY460" fmla="*/ 1718711 h 4852768"/>
              <a:gd name="connsiteX461" fmla="*/ 4049309 w 4943516"/>
              <a:gd name="connsiteY461" fmla="*/ 1618684 h 4852768"/>
              <a:gd name="connsiteX462" fmla="*/ 3557567 w 4943516"/>
              <a:gd name="connsiteY462" fmla="*/ 1608192 h 4852768"/>
              <a:gd name="connsiteX463" fmla="*/ 3558988 w 4943516"/>
              <a:gd name="connsiteY463" fmla="*/ 1610225 h 4852768"/>
              <a:gd name="connsiteX464" fmla="*/ 3557567 w 4943516"/>
              <a:gd name="connsiteY464" fmla="*/ 1608282 h 4852768"/>
              <a:gd name="connsiteX465" fmla="*/ 3310217 w 4943516"/>
              <a:gd name="connsiteY465" fmla="*/ 1606903 h 4852768"/>
              <a:gd name="connsiteX466" fmla="*/ 3310811 w 4943516"/>
              <a:gd name="connsiteY466" fmla="*/ 1607987 h 4852768"/>
              <a:gd name="connsiteX467" fmla="*/ 3350305 w 4943516"/>
              <a:gd name="connsiteY467" fmla="*/ 1673689 h 4852768"/>
              <a:gd name="connsiteX468" fmla="*/ 3353742 w 4943516"/>
              <a:gd name="connsiteY468" fmla="*/ 1662659 h 4852768"/>
              <a:gd name="connsiteX469" fmla="*/ 3351628 w 4943516"/>
              <a:gd name="connsiteY469" fmla="*/ 1655685 h 4852768"/>
              <a:gd name="connsiteX470" fmla="*/ 3367264 w 4943516"/>
              <a:gd name="connsiteY470" fmla="*/ 1692818 h 4852768"/>
              <a:gd name="connsiteX471" fmla="*/ 3372366 w 4943516"/>
              <a:gd name="connsiteY471" fmla="*/ 1680570 h 4852768"/>
              <a:gd name="connsiteX472" fmla="*/ 3368487 w 4943516"/>
              <a:gd name="connsiteY472" fmla="*/ 1668228 h 4852768"/>
              <a:gd name="connsiteX473" fmla="*/ 3347994 w 4943516"/>
              <a:gd name="connsiteY473" fmla="*/ 1646007 h 4852768"/>
              <a:gd name="connsiteX474" fmla="*/ 3335361 w 4943516"/>
              <a:gd name="connsiteY474" fmla="*/ 1632931 h 4852768"/>
              <a:gd name="connsiteX475" fmla="*/ 3338727 w 4943516"/>
              <a:gd name="connsiteY475" fmla="*/ 1642110 h 4852768"/>
              <a:gd name="connsiteX476" fmla="*/ 3331106 w 4943516"/>
              <a:gd name="connsiteY476" fmla="*/ 1628525 h 4852768"/>
              <a:gd name="connsiteX477" fmla="*/ 3522141 w 4943516"/>
              <a:gd name="connsiteY477" fmla="*/ 1518239 h 4852768"/>
              <a:gd name="connsiteX478" fmla="*/ 3527757 w 4943516"/>
              <a:gd name="connsiteY478" fmla="*/ 1532521 h 4852768"/>
              <a:gd name="connsiteX479" fmla="*/ 3530427 w 4943516"/>
              <a:gd name="connsiteY479" fmla="*/ 1528015 h 4852768"/>
              <a:gd name="connsiteX480" fmla="*/ 3556596 w 4943516"/>
              <a:gd name="connsiteY480" fmla="*/ 1603454 h 4852768"/>
              <a:gd name="connsiteX481" fmla="*/ 3557538 w 4943516"/>
              <a:gd name="connsiteY481" fmla="*/ 1606492 h 4852768"/>
              <a:gd name="connsiteX482" fmla="*/ 3557567 w 4943516"/>
              <a:gd name="connsiteY482" fmla="*/ 1608192 h 4852768"/>
              <a:gd name="connsiteX483" fmla="*/ 3551866 w 4943516"/>
              <a:gd name="connsiteY483" fmla="*/ 1600041 h 4852768"/>
              <a:gd name="connsiteX484" fmla="*/ 3547059 w 4943516"/>
              <a:gd name="connsiteY484" fmla="*/ 1590403 h 4852768"/>
              <a:gd name="connsiteX485" fmla="*/ 3522280 w 4943516"/>
              <a:gd name="connsiteY485" fmla="*/ 1525024 h 4852768"/>
              <a:gd name="connsiteX486" fmla="*/ 3519604 w 4943516"/>
              <a:gd name="connsiteY486" fmla="*/ 1511790 h 4852768"/>
              <a:gd name="connsiteX487" fmla="*/ 3522108 w 4943516"/>
              <a:gd name="connsiteY487" fmla="*/ 1516630 h 4852768"/>
              <a:gd name="connsiteX488" fmla="*/ 3522141 w 4943516"/>
              <a:gd name="connsiteY488" fmla="*/ 1518239 h 4852768"/>
              <a:gd name="connsiteX489" fmla="*/ 3408432 w 4943516"/>
              <a:gd name="connsiteY489" fmla="*/ 1478105 h 4852768"/>
              <a:gd name="connsiteX490" fmla="*/ 3439393 w 4943516"/>
              <a:gd name="connsiteY490" fmla="*/ 1548533 h 4852768"/>
              <a:gd name="connsiteX491" fmla="*/ 3485011 w 4943516"/>
              <a:gd name="connsiteY491" fmla="*/ 1669818 h 4852768"/>
              <a:gd name="connsiteX492" fmla="*/ 3487027 w 4943516"/>
              <a:gd name="connsiteY492" fmla="*/ 1656844 h 4852768"/>
              <a:gd name="connsiteX493" fmla="*/ 3438119 w 4943516"/>
              <a:gd name="connsiteY493" fmla="*/ 1523480 h 4852768"/>
              <a:gd name="connsiteX494" fmla="*/ 3427345 w 4943516"/>
              <a:gd name="connsiteY494" fmla="*/ 1497799 h 4852768"/>
              <a:gd name="connsiteX495" fmla="*/ 3375275 w 4943516"/>
              <a:gd name="connsiteY495" fmla="*/ 1460785 h 4852768"/>
              <a:gd name="connsiteX496" fmla="*/ 3373259 w 4943516"/>
              <a:gd name="connsiteY496" fmla="*/ 1473759 h 4852768"/>
              <a:gd name="connsiteX497" fmla="*/ 3382764 w 4943516"/>
              <a:gd name="connsiteY497" fmla="*/ 1495533 h 4852768"/>
              <a:gd name="connsiteX498" fmla="*/ 3409919 w 4943516"/>
              <a:gd name="connsiteY498" fmla="*/ 1528879 h 4852768"/>
              <a:gd name="connsiteX499" fmla="*/ 3409790 w 4943516"/>
              <a:gd name="connsiteY499" fmla="*/ 1528634 h 4852768"/>
              <a:gd name="connsiteX500" fmla="*/ 3389042 w 4943516"/>
              <a:gd name="connsiteY500" fmla="*/ 1487784 h 4852768"/>
              <a:gd name="connsiteX501" fmla="*/ 3385956 w 4943516"/>
              <a:gd name="connsiteY501" fmla="*/ 1487056 h 4852768"/>
              <a:gd name="connsiteX502" fmla="*/ 3375275 w 4943516"/>
              <a:gd name="connsiteY502" fmla="*/ 1460785 h 4852768"/>
              <a:gd name="connsiteX503" fmla="*/ 3373827 w 4943516"/>
              <a:gd name="connsiteY503" fmla="*/ 1442074 h 4852768"/>
              <a:gd name="connsiteX504" fmla="*/ 3394594 w 4943516"/>
              <a:gd name="connsiteY504" fmla="*/ 1483726 h 4852768"/>
              <a:gd name="connsiteX505" fmla="*/ 3397435 w 4943516"/>
              <a:gd name="connsiteY505" fmla="*/ 1487614 h 4852768"/>
              <a:gd name="connsiteX506" fmla="*/ 3403884 w 4943516"/>
              <a:gd name="connsiteY506" fmla="*/ 1499938 h 4852768"/>
              <a:gd name="connsiteX507" fmla="*/ 3403363 w 4943516"/>
              <a:gd name="connsiteY507" fmla="*/ 1503303 h 4852768"/>
              <a:gd name="connsiteX508" fmla="*/ 3406001 w 4943516"/>
              <a:gd name="connsiteY508" fmla="*/ 1506912 h 4852768"/>
              <a:gd name="connsiteX509" fmla="*/ 3427318 w 4943516"/>
              <a:gd name="connsiteY509" fmla="*/ 1551818 h 4852768"/>
              <a:gd name="connsiteX510" fmla="*/ 3433245 w 4943516"/>
              <a:gd name="connsiteY510" fmla="*/ 1567508 h 4852768"/>
              <a:gd name="connsiteX511" fmla="*/ 3420662 w 4943516"/>
              <a:gd name="connsiteY511" fmla="*/ 1549495 h 4852768"/>
              <a:gd name="connsiteX512" fmla="*/ 3417774 w 4943516"/>
              <a:gd name="connsiteY512" fmla="*/ 1543954 h 4852768"/>
              <a:gd name="connsiteX513" fmla="*/ 3417863 w 4943516"/>
              <a:gd name="connsiteY513" fmla="*/ 1545558 h 4852768"/>
              <a:gd name="connsiteX514" fmla="*/ 3410890 w 4943516"/>
              <a:gd name="connsiteY514" fmla="*/ 1547491 h 4852768"/>
              <a:gd name="connsiteX515" fmla="*/ 3406456 w 4943516"/>
              <a:gd name="connsiteY515" fmla="*/ 1547749 h 4852768"/>
              <a:gd name="connsiteX516" fmla="*/ 3418991 w 4943516"/>
              <a:gd name="connsiteY516" fmla="*/ 1574863 h 4852768"/>
              <a:gd name="connsiteX517" fmla="*/ 3435424 w 4943516"/>
              <a:gd name="connsiteY517" fmla="*/ 1598187 h 4852768"/>
              <a:gd name="connsiteX518" fmla="*/ 3430504 w 4943516"/>
              <a:gd name="connsiteY518" fmla="*/ 1583567 h 4852768"/>
              <a:gd name="connsiteX519" fmla="*/ 3443403 w 4943516"/>
              <a:gd name="connsiteY519" fmla="*/ 1597142 h 4852768"/>
              <a:gd name="connsiteX520" fmla="*/ 3447085 w 4943516"/>
              <a:gd name="connsiteY520" fmla="*/ 1582951 h 4852768"/>
              <a:gd name="connsiteX521" fmla="*/ 3436755 w 4943516"/>
              <a:gd name="connsiteY521" fmla="*/ 1544923 h 4852768"/>
              <a:gd name="connsiteX522" fmla="*/ 3411742 w 4943516"/>
              <a:gd name="connsiteY522" fmla="*/ 1487382 h 4852768"/>
              <a:gd name="connsiteX523" fmla="*/ 3407281 w 4943516"/>
              <a:gd name="connsiteY523" fmla="*/ 1476908 h 4852768"/>
              <a:gd name="connsiteX524" fmla="*/ 2681195 w 4943516"/>
              <a:gd name="connsiteY524" fmla="*/ 1246881 h 4852768"/>
              <a:gd name="connsiteX525" fmla="*/ 2760433 w 4943516"/>
              <a:gd name="connsiteY525" fmla="*/ 1286537 h 4852768"/>
              <a:gd name="connsiteX526" fmla="*/ 2822268 w 4943516"/>
              <a:gd name="connsiteY526" fmla="*/ 1318317 h 4852768"/>
              <a:gd name="connsiteX527" fmla="*/ 2835684 w 4943516"/>
              <a:gd name="connsiteY527" fmla="*/ 1326662 h 4852768"/>
              <a:gd name="connsiteX528" fmla="*/ 2811406 w 4943516"/>
              <a:gd name="connsiteY528" fmla="*/ 1287093 h 4852768"/>
              <a:gd name="connsiteX529" fmla="*/ 2767359 w 4943516"/>
              <a:gd name="connsiteY529" fmla="*/ 1270864 h 4852768"/>
              <a:gd name="connsiteX530" fmla="*/ 2681195 w 4943516"/>
              <a:gd name="connsiteY530" fmla="*/ 1246881 h 4852768"/>
              <a:gd name="connsiteX531" fmla="*/ 4329842 w 4943516"/>
              <a:gd name="connsiteY531" fmla="*/ 1100151 h 4852768"/>
              <a:gd name="connsiteX532" fmla="*/ 4345025 w 4943516"/>
              <a:gd name="connsiteY532" fmla="*/ 1121902 h 4852768"/>
              <a:gd name="connsiteX533" fmla="*/ 4454224 w 4943516"/>
              <a:gd name="connsiteY533" fmla="*/ 1285112 h 4852768"/>
              <a:gd name="connsiteX534" fmla="*/ 4458146 w 4943516"/>
              <a:gd name="connsiteY534" fmla="*/ 1290973 h 4852768"/>
              <a:gd name="connsiteX535" fmla="*/ 4435390 w 4943516"/>
              <a:gd name="connsiteY535" fmla="*/ 1256077 h 4852768"/>
              <a:gd name="connsiteX536" fmla="*/ 4338206 w 4943516"/>
              <a:gd name="connsiteY536" fmla="*/ 1111375 h 4852768"/>
              <a:gd name="connsiteX537" fmla="*/ 2547006 w 4943516"/>
              <a:gd name="connsiteY537" fmla="*/ 128582 h 4852768"/>
              <a:gd name="connsiteX538" fmla="*/ 2330399 w 4943516"/>
              <a:gd name="connsiteY538" fmla="*/ 128629 h 4852768"/>
              <a:gd name="connsiteX539" fmla="*/ 1566336 w 4943516"/>
              <a:gd name="connsiteY539" fmla="*/ 303053 h 4852768"/>
              <a:gd name="connsiteX540" fmla="*/ 1717914 w 4943516"/>
              <a:gd name="connsiteY540" fmla="*/ 275235 h 4852768"/>
              <a:gd name="connsiteX541" fmla="*/ 1878694 w 4943516"/>
              <a:gd name="connsiteY541" fmla="*/ 251783 h 4852768"/>
              <a:gd name="connsiteX542" fmla="*/ 2013799 w 4943516"/>
              <a:gd name="connsiteY542" fmla="*/ 221956 h 4852768"/>
              <a:gd name="connsiteX543" fmla="*/ 2184830 w 4943516"/>
              <a:gd name="connsiteY543" fmla="*/ 193462 h 4852768"/>
              <a:gd name="connsiteX544" fmla="*/ 2670278 w 4943516"/>
              <a:gd name="connsiteY544" fmla="*/ 193592 h 4852768"/>
              <a:gd name="connsiteX545" fmla="*/ 3149499 w 4943516"/>
              <a:gd name="connsiteY545" fmla="*/ 300430 h 4852768"/>
              <a:gd name="connsiteX546" fmla="*/ 3458749 w 4943516"/>
              <a:gd name="connsiteY546" fmla="*/ 433529 h 4852768"/>
              <a:gd name="connsiteX547" fmla="*/ 3743387 w 4943516"/>
              <a:gd name="connsiteY547" fmla="*/ 618492 h 4852768"/>
              <a:gd name="connsiteX548" fmla="*/ 3832467 w 4943516"/>
              <a:gd name="connsiteY548" fmla="*/ 693565 h 4852768"/>
              <a:gd name="connsiteX549" fmla="*/ 3944324 w 4943516"/>
              <a:gd name="connsiteY549" fmla="*/ 801993 h 4852768"/>
              <a:gd name="connsiteX550" fmla="*/ 4052634 w 4943516"/>
              <a:gd name="connsiteY550" fmla="*/ 945975 h 4852768"/>
              <a:gd name="connsiteX551" fmla="*/ 3979109 w 4943516"/>
              <a:gd name="connsiteY551" fmla="*/ 882043 h 4852768"/>
              <a:gd name="connsiteX552" fmla="*/ 3881270 w 4943516"/>
              <a:gd name="connsiteY552" fmla="*/ 797348 h 4852768"/>
              <a:gd name="connsiteX553" fmla="*/ 4038786 w 4943516"/>
              <a:gd name="connsiteY553" fmla="*/ 950678 h 4852768"/>
              <a:gd name="connsiteX554" fmla="*/ 4047092 w 4943516"/>
              <a:gd name="connsiteY554" fmla="*/ 959885 h 4852768"/>
              <a:gd name="connsiteX555" fmla="*/ 4229256 w 4943516"/>
              <a:gd name="connsiteY555" fmla="*/ 974165 h 4852768"/>
              <a:gd name="connsiteX556" fmla="*/ 4202304 w 4943516"/>
              <a:gd name="connsiteY556" fmla="*/ 941165 h 4852768"/>
              <a:gd name="connsiteX557" fmla="*/ 4084172 w 4943516"/>
              <a:gd name="connsiteY557" fmla="*/ 814728 h 4852768"/>
              <a:gd name="connsiteX558" fmla="*/ 3814029 w 4943516"/>
              <a:gd name="connsiteY558" fmla="*/ 582668 h 4852768"/>
              <a:gd name="connsiteX559" fmla="*/ 3519117 w 4943516"/>
              <a:gd name="connsiteY559" fmla="*/ 394879 h 4852768"/>
              <a:gd name="connsiteX560" fmla="*/ 3227071 w 4943516"/>
              <a:gd name="connsiteY560" fmla="*/ 265845 h 4852768"/>
              <a:gd name="connsiteX561" fmla="*/ 2547006 w 4943516"/>
              <a:gd name="connsiteY561" fmla="*/ 128582 h 4852768"/>
              <a:gd name="connsiteX562" fmla="*/ 2448982 w 4943516"/>
              <a:gd name="connsiteY562" fmla="*/ 429 h 4852768"/>
              <a:gd name="connsiteX563" fmla="*/ 3433006 w 4943516"/>
              <a:gd name="connsiteY563" fmla="*/ 229318 h 4852768"/>
              <a:gd name="connsiteX564" fmla="*/ 4243560 w 4943516"/>
              <a:gd name="connsiteY564" fmla="*/ 830927 h 4852768"/>
              <a:gd name="connsiteX565" fmla="*/ 4448448 w 4943516"/>
              <a:gd name="connsiteY565" fmla="*/ 1098977 h 4852768"/>
              <a:gd name="connsiteX566" fmla="*/ 4453191 w 4943516"/>
              <a:gd name="connsiteY566" fmla="*/ 1141539 h 4852768"/>
              <a:gd name="connsiteX567" fmla="*/ 4357477 w 4943516"/>
              <a:gd name="connsiteY567" fmla="*/ 1019249 h 4852768"/>
              <a:gd name="connsiteX568" fmla="*/ 4206335 w 4943516"/>
              <a:gd name="connsiteY568" fmla="*/ 840250 h 4852768"/>
              <a:gd name="connsiteX569" fmla="*/ 4067721 w 4943516"/>
              <a:gd name="connsiteY569" fmla="*/ 699650 h 4852768"/>
              <a:gd name="connsiteX570" fmla="*/ 4298258 w 4943516"/>
              <a:gd name="connsiteY570" fmla="*/ 966207 h 4852768"/>
              <a:gd name="connsiteX571" fmla="*/ 4458090 w 4943516"/>
              <a:gd name="connsiteY571" fmla="*/ 1232004 h 4852768"/>
              <a:gd name="connsiteX572" fmla="*/ 4513667 w 4943516"/>
              <a:gd name="connsiteY572" fmla="*/ 1369750 h 4852768"/>
              <a:gd name="connsiteX573" fmla="*/ 4503776 w 4943516"/>
              <a:gd name="connsiteY573" fmla="*/ 1359008 h 4852768"/>
              <a:gd name="connsiteX574" fmla="*/ 4493888 w 4943516"/>
              <a:gd name="connsiteY574" fmla="*/ 1344829 h 4852768"/>
              <a:gd name="connsiteX575" fmla="*/ 4501152 w 4943516"/>
              <a:gd name="connsiteY575" fmla="*/ 1355817 h 4852768"/>
              <a:gd name="connsiteX576" fmla="*/ 4531230 w 4943516"/>
              <a:gd name="connsiteY576" fmla="*/ 1404120 h 4852768"/>
              <a:gd name="connsiteX577" fmla="*/ 4591218 w 4943516"/>
              <a:gd name="connsiteY577" fmla="*/ 1497869 h 4852768"/>
              <a:gd name="connsiteX578" fmla="*/ 4708521 w 4943516"/>
              <a:gd name="connsiteY578" fmla="*/ 1689870 h 4852768"/>
              <a:gd name="connsiteX579" fmla="*/ 4713927 w 4943516"/>
              <a:gd name="connsiteY579" fmla="*/ 1708922 h 4852768"/>
              <a:gd name="connsiteX580" fmla="*/ 4690143 w 4943516"/>
              <a:gd name="connsiteY580" fmla="*/ 1668798 h 4852768"/>
              <a:gd name="connsiteX581" fmla="*/ 4631404 w 4943516"/>
              <a:gd name="connsiteY581" fmla="*/ 1568599 h 4852768"/>
              <a:gd name="connsiteX582" fmla="*/ 4622113 w 4943516"/>
              <a:gd name="connsiteY582" fmla="*/ 1552388 h 4852768"/>
              <a:gd name="connsiteX583" fmla="*/ 4619475 w 4943516"/>
              <a:gd name="connsiteY583" fmla="*/ 1548777 h 4852768"/>
              <a:gd name="connsiteX584" fmla="*/ 4486954 w 4943516"/>
              <a:gd name="connsiteY584" fmla="*/ 1335951 h 4852768"/>
              <a:gd name="connsiteX585" fmla="*/ 4493257 w 4943516"/>
              <a:gd name="connsiteY585" fmla="*/ 1360309 h 4852768"/>
              <a:gd name="connsiteX586" fmla="*/ 4634866 w 4943516"/>
              <a:gd name="connsiteY586" fmla="*/ 1589072 h 4852768"/>
              <a:gd name="connsiteX587" fmla="*/ 4692836 w 4943516"/>
              <a:gd name="connsiteY587" fmla="*/ 1695793 h 4852768"/>
              <a:gd name="connsiteX588" fmla="*/ 4750081 w 4943516"/>
              <a:gd name="connsiteY588" fmla="*/ 1805602 h 4852768"/>
              <a:gd name="connsiteX589" fmla="*/ 4657328 w 4943516"/>
              <a:gd name="connsiteY589" fmla="*/ 1647200 h 4852768"/>
              <a:gd name="connsiteX590" fmla="*/ 4661486 w 4943516"/>
              <a:gd name="connsiteY590" fmla="*/ 1672701 h 4852768"/>
              <a:gd name="connsiteX591" fmla="*/ 4794456 w 4943516"/>
              <a:gd name="connsiteY591" fmla="*/ 1893718 h 4852768"/>
              <a:gd name="connsiteX592" fmla="*/ 4795225 w 4943516"/>
              <a:gd name="connsiteY592" fmla="*/ 1887196 h 4852768"/>
              <a:gd name="connsiteX593" fmla="*/ 4821818 w 4943516"/>
              <a:gd name="connsiteY593" fmla="*/ 1939323 h 4852768"/>
              <a:gd name="connsiteX594" fmla="*/ 4806107 w 4943516"/>
              <a:gd name="connsiteY594" fmla="*/ 1913744 h 4852768"/>
              <a:gd name="connsiteX595" fmla="*/ 4806035 w 4943516"/>
              <a:gd name="connsiteY595" fmla="*/ 1925298 h 4852768"/>
              <a:gd name="connsiteX596" fmla="*/ 4672369 w 4943516"/>
              <a:gd name="connsiteY596" fmla="*/ 1699250 h 4852768"/>
              <a:gd name="connsiteX597" fmla="*/ 4676525 w 4943516"/>
              <a:gd name="connsiteY597" fmla="*/ 1724750 h 4852768"/>
              <a:gd name="connsiteX598" fmla="*/ 4684396 w 4943516"/>
              <a:gd name="connsiteY598" fmla="*/ 1739019 h 4852768"/>
              <a:gd name="connsiteX599" fmla="*/ 4763628 w 4943516"/>
              <a:gd name="connsiteY599" fmla="*/ 1867262 h 4852768"/>
              <a:gd name="connsiteX600" fmla="*/ 4801578 w 4943516"/>
              <a:gd name="connsiteY600" fmla="*/ 1932600 h 4852768"/>
              <a:gd name="connsiteX601" fmla="*/ 4816517 w 4943516"/>
              <a:gd name="connsiteY601" fmla="*/ 1963202 h 4852768"/>
              <a:gd name="connsiteX602" fmla="*/ 4697640 w 4943516"/>
              <a:gd name="connsiteY602" fmla="*/ 1769381 h 4852768"/>
              <a:gd name="connsiteX603" fmla="*/ 4640323 w 4943516"/>
              <a:gd name="connsiteY603" fmla="*/ 1671126 h 4852768"/>
              <a:gd name="connsiteX604" fmla="*/ 4580858 w 4943516"/>
              <a:gd name="connsiteY604" fmla="*/ 1574015 h 4852768"/>
              <a:gd name="connsiteX605" fmla="*/ 4586957 w 4943516"/>
              <a:gd name="connsiteY605" fmla="*/ 1598095 h 4852768"/>
              <a:gd name="connsiteX606" fmla="*/ 4634770 w 4943516"/>
              <a:gd name="connsiteY606" fmla="*/ 1675182 h 4852768"/>
              <a:gd name="connsiteX607" fmla="*/ 4680437 w 4943516"/>
              <a:gd name="connsiteY607" fmla="*/ 1753413 h 4852768"/>
              <a:gd name="connsiteX608" fmla="*/ 4773914 w 4943516"/>
              <a:gd name="connsiteY608" fmla="*/ 1908728 h 4852768"/>
              <a:gd name="connsiteX609" fmla="*/ 4778145 w 4943516"/>
              <a:gd name="connsiteY609" fmla="*/ 1922676 h 4852768"/>
              <a:gd name="connsiteX610" fmla="*/ 4802623 w 4943516"/>
              <a:gd name="connsiteY610" fmla="*/ 1967831 h 4852768"/>
              <a:gd name="connsiteX611" fmla="*/ 4826579 w 4943516"/>
              <a:gd name="connsiteY611" fmla="*/ 2016347 h 4852768"/>
              <a:gd name="connsiteX612" fmla="*/ 4826057 w 4943516"/>
              <a:gd name="connsiteY612" fmla="*/ 2019711 h 4852768"/>
              <a:gd name="connsiteX613" fmla="*/ 4778595 w 4943516"/>
              <a:gd name="connsiteY613" fmla="*/ 1930866 h 4852768"/>
              <a:gd name="connsiteX614" fmla="*/ 4774536 w 4943516"/>
              <a:gd name="connsiteY614" fmla="*/ 1925313 h 4852768"/>
              <a:gd name="connsiteX615" fmla="*/ 4765595 w 4943516"/>
              <a:gd name="connsiteY615" fmla="*/ 1897343 h 4852768"/>
              <a:gd name="connsiteX616" fmla="*/ 4764305 w 4943516"/>
              <a:gd name="connsiteY616" fmla="*/ 1907233 h 4852768"/>
              <a:gd name="connsiteX617" fmla="*/ 4769883 w 4943516"/>
              <a:gd name="connsiteY617" fmla="*/ 1934677 h 4852768"/>
              <a:gd name="connsiteX618" fmla="*/ 4792491 w 4943516"/>
              <a:gd name="connsiteY618" fmla="*/ 1969697 h 4852768"/>
              <a:gd name="connsiteX619" fmla="*/ 4811490 w 4943516"/>
              <a:gd name="connsiteY619" fmla="*/ 2007354 h 4852768"/>
              <a:gd name="connsiteX620" fmla="*/ 4851155 w 4943516"/>
              <a:gd name="connsiteY620" fmla="*/ 2081449 h 4852768"/>
              <a:gd name="connsiteX621" fmla="*/ 4851678 w 4943516"/>
              <a:gd name="connsiteY621" fmla="*/ 2078085 h 4852768"/>
              <a:gd name="connsiteX622" fmla="*/ 4854519 w 4943516"/>
              <a:gd name="connsiteY622" fmla="*/ 2081973 h 4852768"/>
              <a:gd name="connsiteX623" fmla="*/ 4858674 w 4943516"/>
              <a:gd name="connsiteY623" fmla="*/ 2107472 h 4852768"/>
              <a:gd name="connsiteX624" fmla="*/ 4885268 w 4943516"/>
              <a:gd name="connsiteY624" fmla="*/ 2159600 h 4852768"/>
              <a:gd name="connsiteX625" fmla="*/ 4887212 w 4943516"/>
              <a:gd name="connsiteY625" fmla="*/ 2158181 h 4852768"/>
              <a:gd name="connsiteX626" fmla="*/ 4943516 w 4943516"/>
              <a:gd name="connsiteY626" fmla="*/ 2266118 h 4852768"/>
              <a:gd name="connsiteX627" fmla="*/ 4898095 w 4943516"/>
              <a:gd name="connsiteY627" fmla="*/ 2184729 h 4852768"/>
              <a:gd name="connsiteX628" fmla="*/ 4896152 w 4943516"/>
              <a:gd name="connsiteY628" fmla="*/ 2186149 h 4852768"/>
              <a:gd name="connsiteX629" fmla="*/ 4799040 w 4943516"/>
              <a:gd name="connsiteY629" fmla="*/ 2001968 h 4852768"/>
              <a:gd name="connsiteX630" fmla="*/ 4694154 w 4943516"/>
              <a:gd name="connsiteY630" fmla="*/ 1823465 h 4852768"/>
              <a:gd name="connsiteX631" fmla="*/ 4694979 w 4943516"/>
              <a:gd name="connsiteY631" fmla="*/ 1840326 h 4852768"/>
              <a:gd name="connsiteX632" fmla="*/ 4624559 w 4943516"/>
              <a:gd name="connsiteY632" fmla="*/ 1728221 h 4852768"/>
              <a:gd name="connsiteX633" fmla="*/ 4628021 w 4943516"/>
              <a:gd name="connsiteY633" fmla="*/ 1748693 h 4852768"/>
              <a:gd name="connsiteX634" fmla="*/ 4659325 w 4943516"/>
              <a:gd name="connsiteY634" fmla="*/ 1814842 h 4852768"/>
              <a:gd name="connsiteX635" fmla="*/ 4622918 w 4943516"/>
              <a:gd name="connsiteY635" fmla="*/ 1760940 h 4852768"/>
              <a:gd name="connsiteX636" fmla="*/ 4627278 w 4943516"/>
              <a:gd name="connsiteY636" fmla="*/ 1786719 h 4852768"/>
              <a:gd name="connsiteX637" fmla="*/ 4637325 w 4943516"/>
              <a:gd name="connsiteY637" fmla="*/ 1804939 h 4852768"/>
              <a:gd name="connsiteX638" fmla="*/ 4599340 w 4943516"/>
              <a:gd name="connsiteY638" fmla="*/ 1739508 h 4852768"/>
              <a:gd name="connsiteX639" fmla="*/ 4557380 w 4943516"/>
              <a:gd name="connsiteY639" fmla="*/ 1671249 h 4852768"/>
              <a:gd name="connsiteX640" fmla="*/ 4560842 w 4943516"/>
              <a:gd name="connsiteY640" fmla="*/ 1691720 h 4852768"/>
              <a:gd name="connsiteX641" fmla="*/ 4598319 w 4943516"/>
              <a:gd name="connsiteY641" fmla="*/ 1770397 h 4852768"/>
              <a:gd name="connsiteX642" fmla="*/ 4557607 w 4943516"/>
              <a:gd name="connsiteY642" fmla="*/ 1703028 h 4852768"/>
              <a:gd name="connsiteX643" fmla="*/ 4514752 w 4943516"/>
              <a:gd name="connsiteY643" fmla="*/ 1636802 h 4852768"/>
              <a:gd name="connsiteX644" fmla="*/ 4519431 w 4943516"/>
              <a:gd name="connsiteY644" fmla="*/ 1658940 h 4852768"/>
              <a:gd name="connsiteX645" fmla="*/ 4520851 w 4943516"/>
              <a:gd name="connsiteY645" fmla="*/ 1660883 h 4852768"/>
              <a:gd name="connsiteX646" fmla="*/ 4577228 w 4943516"/>
              <a:gd name="connsiteY646" fmla="*/ 1757267 h 4852768"/>
              <a:gd name="connsiteX647" fmla="*/ 4635272 w 4943516"/>
              <a:gd name="connsiteY647" fmla="*/ 1852437 h 4852768"/>
              <a:gd name="connsiteX648" fmla="*/ 4640750 w 4943516"/>
              <a:gd name="connsiteY648" fmla="*/ 1859933 h 4852768"/>
              <a:gd name="connsiteX649" fmla="*/ 4654795 w 4943516"/>
              <a:gd name="connsiteY649" fmla="*/ 1886729 h 4852768"/>
              <a:gd name="connsiteX650" fmla="*/ 4660273 w 4943516"/>
              <a:gd name="connsiteY650" fmla="*/ 1894226 h 4852768"/>
              <a:gd name="connsiteX651" fmla="*/ 4663809 w 4943516"/>
              <a:gd name="connsiteY651" fmla="*/ 1903143 h 4852768"/>
              <a:gd name="connsiteX652" fmla="*/ 4721851 w 4943516"/>
              <a:gd name="connsiteY652" fmla="*/ 1998312 h 4852768"/>
              <a:gd name="connsiteX653" fmla="*/ 4738213 w 4943516"/>
              <a:gd name="connsiteY653" fmla="*/ 2032358 h 4852768"/>
              <a:gd name="connsiteX654" fmla="*/ 4628300 w 4943516"/>
              <a:gd name="connsiteY654" fmla="*/ 1854549 h 4852768"/>
              <a:gd name="connsiteX655" fmla="*/ 4626357 w 4943516"/>
              <a:gd name="connsiteY655" fmla="*/ 1855969 h 4852768"/>
              <a:gd name="connsiteX656" fmla="*/ 4595184 w 4943516"/>
              <a:gd name="connsiteY656" fmla="*/ 1801652 h 4852768"/>
              <a:gd name="connsiteX657" fmla="*/ 4599862 w 4943516"/>
              <a:gd name="connsiteY657" fmla="*/ 1823788 h 4852768"/>
              <a:gd name="connsiteX658" fmla="*/ 4646704 w 4943516"/>
              <a:gd name="connsiteY658" fmla="*/ 1907123 h 4852768"/>
              <a:gd name="connsiteX659" fmla="*/ 4648125 w 4943516"/>
              <a:gd name="connsiteY659" fmla="*/ 1909067 h 4852768"/>
              <a:gd name="connsiteX660" fmla="*/ 4691675 w 4943516"/>
              <a:gd name="connsiteY660" fmla="*/ 1980323 h 4852768"/>
              <a:gd name="connsiteX661" fmla="*/ 4712340 w 4943516"/>
              <a:gd name="connsiteY661" fmla="*/ 2016762 h 4852768"/>
              <a:gd name="connsiteX662" fmla="*/ 4731340 w 4943516"/>
              <a:gd name="connsiteY662" fmla="*/ 2054419 h 4852768"/>
              <a:gd name="connsiteX663" fmla="*/ 4805642 w 4943516"/>
              <a:gd name="connsiteY663" fmla="*/ 2203304 h 4852768"/>
              <a:gd name="connsiteX664" fmla="*/ 4769511 w 4943516"/>
              <a:gd name="connsiteY664" fmla="*/ 2138124 h 4852768"/>
              <a:gd name="connsiteX665" fmla="*/ 4765902 w 4943516"/>
              <a:gd name="connsiteY665" fmla="*/ 2140761 h 4852768"/>
              <a:gd name="connsiteX666" fmla="*/ 4733831 w 4943516"/>
              <a:gd name="connsiteY666" fmla="*/ 2081136 h 4852768"/>
              <a:gd name="connsiteX667" fmla="*/ 4704120 w 4943516"/>
              <a:gd name="connsiteY667" fmla="*/ 2025326 h 4852768"/>
              <a:gd name="connsiteX668" fmla="*/ 4672701 w 4943516"/>
              <a:gd name="connsiteY668" fmla="*/ 1974169 h 4852768"/>
              <a:gd name="connsiteX669" fmla="*/ 4606338 w 4943516"/>
              <a:gd name="connsiteY669" fmla="*/ 1867615 h 4852768"/>
              <a:gd name="connsiteX670" fmla="*/ 4607685 w 4943516"/>
              <a:gd name="connsiteY670" fmla="*/ 1881114 h 4852768"/>
              <a:gd name="connsiteX671" fmla="*/ 4570380 w 4943516"/>
              <a:gd name="connsiteY671" fmla="*/ 1810831 h 4852768"/>
              <a:gd name="connsiteX672" fmla="*/ 4571727 w 4943516"/>
              <a:gd name="connsiteY672" fmla="*/ 1824328 h 4852768"/>
              <a:gd name="connsiteX673" fmla="*/ 4573842 w 4943516"/>
              <a:gd name="connsiteY673" fmla="*/ 1831302 h 4852768"/>
              <a:gd name="connsiteX674" fmla="*/ 4579943 w 4943516"/>
              <a:gd name="connsiteY674" fmla="*/ 1855384 h 4852768"/>
              <a:gd name="connsiteX675" fmla="*/ 4727333 w 4943516"/>
              <a:gd name="connsiteY675" fmla="*/ 2111869 h 4852768"/>
              <a:gd name="connsiteX676" fmla="*/ 4728027 w 4943516"/>
              <a:gd name="connsiteY676" fmla="*/ 2116897 h 4852768"/>
              <a:gd name="connsiteX677" fmla="*/ 4716376 w 4943516"/>
              <a:gd name="connsiteY677" fmla="*/ 2096873 h 4852768"/>
              <a:gd name="connsiteX678" fmla="*/ 4705941 w 4943516"/>
              <a:gd name="connsiteY678" fmla="*/ 2078515 h 4852768"/>
              <a:gd name="connsiteX679" fmla="*/ 4704651 w 4943516"/>
              <a:gd name="connsiteY679" fmla="*/ 2088403 h 4852768"/>
              <a:gd name="connsiteX680" fmla="*/ 4675912 w 4943516"/>
              <a:gd name="connsiteY680" fmla="*/ 2037418 h 4852768"/>
              <a:gd name="connsiteX681" fmla="*/ 4647375 w 4943516"/>
              <a:gd name="connsiteY681" fmla="*/ 1986711 h 4852768"/>
              <a:gd name="connsiteX682" fmla="*/ 4650838 w 4943516"/>
              <a:gd name="connsiteY682" fmla="*/ 2007181 h 4852768"/>
              <a:gd name="connsiteX683" fmla="*/ 4701664 w 4943516"/>
              <a:gd name="connsiteY683" fmla="*/ 2107624 h 4852768"/>
              <a:gd name="connsiteX684" fmla="*/ 4754400 w 4943516"/>
              <a:gd name="connsiteY684" fmla="*/ 2203687 h 4852768"/>
              <a:gd name="connsiteX685" fmla="*/ 4757862 w 4943516"/>
              <a:gd name="connsiteY685" fmla="*/ 2224158 h 4852768"/>
              <a:gd name="connsiteX686" fmla="*/ 4735777 w 4943516"/>
              <a:gd name="connsiteY686" fmla="*/ 2185776 h 4852768"/>
              <a:gd name="connsiteX687" fmla="*/ 4610471 w 4943516"/>
              <a:gd name="connsiteY687" fmla="*/ 1967674 h 4852768"/>
              <a:gd name="connsiteX688" fmla="*/ 4608283 w 4943516"/>
              <a:gd name="connsiteY688" fmla="*/ 1972254 h 4852768"/>
              <a:gd name="connsiteX689" fmla="*/ 4588761 w 4943516"/>
              <a:gd name="connsiteY689" fmla="*/ 1937962 h 4852768"/>
              <a:gd name="connsiteX690" fmla="*/ 4582588 w 4943516"/>
              <a:gd name="connsiteY690" fmla="*/ 1925435 h 4852768"/>
              <a:gd name="connsiteX691" fmla="*/ 4628630 w 4943516"/>
              <a:gd name="connsiteY691" fmla="*/ 2023408 h 4852768"/>
              <a:gd name="connsiteX692" fmla="*/ 4652080 w 4943516"/>
              <a:gd name="connsiteY692" fmla="*/ 2064097 h 4852768"/>
              <a:gd name="connsiteX693" fmla="*/ 4674736 w 4943516"/>
              <a:gd name="connsiteY693" fmla="*/ 2106095 h 4852768"/>
              <a:gd name="connsiteX694" fmla="*/ 4670744 w 4943516"/>
              <a:gd name="connsiteY694" fmla="*/ 2100345 h 4852768"/>
              <a:gd name="connsiteX695" fmla="*/ 4666180 w 4943516"/>
              <a:gd name="connsiteY695" fmla="*/ 2090532 h 4852768"/>
              <a:gd name="connsiteX696" fmla="*/ 4665584 w 4943516"/>
              <a:gd name="connsiteY696" fmla="*/ 2105448 h 4852768"/>
              <a:gd name="connsiteX697" fmla="*/ 4676265 w 4943516"/>
              <a:gd name="connsiteY697" fmla="*/ 2131721 h 4852768"/>
              <a:gd name="connsiteX698" fmla="*/ 4636321 w 4943516"/>
              <a:gd name="connsiteY698" fmla="*/ 2057827 h 4852768"/>
              <a:gd name="connsiteX699" fmla="*/ 4591350 w 4943516"/>
              <a:gd name="connsiteY699" fmla="*/ 1984628 h 4852768"/>
              <a:gd name="connsiteX700" fmla="*/ 4594567 w 4943516"/>
              <a:gd name="connsiteY700" fmla="*/ 2008259 h 4852768"/>
              <a:gd name="connsiteX701" fmla="*/ 4628755 w 4943516"/>
              <a:gd name="connsiteY701" fmla="*/ 2074858 h 4852768"/>
              <a:gd name="connsiteX702" fmla="*/ 4662941 w 4943516"/>
              <a:gd name="connsiteY702" fmla="*/ 2141457 h 4852768"/>
              <a:gd name="connsiteX703" fmla="*/ 4621332 w 4943516"/>
              <a:gd name="connsiteY703" fmla="*/ 2068780 h 4852768"/>
              <a:gd name="connsiteX704" fmla="*/ 4618695 w 4943516"/>
              <a:gd name="connsiteY704" fmla="*/ 2065171 h 4852768"/>
              <a:gd name="connsiteX705" fmla="*/ 4598724 w 4943516"/>
              <a:gd name="connsiteY705" fmla="*/ 2033761 h 4852768"/>
              <a:gd name="connsiteX706" fmla="*/ 4578754 w 4943516"/>
              <a:gd name="connsiteY706" fmla="*/ 2002351 h 4852768"/>
              <a:gd name="connsiteX707" fmla="*/ 4585056 w 4943516"/>
              <a:gd name="connsiteY707" fmla="*/ 2026710 h 4852768"/>
              <a:gd name="connsiteX708" fmla="*/ 4606244 w 4943516"/>
              <a:gd name="connsiteY708" fmla="*/ 2059786 h 4852768"/>
              <a:gd name="connsiteX709" fmla="*/ 4698825 w 4943516"/>
              <a:gd name="connsiteY709" fmla="*/ 2209795 h 4852768"/>
              <a:gd name="connsiteX710" fmla="*/ 4694144 w 4943516"/>
              <a:gd name="connsiteY710" fmla="*/ 2187658 h 4852768"/>
              <a:gd name="connsiteX711" fmla="*/ 4686797 w 4943516"/>
              <a:gd name="connsiteY711" fmla="*/ 2170026 h 4852768"/>
              <a:gd name="connsiteX712" fmla="*/ 4730274 w 4943516"/>
              <a:gd name="connsiteY712" fmla="*/ 2252836 h 4852768"/>
              <a:gd name="connsiteX713" fmla="*/ 4727261 w 4943516"/>
              <a:gd name="connsiteY713" fmla="*/ 2229482 h 4852768"/>
              <a:gd name="connsiteX714" fmla="*/ 4686249 w 4943516"/>
              <a:gd name="connsiteY714" fmla="*/ 2141888 h 4852768"/>
              <a:gd name="connsiteX715" fmla="*/ 4734683 w 4943516"/>
              <a:gd name="connsiteY715" fmla="*/ 2235560 h 4852768"/>
              <a:gd name="connsiteX716" fmla="*/ 4732439 w 4943516"/>
              <a:gd name="connsiteY716" fmla="*/ 2216754 h 4852768"/>
              <a:gd name="connsiteX717" fmla="*/ 4725571 w 4943516"/>
              <a:gd name="connsiteY717" fmla="*/ 2199197 h 4852768"/>
              <a:gd name="connsiteX718" fmla="*/ 4733164 w 4943516"/>
              <a:gd name="connsiteY718" fmla="*/ 2213667 h 4852768"/>
              <a:gd name="connsiteX719" fmla="*/ 4733238 w 4943516"/>
              <a:gd name="connsiteY719" fmla="*/ 2202114 h 4852768"/>
              <a:gd name="connsiteX720" fmla="*/ 4738716 w 4943516"/>
              <a:gd name="connsiteY720" fmla="*/ 2209611 h 4852768"/>
              <a:gd name="connsiteX721" fmla="*/ 4771482 w 4943516"/>
              <a:gd name="connsiteY721" fmla="*/ 2274266 h 4852768"/>
              <a:gd name="connsiteX722" fmla="*/ 4774699 w 4943516"/>
              <a:gd name="connsiteY722" fmla="*/ 2297898 h 4852768"/>
              <a:gd name="connsiteX723" fmla="*/ 4816520 w 4943516"/>
              <a:gd name="connsiteY723" fmla="*/ 2383249 h 4852768"/>
              <a:gd name="connsiteX724" fmla="*/ 4836535 w 4943516"/>
              <a:gd name="connsiteY724" fmla="*/ 2425746 h 4852768"/>
              <a:gd name="connsiteX725" fmla="*/ 4834529 w 4943516"/>
              <a:gd name="connsiteY725" fmla="*/ 2424862 h 4852768"/>
              <a:gd name="connsiteX726" fmla="*/ 4829582 w 4943516"/>
              <a:gd name="connsiteY726" fmla="*/ 2421531 h 4852768"/>
              <a:gd name="connsiteX727" fmla="*/ 4790956 w 4943516"/>
              <a:gd name="connsiteY727" fmla="*/ 2351615 h 4852768"/>
              <a:gd name="connsiteX728" fmla="*/ 4724796 w 4943516"/>
              <a:gd name="connsiteY728" fmla="*/ 2245339 h 4852768"/>
              <a:gd name="connsiteX729" fmla="*/ 4724895 w 4943516"/>
              <a:gd name="connsiteY729" fmla="*/ 2265287 h 4852768"/>
              <a:gd name="connsiteX730" fmla="*/ 4732243 w 4943516"/>
              <a:gd name="connsiteY730" fmla="*/ 2282918 h 4852768"/>
              <a:gd name="connsiteX731" fmla="*/ 4719344 w 4943516"/>
              <a:gd name="connsiteY731" fmla="*/ 2269344 h 4852768"/>
              <a:gd name="connsiteX732" fmla="*/ 4712648 w 4943516"/>
              <a:gd name="connsiteY732" fmla="*/ 2260179 h 4852768"/>
              <a:gd name="connsiteX733" fmla="*/ 4597083 w 4943516"/>
              <a:gd name="connsiteY733" fmla="*/ 2066479 h 4852768"/>
              <a:gd name="connsiteX734" fmla="*/ 4601966 w 4943516"/>
              <a:gd name="connsiteY734" fmla="*/ 2088895 h 4852768"/>
              <a:gd name="connsiteX735" fmla="*/ 4640137 w 4943516"/>
              <a:gd name="connsiteY735" fmla="*/ 2172601 h 4852768"/>
              <a:gd name="connsiteX736" fmla="*/ 4635556 w 4943516"/>
              <a:gd name="connsiteY736" fmla="*/ 2170411 h 4852768"/>
              <a:gd name="connsiteX737" fmla="*/ 4567976 w 4943516"/>
              <a:gd name="connsiteY737" fmla="*/ 2062192 h 4852768"/>
              <a:gd name="connsiteX738" fmla="*/ 4572655 w 4943516"/>
              <a:gd name="connsiteY738" fmla="*/ 2084329 h 4852768"/>
              <a:gd name="connsiteX739" fmla="*/ 4601642 w 4943516"/>
              <a:gd name="connsiteY739" fmla="*/ 2143228 h 4852768"/>
              <a:gd name="connsiteX740" fmla="*/ 4581522 w 4943516"/>
              <a:gd name="connsiteY740" fmla="*/ 2123853 h 4852768"/>
              <a:gd name="connsiteX741" fmla="*/ 4573929 w 4943516"/>
              <a:gd name="connsiteY741" fmla="*/ 2109382 h 4852768"/>
              <a:gd name="connsiteX742" fmla="*/ 4569047 w 4943516"/>
              <a:gd name="connsiteY742" fmla="*/ 2086966 h 4852768"/>
              <a:gd name="connsiteX743" fmla="*/ 4495466 w 4943516"/>
              <a:gd name="connsiteY743" fmla="*/ 1974615 h 4852768"/>
              <a:gd name="connsiteX744" fmla="*/ 4496087 w 4943516"/>
              <a:gd name="connsiteY744" fmla="*/ 1991197 h 4852768"/>
              <a:gd name="connsiteX745" fmla="*/ 4491471 w 4943516"/>
              <a:gd name="connsiteY745" fmla="*/ 1984880 h 4852768"/>
              <a:gd name="connsiteX746" fmla="*/ 4490609 w 4943516"/>
              <a:gd name="connsiteY746" fmla="*/ 1983700 h 4852768"/>
              <a:gd name="connsiteX747" fmla="*/ 4487449 w 4943516"/>
              <a:gd name="connsiteY747" fmla="*/ 1983454 h 4852768"/>
              <a:gd name="connsiteX748" fmla="*/ 4425870 w 4943516"/>
              <a:gd name="connsiteY748" fmla="*/ 1879369 h 4852768"/>
              <a:gd name="connsiteX749" fmla="*/ 4427013 w 4943516"/>
              <a:gd name="connsiteY749" fmla="*/ 1892589 h 4852768"/>
              <a:gd name="connsiteX750" fmla="*/ 4458489 w 4943516"/>
              <a:gd name="connsiteY750" fmla="*/ 1967131 h 4852768"/>
              <a:gd name="connsiteX751" fmla="*/ 4391880 w 4943516"/>
              <a:gd name="connsiteY751" fmla="*/ 1852665 h 4852768"/>
              <a:gd name="connsiteX752" fmla="*/ 4396559 w 4943516"/>
              <a:gd name="connsiteY752" fmla="*/ 1874804 h 4852768"/>
              <a:gd name="connsiteX753" fmla="*/ 4504383 w 4943516"/>
              <a:gd name="connsiteY753" fmla="*/ 2077141 h 4852768"/>
              <a:gd name="connsiteX754" fmla="*/ 4507642 w 4943516"/>
              <a:gd name="connsiteY754" fmla="*/ 2097334 h 4852768"/>
              <a:gd name="connsiteX755" fmla="*/ 4436528 w 4943516"/>
              <a:gd name="connsiteY755" fmla="*/ 1980198 h 4852768"/>
              <a:gd name="connsiteX756" fmla="*/ 4452440 w 4943516"/>
              <a:gd name="connsiteY756" fmla="*/ 2006054 h 4852768"/>
              <a:gd name="connsiteX757" fmla="*/ 4412873 w 4943516"/>
              <a:gd name="connsiteY757" fmla="*/ 1951904 h 4852768"/>
              <a:gd name="connsiteX758" fmla="*/ 4418972 w 4943516"/>
              <a:gd name="connsiteY758" fmla="*/ 1975987 h 4852768"/>
              <a:gd name="connsiteX759" fmla="*/ 4425146 w 4943516"/>
              <a:gd name="connsiteY759" fmla="*/ 1988514 h 4852768"/>
              <a:gd name="connsiteX760" fmla="*/ 4414391 w 4943516"/>
              <a:gd name="connsiteY760" fmla="*/ 1973797 h 4852768"/>
              <a:gd name="connsiteX761" fmla="*/ 4469350 w 4943516"/>
              <a:gd name="connsiteY761" fmla="*/ 2068238 h 4852768"/>
              <a:gd name="connsiteX762" fmla="*/ 4456972 w 4943516"/>
              <a:gd name="connsiteY762" fmla="*/ 2051299 h 4852768"/>
              <a:gd name="connsiteX763" fmla="*/ 4528087 w 4943516"/>
              <a:gd name="connsiteY763" fmla="*/ 2168436 h 4852768"/>
              <a:gd name="connsiteX764" fmla="*/ 4529508 w 4943516"/>
              <a:gd name="connsiteY764" fmla="*/ 2170379 h 4852768"/>
              <a:gd name="connsiteX765" fmla="*/ 4530089 w 4943516"/>
              <a:gd name="connsiteY765" fmla="*/ 2174094 h 4852768"/>
              <a:gd name="connsiteX766" fmla="*/ 4524415 w 4943516"/>
              <a:gd name="connsiteY766" fmla="*/ 2172637 h 4852768"/>
              <a:gd name="connsiteX767" fmla="*/ 4509356 w 4943516"/>
              <a:gd name="connsiteY767" fmla="*/ 2152425 h 4852768"/>
              <a:gd name="connsiteX768" fmla="*/ 4495515 w 4943516"/>
              <a:gd name="connsiteY768" fmla="*/ 2144711 h 4852768"/>
              <a:gd name="connsiteX769" fmla="*/ 4485413 w 4943516"/>
              <a:gd name="connsiteY769" fmla="*/ 2136632 h 4852768"/>
              <a:gd name="connsiteX770" fmla="*/ 4482895 w 4943516"/>
              <a:gd name="connsiteY770" fmla="*/ 2129898 h 4852768"/>
              <a:gd name="connsiteX771" fmla="*/ 4463372 w 4943516"/>
              <a:gd name="connsiteY771" fmla="*/ 2095605 h 4852768"/>
              <a:gd name="connsiteX772" fmla="*/ 4461952 w 4943516"/>
              <a:gd name="connsiteY772" fmla="*/ 2093661 h 4852768"/>
              <a:gd name="connsiteX773" fmla="*/ 4415488 w 4943516"/>
              <a:gd name="connsiteY773" fmla="*/ 2030073 h 4852768"/>
              <a:gd name="connsiteX774" fmla="*/ 4468633 w 4943516"/>
              <a:gd name="connsiteY774" fmla="*/ 2119940 h 4852768"/>
              <a:gd name="connsiteX775" fmla="*/ 4464751 w 4943516"/>
              <a:gd name="connsiteY775" fmla="*/ 2118229 h 4852768"/>
              <a:gd name="connsiteX776" fmla="*/ 4453833 w 4943516"/>
              <a:gd name="connsiteY776" fmla="*/ 2110875 h 4852768"/>
              <a:gd name="connsiteX777" fmla="*/ 4444904 w 4943516"/>
              <a:gd name="connsiteY777" fmla="*/ 2094308 h 4852768"/>
              <a:gd name="connsiteX778" fmla="*/ 4438158 w 4943516"/>
              <a:gd name="connsiteY778" fmla="*/ 2092545 h 4852768"/>
              <a:gd name="connsiteX779" fmla="*/ 4433565 w 4943516"/>
              <a:gd name="connsiteY779" fmla="*/ 2091345 h 4852768"/>
              <a:gd name="connsiteX780" fmla="*/ 4429832 w 4943516"/>
              <a:gd name="connsiteY780" fmla="*/ 2077093 h 4852768"/>
              <a:gd name="connsiteX781" fmla="*/ 4398456 w 4943516"/>
              <a:gd name="connsiteY781" fmla="*/ 2022498 h 4852768"/>
              <a:gd name="connsiteX782" fmla="*/ 4373904 w 4943516"/>
              <a:gd name="connsiteY782" fmla="*/ 1988898 h 4852768"/>
              <a:gd name="connsiteX783" fmla="*/ 4372485 w 4943516"/>
              <a:gd name="connsiteY783" fmla="*/ 1986954 h 4852768"/>
              <a:gd name="connsiteX784" fmla="*/ 4376297 w 4943516"/>
              <a:gd name="connsiteY784" fmla="*/ 1995669 h 4852768"/>
              <a:gd name="connsiteX785" fmla="*/ 4346512 w 4943516"/>
              <a:gd name="connsiteY785" fmla="*/ 1951411 h 4852768"/>
              <a:gd name="connsiteX786" fmla="*/ 4347859 w 4943516"/>
              <a:gd name="connsiteY786" fmla="*/ 1964909 h 4852768"/>
              <a:gd name="connsiteX787" fmla="*/ 4379931 w 4943516"/>
              <a:gd name="connsiteY787" fmla="*/ 2024534 h 4852768"/>
              <a:gd name="connsiteX788" fmla="*/ 4385410 w 4943516"/>
              <a:gd name="connsiteY788" fmla="*/ 2032031 h 4852768"/>
              <a:gd name="connsiteX789" fmla="*/ 4387803 w 4943516"/>
              <a:gd name="connsiteY789" fmla="*/ 2038803 h 4852768"/>
              <a:gd name="connsiteX790" fmla="*/ 4382323 w 4943516"/>
              <a:gd name="connsiteY790" fmla="*/ 2031305 h 4852768"/>
              <a:gd name="connsiteX791" fmla="*/ 4376323 w 4943516"/>
              <a:gd name="connsiteY791" fmla="*/ 2027171 h 4852768"/>
              <a:gd name="connsiteX792" fmla="*/ 4336755 w 4943516"/>
              <a:gd name="connsiteY792" fmla="*/ 1973023 h 4852768"/>
              <a:gd name="connsiteX793" fmla="*/ 4361929 w 4943516"/>
              <a:gd name="connsiteY793" fmla="*/ 2023207 h 4852768"/>
              <a:gd name="connsiteX794" fmla="*/ 4324753 w 4943516"/>
              <a:gd name="connsiteY794" fmla="*/ 1964755 h 4852768"/>
              <a:gd name="connsiteX795" fmla="*/ 4329260 w 4943516"/>
              <a:gd name="connsiteY795" fmla="*/ 1978500 h 4852768"/>
              <a:gd name="connsiteX796" fmla="*/ 4336855 w 4943516"/>
              <a:gd name="connsiteY796" fmla="*/ 1992971 h 4852768"/>
              <a:gd name="connsiteX797" fmla="*/ 4290592 w 4943516"/>
              <a:gd name="connsiteY797" fmla="*/ 1929659 h 4852768"/>
              <a:gd name="connsiteX798" fmla="*/ 4302522 w 4943516"/>
              <a:gd name="connsiteY798" fmla="*/ 1949480 h 4852768"/>
              <a:gd name="connsiteX799" fmla="*/ 4306056 w 4943516"/>
              <a:gd name="connsiteY799" fmla="*/ 1958398 h 4852768"/>
              <a:gd name="connsiteX800" fmla="*/ 4323186 w 4943516"/>
              <a:gd name="connsiteY800" fmla="*/ 1985919 h 4852768"/>
              <a:gd name="connsiteX801" fmla="*/ 4316288 w 4943516"/>
              <a:gd name="connsiteY801" fmla="*/ 1976479 h 4852768"/>
              <a:gd name="connsiteX802" fmla="*/ 4318439 w 4943516"/>
              <a:gd name="connsiteY802" fmla="*/ 1992697 h 4852768"/>
              <a:gd name="connsiteX803" fmla="*/ 4318947 w 4943516"/>
              <a:gd name="connsiteY803" fmla="*/ 1993852 h 4852768"/>
              <a:gd name="connsiteX804" fmla="*/ 4313935 w 4943516"/>
              <a:gd name="connsiteY804" fmla="*/ 1991761 h 4852768"/>
              <a:gd name="connsiteX805" fmla="*/ 4303330 w 4943516"/>
              <a:gd name="connsiteY805" fmla="*/ 1986270 h 4852768"/>
              <a:gd name="connsiteX806" fmla="*/ 4299451 w 4943516"/>
              <a:gd name="connsiteY806" fmla="*/ 1982211 h 4852768"/>
              <a:gd name="connsiteX807" fmla="*/ 4298802 w 4943516"/>
              <a:gd name="connsiteY807" fmla="*/ 1981237 h 4852768"/>
              <a:gd name="connsiteX808" fmla="*/ 4305130 w 4943516"/>
              <a:gd name="connsiteY808" fmla="*/ 1980408 h 4852768"/>
              <a:gd name="connsiteX809" fmla="*/ 4310917 w 4943516"/>
              <a:gd name="connsiteY809" fmla="*/ 1981966 h 4852768"/>
              <a:gd name="connsiteX810" fmla="*/ 4295498 w 4943516"/>
              <a:gd name="connsiteY810" fmla="*/ 1973594 h 4852768"/>
              <a:gd name="connsiteX811" fmla="*/ 4285176 w 4943516"/>
              <a:gd name="connsiteY811" fmla="*/ 1960388 h 4852768"/>
              <a:gd name="connsiteX812" fmla="*/ 4284661 w 4943516"/>
              <a:gd name="connsiteY812" fmla="*/ 1960043 h 4852768"/>
              <a:gd name="connsiteX813" fmla="*/ 4257502 w 4943516"/>
              <a:gd name="connsiteY813" fmla="*/ 1919337 h 4852768"/>
              <a:gd name="connsiteX814" fmla="*/ 4250153 w 4943516"/>
              <a:gd name="connsiteY814" fmla="*/ 1901705 h 4852768"/>
              <a:gd name="connsiteX815" fmla="*/ 4224182 w 4943516"/>
              <a:gd name="connsiteY815" fmla="*/ 1866162 h 4852768"/>
              <a:gd name="connsiteX816" fmla="*/ 4224010 w 4943516"/>
              <a:gd name="connsiteY816" fmla="*/ 1857769 h 4852768"/>
              <a:gd name="connsiteX817" fmla="*/ 4230908 w 4943516"/>
              <a:gd name="connsiteY817" fmla="*/ 1867210 h 4852768"/>
              <a:gd name="connsiteX818" fmla="*/ 4233546 w 4943516"/>
              <a:gd name="connsiteY818" fmla="*/ 1870819 h 4852768"/>
              <a:gd name="connsiteX819" fmla="*/ 4241662 w 4943516"/>
              <a:gd name="connsiteY819" fmla="*/ 1881927 h 4852768"/>
              <a:gd name="connsiteX820" fmla="*/ 4259764 w 4943516"/>
              <a:gd name="connsiteY820" fmla="*/ 1903202 h 4852768"/>
              <a:gd name="connsiteX821" fmla="*/ 4264997 w 4943516"/>
              <a:gd name="connsiteY821" fmla="*/ 1913860 h 4852768"/>
              <a:gd name="connsiteX822" fmla="*/ 4278067 w 4943516"/>
              <a:gd name="connsiteY822" fmla="*/ 1935829 h 4852768"/>
              <a:gd name="connsiteX823" fmla="*/ 4271968 w 4943516"/>
              <a:gd name="connsiteY823" fmla="*/ 1911746 h 4852768"/>
              <a:gd name="connsiteX824" fmla="*/ 4194575 w 4943516"/>
              <a:gd name="connsiteY824" fmla="*/ 1801754 h 4852768"/>
              <a:gd name="connsiteX825" fmla="*/ 4195399 w 4943516"/>
              <a:gd name="connsiteY825" fmla="*/ 1818615 h 4852768"/>
              <a:gd name="connsiteX826" fmla="*/ 4152993 w 4943516"/>
              <a:gd name="connsiteY826" fmla="*/ 1760580 h 4852768"/>
              <a:gd name="connsiteX827" fmla="*/ 4155342 w 4943516"/>
              <a:gd name="connsiteY827" fmla="*/ 1777071 h 4852768"/>
              <a:gd name="connsiteX828" fmla="*/ 4157599 w 4943516"/>
              <a:gd name="connsiteY828" fmla="*/ 1782350 h 4852768"/>
              <a:gd name="connsiteX829" fmla="*/ 4153214 w 4943516"/>
              <a:gd name="connsiteY829" fmla="*/ 1776178 h 4852768"/>
              <a:gd name="connsiteX830" fmla="*/ 4143105 w 4943516"/>
              <a:gd name="connsiteY830" fmla="*/ 1759286 h 4852768"/>
              <a:gd name="connsiteX831" fmla="*/ 4147090 w 4943516"/>
              <a:gd name="connsiteY831" fmla="*/ 1776394 h 4852768"/>
              <a:gd name="connsiteX832" fmla="*/ 4122538 w 4943516"/>
              <a:gd name="connsiteY832" fmla="*/ 1742793 h 4852768"/>
              <a:gd name="connsiteX833" fmla="*/ 4083083 w 4943516"/>
              <a:gd name="connsiteY833" fmla="*/ 1683189 h 4852768"/>
              <a:gd name="connsiteX834" fmla="*/ 4047619 w 4943516"/>
              <a:gd name="connsiteY834" fmla="*/ 1632386 h 4852768"/>
              <a:gd name="connsiteX835" fmla="*/ 4047292 w 4943516"/>
              <a:gd name="connsiteY835" fmla="*/ 1631658 h 4852768"/>
              <a:gd name="connsiteX836" fmla="*/ 4045872 w 4943516"/>
              <a:gd name="connsiteY836" fmla="*/ 1629714 h 4852768"/>
              <a:gd name="connsiteX837" fmla="*/ 4043233 w 4943516"/>
              <a:gd name="connsiteY837" fmla="*/ 1626104 h 4852768"/>
              <a:gd name="connsiteX838" fmla="*/ 4047619 w 4943516"/>
              <a:gd name="connsiteY838" fmla="*/ 1632386 h 4852768"/>
              <a:gd name="connsiteX839" fmla="*/ 4051451 w 4943516"/>
              <a:gd name="connsiteY839" fmla="*/ 1640918 h 4852768"/>
              <a:gd name="connsiteX840" fmla="*/ 4052044 w 4943516"/>
              <a:gd name="connsiteY840" fmla="*/ 1642241 h 4852768"/>
              <a:gd name="connsiteX841" fmla="*/ 4035812 w 4943516"/>
              <a:gd name="connsiteY841" fmla="*/ 1620027 h 4852768"/>
              <a:gd name="connsiteX842" fmla="*/ 4037404 w 4943516"/>
              <a:gd name="connsiteY842" fmla="*/ 1630363 h 4852768"/>
              <a:gd name="connsiteX843" fmla="*/ 3997390 w 4943516"/>
              <a:gd name="connsiteY843" fmla="*/ 1579099 h 4852768"/>
              <a:gd name="connsiteX844" fmla="*/ 4000403 w 4943516"/>
              <a:gd name="connsiteY844" fmla="*/ 1591381 h 4852768"/>
              <a:gd name="connsiteX845" fmla="*/ 3978488 w 4943516"/>
              <a:gd name="connsiteY845" fmla="*/ 1561390 h 4852768"/>
              <a:gd name="connsiteX846" fmla="*/ 3976824 w 4943516"/>
              <a:gd name="connsiteY846" fmla="*/ 1562607 h 4852768"/>
              <a:gd name="connsiteX847" fmla="*/ 4004215 w 4943516"/>
              <a:gd name="connsiteY847" fmla="*/ 1600094 h 4852768"/>
              <a:gd name="connsiteX848" fmla="*/ 4057376 w 4943516"/>
              <a:gd name="connsiteY848" fmla="*/ 1672847 h 4852768"/>
              <a:gd name="connsiteX849" fmla="*/ 4058275 w 4943516"/>
              <a:gd name="connsiteY849" fmla="*/ 1678154 h 4852768"/>
              <a:gd name="connsiteX850" fmla="*/ 4044476 w 4943516"/>
              <a:gd name="connsiteY850" fmla="*/ 1659273 h 4852768"/>
              <a:gd name="connsiteX851" fmla="*/ 4047244 w 4943516"/>
              <a:gd name="connsiteY851" fmla="*/ 1674713 h 4852768"/>
              <a:gd name="connsiteX852" fmla="*/ 4058372 w 4943516"/>
              <a:gd name="connsiteY852" fmla="*/ 1698101 h 4852768"/>
              <a:gd name="connsiteX853" fmla="*/ 4013850 w 4943516"/>
              <a:gd name="connsiteY853" fmla="*/ 1633093 h 4852768"/>
              <a:gd name="connsiteX854" fmla="*/ 3964021 w 4943516"/>
              <a:gd name="connsiteY854" fmla="*/ 1568980 h 4852768"/>
              <a:gd name="connsiteX855" fmla="*/ 3969427 w 4943516"/>
              <a:gd name="connsiteY855" fmla="*/ 1588032 h 4852768"/>
              <a:gd name="connsiteX856" fmla="*/ 4007948 w 4943516"/>
              <a:gd name="connsiteY856" fmla="*/ 1648907 h 4852768"/>
              <a:gd name="connsiteX857" fmla="*/ 4048486 w 4943516"/>
              <a:gd name="connsiteY857" fmla="*/ 1707882 h 4852768"/>
              <a:gd name="connsiteX858" fmla="*/ 4002225 w 4943516"/>
              <a:gd name="connsiteY858" fmla="*/ 1644570 h 4852768"/>
              <a:gd name="connsiteX859" fmla="*/ 3999383 w 4943516"/>
              <a:gd name="connsiteY859" fmla="*/ 1640682 h 4852768"/>
              <a:gd name="connsiteX860" fmla="*/ 3975729 w 4943516"/>
              <a:gd name="connsiteY860" fmla="*/ 1612390 h 4852768"/>
              <a:gd name="connsiteX861" fmla="*/ 3954510 w 4943516"/>
              <a:gd name="connsiteY861" fmla="*/ 1587430 h 4852768"/>
              <a:gd name="connsiteX862" fmla="*/ 3961336 w 4943516"/>
              <a:gd name="connsiteY862" fmla="*/ 1608426 h 4852768"/>
              <a:gd name="connsiteX863" fmla="*/ 3985193 w 4943516"/>
              <a:gd name="connsiteY863" fmla="*/ 1636995 h 4852768"/>
              <a:gd name="connsiteX864" fmla="*/ 4088427 w 4943516"/>
              <a:gd name="connsiteY864" fmla="*/ 1770700 h 4852768"/>
              <a:gd name="connsiteX865" fmla="*/ 4084058 w 4943516"/>
              <a:gd name="connsiteY865" fmla="*/ 1753168 h 4852768"/>
              <a:gd name="connsiteX866" fmla="*/ 4082497 w 4943516"/>
              <a:gd name="connsiteY866" fmla="*/ 1747657 h 4852768"/>
              <a:gd name="connsiteX867" fmla="*/ 4097666 w 4943516"/>
              <a:gd name="connsiteY867" fmla="*/ 1769649 h 4852768"/>
              <a:gd name="connsiteX868" fmla="*/ 4122588 w 4943516"/>
              <a:gd name="connsiteY868" fmla="*/ 1805798 h 4852768"/>
              <a:gd name="connsiteX869" fmla="*/ 4119126 w 4943516"/>
              <a:gd name="connsiteY869" fmla="*/ 1785326 h 4852768"/>
              <a:gd name="connsiteX870" fmla="*/ 4070376 w 4943516"/>
              <a:gd name="connsiteY870" fmla="*/ 1706370 h 4852768"/>
              <a:gd name="connsiteX871" fmla="*/ 4125128 w 4943516"/>
              <a:gd name="connsiteY871" fmla="*/ 1789460 h 4852768"/>
              <a:gd name="connsiteX872" fmla="*/ 4123086 w 4943516"/>
              <a:gd name="connsiteY872" fmla="*/ 1770931 h 4852768"/>
              <a:gd name="connsiteX873" fmla="*/ 4120449 w 4943516"/>
              <a:gd name="connsiteY873" fmla="*/ 1767321 h 4852768"/>
              <a:gd name="connsiteX874" fmla="*/ 4117437 w 4943516"/>
              <a:gd name="connsiteY874" fmla="*/ 1755042 h 4852768"/>
              <a:gd name="connsiteX875" fmla="*/ 4124335 w 4943516"/>
              <a:gd name="connsiteY875" fmla="*/ 1764482 h 4852768"/>
              <a:gd name="connsiteX876" fmla="*/ 4121942 w 4943516"/>
              <a:gd name="connsiteY876" fmla="*/ 1757711 h 4852768"/>
              <a:gd name="connsiteX877" fmla="*/ 4127421 w 4943516"/>
              <a:gd name="connsiteY877" fmla="*/ 1765209 h 4852768"/>
              <a:gd name="connsiteX878" fmla="*/ 4166539 w 4943516"/>
              <a:gd name="connsiteY878" fmla="*/ 1822240 h 4852768"/>
              <a:gd name="connsiteX879" fmla="*/ 4164768 w 4943516"/>
              <a:gd name="connsiteY879" fmla="*/ 1832054 h 4852768"/>
              <a:gd name="connsiteX880" fmla="*/ 4191915 w 4943516"/>
              <a:gd name="connsiteY880" fmla="*/ 1872702 h 4852768"/>
              <a:gd name="connsiteX881" fmla="*/ 4192611 w 4943516"/>
              <a:gd name="connsiteY881" fmla="*/ 1877731 h 4852768"/>
              <a:gd name="connsiteX882" fmla="*/ 4175480 w 4943516"/>
              <a:gd name="connsiteY882" fmla="*/ 1850209 h 4852768"/>
              <a:gd name="connsiteX883" fmla="*/ 4215374 w 4943516"/>
              <a:gd name="connsiteY883" fmla="*/ 1915271 h 4852768"/>
              <a:gd name="connsiteX884" fmla="*/ 4211494 w 4943516"/>
              <a:gd name="connsiteY884" fmla="*/ 1914363 h 4852768"/>
              <a:gd name="connsiteX885" fmla="*/ 4204493 w 4943516"/>
              <a:gd name="connsiteY885" fmla="*/ 1902644 h 4852768"/>
              <a:gd name="connsiteX886" fmla="*/ 4201220 w 4943516"/>
              <a:gd name="connsiteY886" fmla="*/ 1904157 h 4852768"/>
              <a:gd name="connsiteX887" fmla="*/ 4197757 w 4943516"/>
              <a:gd name="connsiteY887" fmla="*/ 1904588 h 4852768"/>
              <a:gd name="connsiteX888" fmla="*/ 4194680 w 4943516"/>
              <a:gd name="connsiteY888" fmla="*/ 1900377 h 4852768"/>
              <a:gd name="connsiteX889" fmla="*/ 4200545 w 4943516"/>
              <a:gd name="connsiteY889" fmla="*/ 1898599 h 4852768"/>
              <a:gd name="connsiteX890" fmla="*/ 4192375 w 4943516"/>
              <a:gd name="connsiteY890" fmla="*/ 1897223 h 4852768"/>
              <a:gd name="connsiteX891" fmla="*/ 4190071 w 4943516"/>
              <a:gd name="connsiteY891" fmla="*/ 1894069 h 4852768"/>
              <a:gd name="connsiteX892" fmla="*/ 4115446 w 4943516"/>
              <a:gd name="connsiteY892" fmla="*/ 1799517 h 4852768"/>
              <a:gd name="connsiteX893" fmla="*/ 4119430 w 4943516"/>
              <a:gd name="connsiteY893" fmla="*/ 1816625 h 4852768"/>
              <a:gd name="connsiteX894" fmla="*/ 4127921 w 4943516"/>
              <a:gd name="connsiteY894" fmla="*/ 1836403 h 4852768"/>
              <a:gd name="connsiteX895" fmla="*/ 4115298 w 4943516"/>
              <a:gd name="connsiteY895" fmla="*/ 1822624 h 4852768"/>
              <a:gd name="connsiteX896" fmla="*/ 4106455 w 4943516"/>
              <a:gd name="connsiteY896" fmla="*/ 1814603 h 4852768"/>
              <a:gd name="connsiteX897" fmla="*/ 3976971 w 4943516"/>
              <a:gd name="connsiteY897" fmla="*/ 1645558 h 4852768"/>
              <a:gd name="connsiteX898" fmla="*/ 3981854 w 4943516"/>
              <a:gd name="connsiteY898" fmla="*/ 1667974 h 4852768"/>
              <a:gd name="connsiteX899" fmla="*/ 4026826 w 4943516"/>
              <a:gd name="connsiteY899" fmla="*/ 1741172 h 4852768"/>
              <a:gd name="connsiteX900" fmla="*/ 4023740 w 4943516"/>
              <a:gd name="connsiteY900" fmla="*/ 1740447 h 4852768"/>
              <a:gd name="connsiteX901" fmla="*/ 3948838 w 4943516"/>
              <a:gd name="connsiteY901" fmla="*/ 1646097 h 4852768"/>
              <a:gd name="connsiteX902" fmla="*/ 3954242 w 4943516"/>
              <a:gd name="connsiteY902" fmla="*/ 1665149 h 4852768"/>
              <a:gd name="connsiteX903" fmla="*/ 3987284 w 4943516"/>
              <a:gd name="connsiteY903" fmla="*/ 1718527 h 4852768"/>
              <a:gd name="connsiteX904" fmla="*/ 3966718 w 4943516"/>
              <a:gd name="connsiteY904" fmla="*/ 1702035 h 4852768"/>
              <a:gd name="connsiteX905" fmla="*/ 3958398 w 4943516"/>
              <a:gd name="connsiteY905" fmla="*/ 1690649 h 4852768"/>
              <a:gd name="connsiteX906" fmla="*/ 3948691 w 4943516"/>
              <a:gd name="connsiteY906" fmla="*/ 1669206 h 4852768"/>
              <a:gd name="connsiteX907" fmla="*/ 3869206 w 4943516"/>
              <a:gd name="connsiteY907" fmla="*/ 1572666 h 4852768"/>
              <a:gd name="connsiteX908" fmla="*/ 3871770 w 4943516"/>
              <a:gd name="connsiteY908" fmla="*/ 1587831 h 4852768"/>
              <a:gd name="connsiteX909" fmla="*/ 3866292 w 4943516"/>
              <a:gd name="connsiteY909" fmla="*/ 1580333 h 4852768"/>
              <a:gd name="connsiteX910" fmla="*/ 3863408 w 4943516"/>
              <a:gd name="connsiteY910" fmla="*/ 1579883 h 4852768"/>
              <a:gd name="connsiteX911" fmla="*/ 3794507 w 4943516"/>
              <a:gd name="connsiteY911" fmla="*/ 1489668 h 4852768"/>
              <a:gd name="connsiteX912" fmla="*/ 3796099 w 4943516"/>
              <a:gd name="connsiteY912" fmla="*/ 1500006 h 4852768"/>
              <a:gd name="connsiteX913" fmla="*/ 3833650 w 4943516"/>
              <a:gd name="connsiteY913" fmla="*/ 1567128 h 4852768"/>
              <a:gd name="connsiteX914" fmla="*/ 3758127 w 4943516"/>
              <a:gd name="connsiteY914" fmla="*/ 1467269 h 4852768"/>
              <a:gd name="connsiteX915" fmla="*/ 3764675 w 4943516"/>
              <a:gd name="connsiteY915" fmla="*/ 1488467 h 4852768"/>
              <a:gd name="connsiteX916" fmla="*/ 3887359 w 4943516"/>
              <a:gd name="connsiteY916" fmla="*/ 1668018 h 4852768"/>
              <a:gd name="connsiteX917" fmla="*/ 3892765 w 4943516"/>
              <a:gd name="connsiteY917" fmla="*/ 1687071 h 4852768"/>
              <a:gd name="connsiteX918" fmla="*/ 3788483 w 4943516"/>
              <a:gd name="connsiteY918" fmla="*/ 1560093 h 4852768"/>
              <a:gd name="connsiteX919" fmla="*/ 3795107 w 4943516"/>
              <a:gd name="connsiteY919" fmla="*/ 1580810 h 4852768"/>
              <a:gd name="connsiteX920" fmla="*/ 3801279 w 4943516"/>
              <a:gd name="connsiteY920" fmla="*/ 1593337 h 4852768"/>
              <a:gd name="connsiteX921" fmla="*/ 3791742 w 4943516"/>
              <a:gd name="connsiteY921" fmla="*/ 1580286 h 4852768"/>
              <a:gd name="connsiteX922" fmla="*/ 3796902 w 4943516"/>
              <a:gd name="connsiteY922" fmla="*/ 1602499 h 4852768"/>
              <a:gd name="connsiteX923" fmla="*/ 3833831 w 4943516"/>
              <a:gd name="connsiteY923" fmla="*/ 1653036 h 4852768"/>
              <a:gd name="connsiteX924" fmla="*/ 3829121 w 4943516"/>
              <a:gd name="connsiteY924" fmla="*/ 1639015 h 4852768"/>
              <a:gd name="connsiteX925" fmla="*/ 3917341 w 4943516"/>
              <a:gd name="connsiteY925" fmla="*/ 1752172 h 4852768"/>
              <a:gd name="connsiteX926" fmla="*/ 3918761 w 4943516"/>
              <a:gd name="connsiteY926" fmla="*/ 1754114 h 4852768"/>
              <a:gd name="connsiteX927" fmla="*/ 3928747 w 4943516"/>
              <a:gd name="connsiteY927" fmla="*/ 1775356 h 4852768"/>
              <a:gd name="connsiteX928" fmla="*/ 3997574 w 4943516"/>
              <a:gd name="connsiteY928" fmla="*/ 1877127 h 4852768"/>
              <a:gd name="connsiteX929" fmla="*/ 3906163 w 4943516"/>
              <a:gd name="connsiteY929" fmla="*/ 1771838 h 4852768"/>
              <a:gd name="connsiteX930" fmla="*/ 3911046 w 4943516"/>
              <a:gd name="connsiteY930" fmla="*/ 1794255 h 4852768"/>
              <a:gd name="connsiteX931" fmla="*/ 3937712 w 4943516"/>
              <a:gd name="connsiteY931" fmla="*/ 1834827 h 4852768"/>
              <a:gd name="connsiteX932" fmla="*/ 3932234 w 4943516"/>
              <a:gd name="connsiteY932" fmla="*/ 1827331 h 4852768"/>
              <a:gd name="connsiteX933" fmla="*/ 3847027 w 4943516"/>
              <a:gd name="connsiteY933" fmla="*/ 1726454 h 4852768"/>
              <a:gd name="connsiteX934" fmla="*/ 3851706 w 4943516"/>
              <a:gd name="connsiteY934" fmla="*/ 1748591 h 4852768"/>
              <a:gd name="connsiteX935" fmla="*/ 3880070 w 4943516"/>
              <a:gd name="connsiteY935" fmla="*/ 1790905 h 4852768"/>
              <a:gd name="connsiteX936" fmla="*/ 3846880 w 4943516"/>
              <a:gd name="connsiteY936" fmla="*/ 1749563 h 4852768"/>
              <a:gd name="connsiteX937" fmla="*/ 3840503 w 4943516"/>
              <a:gd name="connsiteY937" fmla="*/ 1736757 h 4852768"/>
              <a:gd name="connsiteX938" fmla="*/ 3737587 w 4943516"/>
              <a:gd name="connsiteY938" fmla="*/ 1588338 h 4852768"/>
              <a:gd name="connsiteX939" fmla="*/ 3819561 w 4943516"/>
              <a:gd name="connsiteY939" fmla="*/ 1700522 h 4852768"/>
              <a:gd name="connsiteX940" fmla="*/ 3813462 w 4943516"/>
              <a:gd name="connsiteY940" fmla="*/ 1676440 h 4852768"/>
              <a:gd name="connsiteX941" fmla="*/ 3776532 w 4943516"/>
              <a:gd name="connsiteY941" fmla="*/ 1625901 h 4852768"/>
              <a:gd name="connsiteX942" fmla="*/ 3767966 w 4943516"/>
              <a:gd name="connsiteY942" fmla="*/ 1606604 h 4852768"/>
              <a:gd name="connsiteX943" fmla="*/ 3733675 w 4943516"/>
              <a:gd name="connsiteY943" fmla="*/ 1559676 h 4852768"/>
              <a:gd name="connsiteX944" fmla="*/ 3876060 w 4943516"/>
              <a:gd name="connsiteY944" fmla="*/ 1742296 h 4852768"/>
              <a:gd name="connsiteX945" fmla="*/ 3871382 w 4943516"/>
              <a:gd name="connsiteY945" fmla="*/ 1720159 h 4852768"/>
              <a:gd name="connsiteX946" fmla="*/ 3695357 w 4943516"/>
              <a:gd name="connsiteY946" fmla="*/ 1499078 h 4852768"/>
              <a:gd name="connsiteX947" fmla="*/ 3695530 w 4943516"/>
              <a:gd name="connsiteY947" fmla="*/ 1507471 h 4852768"/>
              <a:gd name="connsiteX948" fmla="*/ 3673371 w 4943516"/>
              <a:gd name="connsiteY948" fmla="*/ 1480642 h 4852768"/>
              <a:gd name="connsiteX949" fmla="*/ 3674962 w 4943516"/>
              <a:gd name="connsiteY949" fmla="*/ 1490979 h 4852768"/>
              <a:gd name="connsiteX950" fmla="*/ 3634426 w 4943516"/>
              <a:gd name="connsiteY950" fmla="*/ 1443079 h 4852768"/>
              <a:gd name="connsiteX951" fmla="*/ 3641250 w 4943516"/>
              <a:gd name="connsiteY951" fmla="*/ 1464073 h 4852768"/>
              <a:gd name="connsiteX952" fmla="*/ 3704846 w 4943516"/>
              <a:gd name="connsiteY952" fmla="*/ 1555185 h 4852768"/>
              <a:gd name="connsiteX953" fmla="*/ 3769860 w 4943516"/>
              <a:gd name="connsiteY953" fmla="*/ 1648239 h 4852768"/>
              <a:gd name="connsiteX954" fmla="*/ 3711917 w 4943516"/>
              <a:gd name="connsiteY954" fmla="*/ 1573019 h 4852768"/>
              <a:gd name="connsiteX955" fmla="*/ 3713958 w 4943516"/>
              <a:gd name="connsiteY955" fmla="*/ 1591547 h 4852768"/>
              <a:gd name="connsiteX956" fmla="*/ 3743540 w 4943516"/>
              <a:gd name="connsiteY956" fmla="*/ 1635527 h 4852768"/>
              <a:gd name="connsiteX957" fmla="*/ 3625665 w 4943516"/>
              <a:gd name="connsiteY957" fmla="*/ 1489945 h 4852768"/>
              <a:gd name="connsiteX958" fmla="*/ 3632288 w 4943516"/>
              <a:gd name="connsiteY958" fmla="*/ 1510662 h 4852768"/>
              <a:gd name="connsiteX959" fmla="*/ 3678753 w 4943516"/>
              <a:gd name="connsiteY959" fmla="*/ 1574252 h 4852768"/>
              <a:gd name="connsiteX960" fmla="*/ 3682811 w 4943516"/>
              <a:gd name="connsiteY960" fmla="*/ 1579806 h 4852768"/>
              <a:gd name="connsiteX961" fmla="*/ 3703827 w 4943516"/>
              <a:gd name="connsiteY961" fmla="*/ 1604488 h 4852768"/>
              <a:gd name="connsiteX962" fmla="*/ 3695188 w 4943516"/>
              <a:gd name="connsiteY962" fmla="*/ 1596743 h 4852768"/>
              <a:gd name="connsiteX963" fmla="*/ 3701811 w 4943516"/>
              <a:gd name="connsiteY963" fmla="*/ 1617461 h 4852768"/>
              <a:gd name="connsiteX964" fmla="*/ 3763986 w 4943516"/>
              <a:gd name="connsiteY964" fmla="*/ 1706629 h 4852768"/>
              <a:gd name="connsiteX965" fmla="*/ 3632762 w 4943516"/>
              <a:gd name="connsiteY965" fmla="*/ 1550355 h 4852768"/>
              <a:gd name="connsiteX966" fmla="*/ 3601760 w 4943516"/>
              <a:gd name="connsiteY966" fmla="*/ 1504431 h 4852768"/>
              <a:gd name="connsiteX967" fmla="*/ 3652357 w 4943516"/>
              <a:gd name="connsiteY967" fmla="*/ 1562019 h 4852768"/>
              <a:gd name="connsiteX968" fmla="*/ 3645808 w 4943516"/>
              <a:gd name="connsiteY968" fmla="*/ 1540820 h 4852768"/>
              <a:gd name="connsiteX969" fmla="*/ 3561296 w 4943516"/>
              <a:gd name="connsiteY969" fmla="*/ 1444974 h 4852768"/>
              <a:gd name="connsiteX970" fmla="*/ 3565281 w 4943516"/>
              <a:gd name="connsiteY970" fmla="*/ 1462083 h 4852768"/>
              <a:gd name="connsiteX971" fmla="*/ 3533228 w 4943516"/>
              <a:gd name="connsiteY971" fmla="*/ 1427993 h 4852768"/>
              <a:gd name="connsiteX972" fmla="*/ 3532014 w 4943516"/>
              <a:gd name="connsiteY972" fmla="*/ 1430551 h 4852768"/>
              <a:gd name="connsiteX973" fmla="*/ 3542213 w 4943516"/>
              <a:gd name="connsiteY973" fmla="*/ 1451264 h 4852768"/>
              <a:gd name="connsiteX974" fmla="*/ 3552234 w 4943516"/>
              <a:gd name="connsiteY974" fmla="*/ 1471615 h 4852768"/>
              <a:gd name="connsiteX975" fmla="*/ 3549001 w 4943516"/>
              <a:gd name="connsiteY975" fmla="*/ 1482925 h 4852768"/>
              <a:gd name="connsiteX976" fmla="*/ 3550390 w 4943516"/>
              <a:gd name="connsiteY976" fmla="*/ 1492984 h 4852768"/>
              <a:gd name="connsiteX977" fmla="*/ 3538288 w 4943516"/>
              <a:gd name="connsiteY977" fmla="*/ 1464769 h 4852768"/>
              <a:gd name="connsiteX978" fmla="*/ 3535129 w 4943516"/>
              <a:gd name="connsiteY978" fmla="*/ 1475596 h 4852768"/>
              <a:gd name="connsiteX979" fmla="*/ 3526564 w 4943516"/>
              <a:gd name="connsiteY979" fmla="*/ 1456299 h 4852768"/>
              <a:gd name="connsiteX980" fmla="*/ 3527160 w 4943516"/>
              <a:gd name="connsiteY980" fmla="*/ 1441381 h 4852768"/>
              <a:gd name="connsiteX981" fmla="*/ 3527298 w 4943516"/>
              <a:gd name="connsiteY981" fmla="*/ 1440488 h 4852768"/>
              <a:gd name="connsiteX982" fmla="*/ 3518755 w 4943516"/>
              <a:gd name="connsiteY982" fmla="*/ 1458489 h 4852768"/>
              <a:gd name="connsiteX983" fmla="*/ 3563739 w 4943516"/>
              <a:gd name="connsiteY983" fmla="*/ 1514749 h 4852768"/>
              <a:gd name="connsiteX984" fmla="*/ 3566579 w 4943516"/>
              <a:gd name="connsiteY984" fmla="*/ 1518637 h 4852768"/>
              <a:gd name="connsiteX985" fmla="*/ 3517605 w 4943516"/>
              <a:gd name="connsiteY985" fmla="*/ 1460911 h 4852768"/>
              <a:gd name="connsiteX986" fmla="*/ 3515379 w 4943516"/>
              <a:gd name="connsiteY986" fmla="*/ 1465603 h 4852768"/>
              <a:gd name="connsiteX987" fmla="*/ 3523054 w 4943516"/>
              <a:gd name="connsiteY987" fmla="*/ 1478882 h 4852768"/>
              <a:gd name="connsiteX988" fmla="*/ 3525242 w 4943516"/>
              <a:gd name="connsiteY988" fmla="*/ 1474302 h 4852768"/>
              <a:gd name="connsiteX989" fmla="*/ 3532762 w 4943516"/>
              <a:gd name="connsiteY989" fmla="*/ 1500328 h 4852768"/>
              <a:gd name="connsiteX990" fmla="*/ 3526589 w 4943516"/>
              <a:gd name="connsiteY990" fmla="*/ 1487800 h 4852768"/>
              <a:gd name="connsiteX991" fmla="*/ 3522254 w 4943516"/>
              <a:gd name="connsiteY991" fmla="*/ 1493522 h 4852768"/>
              <a:gd name="connsiteX992" fmla="*/ 3512217 w 4943516"/>
              <a:gd name="connsiteY992" fmla="*/ 1472264 h 4852768"/>
              <a:gd name="connsiteX993" fmla="*/ 3507756 w 4943516"/>
              <a:gd name="connsiteY993" fmla="*/ 1481664 h 4852768"/>
              <a:gd name="connsiteX994" fmla="*/ 3519604 w 4943516"/>
              <a:gd name="connsiteY994" fmla="*/ 1511790 h 4852768"/>
              <a:gd name="connsiteX995" fmla="*/ 3505971 w 4943516"/>
              <a:gd name="connsiteY995" fmla="*/ 1485425 h 4852768"/>
              <a:gd name="connsiteX996" fmla="*/ 3500086 w 4943516"/>
              <a:gd name="connsiteY996" fmla="*/ 1497828 h 4852768"/>
              <a:gd name="connsiteX997" fmla="*/ 3500323 w 4943516"/>
              <a:gd name="connsiteY997" fmla="*/ 1498473 h 4852768"/>
              <a:gd name="connsiteX998" fmla="*/ 3518075 w 4943516"/>
              <a:gd name="connsiteY998" fmla="*/ 1542579 h 4852768"/>
              <a:gd name="connsiteX999" fmla="*/ 3516131 w 4943516"/>
              <a:gd name="connsiteY999" fmla="*/ 1543999 h 4852768"/>
              <a:gd name="connsiteX1000" fmla="*/ 3497655 w 4943516"/>
              <a:gd name="connsiteY1000" fmla="*/ 1502979 h 4852768"/>
              <a:gd name="connsiteX1001" fmla="*/ 3497646 w 4943516"/>
              <a:gd name="connsiteY1001" fmla="*/ 1502968 h 4852768"/>
              <a:gd name="connsiteX1002" fmla="*/ 3492472 w 4943516"/>
              <a:gd name="connsiteY1002" fmla="*/ 1513871 h 4852768"/>
              <a:gd name="connsiteX1003" fmla="*/ 3505965 w 4943516"/>
              <a:gd name="connsiteY1003" fmla="*/ 1540939 h 4852768"/>
              <a:gd name="connsiteX1004" fmla="*/ 3519521 w 4943516"/>
              <a:gd name="connsiteY1004" fmla="*/ 1576024 h 4852768"/>
              <a:gd name="connsiteX1005" fmla="*/ 3523406 w 4943516"/>
              <a:gd name="connsiteY1005" fmla="*/ 1573185 h 4852768"/>
              <a:gd name="connsiteX1006" fmla="*/ 3524827 w 4943516"/>
              <a:gd name="connsiteY1006" fmla="*/ 1575128 h 4852768"/>
              <a:gd name="connsiteX1007" fmla="*/ 3522607 w 4943516"/>
              <a:gd name="connsiteY1007" fmla="*/ 1587824 h 4852768"/>
              <a:gd name="connsiteX1008" fmla="*/ 3531793 w 4943516"/>
              <a:gd name="connsiteY1008" fmla="*/ 1612633 h 4852768"/>
              <a:gd name="connsiteX1009" fmla="*/ 3552139 w 4943516"/>
              <a:gd name="connsiteY1009" fmla="*/ 1663787 h 4852768"/>
              <a:gd name="connsiteX1010" fmla="*/ 3535082 w 4943516"/>
              <a:gd name="connsiteY1010" fmla="*/ 1624711 h 4852768"/>
              <a:gd name="connsiteX1011" fmla="*/ 3533140 w 4943516"/>
              <a:gd name="connsiteY1011" fmla="*/ 1626131 h 4852768"/>
              <a:gd name="connsiteX1012" fmla="*/ 3495493 w 4943516"/>
              <a:gd name="connsiteY1012" fmla="*/ 1539061 h 4852768"/>
              <a:gd name="connsiteX1013" fmla="*/ 3487662 w 4943516"/>
              <a:gd name="connsiteY1013" fmla="*/ 1524006 h 4852768"/>
              <a:gd name="connsiteX1014" fmla="*/ 3475281 w 4943516"/>
              <a:gd name="connsiteY1014" fmla="*/ 1550092 h 4852768"/>
              <a:gd name="connsiteX1015" fmla="*/ 3466874 w 4943516"/>
              <a:gd name="connsiteY1015" fmla="*/ 1538958 h 4852768"/>
              <a:gd name="connsiteX1016" fmla="*/ 3429540 w 4943516"/>
              <a:gd name="connsiteY1016" fmla="*/ 1500085 h 4852768"/>
              <a:gd name="connsiteX1017" fmla="*/ 3431498 w 4943516"/>
              <a:gd name="connsiteY1017" fmla="*/ 1502763 h 4852768"/>
              <a:gd name="connsiteX1018" fmla="*/ 3439367 w 4943516"/>
              <a:gd name="connsiteY1018" fmla="*/ 1517031 h 4852768"/>
              <a:gd name="connsiteX1019" fmla="*/ 3447860 w 4943516"/>
              <a:gd name="connsiteY1019" fmla="*/ 1536810 h 4852768"/>
              <a:gd name="connsiteX1020" fmla="*/ 3447583 w 4943516"/>
              <a:gd name="connsiteY1020" fmla="*/ 1548085 h 4852768"/>
              <a:gd name="connsiteX1021" fmla="*/ 3453958 w 4943516"/>
              <a:gd name="connsiteY1021" fmla="*/ 1560891 h 4852768"/>
              <a:gd name="connsiteX1022" fmla="*/ 3464116 w 4943516"/>
              <a:gd name="connsiteY1022" fmla="*/ 1590526 h 4852768"/>
              <a:gd name="connsiteX1023" fmla="*/ 3467407 w 4943516"/>
              <a:gd name="connsiteY1023" fmla="*/ 1602603 h 4852768"/>
              <a:gd name="connsiteX1024" fmla="*/ 3470770 w 4943516"/>
              <a:gd name="connsiteY1024" fmla="*/ 1603127 h 4852768"/>
              <a:gd name="connsiteX1025" fmla="*/ 3482594 w 4943516"/>
              <a:gd name="connsiteY1025" fmla="*/ 1631546 h 4852768"/>
              <a:gd name="connsiteX1026" fmla="*/ 3487003 w 4943516"/>
              <a:gd name="connsiteY1026" fmla="*/ 1625342 h 4852768"/>
              <a:gd name="connsiteX1027" fmla="*/ 3501667 w 4943516"/>
              <a:gd name="connsiteY1027" fmla="*/ 1657648 h 4852768"/>
              <a:gd name="connsiteX1028" fmla="*/ 3512550 w 4943516"/>
              <a:gd name="connsiteY1028" fmla="*/ 1684196 h 4852768"/>
              <a:gd name="connsiteX1029" fmla="*/ 3508492 w 4943516"/>
              <a:gd name="connsiteY1029" fmla="*/ 1678643 h 4852768"/>
              <a:gd name="connsiteX1030" fmla="*/ 3505056 w 4943516"/>
              <a:gd name="connsiteY1030" fmla="*/ 1689673 h 4852768"/>
              <a:gd name="connsiteX1031" fmla="*/ 3511530 w 4943516"/>
              <a:gd name="connsiteY1031" fmla="*/ 1733498 h 4852768"/>
              <a:gd name="connsiteX1032" fmla="*/ 3461905 w 4943516"/>
              <a:gd name="connsiteY1032" fmla="*/ 1669664 h 4852768"/>
              <a:gd name="connsiteX1033" fmla="*/ 3459962 w 4943516"/>
              <a:gd name="connsiteY1033" fmla="*/ 1671083 h 4852768"/>
              <a:gd name="connsiteX1034" fmla="*/ 3442493 w 4943516"/>
              <a:gd name="connsiteY1034" fmla="*/ 1619183 h 4852768"/>
              <a:gd name="connsiteX1035" fmla="*/ 3439025 w 4943516"/>
              <a:gd name="connsiteY1035" fmla="*/ 1626489 h 4852768"/>
              <a:gd name="connsiteX1036" fmla="*/ 3448311 w 4943516"/>
              <a:gd name="connsiteY1036" fmla="*/ 1651059 h 4852768"/>
              <a:gd name="connsiteX1037" fmla="*/ 3437293 w 4943516"/>
              <a:gd name="connsiteY1037" fmla="*/ 1630139 h 4852768"/>
              <a:gd name="connsiteX1038" fmla="*/ 3424987 w 4943516"/>
              <a:gd name="connsiteY1038" fmla="*/ 1656068 h 4852768"/>
              <a:gd name="connsiteX1039" fmla="*/ 3405994 w 4943516"/>
              <a:gd name="connsiteY1039" fmla="*/ 1633222 h 4852768"/>
              <a:gd name="connsiteX1040" fmla="*/ 3399611 w 4943516"/>
              <a:gd name="connsiteY1040" fmla="*/ 1647572 h 4852768"/>
              <a:gd name="connsiteX1041" fmla="*/ 3399627 w 4943516"/>
              <a:gd name="connsiteY1041" fmla="*/ 1656815 h 4852768"/>
              <a:gd name="connsiteX1042" fmla="*/ 3401823 w 4943516"/>
              <a:gd name="connsiteY1042" fmla="*/ 1662028 h 4852768"/>
              <a:gd name="connsiteX1043" fmla="*/ 3400543 w 4943516"/>
              <a:gd name="connsiteY1043" fmla="*/ 1666104 h 4852768"/>
              <a:gd name="connsiteX1044" fmla="*/ 3400459 w 4943516"/>
              <a:gd name="connsiteY1044" fmla="*/ 1668267 h 4852768"/>
              <a:gd name="connsiteX1045" fmla="*/ 3408579 w 4943516"/>
              <a:gd name="connsiteY1045" fmla="*/ 1683254 h 4852768"/>
              <a:gd name="connsiteX1046" fmla="*/ 3410443 w 4943516"/>
              <a:gd name="connsiteY1046" fmla="*/ 1686713 h 4852768"/>
              <a:gd name="connsiteX1047" fmla="*/ 3402345 w 4943516"/>
              <a:gd name="connsiteY1047" fmla="*/ 1703776 h 4852768"/>
              <a:gd name="connsiteX1048" fmla="*/ 3396275 w 4943516"/>
              <a:gd name="connsiteY1048" fmla="*/ 1697651 h 4852768"/>
              <a:gd name="connsiteX1049" fmla="*/ 3394951 w 4943516"/>
              <a:gd name="connsiteY1049" fmla="*/ 1702083 h 4852768"/>
              <a:gd name="connsiteX1050" fmla="*/ 3394279 w 4943516"/>
              <a:gd name="connsiteY1050" fmla="*/ 1710560 h 4852768"/>
              <a:gd name="connsiteX1051" fmla="*/ 3423363 w 4943516"/>
              <a:gd name="connsiteY1051" fmla="*/ 1789405 h 4852768"/>
              <a:gd name="connsiteX1052" fmla="*/ 3421943 w 4943516"/>
              <a:gd name="connsiteY1052" fmla="*/ 1787463 h 4852768"/>
              <a:gd name="connsiteX1053" fmla="*/ 3393407 w 4943516"/>
              <a:gd name="connsiteY1053" fmla="*/ 1736753 h 4852768"/>
              <a:gd name="connsiteX1054" fmla="*/ 3364626 w 4943516"/>
              <a:gd name="connsiteY1054" fmla="*/ 1689208 h 4852768"/>
              <a:gd name="connsiteX1055" fmla="*/ 3361189 w 4943516"/>
              <a:gd name="connsiteY1055" fmla="*/ 1700238 h 4852768"/>
              <a:gd name="connsiteX1056" fmla="*/ 3361361 w 4943516"/>
              <a:gd name="connsiteY1056" fmla="*/ 1708632 h 4852768"/>
              <a:gd name="connsiteX1057" fmla="*/ 3354217 w 4943516"/>
              <a:gd name="connsiteY1057" fmla="*/ 1702352 h 4852768"/>
              <a:gd name="connsiteX1058" fmla="*/ 3349636 w 4943516"/>
              <a:gd name="connsiteY1058" fmla="*/ 1700161 h 4852768"/>
              <a:gd name="connsiteX1059" fmla="*/ 3300434 w 4943516"/>
              <a:gd name="connsiteY1059" fmla="*/ 1613014 h 4852768"/>
              <a:gd name="connsiteX1060" fmla="*/ 3298215 w 4943516"/>
              <a:gd name="connsiteY1060" fmla="*/ 1625710 h 4852768"/>
              <a:gd name="connsiteX1061" fmla="*/ 3308747 w 4943516"/>
              <a:gd name="connsiteY1061" fmla="*/ 1664017 h 4852768"/>
              <a:gd name="connsiteX1062" fmla="*/ 3306804 w 4943516"/>
              <a:gd name="connsiteY1062" fmla="*/ 1665436 h 4852768"/>
              <a:gd name="connsiteX1063" fmla="*/ 3278546 w 4943516"/>
              <a:gd name="connsiteY1063" fmla="*/ 1614526 h 4852768"/>
              <a:gd name="connsiteX1064" fmla="*/ 3274586 w 4943516"/>
              <a:gd name="connsiteY1064" fmla="*/ 1628920 h 4852768"/>
              <a:gd name="connsiteX1065" fmla="*/ 3283526 w 4943516"/>
              <a:gd name="connsiteY1065" fmla="*/ 1656889 h 4852768"/>
              <a:gd name="connsiteX1066" fmla="*/ 3271598 w 4943516"/>
              <a:gd name="connsiteY1066" fmla="*/ 1648140 h 4852768"/>
              <a:gd name="connsiteX1067" fmla="*/ 3267540 w 4943516"/>
              <a:gd name="connsiteY1067" fmla="*/ 1642587 h 4852768"/>
              <a:gd name="connsiteX1068" fmla="*/ 3269557 w 4943516"/>
              <a:gd name="connsiteY1068" fmla="*/ 1629613 h 4852768"/>
              <a:gd name="connsiteX1069" fmla="*/ 3239078 w 4943516"/>
              <a:gd name="connsiteY1069" fmla="*/ 1580326 h 4852768"/>
              <a:gd name="connsiteX1070" fmla="*/ 3234220 w 4943516"/>
              <a:gd name="connsiteY1070" fmla="*/ 1589413 h 4852768"/>
              <a:gd name="connsiteX1071" fmla="*/ 3231582 w 4943516"/>
              <a:gd name="connsiteY1071" fmla="*/ 1585803 h 4852768"/>
              <a:gd name="connsiteX1072" fmla="*/ 3229639 w 4943516"/>
              <a:gd name="connsiteY1072" fmla="*/ 1587221 h 4852768"/>
              <a:gd name="connsiteX1073" fmla="*/ 3205684 w 4943516"/>
              <a:gd name="connsiteY1073" fmla="*/ 1538704 h 4852768"/>
              <a:gd name="connsiteX1074" fmla="*/ 3202974 w 4943516"/>
              <a:gd name="connsiteY1074" fmla="*/ 1546649 h 4852768"/>
              <a:gd name="connsiteX1075" fmla="*/ 3209000 w 4943516"/>
              <a:gd name="connsiteY1075" fmla="*/ 1582284 h 4852768"/>
              <a:gd name="connsiteX1076" fmla="*/ 3185567 w 4943516"/>
              <a:gd name="connsiteY1076" fmla="*/ 1530403 h 4852768"/>
              <a:gd name="connsiteX1077" fmla="*/ 3182130 w 4943516"/>
              <a:gd name="connsiteY1077" fmla="*/ 1541434 h 4852768"/>
              <a:gd name="connsiteX1078" fmla="*/ 3217067 w 4943516"/>
              <a:gd name="connsiteY1078" fmla="*/ 1636447 h 4852768"/>
              <a:gd name="connsiteX1079" fmla="*/ 3213631 w 4943516"/>
              <a:gd name="connsiteY1079" fmla="*/ 1647477 h 4852768"/>
              <a:gd name="connsiteX1080" fmla="*/ 3174137 w 4943516"/>
              <a:gd name="connsiteY1080" fmla="*/ 1581775 h 4852768"/>
              <a:gd name="connsiteX1081" fmla="*/ 3172121 w 4943516"/>
              <a:gd name="connsiteY1081" fmla="*/ 1594750 h 4852768"/>
              <a:gd name="connsiteX1082" fmla="*/ 3174514 w 4943516"/>
              <a:gd name="connsiteY1082" fmla="*/ 1601520 h 4852768"/>
              <a:gd name="connsiteX1083" fmla="*/ 3169036 w 4943516"/>
              <a:gd name="connsiteY1083" fmla="*/ 1594023 h 4852768"/>
              <a:gd name="connsiteX1084" fmla="*/ 3167019 w 4943516"/>
              <a:gd name="connsiteY1084" fmla="*/ 1606998 h 4852768"/>
              <a:gd name="connsiteX1085" fmla="*/ 3177903 w 4943516"/>
              <a:gd name="connsiteY1085" fmla="*/ 1633547 h 4852768"/>
              <a:gd name="connsiteX1086" fmla="*/ 3180816 w 4943516"/>
              <a:gd name="connsiteY1086" fmla="*/ 1625879 h 4852768"/>
              <a:gd name="connsiteX1087" fmla="*/ 3213410 w 4943516"/>
              <a:gd name="connsiteY1087" fmla="*/ 1682140 h 4852768"/>
              <a:gd name="connsiteX1088" fmla="*/ 3212814 w 4943516"/>
              <a:gd name="connsiteY1088" fmla="*/ 1697058 h 4852768"/>
              <a:gd name="connsiteX1089" fmla="*/ 3234623 w 4943516"/>
              <a:gd name="connsiteY1089" fmla="*/ 1746718 h 4852768"/>
              <a:gd name="connsiteX1090" fmla="*/ 3194534 w 4943516"/>
              <a:gd name="connsiteY1090" fmla="*/ 1695933 h 4852768"/>
              <a:gd name="connsiteX1091" fmla="*/ 3191097 w 4943516"/>
              <a:gd name="connsiteY1091" fmla="*/ 1706964 h 4852768"/>
              <a:gd name="connsiteX1092" fmla="*/ 3199140 w 4943516"/>
              <a:gd name="connsiteY1092" fmla="*/ 1729625 h 4852768"/>
              <a:gd name="connsiteX1093" fmla="*/ 3196503 w 4943516"/>
              <a:gd name="connsiteY1093" fmla="*/ 1726016 h 4852768"/>
              <a:gd name="connsiteX1094" fmla="*/ 3160994 w 4943516"/>
              <a:gd name="connsiteY1094" fmla="*/ 1677419 h 4852768"/>
              <a:gd name="connsiteX1095" fmla="*/ 3157558 w 4943516"/>
              <a:gd name="connsiteY1095" fmla="*/ 1688451 h 4852768"/>
              <a:gd name="connsiteX1096" fmla="*/ 3165803 w 4943516"/>
              <a:gd name="connsiteY1096" fmla="*/ 1711389 h 4852768"/>
              <a:gd name="connsiteX1097" fmla="*/ 3152528 w 4943516"/>
              <a:gd name="connsiteY1097" fmla="*/ 1689143 h 4852768"/>
              <a:gd name="connsiteX1098" fmla="*/ 3153499 w 4943516"/>
              <a:gd name="connsiteY1098" fmla="*/ 1682897 h 4852768"/>
              <a:gd name="connsiteX1099" fmla="*/ 3122750 w 4943516"/>
              <a:gd name="connsiteY1099" fmla="*/ 1605269 h 4852768"/>
              <a:gd name="connsiteX1100" fmla="*/ 3150038 w 4943516"/>
              <a:gd name="connsiteY1100" fmla="*/ 1662426 h 4852768"/>
              <a:gd name="connsiteX1101" fmla="*/ 3152054 w 4943516"/>
              <a:gd name="connsiteY1101" fmla="*/ 1649452 h 4852768"/>
              <a:gd name="connsiteX1102" fmla="*/ 3139709 w 4943516"/>
              <a:gd name="connsiteY1102" fmla="*/ 1624397 h 4852768"/>
              <a:gd name="connsiteX1103" fmla="*/ 3141447 w 4943516"/>
              <a:gd name="connsiteY1103" fmla="*/ 1611626 h 4852768"/>
              <a:gd name="connsiteX1104" fmla="*/ 3130319 w 4943516"/>
              <a:gd name="connsiteY1104" fmla="*/ 1588239 h 4852768"/>
              <a:gd name="connsiteX1105" fmla="*/ 3181912 w 4943516"/>
              <a:gd name="connsiteY1105" fmla="*/ 1682155 h 4852768"/>
              <a:gd name="connsiteX1106" fmla="*/ 3183651 w 4943516"/>
              <a:gd name="connsiteY1106" fmla="*/ 1669384 h 4852768"/>
              <a:gd name="connsiteX1107" fmla="*/ 3118537 w 4943516"/>
              <a:gd name="connsiteY1107" fmla="*/ 1556382 h 4852768"/>
              <a:gd name="connsiteX1108" fmla="*/ 3116071 w 4943516"/>
              <a:gd name="connsiteY1108" fmla="*/ 1561166 h 4852768"/>
              <a:gd name="connsiteX1109" fmla="*/ 3109898 w 4943516"/>
              <a:gd name="connsiteY1109" fmla="*/ 1548638 h 4852768"/>
              <a:gd name="connsiteX1110" fmla="*/ 3105766 w 4943516"/>
              <a:gd name="connsiteY1110" fmla="*/ 1554639 h 4852768"/>
              <a:gd name="connsiteX1111" fmla="*/ 3092940 w 4943516"/>
              <a:gd name="connsiteY1111" fmla="*/ 1529509 h 4852768"/>
              <a:gd name="connsiteX1112" fmla="*/ 3089503 w 4943516"/>
              <a:gd name="connsiteY1112" fmla="*/ 1540539 h 4852768"/>
              <a:gd name="connsiteX1113" fmla="*/ 3127602 w 4943516"/>
              <a:gd name="connsiteY1113" fmla="*/ 1635801 h 4852768"/>
              <a:gd name="connsiteX1114" fmla="*/ 3105516 w 4943516"/>
              <a:gd name="connsiteY1114" fmla="*/ 1597417 h 4852768"/>
              <a:gd name="connsiteX1115" fmla="*/ 3102281 w 4943516"/>
              <a:gd name="connsiteY1115" fmla="*/ 1608724 h 4852768"/>
              <a:gd name="connsiteX1116" fmla="*/ 3108381 w 4943516"/>
              <a:gd name="connsiteY1116" fmla="*/ 1632805 h 4852768"/>
              <a:gd name="connsiteX1117" fmla="*/ 3065353 w 4943516"/>
              <a:gd name="connsiteY1117" fmla="*/ 1558187 h 4852768"/>
              <a:gd name="connsiteX1118" fmla="*/ 3063337 w 4943516"/>
              <a:gd name="connsiteY1118" fmla="*/ 1571160 h 4852768"/>
              <a:gd name="connsiteX1119" fmla="*/ 3078279 w 4943516"/>
              <a:gd name="connsiteY1119" fmla="*/ 1603263 h 4852768"/>
              <a:gd name="connsiteX1120" fmla="*/ 3080916 w 4943516"/>
              <a:gd name="connsiteY1120" fmla="*/ 1606873 h 4852768"/>
              <a:gd name="connsiteX1121" fmla="*/ 3087292 w 4943516"/>
              <a:gd name="connsiteY1121" fmla="*/ 1619678 h 4852768"/>
              <a:gd name="connsiteX1122" fmla="*/ 3083030 w 4943516"/>
              <a:gd name="connsiteY1122" fmla="*/ 1613846 h 4852768"/>
              <a:gd name="connsiteX1123" fmla="*/ 3081015 w 4943516"/>
              <a:gd name="connsiteY1123" fmla="*/ 1626820 h 4852768"/>
              <a:gd name="connsiteX1124" fmla="*/ 3100666 w 4943516"/>
              <a:gd name="connsiteY1124" fmla="*/ 1672944 h 4852768"/>
              <a:gd name="connsiteX1125" fmla="*/ 3048274 w 4943516"/>
              <a:gd name="connsiteY1125" fmla="*/ 1593668 h 4852768"/>
              <a:gd name="connsiteX1126" fmla="*/ 3042173 w 4943516"/>
              <a:gd name="connsiteY1126" fmla="*/ 1569586 h 4852768"/>
              <a:gd name="connsiteX1127" fmla="*/ 3060521 w 4943516"/>
              <a:gd name="connsiteY1127" fmla="*/ 1598775 h 4852768"/>
              <a:gd name="connsiteX1128" fmla="*/ 3063958 w 4943516"/>
              <a:gd name="connsiteY1128" fmla="*/ 1587744 h 4852768"/>
              <a:gd name="connsiteX1129" fmla="*/ 3028449 w 4943516"/>
              <a:gd name="connsiteY1129" fmla="*/ 1539151 h 4852768"/>
              <a:gd name="connsiteX1130" fmla="*/ 3027158 w 4943516"/>
              <a:gd name="connsiteY1130" fmla="*/ 1549038 h 4852768"/>
              <a:gd name="connsiteX1131" fmla="*/ 3007881 w 4943516"/>
              <a:gd name="connsiteY1131" fmla="*/ 1522658 h 4852768"/>
              <a:gd name="connsiteX1132" fmla="*/ 3005866 w 4943516"/>
              <a:gd name="connsiteY1132" fmla="*/ 1535632 h 4852768"/>
              <a:gd name="connsiteX1133" fmla="*/ 3006763 w 4943516"/>
              <a:gd name="connsiteY1133" fmla="*/ 1540940 h 4852768"/>
              <a:gd name="connsiteX1134" fmla="*/ 2958257 w 4943516"/>
              <a:gd name="connsiteY1134" fmla="*/ 1458823 h 4852768"/>
              <a:gd name="connsiteX1135" fmla="*/ 2954820 w 4943516"/>
              <a:gd name="connsiteY1135" fmla="*/ 1469853 h 4852768"/>
              <a:gd name="connsiteX1136" fmla="*/ 2950761 w 4943516"/>
              <a:gd name="connsiteY1136" fmla="*/ 1464300 h 4852768"/>
              <a:gd name="connsiteX1137" fmla="*/ 2947848 w 4943516"/>
              <a:gd name="connsiteY1137" fmla="*/ 1471966 h 4852768"/>
              <a:gd name="connsiteX1138" fmla="*/ 2930196 w 4943516"/>
              <a:gd name="connsiteY1138" fmla="*/ 1447809 h 4852768"/>
              <a:gd name="connsiteX1139" fmla="*/ 2927280 w 4943516"/>
              <a:gd name="connsiteY1139" fmla="*/ 1455474 h 4852768"/>
              <a:gd name="connsiteX1140" fmla="*/ 2921108 w 4943516"/>
              <a:gd name="connsiteY1140" fmla="*/ 1442947 h 4852768"/>
              <a:gd name="connsiteX1141" fmla="*/ 2917670 w 4943516"/>
              <a:gd name="connsiteY1141" fmla="*/ 1453978 h 4852768"/>
              <a:gd name="connsiteX1142" fmla="*/ 2924742 w 4943516"/>
              <a:gd name="connsiteY1142" fmla="*/ 1471813 h 4852768"/>
              <a:gd name="connsiteX1143" fmla="*/ 2898158 w 4943516"/>
              <a:gd name="connsiteY1143" fmla="*/ 1428485 h 4852768"/>
              <a:gd name="connsiteX1144" fmla="*/ 2849805 w 4943516"/>
              <a:gd name="connsiteY1144" fmla="*/ 1406250 h 4852768"/>
              <a:gd name="connsiteX1145" fmla="*/ 2791068 w 4943516"/>
              <a:gd name="connsiteY1145" fmla="*/ 1379650 h 4852768"/>
              <a:gd name="connsiteX1146" fmla="*/ 2627383 w 4943516"/>
              <a:gd name="connsiteY1146" fmla="*/ 1315632 h 4852768"/>
              <a:gd name="connsiteX1147" fmla="*/ 2482070 w 4943516"/>
              <a:gd name="connsiteY1147" fmla="*/ 1265458 h 4852768"/>
              <a:gd name="connsiteX1148" fmla="*/ 2355071 w 4943516"/>
              <a:gd name="connsiteY1148" fmla="*/ 1226368 h 4852768"/>
              <a:gd name="connsiteX1149" fmla="*/ 2188743 w 4943516"/>
              <a:gd name="connsiteY1149" fmla="*/ 1228396 h 4852768"/>
              <a:gd name="connsiteX1150" fmla="*/ 1697759 w 4943516"/>
              <a:gd name="connsiteY1150" fmla="*/ 1442230 h 4852768"/>
              <a:gd name="connsiteX1151" fmla="*/ 1475917 w 4943516"/>
              <a:gd name="connsiteY1151" fmla="*/ 1638261 h 4852768"/>
              <a:gd name="connsiteX1152" fmla="*/ 1321550 w 4943516"/>
              <a:gd name="connsiteY1152" fmla="*/ 1859140 h 4852768"/>
              <a:gd name="connsiteX1153" fmla="*/ 1270521 w 4943516"/>
              <a:gd name="connsiteY1153" fmla="*/ 2022817 h 4852768"/>
              <a:gd name="connsiteX1154" fmla="*/ 1233583 w 4943516"/>
              <a:gd name="connsiteY1154" fmla="*/ 2193521 h 4852768"/>
              <a:gd name="connsiteX1155" fmla="*/ 1205974 w 4943516"/>
              <a:gd name="connsiteY1155" fmla="*/ 2287691 h 4852768"/>
              <a:gd name="connsiteX1156" fmla="*/ 1188197 w 4943516"/>
              <a:gd name="connsiteY1156" fmla="*/ 2369785 h 4852768"/>
              <a:gd name="connsiteX1157" fmla="*/ 1189518 w 4943516"/>
              <a:gd name="connsiteY1157" fmla="*/ 2541224 h 4852768"/>
              <a:gd name="connsiteX1158" fmla="*/ 1397718 w 4943516"/>
              <a:gd name="connsiteY1158" fmla="*/ 3117626 h 4852768"/>
              <a:gd name="connsiteX1159" fmla="*/ 1842292 w 4943516"/>
              <a:gd name="connsiteY1159" fmla="*/ 3499769 h 4852768"/>
              <a:gd name="connsiteX1160" fmla="*/ 1556198 w 4943516"/>
              <a:gd name="connsiteY1160" fmla="*/ 3277562 h 4852768"/>
              <a:gd name="connsiteX1161" fmla="*/ 1349792 w 4943516"/>
              <a:gd name="connsiteY1161" fmla="*/ 2975994 h 4852768"/>
              <a:gd name="connsiteX1162" fmla="*/ 1292602 w 4943516"/>
              <a:gd name="connsiteY1162" fmla="*/ 2833726 h 4852768"/>
              <a:gd name="connsiteX1163" fmla="*/ 1246682 w 4943516"/>
              <a:gd name="connsiteY1163" fmla="*/ 2635312 h 4852768"/>
              <a:gd name="connsiteX1164" fmla="*/ 1234268 w 4943516"/>
              <a:gd name="connsiteY1164" fmla="*/ 2454850 h 4852768"/>
              <a:gd name="connsiteX1165" fmla="*/ 1256868 w 4943516"/>
              <a:gd name="connsiteY1165" fmla="*/ 2298521 h 4852768"/>
              <a:gd name="connsiteX1166" fmla="*/ 1259937 w 4943516"/>
              <a:gd name="connsiteY1166" fmla="*/ 2340288 h 4852768"/>
              <a:gd name="connsiteX1167" fmla="*/ 1265145 w 4943516"/>
              <a:gd name="connsiteY1167" fmla="*/ 2559693 h 4852768"/>
              <a:gd name="connsiteX1168" fmla="*/ 1303077 w 4943516"/>
              <a:gd name="connsiteY1168" fmla="*/ 2779254 h 4852768"/>
              <a:gd name="connsiteX1169" fmla="*/ 1446743 w 4943516"/>
              <a:gd name="connsiteY1169" fmla="*/ 3091357 h 4852768"/>
              <a:gd name="connsiteX1170" fmla="*/ 1666092 w 4943516"/>
              <a:gd name="connsiteY1170" fmla="*/ 3337574 h 4852768"/>
              <a:gd name="connsiteX1171" fmla="*/ 1940283 w 4943516"/>
              <a:gd name="connsiteY1171" fmla="*/ 3511428 h 4852768"/>
              <a:gd name="connsiteX1172" fmla="*/ 2059820 w 4943516"/>
              <a:gd name="connsiteY1172" fmla="*/ 3556899 h 4852768"/>
              <a:gd name="connsiteX1173" fmla="*/ 2113411 w 4943516"/>
              <a:gd name="connsiteY1173" fmla="*/ 3558900 h 4852768"/>
              <a:gd name="connsiteX1174" fmla="*/ 2119148 w 4943516"/>
              <a:gd name="connsiteY1174" fmla="*/ 3561920 h 4852768"/>
              <a:gd name="connsiteX1175" fmla="*/ 2081515 w 4943516"/>
              <a:gd name="connsiteY1175" fmla="*/ 3560942 h 4852768"/>
              <a:gd name="connsiteX1176" fmla="*/ 2070954 w 4943516"/>
              <a:gd name="connsiteY1176" fmla="*/ 3561135 h 4852768"/>
              <a:gd name="connsiteX1177" fmla="*/ 2084692 w 4943516"/>
              <a:gd name="connsiteY1177" fmla="*/ 3566361 h 4852768"/>
              <a:gd name="connsiteX1178" fmla="*/ 2152779 w 4943516"/>
              <a:gd name="connsiteY1178" fmla="*/ 3565891 h 4852768"/>
              <a:gd name="connsiteX1179" fmla="*/ 2259153 w 4943516"/>
              <a:gd name="connsiteY1179" fmla="*/ 3570835 h 4852768"/>
              <a:gd name="connsiteX1180" fmla="*/ 2529097 w 4943516"/>
              <a:gd name="connsiteY1180" fmla="*/ 3553119 h 4852768"/>
              <a:gd name="connsiteX1181" fmla="*/ 2569686 w 4943516"/>
              <a:gd name="connsiteY1181" fmla="*/ 3545473 h 4852768"/>
              <a:gd name="connsiteX1182" fmla="*/ 2580753 w 4943516"/>
              <a:gd name="connsiteY1182" fmla="*/ 3545850 h 4852768"/>
              <a:gd name="connsiteX1183" fmla="*/ 2579845 w 4943516"/>
              <a:gd name="connsiteY1183" fmla="*/ 3547782 h 4852768"/>
              <a:gd name="connsiteX1184" fmla="*/ 2565477 w 4943516"/>
              <a:gd name="connsiteY1184" fmla="*/ 3551092 h 4852768"/>
              <a:gd name="connsiteX1185" fmla="*/ 2579563 w 4943516"/>
              <a:gd name="connsiteY1185" fmla="*/ 3550214 h 4852768"/>
              <a:gd name="connsiteX1186" fmla="*/ 2579561 w 4943516"/>
              <a:gd name="connsiteY1186" fmla="*/ 3550225 h 4852768"/>
              <a:gd name="connsiteX1187" fmla="*/ 2579673 w 4943516"/>
              <a:gd name="connsiteY1187" fmla="*/ 3550207 h 4852768"/>
              <a:gd name="connsiteX1188" fmla="*/ 2607569 w 4943516"/>
              <a:gd name="connsiteY1188" fmla="*/ 3548468 h 4852768"/>
              <a:gd name="connsiteX1189" fmla="*/ 2590855 w 4943516"/>
              <a:gd name="connsiteY1189" fmla="*/ 3548438 h 4852768"/>
              <a:gd name="connsiteX1190" fmla="*/ 2579673 w 4943516"/>
              <a:gd name="connsiteY1190" fmla="*/ 3550207 h 4852768"/>
              <a:gd name="connsiteX1191" fmla="*/ 2579563 w 4943516"/>
              <a:gd name="connsiteY1191" fmla="*/ 3550214 h 4852768"/>
              <a:gd name="connsiteX1192" fmla="*/ 2579845 w 4943516"/>
              <a:gd name="connsiteY1192" fmla="*/ 3547782 h 4852768"/>
              <a:gd name="connsiteX1193" fmla="*/ 2616445 w 4943516"/>
              <a:gd name="connsiteY1193" fmla="*/ 3547180 h 4852768"/>
              <a:gd name="connsiteX1194" fmla="*/ 2608602 w 4943516"/>
              <a:gd name="connsiteY1194" fmla="*/ 3550049 h 4852768"/>
              <a:gd name="connsiteX1195" fmla="*/ 2605178 w 4943516"/>
              <a:gd name="connsiteY1195" fmla="*/ 3556801 h 4852768"/>
              <a:gd name="connsiteX1196" fmla="*/ 2575740 w 4943516"/>
              <a:gd name="connsiteY1196" fmla="*/ 3562125 h 4852768"/>
              <a:gd name="connsiteX1197" fmla="*/ 2380444 w 4943516"/>
              <a:gd name="connsiteY1197" fmla="*/ 3587092 h 4852768"/>
              <a:gd name="connsiteX1198" fmla="*/ 2173256 w 4943516"/>
              <a:gd name="connsiteY1198" fmla="*/ 3585229 h 4852768"/>
              <a:gd name="connsiteX1199" fmla="*/ 2166532 w 4943516"/>
              <a:gd name="connsiteY1199" fmla="*/ 3586333 h 4852768"/>
              <a:gd name="connsiteX1200" fmla="*/ 2165689 w 4943516"/>
              <a:gd name="connsiteY1200" fmla="*/ 3586612 h 4852768"/>
              <a:gd name="connsiteX1201" fmla="*/ 2192885 w 4943516"/>
              <a:gd name="connsiteY1201" fmla="*/ 3592927 h 4852768"/>
              <a:gd name="connsiteX1202" fmla="*/ 2233398 w 4943516"/>
              <a:gd name="connsiteY1202" fmla="*/ 3594204 h 4852768"/>
              <a:gd name="connsiteX1203" fmla="*/ 2274138 w 4943516"/>
              <a:gd name="connsiteY1203" fmla="*/ 3593762 h 4852768"/>
              <a:gd name="connsiteX1204" fmla="*/ 2388924 w 4943516"/>
              <a:gd name="connsiteY1204" fmla="*/ 3590953 h 4852768"/>
              <a:gd name="connsiteX1205" fmla="*/ 2590241 w 4943516"/>
              <a:gd name="connsiteY1205" fmla="*/ 3566564 h 4852768"/>
              <a:gd name="connsiteX1206" fmla="*/ 2617804 w 4943516"/>
              <a:gd name="connsiteY1206" fmla="*/ 3562089 h 4852768"/>
              <a:gd name="connsiteX1207" fmla="*/ 2621580 w 4943516"/>
              <a:gd name="connsiteY1207" fmla="*/ 3561744 h 4852768"/>
              <a:gd name="connsiteX1208" fmla="*/ 2631712 w 4943516"/>
              <a:gd name="connsiteY1208" fmla="*/ 3556106 h 4852768"/>
              <a:gd name="connsiteX1209" fmla="*/ 2680189 w 4943516"/>
              <a:gd name="connsiteY1209" fmla="*/ 3538373 h 4852768"/>
              <a:gd name="connsiteX1210" fmla="*/ 2676064 w 4943516"/>
              <a:gd name="connsiteY1210" fmla="*/ 3559304 h 4852768"/>
              <a:gd name="connsiteX1211" fmla="*/ 2640309 w 4943516"/>
              <a:gd name="connsiteY1211" fmla="*/ 3586405 h 4852768"/>
              <a:gd name="connsiteX1212" fmla="*/ 2794722 w 4943516"/>
              <a:gd name="connsiteY1212" fmla="*/ 3535334 h 4852768"/>
              <a:gd name="connsiteX1213" fmla="*/ 2863636 w 4943516"/>
              <a:gd name="connsiteY1213" fmla="*/ 3516113 h 4852768"/>
              <a:gd name="connsiteX1214" fmla="*/ 2913526 w 4943516"/>
              <a:gd name="connsiteY1214" fmla="*/ 3491622 h 4852768"/>
              <a:gd name="connsiteX1215" fmla="*/ 2849657 w 4943516"/>
              <a:gd name="connsiteY1215" fmla="*/ 3561406 h 4852768"/>
              <a:gd name="connsiteX1216" fmla="*/ 2742670 w 4943516"/>
              <a:gd name="connsiteY1216" fmla="*/ 3629177 h 4852768"/>
              <a:gd name="connsiteX1217" fmla="*/ 2726105 w 4943516"/>
              <a:gd name="connsiteY1217" fmla="*/ 3656161 h 4852768"/>
              <a:gd name="connsiteX1218" fmla="*/ 2684435 w 4943516"/>
              <a:gd name="connsiteY1218" fmla="*/ 3679574 h 4852768"/>
              <a:gd name="connsiteX1219" fmla="*/ 2680333 w 4943516"/>
              <a:gd name="connsiteY1219" fmla="*/ 3684919 h 4852768"/>
              <a:gd name="connsiteX1220" fmla="*/ 2681415 w 4943516"/>
              <a:gd name="connsiteY1220" fmla="*/ 3685061 h 4852768"/>
              <a:gd name="connsiteX1221" fmla="*/ 2696871 w 4943516"/>
              <a:gd name="connsiteY1221" fmla="*/ 3687911 h 4852768"/>
              <a:gd name="connsiteX1222" fmla="*/ 2694558 w 4943516"/>
              <a:gd name="connsiteY1222" fmla="*/ 3689220 h 4852768"/>
              <a:gd name="connsiteX1223" fmla="*/ 2693321 w 4943516"/>
              <a:gd name="connsiteY1223" fmla="*/ 3689633 h 4852768"/>
              <a:gd name="connsiteX1224" fmla="*/ 2682504 w 4943516"/>
              <a:gd name="connsiteY1224" fmla="*/ 3689189 h 4852768"/>
              <a:gd name="connsiteX1225" fmla="*/ 2674762 w 4943516"/>
              <a:gd name="connsiteY1225" fmla="*/ 3688021 h 4852768"/>
              <a:gd name="connsiteX1226" fmla="*/ 2587607 w 4943516"/>
              <a:gd name="connsiteY1226" fmla="*/ 3706142 h 4852768"/>
              <a:gd name="connsiteX1227" fmla="*/ 2591684 w 4943516"/>
              <a:gd name="connsiteY1227" fmla="*/ 3707892 h 4852768"/>
              <a:gd name="connsiteX1228" fmla="*/ 2583415 w 4943516"/>
              <a:gd name="connsiteY1228" fmla="*/ 3719559 h 4852768"/>
              <a:gd name="connsiteX1229" fmla="*/ 2577986 w 4943516"/>
              <a:gd name="connsiteY1229" fmla="*/ 3721029 h 4852768"/>
              <a:gd name="connsiteX1230" fmla="*/ 2590526 w 4943516"/>
              <a:gd name="connsiteY1230" fmla="*/ 3727059 h 4852768"/>
              <a:gd name="connsiteX1231" fmla="*/ 2612415 w 4943516"/>
              <a:gd name="connsiteY1231" fmla="*/ 3730554 h 4852768"/>
              <a:gd name="connsiteX1232" fmla="*/ 2615317 w 4943516"/>
              <a:gd name="connsiteY1232" fmla="*/ 3730848 h 4852768"/>
              <a:gd name="connsiteX1233" fmla="*/ 2538488 w 4943516"/>
              <a:gd name="connsiteY1233" fmla="*/ 3742560 h 4852768"/>
              <a:gd name="connsiteX1234" fmla="*/ 2535740 w 4943516"/>
              <a:gd name="connsiteY1234" fmla="*/ 3746989 h 4852768"/>
              <a:gd name="connsiteX1235" fmla="*/ 2598815 w 4943516"/>
              <a:gd name="connsiteY1235" fmla="*/ 3740366 h 4852768"/>
              <a:gd name="connsiteX1236" fmla="*/ 2573550 w 4943516"/>
              <a:gd name="connsiteY1236" fmla="*/ 3746530 h 4852768"/>
              <a:gd name="connsiteX1237" fmla="*/ 2554565 w 4943516"/>
              <a:gd name="connsiteY1237" fmla="*/ 3749431 h 4852768"/>
              <a:gd name="connsiteX1238" fmla="*/ 2551356 w 4943516"/>
              <a:gd name="connsiteY1238" fmla="*/ 3749359 h 4852768"/>
              <a:gd name="connsiteX1239" fmla="*/ 2537805 w 4943516"/>
              <a:gd name="connsiteY1239" fmla="*/ 3750208 h 4852768"/>
              <a:gd name="connsiteX1240" fmla="*/ 2539327 w 4943516"/>
              <a:gd name="connsiteY1240" fmla="*/ 3751741 h 4852768"/>
              <a:gd name="connsiteX1241" fmla="*/ 2523032 w 4943516"/>
              <a:gd name="connsiteY1241" fmla="*/ 3754196 h 4852768"/>
              <a:gd name="connsiteX1242" fmla="*/ 2497670 w 4943516"/>
              <a:gd name="connsiteY1242" fmla="*/ 3760211 h 4852768"/>
              <a:gd name="connsiteX1243" fmla="*/ 2513579 w 4943516"/>
              <a:gd name="connsiteY1243" fmla="*/ 3758470 h 4852768"/>
              <a:gd name="connsiteX1244" fmla="*/ 2546682 w 4943516"/>
              <a:gd name="connsiteY1244" fmla="*/ 3754845 h 4852768"/>
              <a:gd name="connsiteX1245" fmla="*/ 2549078 w 4943516"/>
              <a:gd name="connsiteY1245" fmla="*/ 3755650 h 4852768"/>
              <a:gd name="connsiteX1246" fmla="*/ 2554547 w 4943516"/>
              <a:gd name="connsiteY1246" fmla="*/ 3757920 h 4852768"/>
              <a:gd name="connsiteX1247" fmla="*/ 2513959 w 4943516"/>
              <a:gd name="connsiteY1247" fmla="*/ 3759492 h 4852768"/>
              <a:gd name="connsiteX1248" fmla="*/ 2545964 w 4943516"/>
              <a:gd name="connsiteY1248" fmla="*/ 3762509 h 4852768"/>
              <a:gd name="connsiteX1249" fmla="*/ 2572644 w 4943516"/>
              <a:gd name="connsiteY1249" fmla="*/ 3764187 h 4852768"/>
              <a:gd name="connsiteX1250" fmla="*/ 2575401 w 4943516"/>
              <a:gd name="connsiteY1250" fmla="*/ 3764881 h 4852768"/>
              <a:gd name="connsiteX1251" fmla="*/ 2649424 w 4943516"/>
              <a:gd name="connsiteY1251" fmla="*/ 3740704 h 4852768"/>
              <a:gd name="connsiteX1252" fmla="*/ 2723220 w 4943516"/>
              <a:gd name="connsiteY1252" fmla="*/ 3710476 h 4852768"/>
              <a:gd name="connsiteX1253" fmla="*/ 2806497 w 4943516"/>
              <a:gd name="connsiteY1253" fmla="*/ 3684748 h 4852768"/>
              <a:gd name="connsiteX1254" fmla="*/ 2805221 w 4943516"/>
              <a:gd name="connsiteY1254" fmla="*/ 3703274 h 4852768"/>
              <a:gd name="connsiteX1255" fmla="*/ 2743157 w 4943516"/>
              <a:gd name="connsiteY1255" fmla="*/ 3733261 h 4852768"/>
              <a:gd name="connsiteX1256" fmla="*/ 2721572 w 4943516"/>
              <a:gd name="connsiteY1256" fmla="*/ 3741643 h 4852768"/>
              <a:gd name="connsiteX1257" fmla="*/ 2729190 w 4943516"/>
              <a:gd name="connsiteY1257" fmla="*/ 3742416 h 4852768"/>
              <a:gd name="connsiteX1258" fmla="*/ 2736354 w 4943516"/>
              <a:gd name="connsiteY1258" fmla="*/ 3743367 h 4852768"/>
              <a:gd name="connsiteX1259" fmla="*/ 2731878 w 4943516"/>
              <a:gd name="connsiteY1259" fmla="*/ 3744416 h 4852768"/>
              <a:gd name="connsiteX1260" fmla="*/ 2719951 w 4943516"/>
              <a:gd name="connsiteY1260" fmla="*/ 3747438 h 4852768"/>
              <a:gd name="connsiteX1261" fmla="*/ 2720328 w 4943516"/>
              <a:gd name="connsiteY1261" fmla="*/ 3747846 h 4852768"/>
              <a:gd name="connsiteX1262" fmla="*/ 2708311 w 4943516"/>
              <a:gd name="connsiteY1262" fmla="*/ 3746792 h 4852768"/>
              <a:gd name="connsiteX1263" fmla="*/ 2615875 w 4943516"/>
              <a:gd name="connsiteY1263" fmla="*/ 3782688 h 4852768"/>
              <a:gd name="connsiteX1264" fmla="*/ 2611258 w 4943516"/>
              <a:gd name="connsiteY1264" fmla="*/ 3783929 h 4852768"/>
              <a:gd name="connsiteX1265" fmla="*/ 2611078 w 4943516"/>
              <a:gd name="connsiteY1265" fmla="*/ 3784639 h 4852768"/>
              <a:gd name="connsiteX1266" fmla="*/ 2608526 w 4943516"/>
              <a:gd name="connsiteY1266" fmla="*/ 3784663 h 4852768"/>
              <a:gd name="connsiteX1267" fmla="*/ 2550211 w 4943516"/>
              <a:gd name="connsiteY1267" fmla="*/ 3800332 h 4852768"/>
              <a:gd name="connsiteX1268" fmla="*/ 2550143 w 4943516"/>
              <a:gd name="connsiteY1268" fmla="*/ 3801343 h 4852768"/>
              <a:gd name="connsiteX1269" fmla="*/ 2587751 w 4943516"/>
              <a:gd name="connsiteY1269" fmla="*/ 3802465 h 4852768"/>
              <a:gd name="connsiteX1270" fmla="*/ 2596370 w 4943516"/>
              <a:gd name="connsiteY1270" fmla="*/ 3809556 h 4852768"/>
              <a:gd name="connsiteX1271" fmla="*/ 2633954 w 4943516"/>
              <a:gd name="connsiteY1271" fmla="*/ 3815963 h 4852768"/>
              <a:gd name="connsiteX1272" fmla="*/ 2657685 w 4943516"/>
              <a:gd name="connsiteY1272" fmla="*/ 3817973 h 4852768"/>
              <a:gd name="connsiteX1273" fmla="*/ 2706034 w 4943516"/>
              <a:gd name="connsiteY1273" fmla="*/ 3807883 h 4852768"/>
              <a:gd name="connsiteX1274" fmla="*/ 2847429 w 4943516"/>
              <a:gd name="connsiteY1274" fmla="*/ 3748244 h 4852768"/>
              <a:gd name="connsiteX1275" fmla="*/ 2930104 w 4943516"/>
              <a:gd name="connsiteY1275" fmla="*/ 3679867 h 4852768"/>
              <a:gd name="connsiteX1276" fmla="*/ 2981076 w 4943516"/>
              <a:gd name="connsiteY1276" fmla="*/ 3640857 h 4852768"/>
              <a:gd name="connsiteX1277" fmla="*/ 3040650 w 4943516"/>
              <a:gd name="connsiteY1277" fmla="*/ 3603880 h 4852768"/>
              <a:gd name="connsiteX1278" fmla="*/ 3003924 w 4943516"/>
              <a:gd name="connsiteY1278" fmla="*/ 3657508 h 4852768"/>
              <a:gd name="connsiteX1279" fmla="*/ 2935447 w 4943516"/>
              <a:gd name="connsiteY1279" fmla="*/ 3724765 h 4852768"/>
              <a:gd name="connsiteX1280" fmla="*/ 2859558 w 4943516"/>
              <a:gd name="connsiteY1280" fmla="*/ 3767322 h 4852768"/>
              <a:gd name="connsiteX1281" fmla="*/ 2977194 w 4943516"/>
              <a:gd name="connsiteY1281" fmla="*/ 3713831 h 4852768"/>
              <a:gd name="connsiteX1282" fmla="*/ 3091905 w 4943516"/>
              <a:gd name="connsiteY1282" fmla="*/ 3645628 h 4852768"/>
              <a:gd name="connsiteX1283" fmla="*/ 3183998 w 4943516"/>
              <a:gd name="connsiteY1283" fmla="*/ 3545168 h 4852768"/>
              <a:gd name="connsiteX1284" fmla="*/ 3233972 w 4943516"/>
              <a:gd name="connsiteY1284" fmla="*/ 3484503 h 4852768"/>
              <a:gd name="connsiteX1285" fmla="*/ 3289226 w 4943516"/>
              <a:gd name="connsiteY1285" fmla="*/ 3432151 h 4852768"/>
              <a:gd name="connsiteX1286" fmla="*/ 3270941 w 4943516"/>
              <a:gd name="connsiteY1286" fmla="*/ 3482916 h 4852768"/>
              <a:gd name="connsiteX1287" fmla="*/ 3227406 w 4943516"/>
              <a:gd name="connsiteY1287" fmla="*/ 3554493 h 4852768"/>
              <a:gd name="connsiteX1288" fmla="*/ 3436343 w 4943516"/>
              <a:gd name="connsiteY1288" fmla="*/ 3363292 h 4852768"/>
              <a:gd name="connsiteX1289" fmla="*/ 3448565 w 4943516"/>
              <a:gd name="connsiteY1289" fmla="*/ 3349220 h 4852768"/>
              <a:gd name="connsiteX1290" fmla="*/ 3448126 w 4943516"/>
              <a:gd name="connsiteY1290" fmla="*/ 3350137 h 4852768"/>
              <a:gd name="connsiteX1291" fmla="*/ 3430773 w 4943516"/>
              <a:gd name="connsiteY1291" fmla="*/ 3380299 h 4852768"/>
              <a:gd name="connsiteX1292" fmla="*/ 3428799 w 4943516"/>
              <a:gd name="connsiteY1292" fmla="*/ 3383810 h 4852768"/>
              <a:gd name="connsiteX1293" fmla="*/ 3503094 w 4943516"/>
              <a:gd name="connsiteY1293" fmla="*/ 3306366 h 4852768"/>
              <a:gd name="connsiteX1294" fmla="*/ 3510279 w 4943516"/>
              <a:gd name="connsiteY1294" fmla="*/ 3306783 h 4852768"/>
              <a:gd name="connsiteX1295" fmla="*/ 3452664 w 4943516"/>
              <a:gd name="connsiteY1295" fmla="*/ 3372743 h 4852768"/>
              <a:gd name="connsiteX1296" fmla="*/ 3479707 w 4943516"/>
              <a:gd name="connsiteY1296" fmla="*/ 3349113 h 4852768"/>
              <a:gd name="connsiteX1297" fmla="*/ 3498074 w 4943516"/>
              <a:gd name="connsiteY1297" fmla="*/ 3329982 h 4852768"/>
              <a:gd name="connsiteX1298" fmla="*/ 3500543 w 4943516"/>
              <a:gd name="connsiteY1298" fmla="*/ 3326300 h 4852768"/>
              <a:gd name="connsiteX1299" fmla="*/ 3512274 w 4943516"/>
              <a:gd name="connsiteY1299" fmla="*/ 3311674 h 4852768"/>
              <a:gd name="connsiteX1300" fmla="*/ 3512795 w 4943516"/>
              <a:gd name="connsiteY1300" fmla="*/ 3314610 h 4852768"/>
              <a:gd name="connsiteX1301" fmla="*/ 3528520 w 4943516"/>
              <a:gd name="connsiteY1301" fmla="*/ 3298162 h 4852768"/>
              <a:gd name="connsiteX1302" fmla="*/ 3555471 w 4943516"/>
              <a:gd name="connsiteY1302" fmla="*/ 3274306 h 4852768"/>
              <a:gd name="connsiteX1303" fmla="*/ 3540860 w 4943516"/>
              <a:gd name="connsiteY1303" fmla="*/ 3290885 h 4852768"/>
              <a:gd name="connsiteX1304" fmla="*/ 3510453 w 4943516"/>
              <a:gd name="connsiteY1304" fmla="*/ 3325383 h 4852768"/>
              <a:gd name="connsiteX1305" fmla="*/ 3509457 w 4943516"/>
              <a:gd name="connsiteY1305" fmla="*/ 3328728 h 4852768"/>
              <a:gd name="connsiteX1306" fmla="*/ 3507674 w 4943516"/>
              <a:gd name="connsiteY1306" fmla="*/ 3336709 h 4852768"/>
              <a:gd name="connsiteX1307" fmla="*/ 3541711 w 4943516"/>
              <a:gd name="connsiteY1307" fmla="*/ 3292126 h 4852768"/>
              <a:gd name="connsiteX1308" fmla="*/ 3519678 w 4943516"/>
              <a:gd name="connsiteY1308" fmla="*/ 3330664 h 4852768"/>
              <a:gd name="connsiteX1309" fmla="*/ 3497645 w 4943516"/>
              <a:gd name="connsiteY1309" fmla="*/ 3369201 h 4852768"/>
              <a:gd name="connsiteX1310" fmla="*/ 3523925 w 4943516"/>
              <a:gd name="connsiteY1310" fmla="*/ 3351305 h 4852768"/>
              <a:gd name="connsiteX1311" fmla="*/ 3501575 w 4943516"/>
              <a:gd name="connsiteY1311" fmla="*/ 3399167 h 4852768"/>
              <a:gd name="connsiteX1312" fmla="*/ 3499632 w 4943516"/>
              <a:gd name="connsiteY1312" fmla="*/ 3403286 h 4852768"/>
              <a:gd name="connsiteX1313" fmla="*/ 3497722 w 4943516"/>
              <a:gd name="connsiteY1313" fmla="*/ 3406065 h 4852768"/>
              <a:gd name="connsiteX1314" fmla="*/ 3498935 w 4943516"/>
              <a:gd name="connsiteY1314" fmla="*/ 3404764 h 4852768"/>
              <a:gd name="connsiteX1315" fmla="*/ 3495139 w 4943516"/>
              <a:gd name="connsiteY1315" fmla="*/ 3412813 h 4852768"/>
              <a:gd name="connsiteX1316" fmla="*/ 3500443 w 4943516"/>
              <a:gd name="connsiteY1316" fmla="*/ 3411292 h 4852768"/>
              <a:gd name="connsiteX1317" fmla="*/ 3515521 w 4943516"/>
              <a:gd name="connsiteY1317" fmla="*/ 3386969 h 4852768"/>
              <a:gd name="connsiteX1318" fmla="*/ 3548911 w 4943516"/>
              <a:gd name="connsiteY1318" fmla="*/ 3351144 h 4852768"/>
              <a:gd name="connsiteX1319" fmla="*/ 3554220 w 4943516"/>
              <a:gd name="connsiteY1319" fmla="*/ 3343969 h 4852768"/>
              <a:gd name="connsiteX1320" fmla="*/ 3549371 w 4943516"/>
              <a:gd name="connsiteY1320" fmla="*/ 3355000 h 4852768"/>
              <a:gd name="connsiteX1321" fmla="*/ 3560205 w 4943516"/>
              <a:gd name="connsiteY1321" fmla="*/ 3366253 h 4852768"/>
              <a:gd name="connsiteX1322" fmla="*/ 3531580 w 4943516"/>
              <a:gd name="connsiteY1322" fmla="*/ 3409611 h 4852768"/>
              <a:gd name="connsiteX1323" fmla="*/ 3532735 w 4943516"/>
              <a:gd name="connsiteY1323" fmla="*/ 3424980 h 4852768"/>
              <a:gd name="connsiteX1324" fmla="*/ 3510095 w 4943516"/>
              <a:gd name="connsiteY1324" fmla="*/ 3472512 h 4852768"/>
              <a:gd name="connsiteX1325" fmla="*/ 3456888 w 4943516"/>
              <a:gd name="connsiteY1325" fmla="*/ 3568933 h 4852768"/>
              <a:gd name="connsiteX1326" fmla="*/ 3447867 w 4943516"/>
              <a:gd name="connsiteY1326" fmla="*/ 3582241 h 4852768"/>
              <a:gd name="connsiteX1327" fmla="*/ 3377664 w 4943516"/>
              <a:gd name="connsiteY1327" fmla="*/ 3650401 h 4852768"/>
              <a:gd name="connsiteX1328" fmla="*/ 3072691 w 4943516"/>
              <a:gd name="connsiteY1328" fmla="*/ 3872573 h 4852768"/>
              <a:gd name="connsiteX1329" fmla="*/ 3315867 w 4943516"/>
              <a:gd name="connsiteY1329" fmla="*/ 3740300 h 4852768"/>
              <a:gd name="connsiteX1330" fmla="*/ 3425368 w 4943516"/>
              <a:gd name="connsiteY1330" fmla="*/ 3667234 h 4852768"/>
              <a:gd name="connsiteX1331" fmla="*/ 3495060 w 4943516"/>
              <a:gd name="connsiteY1331" fmla="*/ 3625492 h 4852768"/>
              <a:gd name="connsiteX1332" fmla="*/ 3481937 w 4943516"/>
              <a:gd name="connsiteY1332" fmla="*/ 3665384 h 4852768"/>
              <a:gd name="connsiteX1333" fmla="*/ 3471124 w 4943516"/>
              <a:gd name="connsiteY1333" fmla="*/ 3696806 h 4852768"/>
              <a:gd name="connsiteX1334" fmla="*/ 3477643 w 4943516"/>
              <a:gd name="connsiteY1334" fmla="*/ 3696438 h 4852768"/>
              <a:gd name="connsiteX1335" fmla="*/ 3473216 w 4943516"/>
              <a:gd name="connsiteY1335" fmla="*/ 3700949 h 4852768"/>
              <a:gd name="connsiteX1336" fmla="*/ 3465667 w 4943516"/>
              <a:gd name="connsiteY1336" fmla="*/ 3709310 h 4852768"/>
              <a:gd name="connsiteX1337" fmla="*/ 3449727 w 4943516"/>
              <a:gd name="connsiteY1337" fmla="*/ 3743400 h 4852768"/>
              <a:gd name="connsiteX1338" fmla="*/ 3452611 w 4943516"/>
              <a:gd name="connsiteY1338" fmla="*/ 3744256 h 4852768"/>
              <a:gd name="connsiteX1339" fmla="*/ 3449493 w 4943516"/>
              <a:gd name="connsiteY1339" fmla="*/ 3747111 h 4852768"/>
              <a:gd name="connsiteX1340" fmla="*/ 3444594 w 4943516"/>
              <a:gd name="connsiteY1340" fmla="*/ 3754378 h 4852768"/>
              <a:gd name="connsiteX1341" fmla="*/ 3432680 w 4943516"/>
              <a:gd name="connsiteY1341" fmla="*/ 3779856 h 4852768"/>
              <a:gd name="connsiteX1342" fmla="*/ 3439767 w 4943516"/>
              <a:gd name="connsiteY1342" fmla="*/ 3772758 h 4852768"/>
              <a:gd name="connsiteX1343" fmla="*/ 3444841 w 4943516"/>
              <a:gd name="connsiteY1343" fmla="*/ 3777584 h 4852768"/>
              <a:gd name="connsiteX1344" fmla="*/ 3460121 w 4943516"/>
              <a:gd name="connsiteY1344" fmla="*/ 3753049 h 4852768"/>
              <a:gd name="connsiteX1345" fmla="*/ 3448227 w 4943516"/>
              <a:gd name="connsiteY1345" fmla="*/ 3780517 h 4852768"/>
              <a:gd name="connsiteX1346" fmla="*/ 3460088 w 4943516"/>
              <a:gd name="connsiteY1346" fmla="*/ 3770291 h 4852768"/>
              <a:gd name="connsiteX1347" fmla="*/ 3465400 w 4943516"/>
              <a:gd name="connsiteY1347" fmla="*/ 3766237 h 4852768"/>
              <a:gd name="connsiteX1348" fmla="*/ 3508832 w 4943516"/>
              <a:gd name="connsiteY1348" fmla="*/ 3681996 h 4852768"/>
              <a:gd name="connsiteX1349" fmla="*/ 3510649 w 4943516"/>
              <a:gd name="connsiteY1349" fmla="*/ 3678870 h 4852768"/>
              <a:gd name="connsiteX1350" fmla="*/ 3529615 w 4943516"/>
              <a:gd name="connsiteY1350" fmla="*/ 3664273 h 4852768"/>
              <a:gd name="connsiteX1351" fmla="*/ 3544870 w 4943516"/>
              <a:gd name="connsiteY1351" fmla="*/ 3650950 h 4852768"/>
              <a:gd name="connsiteX1352" fmla="*/ 3542852 w 4943516"/>
              <a:gd name="connsiteY1352" fmla="*/ 3654613 h 4852768"/>
              <a:gd name="connsiteX1353" fmla="*/ 3537643 w 4943516"/>
              <a:gd name="connsiteY1353" fmla="*/ 3667795 h 4852768"/>
              <a:gd name="connsiteX1354" fmla="*/ 3540459 w 4943516"/>
              <a:gd name="connsiteY1354" fmla="*/ 3681787 h 4852768"/>
              <a:gd name="connsiteX1355" fmla="*/ 3538926 w 4943516"/>
              <a:gd name="connsiteY1355" fmla="*/ 3685346 h 4852768"/>
              <a:gd name="connsiteX1356" fmla="*/ 3536827 w 4943516"/>
              <a:gd name="connsiteY1356" fmla="*/ 3688092 h 4852768"/>
              <a:gd name="connsiteX1357" fmla="*/ 3537561 w 4943516"/>
              <a:gd name="connsiteY1357" fmla="*/ 3686193 h 4852768"/>
              <a:gd name="connsiteX1358" fmla="*/ 3538330 w 4943516"/>
              <a:gd name="connsiteY1358" fmla="*/ 3683717 h 4852768"/>
              <a:gd name="connsiteX1359" fmla="*/ 3534155 w 4943516"/>
              <a:gd name="connsiteY1359" fmla="*/ 3691592 h 4852768"/>
              <a:gd name="connsiteX1360" fmla="*/ 3531042 w 4943516"/>
              <a:gd name="connsiteY1360" fmla="*/ 3709851 h 4852768"/>
              <a:gd name="connsiteX1361" fmla="*/ 3562216 w 4943516"/>
              <a:gd name="connsiteY1361" fmla="*/ 3651970 h 4852768"/>
              <a:gd name="connsiteX1362" fmla="*/ 3574218 w 4943516"/>
              <a:gd name="connsiteY1362" fmla="*/ 3645924 h 4852768"/>
              <a:gd name="connsiteX1363" fmla="*/ 3608535 w 4943516"/>
              <a:gd name="connsiteY1363" fmla="*/ 3597190 h 4852768"/>
              <a:gd name="connsiteX1364" fmla="*/ 3611027 w 4943516"/>
              <a:gd name="connsiteY1364" fmla="*/ 3592704 h 4852768"/>
              <a:gd name="connsiteX1365" fmla="*/ 3612188 w 4943516"/>
              <a:gd name="connsiteY1365" fmla="*/ 3591701 h 4852768"/>
              <a:gd name="connsiteX1366" fmla="*/ 3633389 w 4943516"/>
              <a:gd name="connsiteY1366" fmla="*/ 3576850 h 4852768"/>
              <a:gd name="connsiteX1367" fmla="*/ 3645607 w 4943516"/>
              <a:gd name="connsiteY1367" fmla="*/ 3574074 h 4852768"/>
              <a:gd name="connsiteX1368" fmla="*/ 3636846 w 4943516"/>
              <a:gd name="connsiteY1368" fmla="*/ 3590680 h 4852768"/>
              <a:gd name="connsiteX1369" fmla="*/ 3629382 w 4943516"/>
              <a:gd name="connsiteY1369" fmla="*/ 3604051 h 4852768"/>
              <a:gd name="connsiteX1370" fmla="*/ 3604796 w 4943516"/>
              <a:gd name="connsiteY1370" fmla="*/ 3652546 h 4852768"/>
              <a:gd name="connsiteX1371" fmla="*/ 3599969 w 4943516"/>
              <a:gd name="connsiteY1371" fmla="*/ 3662174 h 4852768"/>
              <a:gd name="connsiteX1372" fmla="*/ 3598546 w 4943516"/>
              <a:gd name="connsiteY1372" fmla="*/ 3664058 h 4852768"/>
              <a:gd name="connsiteX1373" fmla="*/ 3561115 w 4943516"/>
              <a:gd name="connsiteY1373" fmla="*/ 3708768 h 4852768"/>
              <a:gd name="connsiteX1374" fmla="*/ 3562391 w 4943516"/>
              <a:gd name="connsiteY1374" fmla="*/ 3730555 h 4852768"/>
              <a:gd name="connsiteX1375" fmla="*/ 3378231 w 4943516"/>
              <a:gd name="connsiteY1375" fmla="*/ 3892542 h 4852768"/>
              <a:gd name="connsiteX1376" fmla="*/ 3426402 w 4943516"/>
              <a:gd name="connsiteY1376" fmla="*/ 3871675 h 4852768"/>
              <a:gd name="connsiteX1377" fmla="*/ 3458186 w 4943516"/>
              <a:gd name="connsiteY1377" fmla="*/ 3873094 h 4852768"/>
              <a:gd name="connsiteX1378" fmla="*/ 3380445 w 4943516"/>
              <a:gd name="connsiteY1378" fmla="*/ 3939711 h 4852768"/>
              <a:gd name="connsiteX1379" fmla="*/ 3254907 w 4943516"/>
              <a:gd name="connsiteY1379" fmla="*/ 4018493 h 4852768"/>
              <a:gd name="connsiteX1380" fmla="*/ 3223039 w 4943516"/>
              <a:gd name="connsiteY1380" fmla="*/ 4053246 h 4852768"/>
              <a:gd name="connsiteX1381" fmla="*/ 3182701 w 4943516"/>
              <a:gd name="connsiteY1381" fmla="*/ 4085687 h 4852768"/>
              <a:gd name="connsiteX1382" fmla="*/ 3362246 w 4943516"/>
              <a:gd name="connsiteY1382" fmla="*/ 3994618 h 4852768"/>
              <a:gd name="connsiteX1383" fmla="*/ 3435622 w 4943516"/>
              <a:gd name="connsiteY1383" fmla="*/ 3977513 h 4852768"/>
              <a:gd name="connsiteX1384" fmla="*/ 3298751 w 4943516"/>
              <a:gd name="connsiteY1384" fmla="*/ 4075853 h 4852768"/>
              <a:gd name="connsiteX1385" fmla="*/ 3188603 w 4943516"/>
              <a:gd name="connsiteY1385" fmla="*/ 4134266 h 4852768"/>
              <a:gd name="connsiteX1386" fmla="*/ 3180991 w 4943516"/>
              <a:gd name="connsiteY1386" fmla="*/ 4137868 h 4852768"/>
              <a:gd name="connsiteX1387" fmla="*/ 3190807 w 4943516"/>
              <a:gd name="connsiteY1387" fmla="*/ 4138005 h 4852768"/>
              <a:gd name="connsiteX1388" fmla="*/ 3198220 w 4943516"/>
              <a:gd name="connsiteY1388" fmla="*/ 4138517 h 4852768"/>
              <a:gd name="connsiteX1389" fmla="*/ 3197816 w 4943516"/>
              <a:gd name="connsiteY1389" fmla="*/ 4138676 h 4852768"/>
              <a:gd name="connsiteX1390" fmla="*/ 3160428 w 4943516"/>
              <a:gd name="connsiteY1390" fmla="*/ 4149344 h 4852768"/>
              <a:gd name="connsiteX1391" fmla="*/ 3182834 w 4943516"/>
              <a:gd name="connsiteY1391" fmla="*/ 4146058 h 4852768"/>
              <a:gd name="connsiteX1392" fmla="*/ 3200810 w 4943516"/>
              <a:gd name="connsiteY1392" fmla="*/ 4141090 h 4852768"/>
              <a:gd name="connsiteX1393" fmla="*/ 3208756 w 4943516"/>
              <a:gd name="connsiteY1393" fmla="*/ 4139245 h 4852768"/>
              <a:gd name="connsiteX1394" fmla="*/ 3235943 w 4943516"/>
              <a:gd name="connsiteY1394" fmla="*/ 4141122 h 4852768"/>
              <a:gd name="connsiteX1395" fmla="*/ 3235473 w 4943516"/>
              <a:gd name="connsiteY1395" fmla="*/ 4143249 h 4852768"/>
              <a:gd name="connsiteX1396" fmla="*/ 3238376 w 4943516"/>
              <a:gd name="connsiteY1396" fmla="*/ 4142278 h 4852768"/>
              <a:gd name="connsiteX1397" fmla="*/ 3243469 w 4943516"/>
              <a:gd name="connsiteY1397" fmla="*/ 4141834 h 4852768"/>
              <a:gd name="connsiteX1398" fmla="*/ 3294689 w 4943516"/>
              <a:gd name="connsiteY1398" fmla="*/ 4114110 h 4852768"/>
              <a:gd name="connsiteX1399" fmla="*/ 3398353 w 4943516"/>
              <a:gd name="connsiteY1399" fmla="*/ 4051724 h 4852768"/>
              <a:gd name="connsiteX1400" fmla="*/ 3529317 w 4943516"/>
              <a:gd name="connsiteY1400" fmla="*/ 3981668 h 4852768"/>
              <a:gd name="connsiteX1401" fmla="*/ 3432379 w 4943516"/>
              <a:gd name="connsiteY1401" fmla="*/ 4081537 h 4852768"/>
              <a:gd name="connsiteX1402" fmla="*/ 3213844 w 4943516"/>
              <a:gd name="connsiteY1402" fmla="*/ 4210128 h 4852768"/>
              <a:gd name="connsiteX1403" fmla="*/ 3211804 w 4943516"/>
              <a:gd name="connsiteY1403" fmla="*/ 4211087 h 4852768"/>
              <a:gd name="connsiteX1404" fmla="*/ 3224539 w 4943516"/>
              <a:gd name="connsiteY1404" fmla="*/ 4211619 h 4852768"/>
              <a:gd name="connsiteX1405" fmla="*/ 3231242 w 4943516"/>
              <a:gd name="connsiteY1405" fmla="*/ 4211906 h 4852768"/>
              <a:gd name="connsiteX1406" fmla="*/ 3224752 w 4943516"/>
              <a:gd name="connsiteY1406" fmla="*/ 4215086 h 4852768"/>
              <a:gd name="connsiteX1407" fmla="*/ 3222607 w 4943516"/>
              <a:gd name="connsiteY1407" fmla="*/ 4216391 h 4852768"/>
              <a:gd name="connsiteX1408" fmla="*/ 3201722 w 4943516"/>
              <a:gd name="connsiteY1408" fmla="*/ 4216165 h 4852768"/>
              <a:gd name="connsiteX1409" fmla="*/ 3201067 w 4943516"/>
              <a:gd name="connsiteY1409" fmla="*/ 4216133 h 4852768"/>
              <a:gd name="connsiteX1410" fmla="*/ 3104203 w 4943516"/>
              <a:gd name="connsiteY1410" fmla="*/ 4261656 h 4852768"/>
              <a:gd name="connsiteX1411" fmla="*/ 3109888 w 4943516"/>
              <a:gd name="connsiteY1411" fmla="*/ 4262023 h 4852768"/>
              <a:gd name="connsiteX1412" fmla="*/ 3108216 w 4943516"/>
              <a:gd name="connsiteY1412" fmla="*/ 4262464 h 4852768"/>
              <a:gd name="connsiteX1413" fmla="*/ 3094366 w 4943516"/>
              <a:gd name="connsiteY1413" fmla="*/ 4266179 h 4852768"/>
              <a:gd name="connsiteX1414" fmla="*/ 3093261 w 4943516"/>
              <a:gd name="connsiteY1414" fmla="*/ 4266175 h 4852768"/>
              <a:gd name="connsiteX1415" fmla="*/ 3050233 w 4943516"/>
              <a:gd name="connsiteY1415" fmla="*/ 4283794 h 4852768"/>
              <a:gd name="connsiteX1416" fmla="*/ 3068144 w 4943516"/>
              <a:gd name="connsiteY1416" fmla="*/ 4280212 h 4852768"/>
              <a:gd name="connsiteX1417" fmla="*/ 3067277 w 4943516"/>
              <a:gd name="connsiteY1417" fmla="*/ 4285269 h 4852768"/>
              <a:gd name="connsiteX1418" fmla="*/ 3061032 w 4943516"/>
              <a:gd name="connsiteY1418" fmla="*/ 4287457 h 4852768"/>
              <a:gd name="connsiteX1419" fmla="*/ 3061875 w 4943516"/>
              <a:gd name="connsiteY1419" fmla="*/ 4287496 h 4852768"/>
              <a:gd name="connsiteX1420" fmla="*/ 3113968 w 4943516"/>
              <a:gd name="connsiteY1420" fmla="*/ 4267950 h 4852768"/>
              <a:gd name="connsiteX1421" fmla="*/ 3236450 w 4943516"/>
              <a:gd name="connsiteY1421" fmla="*/ 4215049 h 4852768"/>
              <a:gd name="connsiteX1422" fmla="*/ 3482596 w 4943516"/>
              <a:gd name="connsiteY1422" fmla="*/ 4072914 h 4852768"/>
              <a:gd name="connsiteX1423" fmla="*/ 3653128 w 4943516"/>
              <a:gd name="connsiteY1423" fmla="*/ 3959802 h 4852768"/>
              <a:gd name="connsiteX1424" fmla="*/ 3635420 w 4943516"/>
              <a:gd name="connsiteY1424" fmla="*/ 4005033 h 4852768"/>
              <a:gd name="connsiteX1425" fmla="*/ 3318910 w 4943516"/>
              <a:gd name="connsiteY1425" fmla="*/ 4223438 h 4852768"/>
              <a:gd name="connsiteX1426" fmla="*/ 3166978 w 4943516"/>
              <a:gd name="connsiteY1426" fmla="*/ 4297889 h 4852768"/>
              <a:gd name="connsiteX1427" fmla="*/ 3195260 w 4943516"/>
              <a:gd name="connsiteY1427" fmla="*/ 4289674 h 4852768"/>
              <a:gd name="connsiteX1428" fmla="*/ 3216651 w 4943516"/>
              <a:gd name="connsiteY1428" fmla="*/ 4287220 h 4852768"/>
              <a:gd name="connsiteX1429" fmla="*/ 3210276 w 4943516"/>
              <a:gd name="connsiteY1429" fmla="*/ 4289319 h 4852768"/>
              <a:gd name="connsiteX1430" fmla="*/ 3200583 w 4943516"/>
              <a:gd name="connsiteY1430" fmla="*/ 4289699 h 4852768"/>
              <a:gd name="connsiteX1431" fmla="*/ 3192634 w 4943516"/>
              <a:gd name="connsiteY1431" fmla="*/ 4291020 h 4852768"/>
              <a:gd name="connsiteX1432" fmla="*/ 3195127 w 4943516"/>
              <a:gd name="connsiteY1432" fmla="*/ 4293534 h 4852768"/>
              <a:gd name="connsiteX1433" fmla="*/ 3192801 w 4943516"/>
              <a:gd name="connsiteY1433" fmla="*/ 4294128 h 4852768"/>
              <a:gd name="connsiteX1434" fmla="*/ 3171749 w 4943516"/>
              <a:gd name="connsiteY1434" fmla="*/ 4304038 h 4852768"/>
              <a:gd name="connsiteX1435" fmla="*/ 3204082 w 4943516"/>
              <a:gd name="connsiteY1435" fmla="*/ 4295066 h 4852768"/>
              <a:gd name="connsiteX1436" fmla="*/ 3206124 w 4943516"/>
              <a:gd name="connsiteY1436" fmla="*/ 4294561 h 4852768"/>
              <a:gd name="connsiteX1437" fmla="*/ 3206425 w 4943516"/>
              <a:gd name="connsiteY1437" fmla="*/ 4294586 h 4852768"/>
              <a:gd name="connsiteX1438" fmla="*/ 3213265 w 4943516"/>
              <a:gd name="connsiteY1438" fmla="*/ 4294454 h 4852768"/>
              <a:gd name="connsiteX1439" fmla="*/ 3167848 w 4943516"/>
              <a:gd name="connsiteY1439" fmla="*/ 4309061 h 4852768"/>
              <a:gd name="connsiteX1440" fmla="*/ 3096525 w 4943516"/>
              <a:gd name="connsiteY1440" fmla="*/ 4330213 h 4852768"/>
              <a:gd name="connsiteX1441" fmla="*/ 3087637 w 4943516"/>
              <a:gd name="connsiteY1441" fmla="*/ 4332199 h 4852768"/>
              <a:gd name="connsiteX1442" fmla="*/ 3097721 w 4943516"/>
              <a:gd name="connsiteY1442" fmla="*/ 4331675 h 4852768"/>
              <a:gd name="connsiteX1443" fmla="*/ 3227839 w 4943516"/>
              <a:gd name="connsiteY1443" fmla="*/ 4298403 h 4852768"/>
              <a:gd name="connsiteX1444" fmla="*/ 3088786 w 4943516"/>
              <a:gd name="connsiteY1444" fmla="*/ 4338989 h 4852768"/>
              <a:gd name="connsiteX1445" fmla="*/ 3077742 w 4943516"/>
              <a:gd name="connsiteY1445" fmla="*/ 4342690 h 4852768"/>
              <a:gd name="connsiteX1446" fmla="*/ 3076336 w 4943516"/>
              <a:gd name="connsiteY1446" fmla="*/ 4343479 h 4852768"/>
              <a:gd name="connsiteX1447" fmla="*/ 3076973 w 4943516"/>
              <a:gd name="connsiteY1447" fmla="*/ 4343464 h 4852768"/>
              <a:gd name="connsiteX1448" fmla="*/ 3079890 w 4943516"/>
              <a:gd name="connsiteY1448" fmla="*/ 4343447 h 4852768"/>
              <a:gd name="connsiteX1449" fmla="*/ 3073277 w 4943516"/>
              <a:gd name="connsiteY1449" fmla="*/ 4345194 h 4852768"/>
              <a:gd name="connsiteX1450" fmla="*/ 3072484 w 4943516"/>
              <a:gd name="connsiteY1450" fmla="*/ 4345640 h 4852768"/>
              <a:gd name="connsiteX1451" fmla="*/ 3071366 w 4943516"/>
              <a:gd name="connsiteY1451" fmla="*/ 4348365 h 4852768"/>
              <a:gd name="connsiteX1452" fmla="*/ 3092574 w 4943516"/>
              <a:gd name="connsiteY1452" fmla="*/ 4343618 h 4852768"/>
              <a:gd name="connsiteX1453" fmla="*/ 3155213 w 4943516"/>
              <a:gd name="connsiteY1453" fmla="*/ 4327338 h 4852768"/>
              <a:gd name="connsiteX1454" fmla="*/ 3102403 w 4943516"/>
              <a:gd name="connsiteY1454" fmla="*/ 4343507 h 4852768"/>
              <a:gd name="connsiteX1455" fmla="*/ 3061064 w 4943516"/>
              <a:gd name="connsiteY1455" fmla="*/ 4355200 h 4852768"/>
              <a:gd name="connsiteX1456" fmla="*/ 3064499 w 4943516"/>
              <a:gd name="connsiteY1456" fmla="*/ 4354673 h 4852768"/>
              <a:gd name="connsiteX1457" fmla="*/ 3040037 w 4943516"/>
              <a:gd name="connsiteY1457" fmla="*/ 4363501 h 4852768"/>
              <a:gd name="connsiteX1458" fmla="*/ 3036818 w 4943516"/>
              <a:gd name="connsiteY1458" fmla="*/ 4364354 h 4852768"/>
              <a:gd name="connsiteX1459" fmla="*/ 3082199 w 4943516"/>
              <a:gd name="connsiteY1459" fmla="*/ 4353610 h 4852768"/>
              <a:gd name="connsiteX1460" fmla="*/ 3243745 w 4943516"/>
              <a:gd name="connsiteY1460" fmla="*/ 4301186 h 4852768"/>
              <a:gd name="connsiteX1461" fmla="*/ 3602798 w 4943516"/>
              <a:gd name="connsiteY1461" fmla="*/ 4110488 h 4852768"/>
              <a:gd name="connsiteX1462" fmla="*/ 3720371 w 4943516"/>
              <a:gd name="connsiteY1462" fmla="*/ 4020412 h 4852768"/>
              <a:gd name="connsiteX1463" fmla="*/ 3803647 w 4943516"/>
              <a:gd name="connsiteY1463" fmla="*/ 3954371 h 4852768"/>
              <a:gd name="connsiteX1464" fmla="*/ 3805922 w 4943516"/>
              <a:gd name="connsiteY1464" fmla="*/ 3997813 h 4852768"/>
              <a:gd name="connsiteX1465" fmla="*/ 3877769 w 4943516"/>
              <a:gd name="connsiteY1465" fmla="*/ 3932619 h 4852768"/>
              <a:gd name="connsiteX1466" fmla="*/ 3865613 w 4943516"/>
              <a:gd name="connsiteY1466" fmla="*/ 3953411 h 4852768"/>
              <a:gd name="connsiteX1467" fmla="*/ 3845968 w 4943516"/>
              <a:gd name="connsiteY1467" fmla="*/ 3993437 h 4852768"/>
              <a:gd name="connsiteX1468" fmla="*/ 3841621 w 4943516"/>
              <a:gd name="connsiteY1468" fmla="*/ 4002730 h 4852768"/>
              <a:gd name="connsiteX1469" fmla="*/ 3842083 w 4943516"/>
              <a:gd name="connsiteY1469" fmla="*/ 4002350 h 4852768"/>
              <a:gd name="connsiteX1470" fmla="*/ 3880006 w 4943516"/>
              <a:gd name="connsiteY1470" fmla="*/ 3964343 h 4852768"/>
              <a:gd name="connsiteX1471" fmla="*/ 3861032 w 4943516"/>
              <a:gd name="connsiteY1471" fmla="*/ 3989199 h 4852768"/>
              <a:gd name="connsiteX1472" fmla="*/ 3842993 w 4943516"/>
              <a:gd name="connsiteY1472" fmla="*/ 4007581 h 4852768"/>
              <a:gd name="connsiteX1473" fmla="*/ 3835444 w 4943516"/>
              <a:gd name="connsiteY1473" fmla="*/ 4015941 h 4852768"/>
              <a:gd name="connsiteX1474" fmla="*/ 3819503 w 4943516"/>
              <a:gd name="connsiteY1474" fmla="*/ 4050032 h 4852768"/>
              <a:gd name="connsiteX1475" fmla="*/ 3822388 w 4943516"/>
              <a:gd name="connsiteY1475" fmla="*/ 4050888 h 4852768"/>
              <a:gd name="connsiteX1476" fmla="*/ 3819271 w 4943516"/>
              <a:gd name="connsiteY1476" fmla="*/ 4053744 h 4852768"/>
              <a:gd name="connsiteX1477" fmla="*/ 3814370 w 4943516"/>
              <a:gd name="connsiteY1477" fmla="*/ 4061010 h 4852768"/>
              <a:gd name="connsiteX1478" fmla="*/ 3802456 w 4943516"/>
              <a:gd name="connsiteY1478" fmla="*/ 4086488 h 4852768"/>
              <a:gd name="connsiteX1479" fmla="*/ 3809544 w 4943516"/>
              <a:gd name="connsiteY1479" fmla="*/ 4079390 h 4852768"/>
              <a:gd name="connsiteX1480" fmla="*/ 3810910 w 4943516"/>
              <a:gd name="connsiteY1480" fmla="*/ 4080688 h 4852768"/>
              <a:gd name="connsiteX1481" fmla="*/ 3727153 w 4943516"/>
              <a:gd name="connsiteY1481" fmla="*/ 4153651 h 4852768"/>
              <a:gd name="connsiteX1482" fmla="*/ 3411893 w 4943516"/>
              <a:gd name="connsiteY1482" fmla="*/ 4367320 h 4852768"/>
              <a:gd name="connsiteX1483" fmla="*/ 3296887 w 4943516"/>
              <a:gd name="connsiteY1483" fmla="*/ 4426764 h 4852768"/>
              <a:gd name="connsiteX1484" fmla="*/ 3180348 w 4943516"/>
              <a:gd name="connsiteY1484" fmla="*/ 4478591 h 4852768"/>
              <a:gd name="connsiteX1485" fmla="*/ 3191022 w 4943516"/>
              <a:gd name="connsiteY1485" fmla="*/ 4478980 h 4852768"/>
              <a:gd name="connsiteX1486" fmla="*/ 3255130 w 4943516"/>
              <a:gd name="connsiteY1486" fmla="*/ 4479872 h 4852768"/>
              <a:gd name="connsiteX1487" fmla="*/ 3262542 w 4943516"/>
              <a:gd name="connsiteY1487" fmla="*/ 4480383 h 4852768"/>
              <a:gd name="connsiteX1488" fmla="*/ 3262139 w 4943516"/>
              <a:gd name="connsiteY1488" fmla="*/ 4480542 h 4852768"/>
              <a:gd name="connsiteX1489" fmla="*/ 3224750 w 4943516"/>
              <a:gd name="connsiteY1489" fmla="*/ 4491210 h 4852768"/>
              <a:gd name="connsiteX1490" fmla="*/ 3247156 w 4943516"/>
              <a:gd name="connsiteY1490" fmla="*/ 4487925 h 4852768"/>
              <a:gd name="connsiteX1491" fmla="*/ 3265132 w 4943516"/>
              <a:gd name="connsiteY1491" fmla="*/ 4482956 h 4852768"/>
              <a:gd name="connsiteX1492" fmla="*/ 3273078 w 4943516"/>
              <a:gd name="connsiteY1492" fmla="*/ 4481111 h 4852768"/>
              <a:gd name="connsiteX1493" fmla="*/ 3289138 w 4943516"/>
              <a:gd name="connsiteY1493" fmla="*/ 4482220 h 4852768"/>
              <a:gd name="connsiteX1494" fmla="*/ 3368038 w 4943516"/>
              <a:gd name="connsiteY1494" fmla="*/ 4447566 h 4852768"/>
              <a:gd name="connsiteX1495" fmla="*/ 3481408 w 4943516"/>
              <a:gd name="connsiteY1495" fmla="*/ 4390746 h 4852768"/>
              <a:gd name="connsiteX1496" fmla="*/ 3864846 w 4943516"/>
              <a:gd name="connsiteY1496" fmla="*/ 4137147 h 4852768"/>
              <a:gd name="connsiteX1497" fmla="*/ 4008272 w 4943516"/>
              <a:gd name="connsiteY1497" fmla="*/ 4028595 h 4852768"/>
              <a:gd name="connsiteX1498" fmla="*/ 3902371 w 4943516"/>
              <a:gd name="connsiteY1498" fmla="*/ 4162471 h 4852768"/>
              <a:gd name="connsiteX1499" fmla="*/ 3787504 w 4943516"/>
              <a:gd name="connsiteY1499" fmla="*/ 4263397 h 4852768"/>
              <a:gd name="connsiteX1500" fmla="*/ 3685749 w 4943516"/>
              <a:gd name="connsiteY1500" fmla="*/ 4343899 h 4852768"/>
              <a:gd name="connsiteX1501" fmla="*/ 3829890 w 4943516"/>
              <a:gd name="connsiteY1501" fmla="*/ 4243201 h 4852768"/>
              <a:gd name="connsiteX1502" fmla="*/ 4006483 w 4943516"/>
              <a:gd name="connsiteY1502" fmla="*/ 4089237 h 4852768"/>
              <a:gd name="connsiteX1503" fmla="*/ 4121919 w 4943516"/>
              <a:gd name="connsiteY1503" fmla="*/ 3974539 h 4852768"/>
              <a:gd name="connsiteX1504" fmla="*/ 4145622 w 4943516"/>
              <a:gd name="connsiteY1504" fmla="*/ 3950244 h 4852768"/>
              <a:gd name="connsiteX1505" fmla="*/ 4145170 w 4943516"/>
              <a:gd name="connsiteY1505" fmla="*/ 3951526 h 4852768"/>
              <a:gd name="connsiteX1506" fmla="*/ 4150671 w 4943516"/>
              <a:gd name="connsiteY1506" fmla="*/ 3947583 h 4852768"/>
              <a:gd name="connsiteX1507" fmla="*/ 4153681 w 4943516"/>
              <a:gd name="connsiteY1507" fmla="*/ 3942526 h 4852768"/>
              <a:gd name="connsiteX1508" fmla="*/ 4187470 w 4943516"/>
              <a:gd name="connsiteY1508" fmla="*/ 3911776 h 4852768"/>
              <a:gd name="connsiteX1509" fmla="*/ 4190209 w 4943516"/>
              <a:gd name="connsiteY1509" fmla="*/ 3908260 h 4852768"/>
              <a:gd name="connsiteX1510" fmla="*/ 4196999 w 4943516"/>
              <a:gd name="connsiteY1510" fmla="*/ 3899894 h 4852768"/>
              <a:gd name="connsiteX1511" fmla="*/ 4200958 w 4943516"/>
              <a:gd name="connsiteY1511" fmla="*/ 3896216 h 4852768"/>
              <a:gd name="connsiteX1512" fmla="*/ 4214876 w 4943516"/>
              <a:gd name="connsiteY1512" fmla="*/ 3885694 h 4852768"/>
              <a:gd name="connsiteX1513" fmla="*/ 4213833 w 4943516"/>
              <a:gd name="connsiteY1513" fmla="*/ 3887848 h 4852768"/>
              <a:gd name="connsiteX1514" fmla="*/ 4176846 w 4943516"/>
              <a:gd name="connsiteY1514" fmla="*/ 3927230 h 4852768"/>
              <a:gd name="connsiteX1515" fmla="*/ 4066048 w 4943516"/>
              <a:gd name="connsiteY1515" fmla="*/ 4043816 h 4852768"/>
              <a:gd name="connsiteX1516" fmla="*/ 4046898 w 4943516"/>
              <a:gd name="connsiteY1516" fmla="*/ 4069212 h 4852768"/>
              <a:gd name="connsiteX1517" fmla="*/ 4084998 w 4943516"/>
              <a:gd name="connsiteY1517" fmla="*/ 4030666 h 4852768"/>
              <a:gd name="connsiteX1518" fmla="*/ 4187017 w 4943516"/>
              <a:gd name="connsiteY1518" fmla="*/ 3929267 h 4852768"/>
              <a:gd name="connsiteX1519" fmla="*/ 4194310 w 4943516"/>
              <a:gd name="connsiteY1519" fmla="*/ 3923092 h 4852768"/>
              <a:gd name="connsiteX1520" fmla="*/ 4150126 w 4943516"/>
              <a:gd name="connsiteY1520" fmla="*/ 3975755 h 4852768"/>
              <a:gd name="connsiteX1521" fmla="*/ 4026149 w 4943516"/>
              <a:gd name="connsiteY1521" fmla="*/ 4100389 h 4852768"/>
              <a:gd name="connsiteX1522" fmla="*/ 4008860 w 4943516"/>
              <a:gd name="connsiteY1522" fmla="*/ 4124576 h 4852768"/>
              <a:gd name="connsiteX1523" fmla="*/ 4015663 w 4943516"/>
              <a:gd name="connsiteY1523" fmla="*/ 4118284 h 4852768"/>
              <a:gd name="connsiteX1524" fmla="*/ 4022613 w 4943516"/>
              <a:gd name="connsiteY1524" fmla="*/ 4106833 h 4852768"/>
              <a:gd name="connsiteX1525" fmla="*/ 4029533 w 4943516"/>
              <a:gd name="connsiteY1525" fmla="*/ 4098118 h 4852768"/>
              <a:gd name="connsiteX1526" fmla="*/ 4030900 w 4943516"/>
              <a:gd name="connsiteY1526" fmla="*/ 4102812 h 4852768"/>
              <a:gd name="connsiteX1527" fmla="*/ 4033174 w 4943516"/>
              <a:gd name="connsiteY1527" fmla="*/ 4100402 h 4852768"/>
              <a:gd name="connsiteX1528" fmla="*/ 4059241 w 4943516"/>
              <a:gd name="connsiteY1528" fmla="*/ 4081614 h 4852768"/>
              <a:gd name="connsiteX1529" fmla="*/ 4026752 w 4943516"/>
              <a:gd name="connsiteY1529" fmla="*/ 4114653 h 4852768"/>
              <a:gd name="connsiteX1530" fmla="*/ 4024775 w 4943516"/>
              <a:gd name="connsiteY1530" fmla="*/ 4116783 h 4852768"/>
              <a:gd name="connsiteX1531" fmla="*/ 4024604 w 4943516"/>
              <a:gd name="connsiteY1531" fmla="*/ 4117161 h 4852768"/>
              <a:gd name="connsiteX1532" fmla="*/ 4019863 w 4943516"/>
              <a:gd name="connsiteY1532" fmla="*/ 4125333 h 4852768"/>
              <a:gd name="connsiteX1533" fmla="*/ 4067920 w 4943516"/>
              <a:gd name="connsiteY1533" fmla="*/ 4080268 h 4852768"/>
              <a:gd name="connsiteX1534" fmla="*/ 4141232 w 4943516"/>
              <a:gd name="connsiteY1534" fmla="*/ 4008301 h 4852768"/>
              <a:gd name="connsiteX1535" fmla="*/ 4149581 w 4943516"/>
              <a:gd name="connsiteY1535" fmla="*/ 3998898 h 4852768"/>
              <a:gd name="connsiteX1536" fmla="*/ 4142194 w 4943516"/>
              <a:gd name="connsiteY1536" fmla="*/ 4010725 h 4852768"/>
              <a:gd name="connsiteX1537" fmla="*/ 4014871 w 4943516"/>
              <a:gd name="connsiteY1537" fmla="*/ 4145579 h 4852768"/>
              <a:gd name="connsiteX1538" fmla="*/ 4015239 w 4943516"/>
              <a:gd name="connsiteY1538" fmla="*/ 4148986 h 4852768"/>
              <a:gd name="connsiteX1539" fmla="*/ 4014871 w 4943516"/>
              <a:gd name="connsiteY1539" fmla="*/ 4145579 h 4852768"/>
              <a:gd name="connsiteX1540" fmla="*/ 4085318 w 4943516"/>
              <a:gd name="connsiteY1540" fmla="*/ 4078787 h 4852768"/>
              <a:gd name="connsiteX1541" fmla="*/ 4135736 w 4943516"/>
              <a:gd name="connsiteY1541" fmla="*/ 4026779 h 4852768"/>
              <a:gd name="connsiteX1542" fmla="*/ 4104691 w 4943516"/>
              <a:gd name="connsiteY1542" fmla="*/ 4064445 h 4852768"/>
              <a:gd name="connsiteX1543" fmla="*/ 3967027 w 4943516"/>
              <a:gd name="connsiteY1543" fmla="*/ 4204772 h 4852768"/>
              <a:gd name="connsiteX1544" fmla="*/ 3833538 w 4943516"/>
              <a:gd name="connsiteY1544" fmla="*/ 4319748 h 4852768"/>
              <a:gd name="connsiteX1545" fmla="*/ 3389574 w 4943516"/>
              <a:gd name="connsiteY1545" fmla="*/ 4604408 h 4852768"/>
              <a:gd name="connsiteX1546" fmla="*/ 2863289 w 4943516"/>
              <a:gd name="connsiteY1546" fmla="*/ 4786797 h 4852768"/>
              <a:gd name="connsiteX1547" fmla="*/ 2308244 w 4943516"/>
              <a:gd name="connsiteY1547" fmla="*/ 4839727 h 4852768"/>
              <a:gd name="connsiteX1548" fmla="*/ 1780035 w 4943516"/>
              <a:gd name="connsiteY1548" fmla="*/ 4767718 h 4852768"/>
              <a:gd name="connsiteX1549" fmla="*/ 1804518 w 4943516"/>
              <a:gd name="connsiteY1549" fmla="*/ 4796760 h 4852768"/>
              <a:gd name="connsiteX1550" fmla="*/ 1472617 w 4943516"/>
              <a:gd name="connsiteY1550" fmla="*/ 4683314 h 4852768"/>
              <a:gd name="connsiteX1551" fmla="*/ 909299 w 4943516"/>
              <a:gd name="connsiteY1551" fmla="*/ 4341157 h 4852768"/>
              <a:gd name="connsiteX1552" fmla="*/ 425267 w 4943516"/>
              <a:gd name="connsiteY1552" fmla="*/ 3819695 h 4852768"/>
              <a:gd name="connsiteX1553" fmla="*/ 106908 w 4943516"/>
              <a:gd name="connsiteY1553" fmla="*/ 3163682 h 4852768"/>
              <a:gd name="connsiteX1554" fmla="*/ 4 w 4943516"/>
              <a:gd name="connsiteY1554" fmla="*/ 2450875 h 4852768"/>
              <a:gd name="connsiteX1555" fmla="*/ 35076 w 4943516"/>
              <a:gd name="connsiteY1555" fmla="*/ 2048687 h 4852768"/>
              <a:gd name="connsiteX1556" fmla="*/ 122343 w 4943516"/>
              <a:gd name="connsiteY1556" fmla="*/ 1686984 h 4852768"/>
              <a:gd name="connsiteX1557" fmla="*/ 238055 w 4943516"/>
              <a:gd name="connsiteY1557" fmla="*/ 1379093 h 4852768"/>
              <a:gd name="connsiteX1558" fmla="*/ 401698 w 4943516"/>
              <a:gd name="connsiteY1558" fmla="*/ 1078917 h 4852768"/>
              <a:gd name="connsiteX1559" fmla="*/ 901458 w 4943516"/>
              <a:gd name="connsiteY1559" fmla="*/ 526939 h 4852768"/>
              <a:gd name="connsiteX1560" fmla="*/ 1370626 w 4943516"/>
              <a:gd name="connsiteY1560" fmla="*/ 231138 h 4852768"/>
              <a:gd name="connsiteX1561" fmla="*/ 1532991 w 4943516"/>
              <a:gd name="connsiteY1561" fmla="*/ 158776 h 4852768"/>
              <a:gd name="connsiteX1562" fmla="*/ 2448982 w 4943516"/>
              <a:gd name="connsiteY1562" fmla="*/ 429 h 48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Lst>
            <a:rect l="l" t="t" r="r" b="b"/>
            <a:pathLst>
              <a:path w="4943516" h="4852768">
                <a:moveTo>
                  <a:pt x="2409127" y="4848438"/>
                </a:moveTo>
                <a:lnTo>
                  <a:pt x="2410297" y="4852768"/>
                </a:lnTo>
                <a:cubicBezTo>
                  <a:pt x="2409090" y="4852536"/>
                  <a:pt x="2408143" y="4851378"/>
                  <a:pt x="2407825" y="4850317"/>
                </a:cubicBezTo>
                <a:cubicBezTo>
                  <a:pt x="2407506" y="4849254"/>
                  <a:pt x="2407817" y="4848288"/>
                  <a:pt x="2409127" y="4848438"/>
                </a:cubicBezTo>
                <a:close/>
                <a:moveTo>
                  <a:pt x="3167854" y="4530495"/>
                </a:moveTo>
                <a:lnTo>
                  <a:pt x="3151898" y="4532212"/>
                </a:lnTo>
                <a:cubicBezTo>
                  <a:pt x="3145385" y="4532407"/>
                  <a:pt x="3091104" y="4531688"/>
                  <a:pt x="3089358" y="4532369"/>
                </a:cubicBezTo>
                <a:cubicBezTo>
                  <a:pt x="3088593" y="4535011"/>
                  <a:pt x="3097919" y="4541141"/>
                  <a:pt x="3100938" y="4542307"/>
                </a:cubicBezTo>
                <a:cubicBezTo>
                  <a:pt x="3105413" y="4542907"/>
                  <a:pt x="3144069" y="4542293"/>
                  <a:pt x="3119291" y="4544920"/>
                </a:cubicBezTo>
                <a:cubicBezTo>
                  <a:pt x="3106092" y="4546352"/>
                  <a:pt x="3111873" y="4547127"/>
                  <a:pt x="3121766" y="4547520"/>
                </a:cubicBezTo>
                <a:lnTo>
                  <a:pt x="3122333" y="4547531"/>
                </a:lnTo>
                <a:lnTo>
                  <a:pt x="3124693" y="4546789"/>
                </a:lnTo>
                <a:close/>
                <a:moveTo>
                  <a:pt x="3240621" y="4498856"/>
                </a:moveTo>
                <a:lnTo>
                  <a:pt x="3120139" y="4501274"/>
                </a:lnTo>
                <a:lnTo>
                  <a:pt x="3108798" y="4505523"/>
                </a:lnTo>
                <a:lnTo>
                  <a:pt x="3114771" y="4505279"/>
                </a:lnTo>
                <a:cubicBezTo>
                  <a:pt x="3130396" y="4506611"/>
                  <a:pt x="3156103" y="4501670"/>
                  <a:pt x="3169051" y="4505998"/>
                </a:cubicBezTo>
                <a:cubicBezTo>
                  <a:pt x="3171780" y="4507278"/>
                  <a:pt x="3173905" y="4511527"/>
                  <a:pt x="3175651" y="4510847"/>
                </a:cubicBezTo>
                <a:cubicBezTo>
                  <a:pt x="3180272" y="4511390"/>
                  <a:pt x="3189180" y="4510944"/>
                  <a:pt x="3198212" y="4510744"/>
                </a:cubicBezTo>
                <a:lnTo>
                  <a:pt x="3217215" y="4511860"/>
                </a:lnTo>
                <a:lnTo>
                  <a:pt x="3248804" y="4499936"/>
                </a:lnTo>
                <a:lnTo>
                  <a:pt x="3250577" y="4499158"/>
                </a:lnTo>
                <a:close/>
                <a:moveTo>
                  <a:pt x="2988573" y="4369219"/>
                </a:moveTo>
                <a:cubicBezTo>
                  <a:pt x="2987354" y="4370217"/>
                  <a:pt x="2986157" y="4368755"/>
                  <a:pt x="2984939" y="4369753"/>
                </a:cubicBezTo>
                <a:lnTo>
                  <a:pt x="2984407" y="4371163"/>
                </a:lnTo>
                <a:lnTo>
                  <a:pt x="2989083" y="4369789"/>
                </a:lnTo>
                <a:lnTo>
                  <a:pt x="2989394" y="4369418"/>
                </a:lnTo>
                <a:close/>
                <a:moveTo>
                  <a:pt x="3018659" y="4368653"/>
                </a:moveTo>
                <a:lnTo>
                  <a:pt x="3018273" y="4368684"/>
                </a:lnTo>
                <a:cubicBezTo>
                  <a:pt x="3010046" y="4369450"/>
                  <a:pt x="3006126" y="4370220"/>
                  <a:pt x="3004890" y="4370977"/>
                </a:cubicBezTo>
                <a:lnTo>
                  <a:pt x="3005383" y="4371377"/>
                </a:lnTo>
                <a:lnTo>
                  <a:pt x="3013047" y="4369980"/>
                </a:lnTo>
                <a:close/>
                <a:moveTo>
                  <a:pt x="3063454" y="4348332"/>
                </a:moveTo>
                <a:lnTo>
                  <a:pt x="3060670" y="4348524"/>
                </a:lnTo>
                <a:lnTo>
                  <a:pt x="3059660" y="4348792"/>
                </a:lnTo>
                <a:lnTo>
                  <a:pt x="3056228" y="4350586"/>
                </a:lnTo>
                <a:cubicBezTo>
                  <a:pt x="3055313" y="4351334"/>
                  <a:pt x="3055399" y="4351722"/>
                  <a:pt x="3056040" y="4351884"/>
                </a:cubicBezTo>
                <a:cubicBezTo>
                  <a:pt x="3057963" y="4352369"/>
                  <a:pt x="3064894" y="4350815"/>
                  <a:pt x="3064894" y="4350815"/>
                </a:cubicBezTo>
                <a:cubicBezTo>
                  <a:pt x="3066213" y="4349735"/>
                  <a:pt x="3065316" y="4348639"/>
                  <a:pt x="3063454" y="4348332"/>
                </a:cubicBezTo>
                <a:close/>
                <a:moveTo>
                  <a:pt x="3168950" y="4323822"/>
                </a:moveTo>
                <a:cubicBezTo>
                  <a:pt x="3165814" y="4325168"/>
                  <a:pt x="3163637" y="4326340"/>
                  <a:pt x="3161615" y="4327029"/>
                </a:cubicBezTo>
                <a:cubicBezTo>
                  <a:pt x="3159593" y="4327718"/>
                  <a:pt x="3157727" y="4327924"/>
                  <a:pt x="3155213" y="4327338"/>
                </a:cubicBezTo>
                <a:cubicBezTo>
                  <a:pt x="3158867" y="4324346"/>
                  <a:pt x="3164121" y="4322893"/>
                  <a:pt x="3168950" y="4323822"/>
                </a:cubicBezTo>
                <a:close/>
                <a:moveTo>
                  <a:pt x="3171037" y="4321503"/>
                </a:moveTo>
                <a:cubicBezTo>
                  <a:pt x="3171851" y="4320838"/>
                  <a:pt x="3172810" y="4320663"/>
                  <a:pt x="3174006" y="4322125"/>
                </a:cubicBezTo>
                <a:cubicBezTo>
                  <a:pt x="3172686" y="4323205"/>
                  <a:pt x="3171721" y="4323995"/>
                  <a:pt x="3170937" y="4324332"/>
                </a:cubicBezTo>
                <a:cubicBezTo>
                  <a:pt x="3170154" y="4324668"/>
                  <a:pt x="3169550" y="4324553"/>
                  <a:pt x="3168950" y="4323822"/>
                </a:cubicBezTo>
                <a:cubicBezTo>
                  <a:pt x="3169560" y="4323323"/>
                  <a:pt x="3170225" y="4322168"/>
                  <a:pt x="3171037" y="4321503"/>
                </a:cubicBezTo>
                <a:close/>
                <a:moveTo>
                  <a:pt x="3176093" y="4319807"/>
                </a:moveTo>
                <a:cubicBezTo>
                  <a:pt x="3176905" y="4319141"/>
                  <a:pt x="3177864" y="4318967"/>
                  <a:pt x="3179061" y="4320428"/>
                </a:cubicBezTo>
                <a:cubicBezTo>
                  <a:pt x="3177740" y="4321509"/>
                  <a:pt x="3176776" y="4322299"/>
                  <a:pt x="3175991" y="4322635"/>
                </a:cubicBezTo>
                <a:cubicBezTo>
                  <a:pt x="3175207" y="4322973"/>
                  <a:pt x="3174604" y="4322856"/>
                  <a:pt x="3174006" y="4322125"/>
                </a:cubicBezTo>
                <a:cubicBezTo>
                  <a:pt x="3174615" y="4321627"/>
                  <a:pt x="3175281" y="4320472"/>
                  <a:pt x="3176093" y="4319807"/>
                </a:cubicBezTo>
                <a:close/>
                <a:moveTo>
                  <a:pt x="2993443" y="4313172"/>
                </a:moveTo>
                <a:lnTo>
                  <a:pt x="2974112" y="4317994"/>
                </a:lnTo>
                <a:cubicBezTo>
                  <a:pt x="2973401" y="4318576"/>
                  <a:pt x="2968048" y="4319804"/>
                  <a:pt x="2963172" y="4321253"/>
                </a:cubicBezTo>
                <a:lnTo>
                  <a:pt x="2959656" y="4322525"/>
                </a:lnTo>
                <a:lnTo>
                  <a:pt x="2967492" y="4321157"/>
                </a:lnTo>
                <a:lnTo>
                  <a:pt x="2991756" y="4313805"/>
                </a:lnTo>
                <a:close/>
                <a:moveTo>
                  <a:pt x="3235397" y="4287336"/>
                </a:moveTo>
                <a:lnTo>
                  <a:pt x="3229891" y="4289107"/>
                </a:lnTo>
                <a:lnTo>
                  <a:pt x="3228358" y="4289073"/>
                </a:lnTo>
                <a:close/>
                <a:moveTo>
                  <a:pt x="2998085" y="4234279"/>
                </a:moveTo>
                <a:cubicBezTo>
                  <a:pt x="2992550" y="4233973"/>
                  <a:pt x="2987655" y="4234267"/>
                  <a:pt x="2987749" y="4236280"/>
                </a:cubicBezTo>
                <a:cubicBezTo>
                  <a:pt x="2987526" y="4237051"/>
                  <a:pt x="2989368" y="4237603"/>
                  <a:pt x="2992053" y="4237997"/>
                </a:cubicBezTo>
                <a:lnTo>
                  <a:pt x="3000658" y="4238699"/>
                </a:lnTo>
                <a:lnTo>
                  <a:pt x="3012692" y="4236113"/>
                </a:lnTo>
                <a:lnTo>
                  <a:pt x="3013015" y="4235997"/>
                </a:lnTo>
                <a:lnTo>
                  <a:pt x="3012270" y="4235877"/>
                </a:lnTo>
                <a:cubicBezTo>
                  <a:pt x="3009798" y="4235490"/>
                  <a:pt x="3003621" y="4234584"/>
                  <a:pt x="2998085" y="4234279"/>
                </a:cubicBezTo>
                <a:close/>
                <a:moveTo>
                  <a:pt x="3138535" y="4180250"/>
                </a:moveTo>
                <a:cubicBezTo>
                  <a:pt x="3136787" y="4180931"/>
                  <a:pt x="3132237" y="4185049"/>
                  <a:pt x="3130491" y="4185729"/>
                </a:cubicBezTo>
                <a:cubicBezTo>
                  <a:pt x="3118738" y="4187966"/>
                  <a:pt x="3103803" y="4188708"/>
                  <a:pt x="3087576" y="4190346"/>
                </a:cubicBezTo>
                <a:cubicBezTo>
                  <a:pt x="3085947" y="4190394"/>
                  <a:pt x="3081334" y="4190385"/>
                  <a:pt x="3075303" y="4190357"/>
                </a:cubicBezTo>
                <a:lnTo>
                  <a:pt x="3062464" y="4190286"/>
                </a:lnTo>
                <a:lnTo>
                  <a:pt x="3036321" y="4200286"/>
                </a:lnTo>
                <a:lnTo>
                  <a:pt x="3036617" y="4200441"/>
                </a:lnTo>
                <a:cubicBezTo>
                  <a:pt x="3041091" y="4201041"/>
                  <a:pt x="3079747" y="4200427"/>
                  <a:pt x="3054969" y="4203053"/>
                </a:cubicBezTo>
                <a:cubicBezTo>
                  <a:pt x="3028572" y="4205920"/>
                  <a:pt x="3078087" y="4206152"/>
                  <a:pt x="3084600" y="4205956"/>
                </a:cubicBezTo>
                <a:lnTo>
                  <a:pt x="3095545" y="4206396"/>
                </a:lnTo>
                <a:lnTo>
                  <a:pt x="3157779" y="4181019"/>
                </a:lnTo>
                <a:close/>
                <a:moveTo>
                  <a:pt x="3176299" y="4156988"/>
                </a:moveTo>
                <a:lnTo>
                  <a:pt x="3139012" y="4157737"/>
                </a:lnTo>
                <a:lnTo>
                  <a:pt x="3134169" y="4160029"/>
                </a:lnTo>
                <a:lnTo>
                  <a:pt x="3113868" y="4168968"/>
                </a:lnTo>
                <a:lnTo>
                  <a:pt x="3133891" y="4168878"/>
                </a:lnTo>
                <a:cubicBezTo>
                  <a:pt x="3142922" y="4168678"/>
                  <a:pt x="3152076" y="4168723"/>
                  <a:pt x="3157187" y="4170247"/>
                </a:cubicBezTo>
                <a:cubicBezTo>
                  <a:pt x="3162116" y="4171059"/>
                  <a:pt x="3165058" y="4176943"/>
                  <a:pt x="3165058" y="4176943"/>
                </a:cubicBezTo>
                <a:lnTo>
                  <a:pt x="3167240" y="4177161"/>
                </a:lnTo>
                <a:lnTo>
                  <a:pt x="3168610" y="4176602"/>
                </a:lnTo>
                <a:lnTo>
                  <a:pt x="3167029" y="4176274"/>
                </a:lnTo>
                <a:lnTo>
                  <a:pt x="3169311" y="4176317"/>
                </a:lnTo>
                <a:lnTo>
                  <a:pt x="3194435" y="4166072"/>
                </a:lnTo>
                <a:lnTo>
                  <a:pt x="3210737" y="4158033"/>
                </a:lnTo>
                <a:close/>
                <a:moveTo>
                  <a:pt x="4003257" y="4139957"/>
                </a:moveTo>
                <a:lnTo>
                  <a:pt x="3996444" y="4147293"/>
                </a:lnTo>
                <a:cubicBezTo>
                  <a:pt x="3996444" y="4147293"/>
                  <a:pt x="3996745" y="4151912"/>
                  <a:pt x="3996671" y="4150757"/>
                </a:cubicBezTo>
                <a:cubicBezTo>
                  <a:pt x="3996646" y="4150372"/>
                  <a:pt x="3996578" y="4149346"/>
                  <a:pt x="3996444" y="4147293"/>
                </a:cubicBezTo>
                <a:lnTo>
                  <a:pt x="4002271" y="4141830"/>
                </a:lnTo>
                <a:close/>
                <a:moveTo>
                  <a:pt x="3808886" y="4076143"/>
                </a:moveTo>
                <a:cubicBezTo>
                  <a:pt x="3809312" y="4075622"/>
                  <a:pt x="3810688" y="4075894"/>
                  <a:pt x="3813921" y="4077649"/>
                </a:cubicBezTo>
                <a:cubicBezTo>
                  <a:pt x="3813921" y="4077649"/>
                  <a:pt x="3811901" y="4078452"/>
                  <a:pt x="3809544" y="4079390"/>
                </a:cubicBezTo>
                <a:cubicBezTo>
                  <a:pt x="3808982" y="4077976"/>
                  <a:pt x="3808460" y="4076663"/>
                  <a:pt x="3808886" y="4076143"/>
                </a:cubicBezTo>
                <a:close/>
                <a:moveTo>
                  <a:pt x="3829897" y="4059682"/>
                </a:moveTo>
                <a:lnTo>
                  <a:pt x="3827163" y="4065996"/>
                </a:lnTo>
                <a:lnTo>
                  <a:pt x="3824196" y="4068837"/>
                </a:lnTo>
                <a:close/>
                <a:moveTo>
                  <a:pt x="3841077" y="4037990"/>
                </a:moveTo>
                <a:cubicBezTo>
                  <a:pt x="3842509" y="4044641"/>
                  <a:pt x="3838198" y="4052791"/>
                  <a:pt x="3829897" y="4059682"/>
                </a:cubicBezTo>
                <a:cubicBezTo>
                  <a:pt x="3830505" y="4050687"/>
                  <a:pt x="3834769" y="4043228"/>
                  <a:pt x="3841077" y="4037990"/>
                </a:cubicBezTo>
                <a:close/>
                <a:moveTo>
                  <a:pt x="3839631" y="4033956"/>
                </a:moveTo>
                <a:cubicBezTo>
                  <a:pt x="3839149" y="4032610"/>
                  <a:pt x="3841077" y="4037990"/>
                  <a:pt x="3841077" y="4037990"/>
                </a:cubicBezTo>
                <a:cubicBezTo>
                  <a:pt x="3840220" y="4035600"/>
                  <a:pt x="3839793" y="4034404"/>
                  <a:pt x="3839631" y="4033956"/>
                </a:cubicBezTo>
                <a:close/>
                <a:moveTo>
                  <a:pt x="3846335" y="4020176"/>
                </a:moveTo>
                <a:cubicBezTo>
                  <a:pt x="3845894" y="4018889"/>
                  <a:pt x="3847661" y="4024035"/>
                  <a:pt x="3847661" y="4024035"/>
                </a:cubicBezTo>
                <a:cubicBezTo>
                  <a:pt x="3846875" y="4021748"/>
                  <a:pt x="3846482" y="4020605"/>
                  <a:pt x="3846335" y="4020176"/>
                </a:cubicBezTo>
                <a:close/>
                <a:moveTo>
                  <a:pt x="3857751" y="4011741"/>
                </a:moveTo>
                <a:cubicBezTo>
                  <a:pt x="3857362" y="4012063"/>
                  <a:pt x="3856324" y="4012924"/>
                  <a:pt x="3854250" y="4014647"/>
                </a:cubicBezTo>
                <a:cubicBezTo>
                  <a:pt x="3854250" y="4014647"/>
                  <a:pt x="3858918" y="4010771"/>
                  <a:pt x="3857751" y="4011741"/>
                </a:cubicBezTo>
                <a:close/>
                <a:moveTo>
                  <a:pt x="3935531" y="3956819"/>
                </a:moveTo>
                <a:lnTo>
                  <a:pt x="3930152" y="3962823"/>
                </a:lnTo>
                <a:lnTo>
                  <a:pt x="3927866" y="3965192"/>
                </a:lnTo>
                <a:lnTo>
                  <a:pt x="3931993" y="3958601"/>
                </a:lnTo>
                <a:close/>
                <a:moveTo>
                  <a:pt x="4157242" y="3938436"/>
                </a:moveTo>
                <a:lnTo>
                  <a:pt x="4153681" y="3942526"/>
                </a:lnTo>
                <a:lnTo>
                  <a:pt x="4152637" y="3943053"/>
                </a:lnTo>
                <a:lnTo>
                  <a:pt x="4153077" y="3942603"/>
                </a:lnTo>
                <a:close/>
                <a:moveTo>
                  <a:pt x="3968684" y="3844539"/>
                </a:moveTo>
                <a:lnTo>
                  <a:pt x="3961855" y="3856996"/>
                </a:lnTo>
                <a:cubicBezTo>
                  <a:pt x="3951438" y="3874002"/>
                  <a:pt x="3937751" y="3893079"/>
                  <a:pt x="3935166" y="3906981"/>
                </a:cubicBezTo>
                <a:cubicBezTo>
                  <a:pt x="3934886" y="3911132"/>
                  <a:pt x="3938594" y="3916545"/>
                  <a:pt x="3936602" y="3918199"/>
                </a:cubicBezTo>
                <a:cubicBezTo>
                  <a:pt x="3931725" y="3930085"/>
                  <a:pt x="3910585" y="3960044"/>
                  <a:pt x="3907420" y="3974427"/>
                </a:cubicBezTo>
                <a:cubicBezTo>
                  <a:pt x="3906261" y="3977676"/>
                  <a:pt x="3906964" y="3981174"/>
                  <a:pt x="3907958" y="3983859"/>
                </a:cubicBezTo>
                <a:lnTo>
                  <a:pt x="3908605" y="3985154"/>
                </a:lnTo>
                <a:lnTo>
                  <a:pt x="3872160" y="4022928"/>
                </a:lnTo>
                <a:lnTo>
                  <a:pt x="3849981" y="4044156"/>
                </a:lnTo>
                <a:lnTo>
                  <a:pt x="3878610" y="3988629"/>
                </a:lnTo>
                <a:lnTo>
                  <a:pt x="3953260" y="3860164"/>
                </a:lnTo>
                <a:close/>
                <a:moveTo>
                  <a:pt x="4020386" y="3828401"/>
                </a:moveTo>
                <a:cubicBezTo>
                  <a:pt x="4024090" y="3829246"/>
                  <a:pt x="4025245" y="3844615"/>
                  <a:pt x="4024633" y="3849042"/>
                </a:cubicBezTo>
                <a:lnTo>
                  <a:pt x="4020628" y="3856906"/>
                </a:lnTo>
                <a:lnTo>
                  <a:pt x="3991090" y="3894806"/>
                </a:lnTo>
                <a:lnTo>
                  <a:pt x="3963642" y="3925442"/>
                </a:lnTo>
                <a:lnTo>
                  <a:pt x="3978311" y="3903822"/>
                </a:lnTo>
                <a:cubicBezTo>
                  <a:pt x="3982909" y="3896087"/>
                  <a:pt x="4018394" y="3830054"/>
                  <a:pt x="4020386" y="3828401"/>
                </a:cubicBezTo>
                <a:close/>
                <a:moveTo>
                  <a:pt x="2556682" y="3819555"/>
                </a:moveTo>
                <a:cubicBezTo>
                  <a:pt x="2546022" y="3819238"/>
                  <a:pt x="2540704" y="3820113"/>
                  <a:pt x="2557014" y="3825121"/>
                </a:cubicBezTo>
                <a:cubicBezTo>
                  <a:pt x="2561886" y="3825498"/>
                  <a:pt x="2578901" y="3827886"/>
                  <a:pt x="2589081" y="3829476"/>
                </a:cubicBezTo>
                <a:lnTo>
                  <a:pt x="2592769" y="3830100"/>
                </a:lnTo>
                <a:lnTo>
                  <a:pt x="2624785" y="3824837"/>
                </a:lnTo>
                <a:lnTo>
                  <a:pt x="2630318" y="3823683"/>
                </a:lnTo>
                <a:lnTo>
                  <a:pt x="2613877" y="3823901"/>
                </a:lnTo>
                <a:cubicBezTo>
                  <a:pt x="2606704" y="3823252"/>
                  <a:pt x="2598060" y="3822107"/>
                  <a:pt x="2588403" y="3821141"/>
                </a:cubicBezTo>
                <a:cubicBezTo>
                  <a:pt x="2583345" y="3821381"/>
                  <a:pt x="2567343" y="3819872"/>
                  <a:pt x="2556682" y="3819555"/>
                </a:cubicBezTo>
                <a:close/>
                <a:moveTo>
                  <a:pt x="2324677" y="3769896"/>
                </a:moveTo>
                <a:cubicBezTo>
                  <a:pt x="2319658" y="3769651"/>
                  <a:pt x="2315248" y="3769618"/>
                  <a:pt x="2313819" y="3770552"/>
                </a:cubicBezTo>
                <a:cubicBezTo>
                  <a:pt x="2309821" y="3777443"/>
                  <a:pt x="2350935" y="3775871"/>
                  <a:pt x="2360583" y="3774311"/>
                </a:cubicBezTo>
                <a:cubicBezTo>
                  <a:pt x="2361961" y="3774088"/>
                  <a:pt x="2362698" y="3773866"/>
                  <a:pt x="2362568" y="3773668"/>
                </a:cubicBezTo>
                <a:cubicBezTo>
                  <a:pt x="2364171" y="3770364"/>
                  <a:pt x="2341543" y="3771237"/>
                  <a:pt x="2339191" y="3770517"/>
                </a:cubicBezTo>
                <a:cubicBezTo>
                  <a:pt x="2335326" y="3770599"/>
                  <a:pt x="2329697" y="3770141"/>
                  <a:pt x="2324677" y="3769896"/>
                </a:cubicBezTo>
                <a:close/>
                <a:moveTo>
                  <a:pt x="2371944" y="3769756"/>
                </a:moveTo>
                <a:cubicBezTo>
                  <a:pt x="2369887" y="3769755"/>
                  <a:pt x="2368390" y="3769864"/>
                  <a:pt x="2368060" y="3770079"/>
                </a:cubicBezTo>
                <a:cubicBezTo>
                  <a:pt x="2365705" y="3773311"/>
                  <a:pt x="2378523" y="3774665"/>
                  <a:pt x="2385292" y="3774049"/>
                </a:cubicBezTo>
                <a:cubicBezTo>
                  <a:pt x="2386420" y="3773946"/>
                  <a:pt x="2387380" y="3773789"/>
                  <a:pt x="2388074" y="3773576"/>
                </a:cubicBezTo>
                <a:cubicBezTo>
                  <a:pt x="2388768" y="3773364"/>
                  <a:pt x="2389195" y="3773095"/>
                  <a:pt x="2389258" y="3772773"/>
                </a:cubicBezTo>
                <a:cubicBezTo>
                  <a:pt x="2389343" y="3770744"/>
                  <a:pt x="2378118" y="3769758"/>
                  <a:pt x="2371944" y="3769756"/>
                </a:cubicBezTo>
                <a:close/>
                <a:moveTo>
                  <a:pt x="3439108" y="3769510"/>
                </a:moveTo>
                <a:cubicBezTo>
                  <a:pt x="3439535" y="3768990"/>
                  <a:pt x="3440911" y="3769262"/>
                  <a:pt x="3444143" y="3771016"/>
                </a:cubicBezTo>
                <a:cubicBezTo>
                  <a:pt x="3444143" y="3771016"/>
                  <a:pt x="3442123" y="3771820"/>
                  <a:pt x="3439767" y="3772758"/>
                </a:cubicBezTo>
                <a:cubicBezTo>
                  <a:pt x="3439204" y="3771344"/>
                  <a:pt x="3438682" y="3770031"/>
                  <a:pt x="3439108" y="3769510"/>
                </a:cubicBezTo>
                <a:close/>
                <a:moveTo>
                  <a:pt x="2441406" y="3766521"/>
                </a:moveTo>
                <a:cubicBezTo>
                  <a:pt x="2436569" y="3767332"/>
                  <a:pt x="2431044" y="3768593"/>
                  <a:pt x="2423398" y="3768888"/>
                </a:cubicBezTo>
                <a:cubicBezTo>
                  <a:pt x="2419729" y="3769030"/>
                  <a:pt x="2393828" y="3764896"/>
                  <a:pt x="2391894" y="3771050"/>
                </a:cubicBezTo>
                <a:cubicBezTo>
                  <a:pt x="2392928" y="3772632"/>
                  <a:pt x="2399169" y="3773065"/>
                  <a:pt x="2399169" y="3773065"/>
                </a:cubicBezTo>
                <a:cubicBezTo>
                  <a:pt x="2419160" y="3773915"/>
                  <a:pt x="2439722" y="3769879"/>
                  <a:pt x="2455295" y="3766846"/>
                </a:cubicBezTo>
                <a:cubicBezTo>
                  <a:pt x="2450396" y="3765347"/>
                  <a:pt x="2446245" y="3765710"/>
                  <a:pt x="2441406" y="3766521"/>
                </a:cubicBezTo>
                <a:close/>
                <a:moveTo>
                  <a:pt x="2554907" y="3766489"/>
                </a:moveTo>
                <a:lnTo>
                  <a:pt x="2555494" y="3767323"/>
                </a:lnTo>
                <a:lnTo>
                  <a:pt x="2556693" y="3769027"/>
                </a:lnTo>
                <a:cubicBezTo>
                  <a:pt x="2556693" y="3769027"/>
                  <a:pt x="2556099" y="3768181"/>
                  <a:pt x="2555578" y="3767441"/>
                </a:cubicBezTo>
                <a:lnTo>
                  <a:pt x="2555494" y="3767323"/>
                </a:lnTo>
                <a:lnTo>
                  <a:pt x="2554936" y="3766529"/>
                </a:lnTo>
                <a:cubicBezTo>
                  <a:pt x="2554796" y="3766330"/>
                  <a:pt x="2554759" y="3766278"/>
                  <a:pt x="2554907" y="3766489"/>
                </a:cubicBezTo>
                <a:close/>
                <a:moveTo>
                  <a:pt x="2469664" y="3761968"/>
                </a:moveTo>
                <a:cubicBezTo>
                  <a:pt x="2469004" y="3762400"/>
                  <a:pt x="2469235" y="3763471"/>
                  <a:pt x="2469794" y="3764327"/>
                </a:cubicBezTo>
                <a:cubicBezTo>
                  <a:pt x="2470354" y="3765184"/>
                  <a:pt x="2471243" y="3765825"/>
                  <a:pt x="2471903" y="3765395"/>
                </a:cubicBezTo>
                <a:cubicBezTo>
                  <a:pt x="2474254" y="3766114"/>
                  <a:pt x="2469664" y="3761968"/>
                  <a:pt x="2469664" y="3761968"/>
                </a:cubicBezTo>
                <a:close/>
                <a:moveTo>
                  <a:pt x="2328757" y="3760790"/>
                </a:moveTo>
                <a:cubicBezTo>
                  <a:pt x="2324028" y="3762187"/>
                  <a:pt x="2306510" y="3762635"/>
                  <a:pt x="2305349" y="3764029"/>
                </a:cubicBezTo>
                <a:cubicBezTo>
                  <a:pt x="2304962" y="3764494"/>
                  <a:pt x="2306393" y="3765064"/>
                  <a:pt x="2310720" y="3765808"/>
                </a:cubicBezTo>
                <a:cubicBezTo>
                  <a:pt x="2324519" y="3765816"/>
                  <a:pt x="2340622" y="3766950"/>
                  <a:pt x="2352307" y="3764203"/>
                </a:cubicBezTo>
                <a:cubicBezTo>
                  <a:pt x="2353592" y="3764491"/>
                  <a:pt x="2354493" y="3765031"/>
                  <a:pt x="2355108" y="3765192"/>
                </a:cubicBezTo>
                <a:cubicBezTo>
                  <a:pt x="2355417" y="3765273"/>
                  <a:pt x="2355652" y="3765260"/>
                  <a:pt x="2355829" y="3765074"/>
                </a:cubicBezTo>
                <a:cubicBezTo>
                  <a:pt x="2356007" y="3764887"/>
                  <a:pt x="2356125" y="3764528"/>
                  <a:pt x="2356196" y="3763918"/>
                </a:cubicBezTo>
                <a:cubicBezTo>
                  <a:pt x="2356196" y="3763918"/>
                  <a:pt x="2355162" y="3762336"/>
                  <a:pt x="2352307" y="3764203"/>
                </a:cubicBezTo>
                <a:cubicBezTo>
                  <a:pt x="2346113" y="3763361"/>
                  <a:pt x="2338840" y="3761345"/>
                  <a:pt x="2328757" y="3760790"/>
                </a:cubicBezTo>
                <a:close/>
                <a:moveTo>
                  <a:pt x="2390728" y="3760153"/>
                </a:moveTo>
                <a:cubicBezTo>
                  <a:pt x="2388220" y="3763061"/>
                  <a:pt x="2399120" y="3763870"/>
                  <a:pt x="2404712" y="3763567"/>
                </a:cubicBezTo>
                <a:cubicBezTo>
                  <a:pt x="2406576" y="3763466"/>
                  <a:pt x="2407850" y="3763242"/>
                  <a:pt x="2407841" y="3762931"/>
                </a:cubicBezTo>
                <a:cubicBezTo>
                  <a:pt x="2407830" y="3762515"/>
                  <a:pt x="2405536" y="3761945"/>
                  <a:pt x="2399320" y="3761306"/>
                </a:cubicBezTo>
                <a:cubicBezTo>
                  <a:pt x="2399320" y="3761306"/>
                  <a:pt x="2392046" y="3759291"/>
                  <a:pt x="2390728" y="3760153"/>
                </a:cubicBezTo>
                <a:close/>
                <a:moveTo>
                  <a:pt x="2767166" y="3747454"/>
                </a:moveTo>
                <a:lnTo>
                  <a:pt x="2785227" y="3749852"/>
                </a:lnTo>
                <a:lnTo>
                  <a:pt x="2804022" y="3753147"/>
                </a:lnTo>
                <a:lnTo>
                  <a:pt x="2798684" y="3754536"/>
                </a:lnTo>
                <a:lnTo>
                  <a:pt x="2794104" y="3755384"/>
                </a:lnTo>
                <a:lnTo>
                  <a:pt x="2754977" y="3751059"/>
                </a:lnTo>
                <a:lnTo>
                  <a:pt x="2758812" y="3750130"/>
                </a:lnTo>
                <a:close/>
                <a:moveTo>
                  <a:pt x="2615792" y="3747278"/>
                </a:moveTo>
                <a:lnTo>
                  <a:pt x="2617271" y="3747801"/>
                </a:lnTo>
                <a:cubicBezTo>
                  <a:pt x="2619401" y="3748739"/>
                  <a:pt x="2620468" y="3749487"/>
                  <a:pt x="2619563" y="3749732"/>
                </a:cubicBezTo>
                <a:cubicBezTo>
                  <a:pt x="2609158" y="3752550"/>
                  <a:pt x="2597648" y="3752182"/>
                  <a:pt x="2585969" y="3751245"/>
                </a:cubicBezTo>
                <a:lnTo>
                  <a:pt x="2582371" y="3750937"/>
                </a:lnTo>
                <a:close/>
                <a:moveTo>
                  <a:pt x="2521769" y="3746718"/>
                </a:moveTo>
                <a:cubicBezTo>
                  <a:pt x="2520451" y="3747579"/>
                  <a:pt x="2519417" y="3745998"/>
                  <a:pt x="2518099" y="3746860"/>
                </a:cubicBezTo>
                <a:cubicBezTo>
                  <a:pt x="2516985" y="3748152"/>
                  <a:pt x="2517194" y="3748862"/>
                  <a:pt x="2518000" y="3749181"/>
                </a:cubicBezTo>
                <a:cubicBezTo>
                  <a:pt x="2518604" y="3749420"/>
                  <a:pt x="2519545" y="3749441"/>
                  <a:pt x="2520516" y="3749322"/>
                </a:cubicBezTo>
                <a:cubicBezTo>
                  <a:pt x="2521486" y="3749203"/>
                  <a:pt x="2522486" y="3748947"/>
                  <a:pt x="2523208" y="3748633"/>
                </a:cubicBezTo>
                <a:cubicBezTo>
                  <a:pt x="2524653" y="3748006"/>
                  <a:pt x="2524991" y="3747150"/>
                  <a:pt x="2521769" y="3746718"/>
                </a:cubicBezTo>
                <a:close/>
                <a:moveTo>
                  <a:pt x="3471300" y="3731358"/>
                </a:moveTo>
                <a:cubicBezTo>
                  <a:pt x="3472731" y="3738009"/>
                  <a:pt x="3468421" y="3746160"/>
                  <a:pt x="3460121" y="3753049"/>
                </a:cubicBezTo>
                <a:cubicBezTo>
                  <a:pt x="3460728" y="3744054"/>
                  <a:pt x="3464993" y="3736595"/>
                  <a:pt x="3471300" y="3731358"/>
                </a:cubicBezTo>
                <a:close/>
                <a:moveTo>
                  <a:pt x="3469854" y="3727324"/>
                </a:moveTo>
                <a:cubicBezTo>
                  <a:pt x="3469373" y="3725979"/>
                  <a:pt x="3471300" y="3731358"/>
                  <a:pt x="3471300" y="3731358"/>
                </a:cubicBezTo>
                <a:cubicBezTo>
                  <a:pt x="3470444" y="3728967"/>
                  <a:pt x="3470015" y="3727771"/>
                  <a:pt x="3469854" y="3727324"/>
                </a:cubicBezTo>
                <a:close/>
                <a:moveTo>
                  <a:pt x="3476558" y="3713544"/>
                </a:moveTo>
                <a:cubicBezTo>
                  <a:pt x="3476116" y="3712257"/>
                  <a:pt x="3477884" y="3717403"/>
                  <a:pt x="3477884" y="3717403"/>
                </a:cubicBezTo>
                <a:cubicBezTo>
                  <a:pt x="3477097" y="3715116"/>
                  <a:pt x="3476705" y="3713973"/>
                  <a:pt x="3476558" y="3713544"/>
                </a:cubicBezTo>
                <a:close/>
                <a:moveTo>
                  <a:pt x="3487974" y="3705109"/>
                </a:moveTo>
                <a:cubicBezTo>
                  <a:pt x="3487585" y="3705431"/>
                  <a:pt x="3486547" y="3706293"/>
                  <a:pt x="3484473" y="3708015"/>
                </a:cubicBezTo>
                <a:cubicBezTo>
                  <a:pt x="3484473" y="3708015"/>
                  <a:pt x="3489140" y="3704139"/>
                  <a:pt x="3487974" y="3705109"/>
                </a:cubicBezTo>
                <a:close/>
                <a:moveTo>
                  <a:pt x="3534916" y="3693047"/>
                </a:moveTo>
                <a:lnTo>
                  <a:pt x="3535404" y="3693985"/>
                </a:lnTo>
                <a:cubicBezTo>
                  <a:pt x="3535369" y="3694503"/>
                  <a:pt x="3534871" y="3694916"/>
                  <a:pt x="3533874" y="3695743"/>
                </a:cubicBezTo>
                <a:close/>
                <a:moveTo>
                  <a:pt x="3536827" y="3688092"/>
                </a:moveTo>
                <a:lnTo>
                  <a:pt x="3534916" y="3693047"/>
                </a:lnTo>
                <a:lnTo>
                  <a:pt x="3534155" y="3691592"/>
                </a:lnTo>
                <a:close/>
                <a:moveTo>
                  <a:pt x="2371728" y="3618365"/>
                </a:moveTo>
                <a:lnTo>
                  <a:pt x="2358203" y="3619026"/>
                </a:lnTo>
                <a:lnTo>
                  <a:pt x="2386919" y="3620536"/>
                </a:lnTo>
                <a:lnTo>
                  <a:pt x="2387372" y="3620287"/>
                </a:lnTo>
                <a:cubicBezTo>
                  <a:pt x="2386615" y="3618939"/>
                  <a:pt x="2377667" y="3617692"/>
                  <a:pt x="2371728" y="3618365"/>
                </a:cubicBezTo>
                <a:close/>
                <a:moveTo>
                  <a:pt x="2564863" y="3594291"/>
                </a:moveTo>
                <a:lnTo>
                  <a:pt x="2499612" y="3608733"/>
                </a:lnTo>
                <a:cubicBezTo>
                  <a:pt x="2471106" y="3613683"/>
                  <a:pt x="2441893" y="3617074"/>
                  <a:pt x="2412389" y="3617740"/>
                </a:cubicBezTo>
                <a:cubicBezTo>
                  <a:pt x="2409645" y="3616901"/>
                  <a:pt x="2404658" y="3617904"/>
                  <a:pt x="2399451" y="3619050"/>
                </a:cubicBezTo>
                <a:cubicBezTo>
                  <a:pt x="2505382" y="3596876"/>
                  <a:pt x="2414041" y="3608898"/>
                  <a:pt x="2395395" y="3619264"/>
                </a:cubicBezTo>
                <a:lnTo>
                  <a:pt x="2394373" y="3620838"/>
                </a:lnTo>
                <a:lnTo>
                  <a:pt x="2439758" y="3619303"/>
                </a:lnTo>
                <a:lnTo>
                  <a:pt x="2442071" y="3619025"/>
                </a:lnTo>
                <a:cubicBezTo>
                  <a:pt x="2465094" y="3615638"/>
                  <a:pt x="2490049" y="3612209"/>
                  <a:pt x="2514840" y="3608888"/>
                </a:cubicBezTo>
                <a:lnTo>
                  <a:pt x="2529160" y="3606995"/>
                </a:lnTo>
                <a:lnTo>
                  <a:pt x="2561657" y="3596180"/>
                </a:lnTo>
                <a:close/>
                <a:moveTo>
                  <a:pt x="2589349" y="3579856"/>
                </a:moveTo>
                <a:lnTo>
                  <a:pt x="2566671" y="3584226"/>
                </a:lnTo>
                <a:cubicBezTo>
                  <a:pt x="2512234" y="3594230"/>
                  <a:pt x="2457424" y="3600905"/>
                  <a:pt x="2402597" y="3604677"/>
                </a:cubicBezTo>
                <a:lnTo>
                  <a:pt x="2255196" y="3607395"/>
                </a:lnTo>
                <a:lnTo>
                  <a:pt x="2255814" y="3607539"/>
                </a:lnTo>
                <a:lnTo>
                  <a:pt x="2293148" y="3613071"/>
                </a:lnTo>
                <a:lnTo>
                  <a:pt x="2382711" y="3611185"/>
                </a:lnTo>
                <a:cubicBezTo>
                  <a:pt x="2416992" y="3608714"/>
                  <a:pt x="2450453" y="3604990"/>
                  <a:pt x="2483601" y="3601144"/>
                </a:cubicBezTo>
                <a:lnTo>
                  <a:pt x="2569013" y="3591844"/>
                </a:lnTo>
                <a:close/>
                <a:moveTo>
                  <a:pt x="2273653" y="3575273"/>
                </a:moveTo>
                <a:cubicBezTo>
                  <a:pt x="2282133" y="3579134"/>
                  <a:pt x="2292328" y="3576984"/>
                  <a:pt x="2301376" y="3575960"/>
                </a:cubicBezTo>
                <a:cubicBezTo>
                  <a:pt x="2292612" y="3574542"/>
                  <a:pt x="2282703" y="3574249"/>
                  <a:pt x="2273653" y="3575273"/>
                </a:cubicBezTo>
                <a:close/>
                <a:moveTo>
                  <a:pt x="2310253" y="3574671"/>
                </a:moveTo>
                <a:cubicBezTo>
                  <a:pt x="2309594" y="3575102"/>
                  <a:pt x="2310154" y="3575959"/>
                  <a:pt x="2310879" y="3576707"/>
                </a:cubicBezTo>
                <a:cubicBezTo>
                  <a:pt x="2311603" y="3577456"/>
                  <a:pt x="2312492" y="3578097"/>
                  <a:pt x="2312492" y="3578097"/>
                </a:cubicBezTo>
                <a:cubicBezTo>
                  <a:pt x="2315128" y="3576374"/>
                  <a:pt x="2311572" y="3573810"/>
                  <a:pt x="2310253" y="3574671"/>
                </a:cubicBezTo>
                <a:close/>
                <a:moveTo>
                  <a:pt x="3340606" y="3557579"/>
                </a:moveTo>
                <a:lnTo>
                  <a:pt x="3336508" y="3561171"/>
                </a:lnTo>
                <a:lnTo>
                  <a:pt x="3326846" y="3568479"/>
                </a:lnTo>
                <a:lnTo>
                  <a:pt x="3315197" y="3590779"/>
                </a:lnTo>
                <a:lnTo>
                  <a:pt x="3303977" y="3614620"/>
                </a:lnTo>
                <a:lnTo>
                  <a:pt x="3309789" y="3609695"/>
                </a:lnTo>
                <a:lnTo>
                  <a:pt x="3314386" y="3605200"/>
                </a:lnTo>
                <a:close/>
                <a:moveTo>
                  <a:pt x="2580992" y="3545340"/>
                </a:moveTo>
                <a:cubicBezTo>
                  <a:pt x="2581542" y="3544982"/>
                  <a:pt x="2582184" y="3545126"/>
                  <a:pt x="2582701" y="3545916"/>
                </a:cubicBezTo>
                <a:lnTo>
                  <a:pt x="2580753" y="3545850"/>
                </a:lnTo>
                <a:close/>
                <a:moveTo>
                  <a:pt x="3423744" y="3423660"/>
                </a:moveTo>
                <a:lnTo>
                  <a:pt x="3401345" y="3448038"/>
                </a:lnTo>
                <a:lnTo>
                  <a:pt x="3383241" y="3464854"/>
                </a:lnTo>
                <a:lnTo>
                  <a:pt x="3351345" y="3521591"/>
                </a:lnTo>
                <a:lnTo>
                  <a:pt x="3346723" y="3530436"/>
                </a:lnTo>
                <a:lnTo>
                  <a:pt x="3351465" y="3526214"/>
                </a:lnTo>
                <a:cubicBezTo>
                  <a:pt x="3358554" y="3519769"/>
                  <a:pt x="3362499" y="3516388"/>
                  <a:pt x="3364359" y="3515151"/>
                </a:cubicBezTo>
                <a:lnTo>
                  <a:pt x="3364520" y="3515899"/>
                </a:lnTo>
                <a:lnTo>
                  <a:pt x="3380367" y="3488601"/>
                </a:lnTo>
                <a:cubicBezTo>
                  <a:pt x="3392274" y="3470061"/>
                  <a:pt x="3404573" y="3452665"/>
                  <a:pt x="3417302" y="3435895"/>
                </a:cubicBezTo>
                <a:close/>
                <a:moveTo>
                  <a:pt x="3430530" y="3396516"/>
                </a:moveTo>
                <a:cubicBezTo>
                  <a:pt x="3430530" y="3396516"/>
                  <a:pt x="3431020" y="3401058"/>
                  <a:pt x="3430898" y="3399923"/>
                </a:cubicBezTo>
                <a:cubicBezTo>
                  <a:pt x="3430857" y="3399544"/>
                  <a:pt x="3430747" y="3398534"/>
                  <a:pt x="3430530" y="3396516"/>
                </a:cubicBezTo>
                <a:close/>
                <a:moveTo>
                  <a:pt x="3438881" y="3387113"/>
                </a:moveTo>
                <a:cubicBezTo>
                  <a:pt x="3439138" y="3389232"/>
                  <a:pt x="3439267" y="3390293"/>
                  <a:pt x="3439316" y="3390689"/>
                </a:cubicBezTo>
                <a:cubicBezTo>
                  <a:pt x="3439461" y="3391883"/>
                  <a:pt x="3438881" y="3387113"/>
                  <a:pt x="3438881" y="3387113"/>
                </a:cubicBezTo>
                <a:close/>
                <a:moveTo>
                  <a:pt x="3584369" y="3377506"/>
                </a:moveTo>
                <a:cubicBezTo>
                  <a:pt x="3585774" y="3377441"/>
                  <a:pt x="3585250" y="3381712"/>
                  <a:pt x="3581595" y="3392912"/>
                </a:cubicBezTo>
                <a:cubicBezTo>
                  <a:pt x="3577000" y="3400646"/>
                  <a:pt x="3559282" y="3435600"/>
                  <a:pt x="3556678" y="3441681"/>
                </a:cubicBezTo>
                <a:cubicBezTo>
                  <a:pt x="3556398" y="3445832"/>
                  <a:pt x="3560105" y="3451246"/>
                  <a:pt x="3560105" y="3451246"/>
                </a:cubicBezTo>
                <a:lnTo>
                  <a:pt x="3559918" y="3451623"/>
                </a:lnTo>
                <a:lnTo>
                  <a:pt x="3522933" y="3498910"/>
                </a:lnTo>
                <a:lnTo>
                  <a:pt x="3454774" y="3575272"/>
                </a:lnTo>
                <a:lnTo>
                  <a:pt x="3456888" y="3568933"/>
                </a:lnTo>
                <a:cubicBezTo>
                  <a:pt x="3482629" y="3535807"/>
                  <a:pt x="3496082" y="3508311"/>
                  <a:pt x="3521538" y="3474770"/>
                </a:cubicBezTo>
                <a:cubicBezTo>
                  <a:pt x="3529838" y="3467881"/>
                  <a:pt x="3538980" y="3448536"/>
                  <a:pt x="3552151" y="3425192"/>
                </a:cubicBezTo>
                <a:cubicBezTo>
                  <a:pt x="3558586" y="3416910"/>
                  <a:pt x="3580154" y="3377696"/>
                  <a:pt x="3584369" y="3377506"/>
                </a:cubicBezTo>
                <a:close/>
                <a:moveTo>
                  <a:pt x="3477671" y="3362576"/>
                </a:moveTo>
                <a:lnTo>
                  <a:pt x="3446972" y="3397407"/>
                </a:lnTo>
                <a:lnTo>
                  <a:pt x="3446389" y="3399493"/>
                </a:lnTo>
                <a:cubicBezTo>
                  <a:pt x="3445754" y="3402643"/>
                  <a:pt x="3445751" y="3404442"/>
                  <a:pt x="3446747" y="3403615"/>
                </a:cubicBezTo>
                <a:cubicBezTo>
                  <a:pt x="3458200" y="3394107"/>
                  <a:pt x="3466933" y="3380817"/>
                  <a:pt x="3475160" y="3366884"/>
                </a:cubicBezTo>
                <a:close/>
                <a:moveTo>
                  <a:pt x="3517538" y="3345252"/>
                </a:moveTo>
                <a:lnTo>
                  <a:pt x="3518509" y="3347962"/>
                </a:lnTo>
                <a:cubicBezTo>
                  <a:pt x="3518509" y="3347962"/>
                  <a:pt x="3518027" y="3346617"/>
                  <a:pt x="3517605" y="3345441"/>
                </a:cubicBezTo>
                <a:close/>
                <a:moveTo>
                  <a:pt x="3517063" y="3343926"/>
                </a:moveTo>
                <a:lnTo>
                  <a:pt x="3517538" y="3345252"/>
                </a:lnTo>
                <a:lnTo>
                  <a:pt x="3517086" y="3343991"/>
                </a:lnTo>
                <a:cubicBezTo>
                  <a:pt x="3516973" y="3343675"/>
                  <a:pt x="3516942" y="3343591"/>
                  <a:pt x="3517063" y="3343926"/>
                </a:cubicBezTo>
                <a:close/>
                <a:moveTo>
                  <a:pt x="3568363" y="3324854"/>
                </a:moveTo>
                <a:lnTo>
                  <a:pt x="3566846" y="3327104"/>
                </a:lnTo>
                <a:lnTo>
                  <a:pt x="3562021" y="3333425"/>
                </a:lnTo>
                <a:close/>
                <a:moveTo>
                  <a:pt x="3524156" y="3286760"/>
                </a:moveTo>
                <a:cubicBezTo>
                  <a:pt x="3526502" y="3286529"/>
                  <a:pt x="3527137" y="3287330"/>
                  <a:pt x="3526856" y="3288494"/>
                </a:cubicBezTo>
                <a:cubicBezTo>
                  <a:pt x="3526646" y="3289367"/>
                  <a:pt x="3525920" y="3290444"/>
                  <a:pt x="3525015" y="3291446"/>
                </a:cubicBezTo>
                <a:cubicBezTo>
                  <a:pt x="3524111" y="3292447"/>
                  <a:pt x="3523026" y="3293373"/>
                  <a:pt x="3522098" y="3293938"/>
                </a:cubicBezTo>
                <a:cubicBezTo>
                  <a:pt x="3520241" y="3295072"/>
                  <a:pt x="3519007" y="3294774"/>
                  <a:pt x="3521078" y="3290791"/>
                </a:cubicBezTo>
                <a:cubicBezTo>
                  <a:pt x="3523100" y="3289987"/>
                  <a:pt x="3522135" y="3287564"/>
                  <a:pt x="3524156" y="3286760"/>
                </a:cubicBezTo>
                <a:close/>
                <a:moveTo>
                  <a:pt x="3555502" y="3270938"/>
                </a:moveTo>
                <a:cubicBezTo>
                  <a:pt x="3557272" y="3269642"/>
                  <a:pt x="3562508" y="3273613"/>
                  <a:pt x="3555471" y="3274306"/>
                </a:cubicBezTo>
                <a:cubicBezTo>
                  <a:pt x="3554709" y="3272387"/>
                  <a:pt x="3554913" y="3271369"/>
                  <a:pt x="3555502" y="3270938"/>
                </a:cubicBezTo>
                <a:close/>
                <a:moveTo>
                  <a:pt x="3579717" y="3244077"/>
                </a:moveTo>
                <a:cubicBezTo>
                  <a:pt x="3580729" y="3243675"/>
                  <a:pt x="3581755" y="3244787"/>
                  <a:pt x="3582278" y="3246100"/>
                </a:cubicBezTo>
                <a:cubicBezTo>
                  <a:pt x="3582800" y="3247412"/>
                  <a:pt x="3582817" y="3248927"/>
                  <a:pt x="3581806" y="3249329"/>
                </a:cubicBezTo>
                <a:cubicBezTo>
                  <a:pt x="3580751" y="3252556"/>
                  <a:pt x="3579717" y="3244077"/>
                  <a:pt x="3579717" y="3244077"/>
                </a:cubicBezTo>
                <a:close/>
                <a:moveTo>
                  <a:pt x="3647299" y="3165640"/>
                </a:moveTo>
                <a:lnTo>
                  <a:pt x="3637722" y="3186656"/>
                </a:lnTo>
                <a:lnTo>
                  <a:pt x="3622794" y="3205541"/>
                </a:lnTo>
                <a:cubicBezTo>
                  <a:pt x="3613726" y="3215345"/>
                  <a:pt x="3604550" y="3224141"/>
                  <a:pt x="3596648" y="3231729"/>
                </a:cubicBezTo>
                <a:cubicBezTo>
                  <a:pt x="3601049" y="3218282"/>
                  <a:pt x="3611487" y="3214131"/>
                  <a:pt x="3624307" y="3197335"/>
                </a:cubicBezTo>
                <a:cubicBezTo>
                  <a:pt x="3626615" y="3194312"/>
                  <a:pt x="3636147" y="3175257"/>
                  <a:pt x="3644350" y="3167059"/>
                </a:cubicBezTo>
                <a:close/>
                <a:moveTo>
                  <a:pt x="3640412" y="3153500"/>
                </a:moveTo>
                <a:cubicBezTo>
                  <a:pt x="3645690" y="3152980"/>
                  <a:pt x="3637939" y="3165931"/>
                  <a:pt x="3633152" y="3172005"/>
                </a:cubicBezTo>
                <a:cubicBezTo>
                  <a:pt x="3631557" y="3174030"/>
                  <a:pt x="3630290" y="3175290"/>
                  <a:pt x="3629946" y="3175032"/>
                </a:cubicBezTo>
                <a:cubicBezTo>
                  <a:pt x="3629487" y="3174689"/>
                  <a:pt x="3630665" y="3171646"/>
                  <a:pt x="3634887" y="3164119"/>
                </a:cubicBezTo>
                <a:cubicBezTo>
                  <a:pt x="3634887" y="3164119"/>
                  <a:pt x="3638392" y="3154304"/>
                  <a:pt x="3640412" y="3153500"/>
                </a:cubicBezTo>
                <a:close/>
                <a:moveTo>
                  <a:pt x="4832982" y="2244063"/>
                </a:moveTo>
                <a:lnTo>
                  <a:pt x="4833931" y="2246097"/>
                </a:lnTo>
                <a:cubicBezTo>
                  <a:pt x="4833931" y="2246097"/>
                  <a:pt x="4833931" y="2246097"/>
                  <a:pt x="4832510" y="2244154"/>
                </a:cubicBezTo>
                <a:close/>
                <a:moveTo>
                  <a:pt x="4916365" y="2161911"/>
                </a:moveTo>
                <a:lnTo>
                  <a:pt x="4917739" y="2164412"/>
                </a:lnTo>
                <a:cubicBezTo>
                  <a:pt x="4917739" y="2164412"/>
                  <a:pt x="4917739" y="2164412"/>
                  <a:pt x="4916522" y="2162747"/>
                </a:cubicBezTo>
                <a:close/>
                <a:moveTo>
                  <a:pt x="4674736" y="2106095"/>
                </a:moveTo>
                <a:lnTo>
                  <a:pt x="4677831" y="2110556"/>
                </a:lnTo>
                <a:cubicBezTo>
                  <a:pt x="4677831" y="2110556"/>
                  <a:pt x="4677831" y="2110556"/>
                  <a:pt x="4675195" y="2106946"/>
                </a:cubicBezTo>
                <a:close/>
                <a:moveTo>
                  <a:pt x="4441707" y="2032957"/>
                </a:moveTo>
                <a:cubicBezTo>
                  <a:pt x="4441486" y="2034183"/>
                  <a:pt x="4441883" y="2036768"/>
                  <a:pt x="4442332" y="2039422"/>
                </a:cubicBezTo>
                <a:cubicBezTo>
                  <a:pt x="4446390" y="2044975"/>
                  <a:pt x="4447362" y="2049802"/>
                  <a:pt x="4450203" y="2053690"/>
                </a:cubicBezTo>
                <a:cubicBezTo>
                  <a:pt x="4452840" y="2057299"/>
                  <a:pt x="4452391" y="2049109"/>
                  <a:pt x="4450276" y="2042135"/>
                </a:cubicBezTo>
                <a:cubicBezTo>
                  <a:pt x="4448857" y="2040193"/>
                  <a:pt x="4446218" y="2036582"/>
                  <a:pt x="4444797" y="2034638"/>
                </a:cubicBezTo>
                <a:cubicBezTo>
                  <a:pt x="4442769" y="2031862"/>
                  <a:pt x="4441928" y="2031731"/>
                  <a:pt x="4441707" y="2032957"/>
                </a:cubicBezTo>
                <a:close/>
                <a:moveTo>
                  <a:pt x="4739035" y="1991401"/>
                </a:moveTo>
                <a:lnTo>
                  <a:pt x="4746506" y="2005819"/>
                </a:lnTo>
                <a:lnTo>
                  <a:pt x="4741596" y="1997942"/>
                </a:lnTo>
                <a:cubicBezTo>
                  <a:pt x="4740935" y="1997039"/>
                  <a:pt x="4740341" y="1995717"/>
                  <a:pt x="4739806" y="1994164"/>
                </a:cubicBezTo>
                <a:close/>
                <a:moveTo>
                  <a:pt x="4360064" y="1973455"/>
                </a:moveTo>
                <a:lnTo>
                  <a:pt x="4417170" y="2073093"/>
                </a:lnTo>
                <a:lnTo>
                  <a:pt x="4412795" y="2070534"/>
                </a:lnTo>
                <a:close/>
                <a:moveTo>
                  <a:pt x="4819998" y="1970334"/>
                </a:moveTo>
                <a:lnTo>
                  <a:pt x="4834146" y="1999315"/>
                </a:lnTo>
                <a:cubicBezTo>
                  <a:pt x="4838204" y="2004870"/>
                  <a:pt x="4837511" y="1999840"/>
                  <a:pt x="4836613" y="1994531"/>
                </a:cubicBezTo>
                <a:cubicBezTo>
                  <a:pt x="4861988" y="2044994"/>
                  <a:pt x="4890001" y="2099064"/>
                  <a:pt x="4913231" y="2150668"/>
                </a:cubicBezTo>
                <a:cubicBezTo>
                  <a:pt x="4913819" y="2153221"/>
                  <a:pt x="4914773" y="2155400"/>
                  <a:pt x="4915513" y="2157360"/>
                </a:cubicBezTo>
                <a:lnTo>
                  <a:pt x="4916365" y="2161911"/>
                </a:lnTo>
                <a:lnTo>
                  <a:pt x="4905967" y="2142986"/>
                </a:lnTo>
                <a:cubicBezTo>
                  <a:pt x="4901859" y="2135979"/>
                  <a:pt x="4897506" y="2129148"/>
                  <a:pt x="4892737" y="2122622"/>
                </a:cubicBezTo>
                <a:cubicBezTo>
                  <a:pt x="4873568" y="2076572"/>
                  <a:pt x="4849088" y="2031419"/>
                  <a:pt x="4824610" y="1986264"/>
                </a:cubicBezTo>
                <a:cubicBezTo>
                  <a:pt x="4824161" y="1983612"/>
                  <a:pt x="4823520" y="1979821"/>
                  <a:pt x="4822459" y="1975965"/>
                </a:cubicBezTo>
                <a:close/>
                <a:moveTo>
                  <a:pt x="4816517" y="1963202"/>
                </a:moveTo>
                <a:lnTo>
                  <a:pt x="4817785" y="1965270"/>
                </a:lnTo>
                <a:lnTo>
                  <a:pt x="4819998" y="1970334"/>
                </a:lnTo>
                <a:close/>
                <a:moveTo>
                  <a:pt x="4687085" y="1894719"/>
                </a:moveTo>
                <a:lnTo>
                  <a:pt x="4690550" y="1897127"/>
                </a:lnTo>
                <a:cubicBezTo>
                  <a:pt x="4692466" y="1899241"/>
                  <a:pt x="4694495" y="1902017"/>
                  <a:pt x="4696524" y="1904793"/>
                </a:cubicBezTo>
                <a:cubicBezTo>
                  <a:pt x="4713131" y="1935679"/>
                  <a:pt x="4713131" y="1935679"/>
                  <a:pt x="4713131" y="1935679"/>
                </a:cubicBezTo>
                <a:cubicBezTo>
                  <a:pt x="4721205" y="1950226"/>
                  <a:pt x="4728799" y="1964697"/>
                  <a:pt x="4736393" y="1979169"/>
                </a:cubicBezTo>
                <a:cubicBezTo>
                  <a:pt x="4736878" y="1981581"/>
                  <a:pt x="4737520" y="1985373"/>
                  <a:pt x="4738369" y="1989011"/>
                </a:cubicBezTo>
                <a:lnTo>
                  <a:pt x="4739035" y="1991401"/>
                </a:lnTo>
                <a:lnTo>
                  <a:pt x="4716421" y="1947758"/>
                </a:lnTo>
                <a:close/>
                <a:moveTo>
                  <a:pt x="4680836" y="1883418"/>
                </a:moveTo>
                <a:lnTo>
                  <a:pt x="4687085" y="1894719"/>
                </a:lnTo>
                <a:lnTo>
                  <a:pt x="4685248" y="1893441"/>
                </a:lnTo>
                <a:cubicBezTo>
                  <a:pt x="4683827" y="1891497"/>
                  <a:pt x="4682588" y="1888782"/>
                  <a:pt x="4681558" y="1885914"/>
                </a:cubicBezTo>
                <a:close/>
                <a:moveTo>
                  <a:pt x="4254397" y="1855250"/>
                </a:moveTo>
                <a:cubicBezTo>
                  <a:pt x="4253716" y="1858904"/>
                  <a:pt x="4258394" y="1874813"/>
                  <a:pt x="4260187" y="1879891"/>
                </a:cubicBezTo>
                <a:cubicBezTo>
                  <a:pt x="4267086" y="1889332"/>
                  <a:pt x="4272565" y="1896830"/>
                  <a:pt x="4277519" y="1907690"/>
                </a:cubicBezTo>
                <a:lnTo>
                  <a:pt x="4278737" y="1909356"/>
                </a:lnTo>
                <a:cubicBezTo>
                  <a:pt x="4280158" y="1911300"/>
                  <a:pt x="4282101" y="1909881"/>
                  <a:pt x="4280680" y="1907937"/>
                </a:cubicBezTo>
                <a:cubicBezTo>
                  <a:pt x="4287579" y="1917378"/>
                  <a:pt x="4294724" y="1923658"/>
                  <a:pt x="4301419" y="1932820"/>
                </a:cubicBezTo>
                <a:cubicBezTo>
                  <a:pt x="4302841" y="1934767"/>
                  <a:pt x="4303362" y="1931402"/>
                  <a:pt x="4301248" y="1924429"/>
                </a:cubicBezTo>
                <a:cubicBezTo>
                  <a:pt x="4286958" y="1900792"/>
                  <a:pt x="4272189" y="1877085"/>
                  <a:pt x="4257173" y="1856536"/>
                </a:cubicBezTo>
                <a:cubicBezTo>
                  <a:pt x="4255448" y="1854175"/>
                  <a:pt x="4254625" y="1854031"/>
                  <a:pt x="4254397" y="1855250"/>
                </a:cubicBezTo>
                <a:close/>
                <a:moveTo>
                  <a:pt x="4654794" y="1836337"/>
                </a:moveTo>
                <a:lnTo>
                  <a:pt x="4679117" y="1877475"/>
                </a:lnTo>
                <a:lnTo>
                  <a:pt x="4680836" y="1883418"/>
                </a:lnTo>
                <a:close/>
                <a:moveTo>
                  <a:pt x="4273281" y="1827301"/>
                </a:moveTo>
                <a:cubicBezTo>
                  <a:pt x="4271338" y="1828720"/>
                  <a:pt x="4272759" y="1830665"/>
                  <a:pt x="4274179" y="1832609"/>
                </a:cubicBezTo>
                <a:cubicBezTo>
                  <a:pt x="4285831" y="1852635"/>
                  <a:pt x="4295817" y="1873875"/>
                  <a:pt x="4307672" y="1894177"/>
                </a:cubicBezTo>
                <a:cubicBezTo>
                  <a:pt x="4325325" y="1918336"/>
                  <a:pt x="4343180" y="1942772"/>
                  <a:pt x="4360383" y="1958739"/>
                </a:cubicBezTo>
                <a:cubicBezTo>
                  <a:pt x="4364442" y="1964294"/>
                  <a:pt x="4356676" y="1941429"/>
                  <a:pt x="4355501" y="1936325"/>
                </a:cubicBezTo>
                <a:cubicBezTo>
                  <a:pt x="4343849" y="1916300"/>
                  <a:pt x="4334141" y="1894856"/>
                  <a:pt x="4322211" y="1875034"/>
                </a:cubicBezTo>
                <a:cubicBezTo>
                  <a:pt x="4323429" y="1876699"/>
                  <a:pt x="4323184" y="1879860"/>
                  <a:pt x="4323879" y="1884891"/>
                </a:cubicBezTo>
                <a:cubicBezTo>
                  <a:pt x="4319127" y="1874308"/>
                  <a:pt x="4312228" y="1864866"/>
                  <a:pt x="4305329" y="1855425"/>
                </a:cubicBezTo>
                <a:cubicBezTo>
                  <a:pt x="4315763" y="1873784"/>
                  <a:pt x="4324253" y="1893560"/>
                  <a:pt x="4336183" y="1913383"/>
                </a:cubicBezTo>
                <a:cubicBezTo>
                  <a:pt x="4316384" y="1890367"/>
                  <a:pt x="4293776" y="1855347"/>
                  <a:pt x="4273281" y="1827301"/>
                </a:cubicBezTo>
                <a:close/>
                <a:moveTo>
                  <a:pt x="4637325" y="1804939"/>
                </a:moveTo>
                <a:lnTo>
                  <a:pt x="4639515" y="1808711"/>
                </a:lnTo>
                <a:lnTo>
                  <a:pt x="4654794" y="1836337"/>
                </a:lnTo>
                <a:lnTo>
                  <a:pt x="4652497" y="1832449"/>
                </a:lnTo>
                <a:close/>
                <a:moveTo>
                  <a:pt x="4157599" y="1782350"/>
                </a:moveTo>
                <a:lnTo>
                  <a:pt x="4164571" y="1792158"/>
                </a:lnTo>
                <a:cubicBezTo>
                  <a:pt x="4164571" y="1792158"/>
                  <a:pt x="4164571" y="1792158"/>
                  <a:pt x="4157875" y="1782994"/>
                </a:cubicBezTo>
                <a:close/>
                <a:moveTo>
                  <a:pt x="4592219" y="1746314"/>
                </a:moveTo>
                <a:cubicBezTo>
                  <a:pt x="4640726" y="1828432"/>
                  <a:pt x="4687086" y="1911691"/>
                  <a:pt x="4731984" y="1996445"/>
                </a:cubicBezTo>
                <a:cubicBezTo>
                  <a:pt x="4776882" y="2081198"/>
                  <a:pt x="4817895" y="2168792"/>
                  <a:pt x="4862515" y="2253749"/>
                </a:cubicBezTo>
                <a:cubicBezTo>
                  <a:pt x="4865154" y="2257359"/>
                  <a:pt x="4863111" y="2238831"/>
                  <a:pt x="4858359" y="2228248"/>
                </a:cubicBezTo>
                <a:cubicBezTo>
                  <a:pt x="4833678" y="2182816"/>
                  <a:pt x="4809926" y="2134577"/>
                  <a:pt x="4787390" y="2088004"/>
                </a:cubicBezTo>
                <a:cubicBezTo>
                  <a:pt x="4775413" y="2063744"/>
                  <a:pt x="4763790" y="2039972"/>
                  <a:pt x="4752102" y="2016620"/>
                </a:cubicBezTo>
                <a:lnTo>
                  <a:pt x="4746506" y="2005819"/>
                </a:lnTo>
                <a:lnTo>
                  <a:pt x="4751615" y="2014013"/>
                </a:lnTo>
                <a:cubicBezTo>
                  <a:pt x="4758927" y="2025740"/>
                  <a:pt x="4758927" y="2025740"/>
                  <a:pt x="4758927" y="2025740"/>
                </a:cubicBezTo>
                <a:cubicBezTo>
                  <a:pt x="4768913" y="2046983"/>
                  <a:pt x="4780042" y="2070372"/>
                  <a:pt x="4790028" y="2091615"/>
                </a:cubicBezTo>
                <a:cubicBezTo>
                  <a:pt x="4795507" y="2099111"/>
                  <a:pt x="4797621" y="2106083"/>
                  <a:pt x="4801435" y="2114798"/>
                </a:cubicBezTo>
                <a:cubicBezTo>
                  <a:pt x="4802856" y="2116742"/>
                  <a:pt x="4804276" y="2118686"/>
                  <a:pt x="4804521" y="2115523"/>
                </a:cubicBezTo>
                <a:cubicBezTo>
                  <a:pt x="4814506" y="2136767"/>
                  <a:pt x="4824939" y="2155124"/>
                  <a:pt x="4836591" y="2175149"/>
                </a:cubicBezTo>
                <a:cubicBezTo>
                  <a:pt x="4836346" y="2178310"/>
                  <a:pt x="4838012" y="2177093"/>
                  <a:pt x="4838012" y="2177093"/>
                </a:cubicBezTo>
                <a:cubicBezTo>
                  <a:pt x="4839954" y="2175673"/>
                  <a:pt x="4839058" y="2170365"/>
                  <a:pt x="4839783" y="2167280"/>
                </a:cubicBezTo>
                <a:cubicBezTo>
                  <a:pt x="4876608" y="2237489"/>
                  <a:pt x="4876608" y="2237489"/>
                  <a:pt x="4876608" y="2237489"/>
                </a:cubicBezTo>
                <a:cubicBezTo>
                  <a:pt x="4878028" y="2239432"/>
                  <a:pt x="4878028" y="2239432"/>
                  <a:pt x="4879971" y="2238012"/>
                </a:cubicBezTo>
                <a:cubicBezTo>
                  <a:pt x="4888463" y="2257791"/>
                  <a:pt x="4897273" y="2273928"/>
                  <a:pt x="4906042" y="2293502"/>
                </a:cubicBezTo>
                <a:cubicBezTo>
                  <a:pt x="4903403" y="2289893"/>
                  <a:pt x="4900564" y="2286006"/>
                  <a:pt x="4897925" y="2282396"/>
                </a:cubicBezTo>
                <a:cubicBezTo>
                  <a:pt x="4893665" y="2276564"/>
                  <a:pt x="4900489" y="2297558"/>
                  <a:pt x="4899967" y="2300923"/>
                </a:cubicBezTo>
                <a:cubicBezTo>
                  <a:pt x="4910124" y="2330556"/>
                  <a:pt x="4920486" y="2360471"/>
                  <a:pt x="4935426" y="2392573"/>
                </a:cubicBezTo>
                <a:cubicBezTo>
                  <a:pt x="4918094" y="2364773"/>
                  <a:pt x="4896455" y="2323508"/>
                  <a:pt x="4875065" y="2290154"/>
                </a:cubicBezTo>
                <a:cubicBezTo>
                  <a:pt x="4860032" y="2266957"/>
                  <a:pt x="4846229" y="2247413"/>
                  <a:pt x="4838305" y="2243042"/>
                </a:cubicBezTo>
                <a:lnTo>
                  <a:pt x="4832982" y="2244063"/>
                </a:lnTo>
                <a:lnTo>
                  <a:pt x="4791390" y="2154883"/>
                </a:lnTo>
                <a:cubicBezTo>
                  <a:pt x="4775967" y="2123505"/>
                  <a:pt x="4759464" y="2091158"/>
                  <a:pt x="4742370" y="2057860"/>
                </a:cubicBezTo>
                <a:cubicBezTo>
                  <a:pt x="4749964" y="2072331"/>
                  <a:pt x="4758807" y="2080352"/>
                  <a:pt x="4766921" y="2091458"/>
                </a:cubicBezTo>
                <a:cubicBezTo>
                  <a:pt x="4770980" y="2097012"/>
                  <a:pt x="4763461" y="2070986"/>
                  <a:pt x="4762765" y="2065957"/>
                </a:cubicBezTo>
                <a:cubicBezTo>
                  <a:pt x="4751359" y="2042772"/>
                  <a:pt x="4739056" y="2014280"/>
                  <a:pt x="4725289" y="1987283"/>
                </a:cubicBezTo>
                <a:cubicBezTo>
                  <a:pt x="4684450" y="1908082"/>
                  <a:pt x="4632578" y="1825440"/>
                  <a:pt x="4592219" y="1746314"/>
                </a:cubicBezTo>
                <a:close/>
                <a:moveTo>
                  <a:pt x="4072588" y="1733291"/>
                </a:moveTo>
                <a:cubicBezTo>
                  <a:pt x="4072588" y="1733291"/>
                  <a:pt x="4072588" y="1733291"/>
                  <a:pt x="4082124" y="1746341"/>
                </a:cubicBezTo>
                <a:lnTo>
                  <a:pt x="4082497" y="1747657"/>
                </a:lnTo>
                <a:close/>
                <a:moveTo>
                  <a:pt x="3373222" y="1673330"/>
                </a:moveTo>
                <a:lnTo>
                  <a:pt x="3377149" y="1683037"/>
                </a:lnTo>
                <a:cubicBezTo>
                  <a:pt x="3377322" y="1684295"/>
                  <a:pt x="3377579" y="1684427"/>
                  <a:pt x="3377873" y="1683866"/>
                </a:cubicBezTo>
                <a:cubicBezTo>
                  <a:pt x="3378169" y="1683304"/>
                  <a:pt x="3378502" y="1682049"/>
                  <a:pt x="3378830" y="1680531"/>
                </a:cubicBezTo>
                <a:lnTo>
                  <a:pt x="3379006" y="1679535"/>
                </a:lnTo>
                <a:close/>
                <a:moveTo>
                  <a:pt x="4049309" y="1618684"/>
                </a:moveTo>
                <a:cubicBezTo>
                  <a:pt x="4059539" y="1636764"/>
                  <a:pt x="4071917" y="1653703"/>
                  <a:pt x="4080930" y="1670118"/>
                </a:cubicBezTo>
                <a:cubicBezTo>
                  <a:pt x="4093104" y="1686780"/>
                  <a:pt x="4105482" y="1703718"/>
                  <a:pt x="4116439" y="1718711"/>
                </a:cubicBezTo>
                <a:cubicBezTo>
                  <a:pt x="4095049" y="1685359"/>
                  <a:pt x="4073860" y="1652284"/>
                  <a:pt x="4049309" y="1618684"/>
                </a:cubicBezTo>
                <a:close/>
                <a:moveTo>
                  <a:pt x="3557567" y="1608192"/>
                </a:moveTo>
                <a:lnTo>
                  <a:pt x="3558988" y="1610225"/>
                </a:lnTo>
                <a:cubicBezTo>
                  <a:pt x="3558988" y="1610225"/>
                  <a:pt x="3558988" y="1610225"/>
                  <a:pt x="3557567" y="1608282"/>
                </a:cubicBezTo>
                <a:close/>
                <a:moveTo>
                  <a:pt x="3310217" y="1606903"/>
                </a:moveTo>
                <a:lnTo>
                  <a:pt x="3310811" y="1607987"/>
                </a:lnTo>
                <a:cubicBezTo>
                  <a:pt x="3322219" y="1631171"/>
                  <a:pt x="3333347" y="1654560"/>
                  <a:pt x="3350305" y="1673689"/>
                </a:cubicBezTo>
                <a:cubicBezTo>
                  <a:pt x="3353146" y="1677576"/>
                  <a:pt x="3355162" y="1664603"/>
                  <a:pt x="3353742" y="1662659"/>
                </a:cubicBezTo>
                <a:cubicBezTo>
                  <a:pt x="3351628" y="1655685"/>
                  <a:pt x="3351628" y="1655685"/>
                  <a:pt x="3351628" y="1655685"/>
                </a:cubicBezTo>
                <a:cubicBezTo>
                  <a:pt x="3356380" y="1666269"/>
                  <a:pt x="3360812" y="1680493"/>
                  <a:pt x="3367264" y="1692818"/>
                </a:cubicBezTo>
                <a:cubicBezTo>
                  <a:pt x="3368683" y="1694761"/>
                  <a:pt x="3372121" y="1683730"/>
                  <a:pt x="3372366" y="1680570"/>
                </a:cubicBezTo>
                <a:lnTo>
                  <a:pt x="3368487" y="1668228"/>
                </a:lnTo>
                <a:lnTo>
                  <a:pt x="3347994" y="1646007"/>
                </a:lnTo>
                <a:lnTo>
                  <a:pt x="3335361" y="1632931"/>
                </a:lnTo>
                <a:lnTo>
                  <a:pt x="3338727" y="1642110"/>
                </a:lnTo>
                <a:lnTo>
                  <a:pt x="3331106" y="1628525"/>
                </a:lnTo>
                <a:close/>
                <a:moveTo>
                  <a:pt x="3522141" y="1518239"/>
                </a:moveTo>
                <a:lnTo>
                  <a:pt x="3527757" y="1532521"/>
                </a:lnTo>
                <a:cubicBezTo>
                  <a:pt x="3529178" y="1534466"/>
                  <a:pt x="3529701" y="1531101"/>
                  <a:pt x="3530427" y="1528015"/>
                </a:cubicBezTo>
                <a:cubicBezTo>
                  <a:pt x="3539890" y="1552621"/>
                  <a:pt x="3549076" y="1577430"/>
                  <a:pt x="3556596" y="1603454"/>
                </a:cubicBezTo>
                <a:cubicBezTo>
                  <a:pt x="3557205" y="1604287"/>
                  <a:pt x="3557448" y="1605494"/>
                  <a:pt x="3557538" y="1606492"/>
                </a:cubicBezTo>
                <a:lnTo>
                  <a:pt x="3557567" y="1608192"/>
                </a:lnTo>
                <a:lnTo>
                  <a:pt x="3551866" y="1600041"/>
                </a:lnTo>
                <a:cubicBezTo>
                  <a:pt x="3549868" y="1596870"/>
                  <a:pt x="3548256" y="1593789"/>
                  <a:pt x="3547059" y="1590403"/>
                </a:cubicBezTo>
                <a:cubicBezTo>
                  <a:pt x="3540511" y="1569205"/>
                  <a:pt x="3532468" y="1546543"/>
                  <a:pt x="3522280" y="1525024"/>
                </a:cubicBezTo>
                <a:close/>
                <a:moveTo>
                  <a:pt x="3519604" y="1511790"/>
                </a:moveTo>
                <a:lnTo>
                  <a:pt x="3522108" y="1516630"/>
                </a:lnTo>
                <a:lnTo>
                  <a:pt x="3522141" y="1518239"/>
                </a:lnTo>
                <a:close/>
                <a:moveTo>
                  <a:pt x="3408432" y="1478105"/>
                </a:moveTo>
                <a:lnTo>
                  <a:pt x="3439393" y="1548533"/>
                </a:lnTo>
                <a:cubicBezTo>
                  <a:pt x="3454507" y="1589029"/>
                  <a:pt x="3467955" y="1630742"/>
                  <a:pt x="3485011" y="1669818"/>
                </a:cubicBezTo>
                <a:cubicBezTo>
                  <a:pt x="3486432" y="1671761"/>
                  <a:pt x="3489869" y="1660731"/>
                  <a:pt x="3487027" y="1656844"/>
                </a:cubicBezTo>
                <a:cubicBezTo>
                  <a:pt x="3468999" y="1612941"/>
                  <a:pt x="3456074" y="1567864"/>
                  <a:pt x="3438119" y="1523480"/>
                </a:cubicBezTo>
                <a:lnTo>
                  <a:pt x="3427345" y="1497799"/>
                </a:lnTo>
                <a:close/>
                <a:moveTo>
                  <a:pt x="3375275" y="1460785"/>
                </a:moveTo>
                <a:cubicBezTo>
                  <a:pt x="3373855" y="1458842"/>
                  <a:pt x="3370419" y="1469872"/>
                  <a:pt x="3373259" y="1473759"/>
                </a:cubicBezTo>
                <a:lnTo>
                  <a:pt x="3382764" y="1495533"/>
                </a:lnTo>
                <a:lnTo>
                  <a:pt x="3409919" y="1528879"/>
                </a:lnTo>
                <a:lnTo>
                  <a:pt x="3409790" y="1528634"/>
                </a:lnTo>
                <a:cubicBezTo>
                  <a:pt x="3402882" y="1514300"/>
                  <a:pt x="3396426" y="1499638"/>
                  <a:pt x="3389042" y="1487784"/>
                </a:cubicBezTo>
                <a:cubicBezTo>
                  <a:pt x="3387621" y="1485839"/>
                  <a:pt x="3387621" y="1485839"/>
                  <a:pt x="3385956" y="1487056"/>
                </a:cubicBezTo>
                <a:cubicBezTo>
                  <a:pt x="3382346" y="1478620"/>
                  <a:pt x="3378812" y="1469702"/>
                  <a:pt x="3375275" y="1460785"/>
                </a:cubicBezTo>
                <a:close/>
                <a:moveTo>
                  <a:pt x="3373827" y="1442074"/>
                </a:moveTo>
                <a:lnTo>
                  <a:pt x="3394594" y="1483726"/>
                </a:lnTo>
                <a:cubicBezTo>
                  <a:pt x="3397435" y="1487614"/>
                  <a:pt x="3397435" y="1487614"/>
                  <a:pt x="3397435" y="1487614"/>
                </a:cubicBezTo>
                <a:cubicBezTo>
                  <a:pt x="3403884" y="1499938"/>
                  <a:pt x="3403884" y="1499938"/>
                  <a:pt x="3403884" y="1499938"/>
                </a:cubicBezTo>
                <a:cubicBezTo>
                  <a:pt x="3401942" y="1501357"/>
                  <a:pt x="3403363" y="1503303"/>
                  <a:pt x="3403363" y="1503303"/>
                </a:cubicBezTo>
                <a:cubicBezTo>
                  <a:pt x="3406001" y="1506912"/>
                  <a:pt x="3406001" y="1506912"/>
                  <a:pt x="3406001" y="1506912"/>
                </a:cubicBezTo>
                <a:cubicBezTo>
                  <a:pt x="3411928" y="1522600"/>
                  <a:pt x="3419522" y="1537072"/>
                  <a:pt x="3427318" y="1551818"/>
                </a:cubicBezTo>
                <a:cubicBezTo>
                  <a:pt x="3431376" y="1557372"/>
                  <a:pt x="3432070" y="1562402"/>
                  <a:pt x="3433245" y="1567508"/>
                </a:cubicBezTo>
                <a:cubicBezTo>
                  <a:pt x="3428651" y="1562238"/>
                  <a:pt x="3424514" y="1556104"/>
                  <a:pt x="3420662" y="1549495"/>
                </a:cubicBezTo>
                <a:lnTo>
                  <a:pt x="3417774" y="1543954"/>
                </a:lnTo>
                <a:lnTo>
                  <a:pt x="3417863" y="1545558"/>
                </a:lnTo>
                <a:cubicBezTo>
                  <a:pt x="3416888" y="1547499"/>
                  <a:pt x="3413948" y="1547619"/>
                  <a:pt x="3410890" y="1547491"/>
                </a:cubicBezTo>
                <a:lnTo>
                  <a:pt x="3406456" y="1547749"/>
                </a:lnTo>
                <a:lnTo>
                  <a:pt x="3418991" y="1574863"/>
                </a:lnTo>
                <a:lnTo>
                  <a:pt x="3435424" y="1598187"/>
                </a:lnTo>
                <a:lnTo>
                  <a:pt x="3430504" y="1583567"/>
                </a:lnTo>
                <a:cubicBezTo>
                  <a:pt x="3433343" y="1587454"/>
                  <a:pt x="3439346" y="1591589"/>
                  <a:pt x="3443403" y="1597142"/>
                </a:cubicBezTo>
                <a:cubicBezTo>
                  <a:pt x="3446767" y="1597666"/>
                  <a:pt x="3446840" y="1586112"/>
                  <a:pt x="3447085" y="1582951"/>
                </a:cubicBezTo>
                <a:cubicBezTo>
                  <a:pt x="3444073" y="1570670"/>
                  <a:pt x="3439565" y="1556926"/>
                  <a:pt x="3436755" y="1544923"/>
                </a:cubicBezTo>
                <a:cubicBezTo>
                  <a:pt x="3429669" y="1525609"/>
                  <a:pt x="3420604" y="1506357"/>
                  <a:pt x="3411742" y="1487382"/>
                </a:cubicBezTo>
                <a:lnTo>
                  <a:pt x="3407281" y="1476908"/>
                </a:lnTo>
                <a:close/>
                <a:moveTo>
                  <a:pt x="2681195" y="1246881"/>
                </a:moveTo>
                <a:cubicBezTo>
                  <a:pt x="2686091" y="1256721"/>
                  <a:pt x="2727248" y="1270788"/>
                  <a:pt x="2760433" y="1286537"/>
                </a:cubicBezTo>
                <a:cubicBezTo>
                  <a:pt x="2775213" y="1293551"/>
                  <a:pt x="2797741" y="1304755"/>
                  <a:pt x="2822268" y="1318317"/>
                </a:cubicBezTo>
                <a:lnTo>
                  <a:pt x="2835684" y="1326662"/>
                </a:lnTo>
                <a:lnTo>
                  <a:pt x="2811406" y="1287093"/>
                </a:lnTo>
                <a:lnTo>
                  <a:pt x="2767359" y="1270864"/>
                </a:lnTo>
                <a:cubicBezTo>
                  <a:pt x="2737634" y="1262223"/>
                  <a:pt x="2708842" y="1255219"/>
                  <a:pt x="2681195" y="1246881"/>
                </a:cubicBezTo>
                <a:close/>
                <a:moveTo>
                  <a:pt x="4329842" y="1100151"/>
                </a:moveTo>
                <a:lnTo>
                  <a:pt x="4345025" y="1121902"/>
                </a:lnTo>
                <a:cubicBezTo>
                  <a:pt x="4407424" y="1215165"/>
                  <a:pt x="4438625" y="1261797"/>
                  <a:pt x="4454224" y="1285112"/>
                </a:cubicBezTo>
                <a:lnTo>
                  <a:pt x="4458146" y="1290973"/>
                </a:lnTo>
                <a:lnTo>
                  <a:pt x="4435390" y="1256077"/>
                </a:lnTo>
                <a:cubicBezTo>
                  <a:pt x="4406992" y="1209546"/>
                  <a:pt x="4371643" y="1157413"/>
                  <a:pt x="4338206" y="1111375"/>
                </a:cubicBezTo>
                <a:close/>
                <a:moveTo>
                  <a:pt x="2547006" y="128582"/>
                </a:moveTo>
                <a:cubicBezTo>
                  <a:pt x="2473537" y="125118"/>
                  <a:pt x="2401193" y="125246"/>
                  <a:pt x="2330399" y="128629"/>
                </a:cubicBezTo>
                <a:cubicBezTo>
                  <a:pt x="2047915" y="142149"/>
                  <a:pt x="1790252" y="207761"/>
                  <a:pt x="1566336" y="303053"/>
                </a:cubicBezTo>
                <a:cubicBezTo>
                  <a:pt x="1580208" y="306220"/>
                  <a:pt x="1653499" y="284976"/>
                  <a:pt x="1717914" y="275235"/>
                </a:cubicBezTo>
                <a:cubicBezTo>
                  <a:pt x="1767058" y="268153"/>
                  <a:pt x="1823027" y="263969"/>
                  <a:pt x="1878694" y="251783"/>
                </a:cubicBezTo>
                <a:cubicBezTo>
                  <a:pt x="1908134" y="246625"/>
                  <a:pt x="1958265" y="233862"/>
                  <a:pt x="2013799" y="221956"/>
                </a:cubicBezTo>
                <a:cubicBezTo>
                  <a:pt x="2069466" y="209770"/>
                  <a:pt x="2131413" y="200908"/>
                  <a:pt x="2184830" y="193462"/>
                </a:cubicBezTo>
                <a:cubicBezTo>
                  <a:pt x="2338706" y="176642"/>
                  <a:pt x="2504623" y="174760"/>
                  <a:pt x="2670278" y="193592"/>
                </a:cubicBezTo>
                <a:cubicBezTo>
                  <a:pt x="2834405" y="212042"/>
                  <a:pt x="2998930" y="249810"/>
                  <a:pt x="3149499" y="300430"/>
                </a:cubicBezTo>
                <a:cubicBezTo>
                  <a:pt x="3253509" y="336126"/>
                  <a:pt x="3357542" y="379691"/>
                  <a:pt x="3458749" y="433529"/>
                </a:cubicBezTo>
                <a:cubicBezTo>
                  <a:pt x="3558283" y="486575"/>
                  <a:pt x="3655124" y="549615"/>
                  <a:pt x="3743387" y="618492"/>
                </a:cubicBezTo>
                <a:cubicBezTo>
                  <a:pt x="3764561" y="634348"/>
                  <a:pt x="3796313" y="661033"/>
                  <a:pt x="3832467" y="693565"/>
                </a:cubicBezTo>
                <a:cubicBezTo>
                  <a:pt x="3868898" y="726227"/>
                  <a:pt x="3908747" y="763929"/>
                  <a:pt x="3944324" y="801993"/>
                </a:cubicBezTo>
                <a:cubicBezTo>
                  <a:pt x="4013072" y="875273"/>
                  <a:pt x="4065892" y="946118"/>
                  <a:pt x="4052634" y="945975"/>
                </a:cubicBezTo>
                <a:cubicBezTo>
                  <a:pt x="4042709" y="946732"/>
                  <a:pt x="4012691" y="917111"/>
                  <a:pt x="3979109" y="882043"/>
                </a:cubicBezTo>
                <a:cubicBezTo>
                  <a:pt x="3945423" y="848634"/>
                  <a:pt x="3904912" y="812326"/>
                  <a:pt x="3881270" y="797348"/>
                </a:cubicBezTo>
                <a:cubicBezTo>
                  <a:pt x="3928134" y="840428"/>
                  <a:pt x="3984152" y="892295"/>
                  <a:pt x="4038786" y="950678"/>
                </a:cubicBezTo>
                <a:lnTo>
                  <a:pt x="4047092" y="959885"/>
                </a:lnTo>
                <a:lnTo>
                  <a:pt x="4229256" y="974165"/>
                </a:lnTo>
                <a:lnTo>
                  <a:pt x="4202304" y="941165"/>
                </a:lnTo>
                <a:cubicBezTo>
                  <a:pt x="4165293" y="898834"/>
                  <a:pt x="4125832" y="856533"/>
                  <a:pt x="4084172" y="814728"/>
                </a:cubicBezTo>
                <a:cubicBezTo>
                  <a:pt x="4002527" y="731910"/>
                  <a:pt x="3911041" y="653988"/>
                  <a:pt x="3814029" y="582668"/>
                </a:cubicBezTo>
                <a:cubicBezTo>
                  <a:pt x="3719500" y="511159"/>
                  <a:pt x="3618930" y="448057"/>
                  <a:pt x="3519117" y="394879"/>
                </a:cubicBezTo>
                <a:cubicBezTo>
                  <a:pt x="3419862" y="341967"/>
                  <a:pt x="3320952" y="299125"/>
                  <a:pt x="3227071" y="265845"/>
                </a:cubicBezTo>
                <a:cubicBezTo>
                  <a:pt x="2997943" y="181700"/>
                  <a:pt x="2767413" y="138976"/>
                  <a:pt x="2547006" y="128582"/>
                </a:cubicBezTo>
                <a:close/>
                <a:moveTo>
                  <a:pt x="2448982" y="429"/>
                </a:moveTo>
                <a:cubicBezTo>
                  <a:pt x="2788930" y="8374"/>
                  <a:pt x="3127976" y="86607"/>
                  <a:pt x="3433006" y="229318"/>
                </a:cubicBezTo>
                <a:cubicBezTo>
                  <a:pt x="3738802" y="368978"/>
                  <a:pt x="4018519" y="576545"/>
                  <a:pt x="4243560" y="830927"/>
                </a:cubicBezTo>
                <a:cubicBezTo>
                  <a:pt x="4318216" y="916236"/>
                  <a:pt x="4387555" y="1004828"/>
                  <a:pt x="4448448" y="1098977"/>
                </a:cubicBezTo>
                <a:cubicBezTo>
                  <a:pt x="4474426" y="1153667"/>
                  <a:pt x="4472116" y="1162136"/>
                  <a:pt x="4453191" y="1141539"/>
                </a:cubicBezTo>
                <a:cubicBezTo>
                  <a:pt x="4434866" y="1123277"/>
                  <a:pt x="4401320" y="1076611"/>
                  <a:pt x="4357477" y="1019249"/>
                </a:cubicBezTo>
                <a:cubicBezTo>
                  <a:pt x="4312986" y="963972"/>
                  <a:pt x="4259575" y="897971"/>
                  <a:pt x="4206335" y="840250"/>
                </a:cubicBezTo>
                <a:cubicBezTo>
                  <a:pt x="4153229" y="782250"/>
                  <a:pt x="4102480" y="731518"/>
                  <a:pt x="4067721" y="699650"/>
                </a:cubicBezTo>
                <a:cubicBezTo>
                  <a:pt x="4157175" y="786173"/>
                  <a:pt x="4233721" y="876136"/>
                  <a:pt x="4298258" y="966207"/>
                </a:cubicBezTo>
                <a:cubicBezTo>
                  <a:pt x="4362280" y="1058083"/>
                  <a:pt x="4415366" y="1148526"/>
                  <a:pt x="4458090" y="1232004"/>
                </a:cubicBezTo>
                <a:cubicBezTo>
                  <a:pt x="4488832" y="1296813"/>
                  <a:pt x="4523150" y="1374250"/>
                  <a:pt x="4513667" y="1369750"/>
                </a:cubicBezTo>
                <a:cubicBezTo>
                  <a:pt x="4511716" y="1368825"/>
                  <a:pt x="4508352" y="1365071"/>
                  <a:pt x="4503776" y="1359008"/>
                </a:cubicBezTo>
                <a:lnTo>
                  <a:pt x="4493888" y="1344829"/>
                </a:lnTo>
                <a:lnTo>
                  <a:pt x="4501152" y="1355817"/>
                </a:lnTo>
                <a:cubicBezTo>
                  <a:pt x="4511233" y="1372091"/>
                  <a:pt x="4521106" y="1388516"/>
                  <a:pt x="4531230" y="1404120"/>
                </a:cubicBezTo>
                <a:cubicBezTo>
                  <a:pt x="4591218" y="1497869"/>
                  <a:pt x="4591218" y="1497869"/>
                  <a:pt x="4591218" y="1497869"/>
                </a:cubicBezTo>
                <a:cubicBezTo>
                  <a:pt x="4629013" y="1561830"/>
                  <a:pt x="4672392" y="1624691"/>
                  <a:pt x="4708521" y="1689870"/>
                </a:cubicBezTo>
                <a:cubicBezTo>
                  <a:pt x="4709418" y="1695177"/>
                  <a:pt x="4712954" y="1704095"/>
                  <a:pt x="4713927" y="1708922"/>
                </a:cubicBezTo>
                <a:cubicBezTo>
                  <a:pt x="4690143" y="1668798"/>
                  <a:pt x="4690143" y="1668798"/>
                  <a:pt x="4690143" y="1668798"/>
                </a:cubicBezTo>
                <a:cubicBezTo>
                  <a:pt x="4670620" y="1634506"/>
                  <a:pt x="4651375" y="1600010"/>
                  <a:pt x="4631404" y="1568599"/>
                </a:cubicBezTo>
                <a:cubicBezTo>
                  <a:pt x="4629013" y="1561830"/>
                  <a:pt x="4626374" y="1558219"/>
                  <a:pt x="4622113" y="1552388"/>
                </a:cubicBezTo>
                <a:cubicBezTo>
                  <a:pt x="4621418" y="1547357"/>
                  <a:pt x="4619999" y="1545415"/>
                  <a:pt x="4619475" y="1548777"/>
                </a:cubicBezTo>
                <a:cubicBezTo>
                  <a:pt x="4576202" y="1477318"/>
                  <a:pt x="4532448" y="1405786"/>
                  <a:pt x="4486954" y="1335951"/>
                </a:cubicBezTo>
                <a:cubicBezTo>
                  <a:pt x="4482895" y="1330397"/>
                  <a:pt x="4486358" y="1350868"/>
                  <a:pt x="4493257" y="1360309"/>
                </a:cubicBezTo>
                <a:cubicBezTo>
                  <a:pt x="4542808" y="1435699"/>
                  <a:pt x="4588474" y="1513928"/>
                  <a:pt x="4634866" y="1589072"/>
                </a:cubicBezTo>
                <a:cubicBezTo>
                  <a:pt x="4654111" y="1623567"/>
                  <a:pt x="4673110" y="1661222"/>
                  <a:pt x="4692836" y="1695793"/>
                </a:cubicBezTo>
                <a:cubicBezTo>
                  <a:pt x="4711559" y="1733653"/>
                  <a:pt x="4732501" y="1769889"/>
                  <a:pt x="4750081" y="1805602"/>
                </a:cubicBezTo>
                <a:cubicBezTo>
                  <a:pt x="4720125" y="1752951"/>
                  <a:pt x="4690168" y="1700300"/>
                  <a:pt x="4657328" y="1647200"/>
                </a:cubicBezTo>
                <a:cubicBezTo>
                  <a:pt x="4653270" y="1641646"/>
                  <a:pt x="4657951" y="1663783"/>
                  <a:pt x="4661486" y="1672701"/>
                </a:cubicBezTo>
                <a:cubicBezTo>
                  <a:pt x="4709542" y="1746626"/>
                  <a:pt x="4747543" y="1821938"/>
                  <a:pt x="4794456" y="1893718"/>
                </a:cubicBezTo>
                <a:cubicBezTo>
                  <a:pt x="4798516" y="1899272"/>
                  <a:pt x="4797820" y="1894244"/>
                  <a:pt x="4795225" y="1887196"/>
                </a:cubicBezTo>
                <a:cubicBezTo>
                  <a:pt x="4804516" y="1903407"/>
                  <a:pt x="4814951" y="1921766"/>
                  <a:pt x="4821818" y="1939323"/>
                </a:cubicBezTo>
                <a:cubicBezTo>
                  <a:pt x="4818485" y="1930683"/>
                  <a:pt x="4811586" y="1921241"/>
                  <a:pt x="4806107" y="1913744"/>
                </a:cubicBezTo>
                <a:cubicBezTo>
                  <a:pt x="4800629" y="1906247"/>
                  <a:pt x="4802222" y="1916584"/>
                  <a:pt x="4806035" y="1925298"/>
                </a:cubicBezTo>
                <a:cubicBezTo>
                  <a:pt x="4764950" y="1849259"/>
                  <a:pt x="4716615" y="1775536"/>
                  <a:pt x="4672369" y="1699250"/>
                </a:cubicBezTo>
                <a:cubicBezTo>
                  <a:pt x="4668310" y="1693696"/>
                  <a:pt x="4672990" y="1715834"/>
                  <a:pt x="4676525" y="1724750"/>
                </a:cubicBezTo>
                <a:cubicBezTo>
                  <a:pt x="4684396" y="1739019"/>
                  <a:pt x="4684396" y="1739019"/>
                  <a:pt x="4684396" y="1739019"/>
                </a:cubicBezTo>
                <a:cubicBezTo>
                  <a:pt x="4712483" y="1781535"/>
                  <a:pt x="4738627" y="1825473"/>
                  <a:pt x="4763628" y="1867262"/>
                </a:cubicBezTo>
                <a:cubicBezTo>
                  <a:pt x="4776801" y="1889370"/>
                  <a:pt x="4789638" y="1910871"/>
                  <a:pt x="4801578" y="1932600"/>
                </a:cubicBezTo>
                <a:lnTo>
                  <a:pt x="4816517" y="1963202"/>
                </a:lnTo>
                <a:lnTo>
                  <a:pt x="4697640" y="1769381"/>
                </a:lnTo>
                <a:cubicBezTo>
                  <a:pt x="4640323" y="1671126"/>
                  <a:pt x="4640323" y="1671126"/>
                  <a:pt x="4640323" y="1671126"/>
                </a:cubicBezTo>
                <a:cubicBezTo>
                  <a:pt x="4622017" y="1638500"/>
                  <a:pt x="4600828" y="1605424"/>
                  <a:pt x="4580858" y="1574015"/>
                </a:cubicBezTo>
                <a:cubicBezTo>
                  <a:pt x="4576801" y="1568461"/>
                  <a:pt x="4580262" y="1588933"/>
                  <a:pt x="4586957" y="1598095"/>
                </a:cubicBezTo>
                <a:cubicBezTo>
                  <a:pt x="4602871" y="1623951"/>
                  <a:pt x="4618858" y="1649327"/>
                  <a:pt x="4634770" y="1675182"/>
                </a:cubicBezTo>
                <a:cubicBezTo>
                  <a:pt x="4680437" y="1753413"/>
                  <a:pt x="4680437" y="1753413"/>
                  <a:pt x="4680437" y="1753413"/>
                </a:cubicBezTo>
                <a:cubicBezTo>
                  <a:pt x="4710393" y="1806064"/>
                  <a:pt x="4742015" y="1857498"/>
                  <a:pt x="4773914" y="1908728"/>
                </a:cubicBezTo>
                <a:cubicBezTo>
                  <a:pt x="4774609" y="1913758"/>
                  <a:pt x="4775507" y="1919066"/>
                  <a:pt x="4778145" y="1922676"/>
                </a:cubicBezTo>
                <a:cubicBezTo>
                  <a:pt x="4786016" y="1936944"/>
                  <a:pt x="4795030" y="1953359"/>
                  <a:pt x="4802623" y="1967831"/>
                </a:cubicBezTo>
                <a:cubicBezTo>
                  <a:pt x="4811637" y="1984245"/>
                  <a:pt x="4819509" y="1998513"/>
                  <a:pt x="4826579" y="2016347"/>
                </a:cubicBezTo>
                <a:cubicBezTo>
                  <a:pt x="4826579" y="2016347"/>
                  <a:pt x="4826579" y="2016347"/>
                  <a:pt x="4826057" y="2019711"/>
                </a:cubicBezTo>
                <a:cubicBezTo>
                  <a:pt x="4812609" y="1989072"/>
                  <a:pt x="4795725" y="1958389"/>
                  <a:pt x="4778595" y="1930866"/>
                </a:cubicBezTo>
                <a:cubicBezTo>
                  <a:pt x="4777377" y="1929201"/>
                  <a:pt x="4775956" y="1927257"/>
                  <a:pt x="4774536" y="1925313"/>
                </a:cubicBezTo>
                <a:cubicBezTo>
                  <a:pt x="4772666" y="1915177"/>
                  <a:pt x="4769132" y="1906262"/>
                  <a:pt x="4765595" y="1897343"/>
                </a:cubicBezTo>
                <a:cubicBezTo>
                  <a:pt x="4759144" y="1885020"/>
                  <a:pt x="4761709" y="1900183"/>
                  <a:pt x="4764305" y="1907233"/>
                </a:cubicBezTo>
                <a:cubicBezTo>
                  <a:pt x="4760942" y="1906708"/>
                  <a:pt x="4765824" y="1929124"/>
                  <a:pt x="4769883" y="1934677"/>
                </a:cubicBezTo>
                <a:cubicBezTo>
                  <a:pt x="4792491" y="1969697"/>
                  <a:pt x="4792491" y="1969697"/>
                  <a:pt x="4792491" y="1969697"/>
                </a:cubicBezTo>
                <a:cubicBezTo>
                  <a:pt x="4811490" y="2007354"/>
                  <a:pt x="4811490" y="2007354"/>
                  <a:pt x="4811490" y="2007354"/>
                </a:cubicBezTo>
                <a:cubicBezTo>
                  <a:pt x="4824317" y="2032482"/>
                  <a:pt x="4838607" y="2056117"/>
                  <a:pt x="4851155" y="2081449"/>
                </a:cubicBezTo>
                <a:cubicBezTo>
                  <a:pt x="4852576" y="2083392"/>
                  <a:pt x="4852576" y="2083392"/>
                  <a:pt x="4851678" y="2078085"/>
                </a:cubicBezTo>
                <a:cubicBezTo>
                  <a:pt x="4854519" y="2081973"/>
                  <a:pt x="4854519" y="2081973"/>
                  <a:pt x="4854519" y="2081973"/>
                </a:cubicBezTo>
                <a:cubicBezTo>
                  <a:pt x="4853793" y="2085059"/>
                  <a:pt x="4856560" y="2100499"/>
                  <a:pt x="4858674" y="2107472"/>
                </a:cubicBezTo>
                <a:cubicBezTo>
                  <a:pt x="4885268" y="2159600"/>
                  <a:pt x="4885268" y="2159600"/>
                  <a:pt x="4885268" y="2159600"/>
                </a:cubicBezTo>
                <a:cubicBezTo>
                  <a:pt x="4886688" y="2161545"/>
                  <a:pt x="4888632" y="2160125"/>
                  <a:pt x="4887212" y="2158181"/>
                </a:cubicBezTo>
                <a:cubicBezTo>
                  <a:pt x="4906937" y="2192752"/>
                  <a:pt x="4925936" y="2230407"/>
                  <a:pt x="4943516" y="2266118"/>
                </a:cubicBezTo>
                <a:cubicBezTo>
                  <a:pt x="4929269" y="2239047"/>
                  <a:pt x="4912139" y="2211526"/>
                  <a:pt x="4898095" y="2184729"/>
                </a:cubicBezTo>
                <a:cubicBezTo>
                  <a:pt x="4896676" y="2182786"/>
                  <a:pt x="4894732" y="2184206"/>
                  <a:pt x="4896152" y="2186149"/>
                </a:cubicBezTo>
                <a:cubicBezTo>
                  <a:pt x="4866024" y="2125104"/>
                  <a:pt x="4832532" y="2063537"/>
                  <a:pt x="4799040" y="2001968"/>
                </a:cubicBezTo>
                <a:cubicBezTo>
                  <a:pt x="4765025" y="1943763"/>
                  <a:pt x="4727647" y="1885035"/>
                  <a:pt x="4694154" y="1823465"/>
                </a:cubicBezTo>
                <a:cubicBezTo>
                  <a:pt x="4691517" y="1819857"/>
                  <a:pt x="4691444" y="1831411"/>
                  <a:pt x="4694979" y="1840326"/>
                </a:cubicBezTo>
                <a:cubicBezTo>
                  <a:pt x="4672894" y="1801945"/>
                  <a:pt x="4648865" y="1764981"/>
                  <a:pt x="4624559" y="1728221"/>
                </a:cubicBezTo>
                <a:cubicBezTo>
                  <a:pt x="4621023" y="1719304"/>
                  <a:pt x="4627326" y="1743664"/>
                  <a:pt x="4628021" y="1748693"/>
                </a:cubicBezTo>
                <a:cubicBezTo>
                  <a:pt x="4638210" y="1770212"/>
                  <a:pt x="4649616" y="1793398"/>
                  <a:pt x="4659325" y="1814842"/>
                </a:cubicBezTo>
                <a:cubicBezTo>
                  <a:pt x="4648890" y="1796483"/>
                  <a:pt x="4636715" y="1779822"/>
                  <a:pt x="4622918" y="1760940"/>
                </a:cubicBezTo>
                <a:cubicBezTo>
                  <a:pt x="4616917" y="1756806"/>
                  <a:pt x="4626380" y="1781412"/>
                  <a:pt x="4627278" y="1786719"/>
                </a:cubicBezTo>
                <a:lnTo>
                  <a:pt x="4637325" y="1804939"/>
                </a:lnTo>
                <a:lnTo>
                  <a:pt x="4599340" y="1739508"/>
                </a:lnTo>
                <a:cubicBezTo>
                  <a:pt x="4585678" y="1716567"/>
                  <a:pt x="4571716" y="1693784"/>
                  <a:pt x="4557380" y="1671249"/>
                </a:cubicBezTo>
                <a:cubicBezTo>
                  <a:pt x="4552103" y="1664029"/>
                  <a:pt x="4558205" y="1688110"/>
                  <a:pt x="4560842" y="1691720"/>
                </a:cubicBezTo>
                <a:cubicBezTo>
                  <a:pt x="4571726" y="1718269"/>
                  <a:pt x="4584274" y="1743601"/>
                  <a:pt x="4598319" y="1770397"/>
                </a:cubicBezTo>
                <a:cubicBezTo>
                  <a:pt x="4557607" y="1703028"/>
                  <a:pt x="4557607" y="1703028"/>
                  <a:pt x="4557607" y="1703028"/>
                </a:cubicBezTo>
                <a:cubicBezTo>
                  <a:pt x="4544334" y="1680782"/>
                  <a:pt x="4529318" y="1660234"/>
                  <a:pt x="4514752" y="1636802"/>
                </a:cubicBezTo>
                <a:cubicBezTo>
                  <a:pt x="4510692" y="1631248"/>
                  <a:pt x="4515371" y="1653386"/>
                  <a:pt x="4519431" y="1658940"/>
                </a:cubicBezTo>
                <a:cubicBezTo>
                  <a:pt x="4520851" y="1660883"/>
                  <a:pt x="4520851" y="1660883"/>
                  <a:pt x="4520851" y="1660883"/>
                </a:cubicBezTo>
                <a:cubicBezTo>
                  <a:pt x="4539156" y="1693509"/>
                  <a:pt x="4558925" y="1724642"/>
                  <a:pt x="4577228" y="1757267"/>
                </a:cubicBezTo>
                <a:cubicBezTo>
                  <a:pt x="4597199" y="1788678"/>
                  <a:pt x="4617245" y="1819607"/>
                  <a:pt x="4635272" y="1852437"/>
                </a:cubicBezTo>
                <a:cubicBezTo>
                  <a:pt x="4640750" y="1859933"/>
                  <a:pt x="4640750" y="1859933"/>
                  <a:pt x="4640750" y="1859933"/>
                </a:cubicBezTo>
                <a:cubicBezTo>
                  <a:pt x="4654795" y="1886729"/>
                  <a:pt x="4654795" y="1886729"/>
                  <a:pt x="4654795" y="1886729"/>
                </a:cubicBezTo>
                <a:cubicBezTo>
                  <a:pt x="4656216" y="1888673"/>
                  <a:pt x="4658852" y="1892282"/>
                  <a:pt x="4660273" y="1894226"/>
                </a:cubicBezTo>
                <a:cubicBezTo>
                  <a:pt x="4661694" y="1896170"/>
                  <a:pt x="4662388" y="1901199"/>
                  <a:pt x="4663809" y="1903143"/>
                </a:cubicBezTo>
                <a:cubicBezTo>
                  <a:pt x="4681835" y="1935972"/>
                  <a:pt x="4699938" y="1968321"/>
                  <a:pt x="4721851" y="1998312"/>
                </a:cubicBezTo>
                <a:cubicBezTo>
                  <a:pt x="4726605" y="2008896"/>
                  <a:pt x="4731839" y="2019553"/>
                  <a:pt x="4738213" y="2032358"/>
                </a:cubicBezTo>
                <a:cubicBezTo>
                  <a:pt x="4699865" y="1979877"/>
                  <a:pt x="4661342" y="1907927"/>
                  <a:pt x="4628300" y="1854549"/>
                </a:cubicBezTo>
                <a:cubicBezTo>
                  <a:pt x="4626879" y="1852605"/>
                  <a:pt x="4626879" y="1852605"/>
                  <a:pt x="4626357" y="1855969"/>
                </a:cubicBezTo>
                <a:cubicBezTo>
                  <a:pt x="4615923" y="1837610"/>
                  <a:pt x="4605692" y="1819529"/>
                  <a:pt x="4595184" y="1801652"/>
                </a:cubicBezTo>
                <a:cubicBezTo>
                  <a:pt x="4592865" y="1794401"/>
                  <a:pt x="4596327" y="1814872"/>
                  <a:pt x="4599862" y="1823788"/>
                </a:cubicBezTo>
                <a:cubicBezTo>
                  <a:pt x="4615850" y="1849165"/>
                  <a:pt x="4631240" y="1878385"/>
                  <a:pt x="4646704" y="1907123"/>
                </a:cubicBezTo>
                <a:lnTo>
                  <a:pt x="4648125" y="1909067"/>
                </a:lnTo>
                <a:cubicBezTo>
                  <a:pt x="4662413" y="1932702"/>
                  <a:pt x="4676906" y="1956615"/>
                  <a:pt x="4691675" y="1980323"/>
                </a:cubicBezTo>
                <a:cubicBezTo>
                  <a:pt x="4697848" y="1992850"/>
                  <a:pt x="4704225" y="2005655"/>
                  <a:pt x="4712340" y="2016762"/>
                </a:cubicBezTo>
                <a:cubicBezTo>
                  <a:pt x="4731340" y="2054419"/>
                  <a:pt x="4731340" y="2054419"/>
                  <a:pt x="4731340" y="2054419"/>
                </a:cubicBezTo>
                <a:cubicBezTo>
                  <a:pt x="4756513" y="2104601"/>
                  <a:pt x="4783833" y="2153643"/>
                  <a:pt x="4805642" y="2203304"/>
                </a:cubicBezTo>
                <a:cubicBezTo>
                  <a:pt x="4794715" y="2180192"/>
                  <a:pt x="4781366" y="2158427"/>
                  <a:pt x="4769511" y="2138124"/>
                </a:cubicBezTo>
                <a:cubicBezTo>
                  <a:pt x="4766873" y="2134514"/>
                  <a:pt x="4766351" y="2137878"/>
                  <a:pt x="4765902" y="2140761"/>
                </a:cubicBezTo>
                <a:cubicBezTo>
                  <a:pt x="4755917" y="2119520"/>
                  <a:pt x="4745685" y="2101439"/>
                  <a:pt x="4733831" y="2081136"/>
                </a:cubicBezTo>
                <a:cubicBezTo>
                  <a:pt x="4725266" y="2061838"/>
                  <a:pt x="4714831" y="2043480"/>
                  <a:pt x="4704120" y="2025326"/>
                </a:cubicBezTo>
                <a:cubicBezTo>
                  <a:pt x="4695309" y="2009188"/>
                  <a:pt x="4682933" y="1992249"/>
                  <a:pt x="4672701" y="1974169"/>
                </a:cubicBezTo>
                <a:cubicBezTo>
                  <a:pt x="4651554" y="1937653"/>
                  <a:pt x="4629150" y="1902912"/>
                  <a:pt x="4606338" y="1867615"/>
                </a:cubicBezTo>
                <a:cubicBezTo>
                  <a:pt x="4603699" y="1864005"/>
                  <a:pt x="4603873" y="1872399"/>
                  <a:pt x="4607685" y="1881114"/>
                </a:cubicBezTo>
                <a:cubicBezTo>
                  <a:pt x="4592915" y="1857404"/>
                  <a:pt x="4580570" y="1832351"/>
                  <a:pt x="4570380" y="1810831"/>
                </a:cubicBezTo>
                <a:cubicBezTo>
                  <a:pt x="4564731" y="1794940"/>
                  <a:pt x="4569613" y="1817356"/>
                  <a:pt x="4571727" y="1824328"/>
                </a:cubicBezTo>
                <a:cubicBezTo>
                  <a:pt x="4573148" y="1826272"/>
                  <a:pt x="4572422" y="1829358"/>
                  <a:pt x="4573842" y="1831302"/>
                </a:cubicBezTo>
                <a:cubicBezTo>
                  <a:pt x="4572422" y="1829358"/>
                  <a:pt x="4575885" y="1849829"/>
                  <a:pt x="4579943" y="1855384"/>
                </a:cubicBezTo>
                <a:cubicBezTo>
                  <a:pt x="4626261" y="1942082"/>
                  <a:pt x="4679347" y="2026387"/>
                  <a:pt x="4727333" y="2111869"/>
                </a:cubicBezTo>
                <a:cubicBezTo>
                  <a:pt x="4728754" y="2113812"/>
                  <a:pt x="4726810" y="2115231"/>
                  <a:pt x="4728027" y="2116897"/>
                </a:cubicBezTo>
                <a:cubicBezTo>
                  <a:pt x="4723970" y="2111344"/>
                  <a:pt x="4721854" y="2104370"/>
                  <a:pt x="4716376" y="2096873"/>
                </a:cubicBezTo>
                <a:cubicBezTo>
                  <a:pt x="4712318" y="2091320"/>
                  <a:pt x="4710202" y="2084347"/>
                  <a:pt x="4705941" y="2078515"/>
                </a:cubicBezTo>
                <a:cubicBezTo>
                  <a:pt x="4701884" y="2072962"/>
                  <a:pt x="4702055" y="2081355"/>
                  <a:pt x="4704651" y="2088403"/>
                </a:cubicBezTo>
                <a:cubicBezTo>
                  <a:pt x="4695359" y="2072191"/>
                  <a:pt x="4684925" y="2053833"/>
                  <a:pt x="4675912" y="2037418"/>
                </a:cubicBezTo>
                <a:cubicBezTo>
                  <a:pt x="4665681" y="2019337"/>
                  <a:pt x="4656388" y="2003125"/>
                  <a:pt x="4647375" y="1986711"/>
                </a:cubicBezTo>
                <a:cubicBezTo>
                  <a:pt x="4643318" y="1981158"/>
                  <a:pt x="4646779" y="2001627"/>
                  <a:pt x="4650838" y="2007181"/>
                </a:cubicBezTo>
                <a:cubicBezTo>
                  <a:pt x="4667200" y="2041229"/>
                  <a:pt x="4685301" y="2073578"/>
                  <a:pt x="4701664" y="2107624"/>
                </a:cubicBezTo>
                <a:cubicBezTo>
                  <a:pt x="4718272" y="2138510"/>
                  <a:pt x="4736373" y="2170858"/>
                  <a:pt x="4754400" y="2203687"/>
                </a:cubicBezTo>
                <a:cubicBezTo>
                  <a:pt x="4752457" y="2205107"/>
                  <a:pt x="4755748" y="2217186"/>
                  <a:pt x="4757862" y="2224158"/>
                </a:cubicBezTo>
                <a:cubicBezTo>
                  <a:pt x="4735777" y="2185776"/>
                  <a:pt x="4735777" y="2185776"/>
                  <a:pt x="4735777" y="2185776"/>
                </a:cubicBezTo>
                <a:cubicBezTo>
                  <a:pt x="4697777" y="2110463"/>
                  <a:pt x="4659779" y="2035151"/>
                  <a:pt x="4610471" y="1967674"/>
                </a:cubicBezTo>
                <a:cubicBezTo>
                  <a:pt x="4606415" y="1962120"/>
                  <a:pt x="4607589" y="1967225"/>
                  <a:pt x="4608283" y="1972254"/>
                </a:cubicBezTo>
                <a:cubicBezTo>
                  <a:pt x="4600690" y="1957783"/>
                  <a:pt x="4591399" y="1941572"/>
                  <a:pt x="4588761" y="1937962"/>
                </a:cubicBezTo>
                <a:cubicBezTo>
                  <a:pt x="4587169" y="1927624"/>
                  <a:pt x="4578400" y="1908049"/>
                  <a:pt x="4582588" y="1925435"/>
                </a:cubicBezTo>
                <a:cubicBezTo>
                  <a:pt x="4587022" y="1950733"/>
                  <a:pt x="4610325" y="1990781"/>
                  <a:pt x="4628630" y="2023408"/>
                </a:cubicBezTo>
                <a:cubicBezTo>
                  <a:pt x="4636586" y="2036338"/>
                  <a:pt x="4644361" y="2050036"/>
                  <a:pt x="4652080" y="2064097"/>
                </a:cubicBezTo>
                <a:lnTo>
                  <a:pt x="4674736" y="2106095"/>
                </a:lnTo>
                <a:lnTo>
                  <a:pt x="4670744" y="2100345"/>
                </a:lnTo>
                <a:cubicBezTo>
                  <a:pt x="4668781" y="2097148"/>
                  <a:pt x="4667238" y="2094018"/>
                  <a:pt x="4666180" y="2090532"/>
                </a:cubicBezTo>
                <a:cubicBezTo>
                  <a:pt x="4659282" y="2081089"/>
                  <a:pt x="4664163" y="2103504"/>
                  <a:pt x="4665584" y="2105448"/>
                </a:cubicBezTo>
                <a:cubicBezTo>
                  <a:pt x="4669119" y="2114366"/>
                  <a:pt x="4672654" y="2123283"/>
                  <a:pt x="4676265" y="2131721"/>
                </a:cubicBezTo>
                <a:cubicBezTo>
                  <a:pt x="4661698" y="2108289"/>
                  <a:pt x="4649149" y="2082958"/>
                  <a:pt x="4636321" y="2057827"/>
                </a:cubicBezTo>
                <a:cubicBezTo>
                  <a:pt x="4622033" y="2034194"/>
                  <a:pt x="4606121" y="2008338"/>
                  <a:pt x="4591350" y="1984628"/>
                </a:cubicBezTo>
                <a:cubicBezTo>
                  <a:pt x="4585872" y="1977131"/>
                  <a:pt x="4593669" y="2002951"/>
                  <a:pt x="4594567" y="2008259"/>
                </a:cubicBezTo>
                <a:cubicBezTo>
                  <a:pt x="4604276" y="2029703"/>
                  <a:pt x="4617626" y="2051470"/>
                  <a:pt x="4628755" y="2074858"/>
                </a:cubicBezTo>
                <a:cubicBezTo>
                  <a:pt x="4640406" y="2094882"/>
                  <a:pt x="4651811" y="2118068"/>
                  <a:pt x="4662941" y="2141457"/>
                </a:cubicBezTo>
                <a:cubicBezTo>
                  <a:pt x="4648651" y="2117822"/>
                  <a:pt x="4636102" y="2092491"/>
                  <a:pt x="4621332" y="2068780"/>
                </a:cubicBezTo>
                <a:cubicBezTo>
                  <a:pt x="4620116" y="2067114"/>
                  <a:pt x="4620116" y="2067114"/>
                  <a:pt x="4618695" y="2065171"/>
                </a:cubicBezTo>
                <a:cubicBezTo>
                  <a:pt x="4598724" y="2033761"/>
                  <a:pt x="4598724" y="2033761"/>
                  <a:pt x="4598724" y="2033761"/>
                </a:cubicBezTo>
                <a:cubicBezTo>
                  <a:pt x="4593769" y="2022900"/>
                  <a:pt x="4587073" y="2013736"/>
                  <a:pt x="4578754" y="2002351"/>
                </a:cubicBezTo>
                <a:cubicBezTo>
                  <a:pt x="4576638" y="1995377"/>
                  <a:pt x="4579578" y="2019213"/>
                  <a:pt x="4585056" y="2026710"/>
                </a:cubicBezTo>
                <a:cubicBezTo>
                  <a:pt x="4606244" y="2059786"/>
                  <a:pt x="4606244" y="2059786"/>
                  <a:pt x="4606244" y="2059786"/>
                </a:cubicBezTo>
                <a:cubicBezTo>
                  <a:pt x="4636200" y="2112438"/>
                  <a:pt x="4664736" y="2163143"/>
                  <a:pt x="4698825" y="2209795"/>
                </a:cubicBezTo>
                <a:cubicBezTo>
                  <a:pt x="4703086" y="2215627"/>
                  <a:pt x="4695566" y="2189601"/>
                  <a:pt x="4694144" y="2187658"/>
                </a:cubicBezTo>
                <a:cubicBezTo>
                  <a:pt x="4686797" y="2170026"/>
                  <a:pt x="4686797" y="2170026"/>
                  <a:pt x="4686797" y="2170026"/>
                </a:cubicBezTo>
                <a:cubicBezTo>
                  <a:pt x="4700842" y="2196822"/>
                  <a:pt x="4714811" y="2224097"/>
                  <a:pt x="4730274" y="2252836"/>
                </a:cubicBezTo>
                <a:cubicBezTo>
                  <a:pt x="4734333" y="2258390"/>
                  <a:pt x="4729653" y="2236253"/>
                  <a:pt x="4727261" y="2229482"/>
                </a:cubicBezTo>
                <a:cubicBezTo>
                  <a:pt x="4713292" y="2202206"/>
                  <a:pt x="4699771" y="2172048"/>
                  <a:pt x="4686249" y="2141888"/>
                </a:cubicBezTo>
                <a:cubicBezTo>
                  <a:pt x="4703135" y="2172571"/>
                  <a:pt x="4718077" y="2204674"/>
                  <a:pt x="4734683" y="2235560"/>
                </a:cubicBezTo>
                <a:cubicBezTo>
                  <a:pt x="4740856" y="2248087"/>
                  <a:pt x="4734756" y="2224004"/>
                  <a:pt x="4732439" y="2216754"/>
                </a:cubicBezTo>
                <a:cubicBezTo>
                  <a:pt x="4730324" y="2209780"/>
                  <a:pt x="4727686" y="2206170"/>
                  <a:pt x="4725571" y="2199197"/>
                </a:cubicBezTo>
                <a:cubicBezTo>
                  <a:pt x="4727686" y="2206170"/>
                  <a:pt x="4730324" y="2209780"/>
                  <a:pt x="4733164" y="2213667"/>
                </a:cubicBezTo>
                <a:cubicBezTo>
                  <a:pt x="4737916" y="2224251"/>
                  <a:pt x="4736772" y="2211030"/>
                  <a:pt x="4733238" y="2202114"/>
                </a:cubicBezTo>
                <a:cubicBezTo>
                  <a:pt x="4738716" y="2209611"/>
                  <a:pt x="4738716" y="2209611"/>
                  <a:pt x="4738716" y="2209611"/>
                </a:cubicBezTo>
                <a:cubicBezTo>
                  <a:pt x="4771482" y="2274266"/>
                  <a:pt x="4771482" y="2274266"/>
                  <a:pt x="4771482" y="2274266"/>
                </a:cubicBezTo>
                <a:cubicBezTo>
                  <a:pt x="4767424" y="2268712"/>
                  <a:pt x="4771857" y="2294009"/>
                  <a:pt x="4774699" y="2297898"/>
                </a:cubicBezTo>
                <a:cubicBezTo>
                  <a:pt x="4789315" y="2325767"/>
                  <a:pt x="4803009" y="2354413"/>
                  <a:pt x="4816520" y="2383249"/>
                </a:cubicBezTo>
                <a:lnTo>
                  <a:pt x="4836535" y="2425746"/>
                </a:lnTo>
                <a:lnTo>
                  <a:pt x="4834529" y="2424862"/>
                </a:lnTo>
                <a:lnTo>
                  <a:pt x="4829582" y="2421531"/>
                </a:lnTo>
                <a:lnTo>
                  <a:pt x="4790956" y="2351615"/>
                </a:lnTo>
                <a:cubicBezTo>
                  <a:pt x="4768348" y="2316595"/>
                  <a:pt x="4746188" y="2278692"/>
                  <a:pt x="4724796" y="2245339"/>
                </a:cubicBezTo>
                <a:cubicBezTo>
                  <a:pt x="4718101" y="2236175"/>
                  <a:pt x="4724201" y="2260256"/>
                  <a:pt x="4724895" y="2265287"/>
                </a:cubicBezTo>
                <a:cubicBezTo>
                  <a:pt x="4732243" y="2282918"/>
                  <a:pt x="4732243" y="2282918"/>
                  <a:pt x="4732243" y="2282918"/>
                </a:cubicBezTo>
                <a:cubicBezTo>
                  <a:pt x="4728185" y="2277364"/>
                  <a:pt x="4722706" y="2269866"/>
                  <a:pt x="4719344" y="2269344"/>
                </a:cubicBezTo>
                <a:cubicBezTo>
                  <a:pt x="4716706" y="2265734"/>
                  <a:pt x="4713864" y="2261845"/>
                  <a:pt x="4712648" y="2260179"/>
                </a:cubicBezTo>
                <a:cubicBezTo>
                  <a:pt x="4676314" y="2194723"/>
                  <a:pt x="4636821" y="2129021"/>
                  <a:pt x="4597083" y="2066479"/>
                </a:cubicBezTo>
                <a:cubicBezTo>
                  <a:pt x="4591605" y="2058983"/>
                  <a:pt x="4599125" y="2085008"/>
                  <a:pt x="4601966" y="2088895"/>
                </a:cubicBezTo>
                <a:cubicBezTo>
                  <a:pt x="4613789" y="2117312"/>
                  <a:pt x="4626093" y="2145805"/>
                  <a:pt x="4640137" y="2172601"/>
                </a:cubicBezTo>
                <a:cubicBezTo>
                  <a:pt x="4638716" y="2170658"/>
                  <a:pt x="4636774" y="2172077"/>
                  <a:pt x="4635556" y="2170411"/>
                </a:cubicBezTo>
                <a:cubicBezTo>
                  <a:pt x="4614412" y="2133897"/>
                  <a:pt x="4593745" y="2097458"/>
                  <a:pt x="4567976" y="2062192"/>
                </a:cubicBezTo>
                <a:cubicBezTo>
                  <a:pt x="4564441" y="2053275"/>
                  <a:pt x="4570541" y="2077356"/>
                  <a:pt x="4572655" y="2084329"/>
                </a:cubicBezTo>
                <a:cubicBezTo>
                  <a:pt x="4581425" y="2103905"/>
                  <a:pt x="4591656" y="2121986"/>
                  <a:pt x="4601642" y="2143228"/>
                </a:cubicBezTo>
                <a:cubicBezTo>
                  <a:pt x="4594422" y="2137427"/>
                  <a:pt x="4588945" y="2129932"/>
                  <a:pt x="4581522" y="2123853"/>
                </a:cubicBezTo>
                <a:cubicBezTo>
                  <a:pt x="4573929" y="2109382"/>
                  <a:pt x="4573929" y="2109382"/>
                  <a:pt x="4573929" y="2109382"/>
                </a:cubicBezTo>
                <a:cubicBezTo>
                  <a:pt x="4574451" y="2106017"/>
                  <a:pt x="4571162" y="2093940"/>
                  <a:pt x="4569047" y="2086966"/>
                </a:cubicBezTo>
                <a:cubicBezTo>
                  <a:pt x="4543524" y="2048540"/>
                  <a:pt x="4521437" y="2010157"/>
                  <a:pt x="4495466" y="1974615"/>
                </a:cubicBezTo>
                <a:cubicBezTo>
                  <a:pt x="4489987" y="1967116"/>
                  <a:pt x="4494870" y="1989530"/>
                  <a:pt x="4496087" y="1991197"/>
                </a:cubicBezTo>
                <a:lnTo>
                  <a:pt x="4491471" y="1984880"/>
                </a:lnTo>
                <a:cubicBezTo>
                  <a:pt x="4490609" y="1983700"/>
                  <a:pt x="4490609" y="1983700"/>
                  <a:pt x="4490609" y="1983700"/>
                </a:cubicBezTo>
                <a:cubicBezTo>
                  <a:pt x="4487971" y="1980090"/>
                  <a:pt x="4487971" y="1980090"/>
                  <a:pt x="4487449" y="1983454"/>
                </a:cubicBezTo>
                <a:cubicBezTo>
                  <a:pt x="4468001" y="1948680"/>
                  <a:pt x="4448477" y="1914387"/>
                  <a:pt x="4425870" y="1879369"/>
                </a:cubicBezTo>
                <a:cubicBezTo>
                  <a:pt x="4423477" y="1872598"/>
                  <a:pt x="4427462" y="1889706"/>
                  <a:pt x="4427013" y="1892589"/>
                </a:cubicBezTo>
                <a:cubicBezTo>
                  <a:pt x="4435260" y="1915529"/>
                  <a:pt x="4444445" y="1940336"/>
                  <a:pt x="4458489" y="1967131"/>
                </a:cubicBezTo>
                <a:cubicBezTo>
                  <a:pt x="4438069" y="1927532"/>
                  <a:pt x="4416187" y="1889426"/>
                  <a:pt x="4391880" y="1852665"/>
                </a:cubicBezTo>
                <a:cubicBezTo>
                  <a:pt x="4391635" y="1855827"/>
                  <a:pt x="4393921" y="1871193"/>
                  <a:pt x="4396559" y="1874804"/>
                </a:cubicBezTo>
                <a:cubicBezTo>
                  <a:pt x="4429284" y="1942897"/>
                  <a:pt x="4464890" y="2011437"/>
                  <a:pt x="4504383" y="2077141"/>
                </a:cubicBezTo>
                <a:cubicBezTo>
                  <a:pt x="4502441" y="2078560"/>
                  <a:pt x="4504106" y="2088416"/>
                  <a:pt x="4507642" y="2097334"/>
                </a:cubicBezTo>
                <a:cubicBezTo>
                  <a:pt x="4484339" y="2057285"/>
                  <a:pt x="4462499" y="2015741"/>
                  <a:pt x="4436528" y="1980198"/>
                </a:cubicBezTo>
                <a:cubicBezTo>
                  <a:pt x="4441483" y="1991058"/>
                  <a:pt x="4446961" y="1998557"/>
                  <a:pt x="4452440" y="2006054"/>
                </a:cubicBezTo>
                <a:cubicBezTo>
                  <a:pt x="4440063" y="1989114"/>
                  <a:pt x="4426469" y="1970510"/>
                  <a:pt x="4412873" y="1951904"/>
                </a:cubicBezTo>
                <a:cubicBezTo>
                  <a:pt x="4413567" y="1956935"/>
                  <a:pt x="4418278" y="1970957"/>
                  <a:pt x="4418972" y="1975987"/>
                </a:cubicBezTo>
                <a:cubicBezTo>
                  <a:pt x="4421610" y="1979596"/>
                  <a:pt x="4424451" y="1983485"/>
                  <a:pt x="4425146" y="1988514"/>
                </a:cubicBezTo>
                <a:cubicBezTo>
                  <a:pt x="4414391" y="1973797"/>
                  <a:pt x="4414391" y="1973797"/>
                  <a:pt x="4414391" y="1973797"/>
                </a:cubicBezTo>
                <a:cubicBezTo>
                  <a:pt x="4431277" y="2004480"/>
                  <a:pt x="4451045" y="2035612"/>
                  <a:pt x="4469350" y="2068238"/>
                </a:cubicBezTo>
                <a:cubicBezTo>
                  <a:pt x="4465291" y="2062684"/>
                  <a:pt x="4461234" y="2057130"/>
                  <a:pt x="4456972" y="2051299"/>
                </a:cubicBezTo>
                <a:cubicBezTo>
                  <a:pt x="4482421" y="2090206"/>
                  <a:pt x="4506002" y="2130053"/>
                  <a:pt x="4528087" y="2168436"/>
                </a:cubicBezTo>
                <a:lnTo>
                  <a:pt x="4529508" y="2170379"/>
                </a:lnTo>
                <a:lnTo>
                  <a:pt x="4530089" y="2174094"/>
                </a:lnTo>
                <a:lnTo>
                  <a:pt x="4524415" y="2172637"/>
                </a:lnTo>
                <a:cubicBezTo>
                  <a:pt x="4518444" y="2169396"/>
                  <a:pt x="4514428" y="2159297"/>
                  <a:pt x="4509356" y="2152425"/>
                </a:cubicBezTo>
                <a:cubicBezTo>
                  <a:pt x="4505721" y="2149660"/>
                  <a:pt x="4500531" y="2147395"/>
                  <a:pt x="4495515" y="2144711"/>
                </a:cubicBezTo>
                <a:lnTo>
                  <a:pt x="4485413" y="2136632"/>
                </a:lnTo>
                <a:lnTo>
                  <a:pt x="4482895" y="2129898"/>
                </a:lnTo>
                <a:cubicBezTo>
                  <a:pt x="4476445" y="2117574"/>
                  <a:pt x="4469547" y="2108133"/>
                  <a:pt x="4463372" y="2095605"/>
                </a:cubicBezTo>
                <a:cubicBezTo>
                  <a:pt x="4463372" y="2095605"/>
                  <a:pt x="4463372" y="2095605"/>
                  <a:pt x="4461952" y="2093661"/>
                </a:cubicBezTo>
                <a:cubicBezTo>
                  <a:pt x="4446938" y="2073113"/>
                  <a:pt x="4430503" y="2050622"/>
                  <a:pt x="4415488" y="2030073"/>
                </a:cubicBezTo>
                <a:lnTo>
                  <a:pt x="4468633" y="2119940"/>
                </a:lnTo>
                <a:lnTo>
                  <a:pt x="4464751" y="2118229"/>
                </a:lnTo>
                <a:cubicBezTo>
                  <a:pt x="4460392" y="2116337"/>
                  <a:pt x="4456537" y="2114244"/>
                  <a:pt x="4453833" y="2110875"/>
                </a:cubicBezTo>
                <a:cubicBezTo>
                  <a:pt x="4449884" y="2106831"/>
                  <a:pt x="4448851" y="2098352"/>
                  <a:pt x="4444904" y="2094308"/>
                </a:cubicBezTo>
                <a:cubicBezTo>
                  <a:pt x="4443412" y="2093497"/>
                  <a:pt x="4440785" y="2093022"/>
                  <a:pt x="4438158" y="2092545"/>
                </a:cubicBezTo>
                <a:lnTo>
                  <a:pt x="4433565" y="2091345"/>
                </a:lnTo>
                <a:lnTo>
                  <a:pt x="4429832" y="2077093"/>
                </a:lnTo>
                <a:cubicBezTo>
                  <a:pt x="4398456" y="2022498"/>
                  <a:pt x="4398456" y="2022498"/>
                  <a:pt x="4398456" y="2022498"/>
                </a:cubicBezTo>
                <a:cubicBezTo>
                  <a:pt x="4373904" y="1988898"/>
                  <a:pt x="4373904" y="1988898"/>
                  <a:pt x="4373904" y="1988898"/>
                </a:cubicBezTo>
                <a:lnTo>
                  <a:pt x="4372485" y="1986954"/>
                </a:lnTo>
                <a:cubicBezTo>
                  <a:pt x="4376297" y="1995669"/>
                  <a:pt x="4376297" y="1995669"/>
                  <a:pt x="4376297" y="1995669"/>
                </a:cubicBezTo>
                <a:cubicBezTo>
                  <a:pt x="4368426" y="1981401"/>
                  <a:pt x="4357470" y="1966406"/>
                  <a:pt x="4346512" y="1951411"/>
                </a:cubicBezTo>
                <a:cubicBezTo>
                  <a:pt x="4342454" y="1945858"/>
                  <a:pt x="4344324" y="1955992"/>
                  <a:pt x="4347859" y="1964909"/>
                </a:cubicBezTo>
                <a:cubicBezTo>
                  <a:pt x="4357845" y="1986151"/>
                  <a:pt x="4369700" y="2006453"/>
                  <a:pt x="4379931" y="2024534"/>
                </a:cubicBezTo>
                <a:cubicBezTo>
                  <a:pt x="4382771" y="2028421"/>
                  <a:pt x="4383988" y="2030088"/>
                  <a:pt x="4385410" y="2032031"/>
                </a:cubicBezTo>
                <a:cubicBezTo>
                  <a:pt x="4385165" y="2035193"/>
                  <a:pt x="4386585" y="2037136"/>
                  <a:pt x="4387803" y="2038803"/>
                </a:cubicBezTo>
                <a:cubicBezTo>
                  <a:pt x="4386585" y="2037136"/>
                  <a:pt x="4385165" y="2035193"/>
                  <a:pt x="4382323" y="2031305"/>
                </a:cubicBezTo>
                <a:cubicBezTo>
                  <a:pt x="4381106" y="2029638"/>
                  <a:pt x="4377742" y="2029113"/>
                  <a:pt x="4376323" y="2027171"/>
                </a:cubicBezTo>
                <a:cubicBezTo>
                  <a:pt x="4362729" y="2008566"/>
                  <a:pt x="4350351" y="1991627"/>
                  <a:pt x="4336755" y="1973023"/>
                </a:cubicBezTo>
                <a:cubicBezTo>
                  <a:pt x="4343826" y="1990857"/>
                  <a:pt x="4353118" y="2007069"/>
                  <a:pt x="4361929" y="2023207"/>
                </a:cubicBezTo>
                <a:cubicBezTo>
                  <a:pt x="4348334" y="2004601"/>
                  <a:pt x="4336683" y="1984578"/>
                  <a:pt x="4324753" y="1964755"/>
                </a:cubicBezTo>
                <a:cubicBezTo>
                  <a:pt x="4325726" y="1969582"/>
                  <a:pt x="4327840" y="1976555"/>
                  <a:pt x="4329260" y="1978500"/>
                </a:cubicBezTo>
                <a:cubicBezTo>
                  <a:pt x="4336855" y="1992971"/>
                  <a:pt x="4336855" y="1992971"/>
                  <a:pt x="4336855" y="1992971"/>
                </a:cubicBezTo>
                <a:cubicBezTo>
                  <a:pt x="4320418" y="1970478"/>
                  <a:pt x="4305404" y="1949929"/>
                  <a:pt x="4290592" y="1929659"/>
                </a:cubicBezTo>
                <a:cubicBezTo>
                  <a:pt x="4294650" y="1935213"/>
                  <a:pt x="4298463" y="1943928"/>
                  <a:pt x="4302522" y="1949480"/>
                </a:cubicBezTo>
                <a:cubicBezTo>
                  <a:pt x="4303739" y="1951147"/>
                  <a:pt x="4304636" y="1956453"/>
                  <a:pt x="4306056" y="1958398"/>
                </a:cubicBezTo>
                <a:cubicBezTo>
                  <a:pt x="4312753" y="1967562"/>
                  <a:pt x="4316288" y="1976479"/>
                  <a:pt x="4323186" y="1985919"/>
                </a:cubicBezTo>
                <a:cubicBezTo>
                  <a:pt x="4316288" y="1976479"/>
                  <a:pt x="4316288" y="1976479"/>
                  <a:pt x="4316288" y="1976479"/>
                </a:cubicBezTo>
                <a:cubicBezTo>
                  <a:pt x="4312179" y="1970856"/>
                  <a:pt x="4315382" y="1984089"/>
                  <a:pt x="4318439" y="1992697"/>
                </a:cubicBezTo>
                <a:lnTo>
                  <a:pt x="4318947" y="1993852"/>
                </a:lnTo>
                <a:lnTo>
                  <a:pt x="4313935" y="1991761"/>
                </a:lnTo>
                <a:cubicBezTo>
                  <a:pt x="4310074" y="1990021"/>
                  <a:pt x="4306217" y="1988105"/>
                  <a:pt x="4303330" y="1986270"/>
                </a:cubicBezTo>
                <a:lnTo>
                  <a:pt x="4299451" y="1982211"/>
                </a:lnTo>
                <a:lnTo>
                  <a:pt x="4298802" y="1981237"/>
                </a:lnTo>
                <a:lnTo>
                  <a:pt x="4305130" y="1980408"/>
                </a:lnTo>
                <a:cubicBezTo>
                  <a:pt x="4308090" y="1980985"/>
                  <a:pt x="4310917" y="1981966"/>
                  <a:pt x="4310917" y="1981966"/>
                </a:cubicBezTo>
                <a:cubicBezTo>
                  <a:pt x="4306004" y="1975498"/>
                  <a:pt x="4304611" y="1978859"/>
                  <a:pt x="4295498" y="1973594"/>
                </a:cubicBezTo>
                <a:cubicBezTo>
                  <a:pt x="4291550" y="1969550"/>
                  <a:pt x="4289621" y="1964703"/>
                  <a:pt x="4285176" y="1960388"/>
                </a:cubicBezTo>
                <a:lnTo>
                  <a:pt x="4284661" y="1960043"/>
                </a:lnTo>
                <a:lnTo>
                  <a:pt x="4257502" y="1919337"/>
                </a:lnTo>
                <a:cubicBezTo>
                  <a:pt x="4256327" y="1914233"/>
                  <a:pt x="4252268" y="1908679"/>
                  <a:pt x="4250153" y="1901705"/>
                </a:cubicBezTo>
                <a:cubicBezTo>
                  <a:pt x="4242037" y="1890597"/>
                  <a:pt x="4232297" y="1877270"/>
                  <a:pt x="4224182" y="1866162"/>
                </a:cubicBezTo>
                <a:cubicBezTo>
                  <a:pt x="4224704" y="1862798"/>
                  <a:pt x="4223486" y="1861132"/>
                  <a:pt x="4224010" y="1857769"/>
                </a:cubicBezTo>
                <a:lnTo>
                  <a:pt x="4230908" y="1867210"/>
                </a:lnTo>
                <a:cubicBezTo>
                  <a:pt x="4232127" y="1868876"/>
                  <a:pt x="4233546" y="1870819"/>
                  <a:pt x="4233546" y="1870819"/>
                </a:cubicBezTo>
                <a:lnTo>
                  <a:pt x="4241662" y="1881927"/>
                </a:lnTo>
                <a:cubicBezTo>
                  <a:pt x="4249981" y="1893312"/>
                  <a:pt x="4255459" y="1900809"/>
                  <a:pt x="4259764" y="1903202"/>
                </a:cubicBezTo>
                <a:cubicBezTo>
                  <a:pt x="4262603" y="1907089"/>
                  <a:pt x="4263576" y="1911916"/>
                  <a:pt x="4264997" y="1913860"/>
                </a:cubicBezTo>
                <a:cubicBezTo>
                  <a:pt x="4269054" y="1919414"/>
                  <a:pt x="4272589" y="1928331"/>
                  <a:pt x="4278067" y="1935829"/>
                </a:cubicBezTo>
                <a:cubicBezTo>
                  <a:pt x="4281431" y="1936352"/>
                  <a:pt x="4277245" y="1918967"/>
                  <a:pt x="4271968" y="1911746"/>
                </a:cubicBezTo>
                <a:cubicBezTo>
                  <a:pt x="4246520" y="1872840"/>
                  <a:pt x="4222213" y="1836079"/>
                  <a:pt x="4194575" y="1801754"/>
                </a:cubicBezTo>
                <a:cubicBezTo>
                  <a:pt x="4190518" y="1796200"/>
                  <a:pt x="4192805" y="1811567"/>
                  <a:pt x="4195399" y="1818615"/>
                </a:cubicBezTo>
                <a:cubicBezTo>
                  <a:pt x="4183268" y="1798515"/>
                  <a:pt x="4168253" y="1777967"/>
                  <a:pt x="4152993" y="1760580"/>
                </a:cubicBezTo>
                <a:cubicBezTo>
                  <a:pt x="4149950" y="1756415"/>
                  <a:pt x="4152619" y="1768918"/>
                  <a:pt x="4155342" y="1777071"/>
                </a:cubicBezTo>
                <a:lnTo>
                  <a:pt x="4157599" y="1782350"/>
                </a:lnTo>
                <a:lnTo>
                  <a:pt x="4153214" y="1776178"/>
                </a:lnTo>
                <a:cubicBezTo>
                  <a:pt x="4149668" y="1770888"/>
                  <a:pt x="4146331" y="1765448"/>
                  <a:pt x="4143105" y="1759286"/>
                </a:cubicBezTo>
                <a:cubicBezTo>
                  <a:pt x="4144078" y="1764112"/>
                  <a:pt x="4146396" y="1771364"/>
                  <a:pt x="4147090" y="1776394"/>
                </a:cubicBezTo>
                <a:cubicBezTo>
                  <a:pt x="4122538" y="1742793"/>
                  <a:pt x="4122538" y="1742793"/>
                  <a:pt x="4122538" y="1742793"/>
                </a:cubicBezTo>
                <a:cubicBezTo>
                  <a:pt x="4109206" y="1722507"/>
                  <a:pt x="4096177" y="1702637"/>
                  <a:pt x="4083083" y="1683189"/>
                </a:cubicBezTo>
                <a:lnTo>
                  <a:pt x="4047619" y="1632386"/>
                </a:lnTo>
                <a:lnTo>
                  <a:pt x="4047292" y="1631658"/>
                </a:lnTo>
                <a:cubicBezTo>
                  <a:pt x="4047292" y="1631658"/>
                  <a:pt x="4047292" y="1631658"/>
                  <a:pt x="4045872" y="1629714"/>
                </a:cubicBezTo>
                <a:cubicBezTo>
                  <a:pt x="4045872" y="1629714"/>
                  <a:pt x="4044451" y="1627770"/>
                  <a:pt x="4043233" y="1626104"/>
                </a:cubicBezTo>
                <a:lnTo>
                  <a:pt x="4047619" y="1632386"/>
                </a:lnTo>
                <a:lnTo>
                  <a:pt x="4051451" y="1640918"/>
                </a:lnTo>
                <a:cubicBezTo>
                  <a:pt x="4052044" y="1642241"/>
                  <a:pt x="4052044" y="1642241"/>
                  <a:pt x="4052044" y="1642241"/>
                </a:cubicBezTo>
                <a:cubicBezTo>
                  <a:pt x="4048509" y="1633324"/>
                  <a:pt x="4043233" y="1626104"/>
                  <a:pt x="4035812" y="1620027"/>
                </a:cubicBezTo>
                <a:cubicBezTo>
                  <a:pt x="4031754" y="1614472"/>
                  <a:pt x="4035086" y="1623113"/>
                  <a:pt x="4037404" y="1630363"/>
                </a:cubicBezTo>
                <a:cubicBezTo>
                  <a:pt x="4025028" y="1613426"/>
                  <a:pt x="4011432" y="1594821"/>
                  <a:pt x="3997390" y="1579099"/>
                </a:cubicBezTo>
                <a:cubicBezTo>
                  <a:pt x="3993332" y="1573545"/>
                  <a:pt x="3996867" y="1582462"/>
                  <a:pt x="4000403" y="1591381"/>
                </a:cubicBezTo>
                <a:cubicBezTo>
                  <a:pt x="3978488" y="1561390"/>
                  <a:pt x="3978488" y="1561390"/>
                  <a:pt x="3978488" y="1561390"/>
                </a:cubicBezTo>
                <a:cubicBezTo>
                  <a:pt x="3977068" y="1559446"/>
                  <a:pt x="3977068" y="1559446"/>
                  <a:pt x="3976824" y="1562607"/>
                </a:cubicBezTo>
                <a:cubicBezTo>
                  <a:pt x="3986360" y="1575660"/>
                  <a:pt x="3994680" y="1587044"/>
                  <a:pt x="4004215" y="1600094"/>
                </a:cubicBezTo>
                <a:cubicBezTo>
                  <a:pt x="4021867" y="1624252"/>
                  <a:pt x="4039724" y="1648689"/>
                  <a:pt x="4057376" y="1672847"/>
                </a:cubicBezTo>
                <a:cubicBezTo>
                  <a:pt x="4058275" y="1678154"/>
                  <a:pt x="4058275" y="1678154"/>
                  <a:pt x="4058275" y="1678154"/>
                </a:cubicBezTo>
                <a:cubicBezTo>
                  <a:pt x="4054013" y="1672324"/>
                  <a:pt x="4048534" y="1664826"/>
                  <a:pt x="4044476" y="1659273"/>
                </a:cubicBezTo>
                <a:cubicBezTo>
                  <a:pt x="4038997" y="1651775"/>
                  <a:pt x="4045823" y="1672770"/>
                  <a:pt x="4047244" y="1674713"/>
                </a:cubicBezTo>
                <a:cubicBezTo>
                  <a:pt x="4050779" y="1683632"/>
                  <a:pt x="4056258" y="1691128"/>
                  <a:pt x="4058372" y="1698101"/>
                </a:cubicBezTo>
                <a:cubicBezTo>
                  <a:pt x="4045301" y="1676134"/>
                  <a:pt x="4028866" y="1653642"/>
                  <a:pt x="4013850" y="1633093"/>
                </a:cubicBezTo>
                <a:cubicBezTo>
                  <a:pt x="3997416" y="1610601"/>
                  <a:pt x="3982400" y="1590052"/>
                  <a:pt x="3964021" y="1568980"/>
                </a:cubicBezTo>
                <a:cubicBezTo>
                  <a:pt x="3958746" y="1561760"/>
                  <a:pt x="3966789" y="1584422"/>
                  <a:pt x="3969427" y="1588032"/>
                </a:cubicBezTo>
                <a:cubicBezTo>
                  <a:pt x="3981280" y="1608333"/>
                  <a:pt x="3996297" y="1628883"/>
                  <a:pt x="4007948" y="1648907"/>
                </a:cubicBezTo>
                <a:cubicBezTo>
                  <a:pt x="4021542" y="1667512"/>
                  <a:pt x="4034892" y="1689278"/>
                  <a:pt x="4048486" y="1707882"/>
                </a:cubicBezTo>
                <a:cubicBezTo>
                  <a:pt x="4033471" y="1687334"/>
                  <a:pt x="4017239" y="1665119"/>
                  <a:pt x="4002225" y="1644570"/>
                </a:cubicBezTo>
                <a:cubicBezTo>
                  <a:pt x="4000804" y="1642626"/>
                  <a:pt x="3999383" y="1640682"/>
                  <a:pt x="3999383" y="1640682"/>
                </a:cubicBezTo>
                <a:cubicBezTo>
                  <a:pt x="3975729" y="1612390"/>
                  <a:pt x="3975729" y="1612390"/>
                  <a:pt x="3975729" y="1612390"/>
                </a:cubicBezTo>
                <a:cubicBezTo>
                  <a:pt x="3970251" y="1604893"/>
                  <a:pt x="3961409" y="1596871"/>
                  <a:pt x="3954510" y="1587430"/>
                </a:cubicBezTo>
                <a:cubicBezTo>
                  <a:pt x="3950452" y="1581876"/>
                  <a:pt x="3955857" y="1600929"/>
                  <a:pt x="3961336" y="1608426"/>
                </a:cubicBezTo>
                <a:cubicBezTo>
                  <a:pt x="3985193" y="1636995"/>
                  <a:pt x="3985193" y="1636995"/>
                  <a:pt x="3985193" y="1636995"/>
                </a:cubicBezTo>
                <a:cubicBezTo>
                  <a:pt x="4019281" y="1683645"/>
                  <a:pt x="4050005" y="1729773"/>
                  <a:pt x="4088427" y="1770700"/>
                </a:cubicBezTo>
                <a:cubicBezTo>
                  <a:pt x="4091471" y="1774866"/>
                  <a:pt x="4086908" y="1762067"/>
                  <a:pt x="4084058" y="1753168"/>
                </a:cubicBezTo>
                <a:lnTo>
                  <a:pt x="4082497" y="1747657"/>
                </a:lnTo>
                <a:lnTo>
                  <a:pt x="4097666" y="1769649"/>
                </a:lnTo>
                <a:cubicBezTo>
                  <a:pt x="4105726" y="1781702"/>
                  <a:pt x="4113763" y="1793718"/>
                  <a:pt x="4122588" y="1805798"/>
                </a:cubicBezTo>
                <a:cubicBezTo>
                  <a:pt x="4128066" y="1813294"/>
                  <a:pt x="4120302" y="1790431"/>
                  <a:pt x="4119126" y="1785326"/>
                </a:cubicBezTo>
                <a:cubicBezTo>
                  <a:pt x="4103417" y="1759747"/>
                  <a:pt x="4086085" y="1731948"/>
                  <a:pt x="4070376" y="1706370"/>
                </a:cubicBezTo>
                <a:cubicBezTo>
                  <a:pt x="4090869" y="1734416"/>
                  <a:pt x="4107999" y="1761938"/>
                  <a:pt x="4125128" y="1789460"/>
                </a:cubicBezTo>
                <a:cubicBezTo>
                  <a:pt x="4133447" y="1800844"/>
                  <a:pt x="4125201" y="1777904"/>
                  <a:pt x="4123086" y="1770931"/>
                </a:cubicBezTo>
                <a:lnTo>
                  <a:pt x="4120449" y="1767321"/>
                </a:lnTo>
                <a:cubicBezTo>
                  <a:pt x="4120971" y="1763957"/>
                  <a:pt x="4120277" y="1758928"/>
                  <a:pt x="4117437" y="1755042"/>
                </a:cubicBezTo>
                <a:cubicBezTo>
                  <a:pt x="4120277" y="1758928"/>
                  <a:pt x="4121493" y="1760594"/>
                  <a:pt x="4124335" y="1764482"/>
                </a:cubicBezTo>
                <a:cubicBezTo>
                  <a:pt x="4122914" y="1762539"/>
                  <a:pt x="4123159" y="1759378"/>
                  <a:pt x="4121942" y="1757711"/>
                </a:cubicBezTo>
                <a:cubicBezTo>
                  <a:pt x="4127421" y="1765209"/>
                  <a:pt x="4127421" y="1765209"/>
                  <a:pt x="4127421" y="1765209"/>
                </a:cubicBezTo>
                <a:cubicBezTo>
                  <a:pt x="4166539" y="1822240"/>
                  <a:pt x="4166539" y="1822240"/>
                  <a:pt x="4166539" y="1822240"/>
                </a:cubicBezTo>
                <a:cubicBezTo>
                  <a:pt x="4161958" y="1820050"/>
                  <a:pt x="4162652" y="1825079"/>
                  <a:pt x="4164768" y="1832054"/>
                </a:cubicBezTo>
                <a:cubicBezTo>
                  <a:pt x="4174508" y="1845383"/>
                  <a:pt x="4182379" y="1859651"/>
                  <a:pt x="4191915" y="1872702"/>
                </a:cubicBezTo>
                <a:cubicBezTo>
                  <a:pt x="4193335" y="1874644"/>
                  <a:pt x="4191392" y="1876064"/>
                  <a:pt x="4192611" y="1877731"/>
                </a:cubicBezTo>
                <a:cubicBezTo>
                  <a:pt x="4185913" y="1868567"/>
                  <a:pt x="4180958" y="1857706"/>
                  <a:pt x="4175480" y="1850209"/>
                </a:cubicBezTo>
                <a:lnTo>
                  <a:pt x="4215374" y="1915271"/>
                </a:lnTo>
                <a:lnTo>
                  <a:pt x="4211494" y="1914363"/>
                </a:lnTo>
                <a:cubicBezTo>
                  <a:pt x="4210531" y="1911941"/>
                  <a:pt x="4206513" y="1901840"/>
                  <a:pt x="4204493" y="1902644"/>
                </a:cubicBezTo>
                <a:cubicBezTo>
                  <a:pt x="4205239" y="1903049"/>
                  <a:pt x="4203787" y="1903627"/>
                  <a:pt x="4201220" y="1904157"/>
                </a:cubicBezTo>
                <a:lnTo>
                  <a:pt x="4197757" y="1904588"/>
                </a:lnTo>
                <a:lnTo>
                  <a:pt x="4194680" y="1900377"/>
                </a:lnTo>
                <a:lnTo>
                  <a:pt x="4200545" y="1898599"/>
                </a:lnTo>
                <a:lnTo>
                  <a:pt x="4192375" y="1897223"/>
                </a:lnTo>
                <a:lnTo>
                  <a:pt x="4190071" y="1894069"/>
                </a:lnTo>
                <a:cubicBezTo>
                  <a:pt x="4166939" y="1862413"/>
                  <a:pt x="4140241" y="1829955"/>
                  <a:pt x="4115446" y="1799517"/>
                </a:cubicBezTo>
                <a:cubicBezTo>
                  <a:pt x="4109966" y="1792020"/>
                  <a:pt x="4118009" y="1814681"/>
                  <a:pt x="4119430" y="1816625"/>
                </a:cubicBezTo>
                <a:cubicBezTo>
                  <a:pt x="4127921" y="1836403"/>
                  <a:pt x="4127921" y="1836403"/>
                  <a:pt x="4127921" y="1836403"/>
                </a:cubicBezTo>
                <a:cubicBezTo>
                  <a:pt x="4122441" y="1828905"/>
                  <a:pt x="4116718" y="1824568"/>
                  <a:pt x="4115298" y="1822624"/>
                </a:cubicBezTo>
                <a:cubicBezTo>
                  <a:pt x="4110514" y="1820157"/>
                  <a:pt x="4109297" y="1818491"/>
                  <a:pt x="4106455" y="1814603"/>
                </a:cubicBezTo>
                <a:cubicBezTo>
                  <a:pt x="4064252" y="1756846"/>
                  <a:pt x="4023266" y="1700755"/>
                  <a:pt x="3976971" y="1645558"/>
                </a:cubicBezTo>
                <a:cubicBezTo>
                  <a:pt x="3971494" y="1638061"/>
                  <a:pt x="3980957" y="1662667"/>
                  <a:pt x="3981854" y="1667974"/>
                </a:cubicBezTo>
                <a:cubicBezTo>
                  <a:pt x="3996624" y="1691682"/>
                  <a:pt x="4012334" y="1717261"/>
                  <a:pt x="4026826" y="1741172"/>
                </a:cubicBezTo>
                <a:cubicBezTo>
                  <a:pt x="4026826" y="1741172"/>
                  <a:pt x="4025161" y="1742390"/>
                  <a:pt x="4023740" y="1740447"/>
                </a:cubicBezTo>
                <a:cubicBezTo>
                  <a:pt x="4000609" y="1708790"/>
                  <a:pt x="3976057" y="1675189"/>
                  <a:pt x="3948838" y="1646097"/>
                </a:cubicBezTo>
                <a:cubicBezTo>
                  <a:pt x="3942141" y="1636934"/>
                  <a:pt x="3951604" y="1661540"/>
                  <a:pt x="3954242" y="1665149"/>
                </a:cubicBezTo>
                <a:cubicBezTo>
                  <a:pt x="3964676" y="1683507"/>
                  <a:pt x="3976850" y="1700168"/>
                  <a:pt x="3987284" y="1718527"/>
                </a:cubicBezTo>
                <a:cubicBezTo>
                  <a:pt x="3981358" y="1713911"/>
                  <a:pt x="3974139" y="1708111"/>
                  <a:pt x="3966718" y="1702035"/>
                </a:cubicBezTo>
                <a:cubicBezTo>
                  <a:pt x="3958398" y="1690649"/>
                  <a:pt x="3958398" y="1690649"/>
                  <a:pt x="3958398" y="1690649"/>
                </a:cubicBezTo>
                <a:cubicBezTo>
                  <a:pt x="3957704" y="1685620"/>
                  <a:pt x="3955834" y="1675487"/>
                  <a:pt x="3948691" y="1669206"/>
                </a:cubicBezTo>
                <a:cubicBezTo>
                  <a:pt x="3922718" y="1633662"/>
                  <a:pt x="3899587" y="1602007"/>
                  <a:pt x="3869206" y="1572666"/>
                </a:cubicBezTo>
                <a:cubicBezTo>
                  <a:pt x="3863728" y="1565169"/>
                  <a:pt x="3869132" y="1584221"/>
                  <a:pt x="3871770" y="1587831"/>
                </a:cubicBezTo>
                <a:cubicBezTo>
                  <a:pt x="3866292" y="1580333"/>
                  <a:pt x="3866292" y="1580333"/>
                  <a:pt x="3866292" y="1580333"/>
                </a:cubicBezTo>
                <a:cubicBezTo>
                  <a:pt x="3863654" y="1576724"/>
                  <a:pt x="3861989" y="1577940"/>
                  <a:pt x="3863408" y="1579883"/>
                </a:cubicBezTo>
                <a:cubicBezTo>
                  <a:pt x="3841496" y="1549894"/>
                  <a:pt x="3818364" y="1518239"/>
                  <a:pt x="3794507" y="1489668"/>
                </a:cubicBezTo>
                <a:cubicBezTo>
                  <a:pt x="3789029" y="1482171"/>
                  <a:pt x="3796099" y="1500006"/>
                  <a:pt x="3796099" y="1500006"/>
                </a:cubicBezTo>
                <a:cubicBezTo>
                  <a:pt x="3804142" y="1522667"/>
                  <a:pt x="3817215" y="1544636"/>
                  <a:pt x="3833650" y="1567128"/>
                </a:cubicBezTo>
                <a:cubicBezTo>
                  <a:pt x="3809098" y="1533528"/>
                  <a:pt x="3784547" y="1499928"/>
                  <a:pt x="3758127" y="1467269"/>
                </a:cubicBezTo>
                <a:cubicBezTo>
                  <a:pt x="3754068" y="1461714"/>
                  <a:pt x="3760617" y="1482913"/>
                  <a:pt x="3764675" y="1488467"/>
                </a:cubicBezTo>
                <a:cubicBezTo>
                  <a:pt x="3803473" y="1549139"/>
                  <a:pt x="3843734" y="1608317"/>
                  <a:pt x="3887359" y="1668018"/>
                </a:cubicBezTo>
                <a:cubicBezTo>
                  <a:pt x="3885693" y="1669235"/>
                  <a:pt x="3887286" y="1679572"/>
                  <a:pt x="3892765" y="1687071"/>
                </a:cubicBezTo>
                <a:cubicBezTo>
                  <a:pt x="3858677" y="1640419"/>
                  <a:pt x="3824588" y="1593768"/>
                  <a:pt x="3788483" y="1560093"/>
                </a:cubicBezTo>
                <a:cubicBezTo>
                  <a:pt x="3784222" y="1554261"/>
                  <a:pt x="3793685" y="1578866"/>
                  <a:pt x="3795107" y="1580810"/>
                </a:cubicBezTo>
                <a:cubicBezTo>
                  <a:pt x="3801279" y="1593337"/>
                  <a:pt x="3801279" y="1593337"/>
                  <a:pt x="3801279" y="1593337"/>
                </a:cubicBezTo>
                <a:cubicBezTo>
                  <a:pt x="3791742" y="1580286"/>
                  <a:pt x="3791742" y="1580286"/>
                  <a:pt x="3791742" y="1580286"/>
                </a:cubicBezTo>
                <a:cubicBezTo>
                  <a:pt x="3786019" y="1575948"/>
                  <a:pt x="3794062" y="1598611"/>
                  <a:pt x="3796902" y="1602499"/>
                </a:cubicBezTo>
                <a:cubicBezTo>
                  <a:pt x="3809279" y="1619436"/>
                  <a:pt x="3818090" y="1635575"/>
                  <a:pt x="3833831" y="1653036"/>
                </a:cubicBezTo>
                <a:cubicBezTo>
                  <a:pt x="3836469" y="1656647"/>
                  <a:pt x="3832656" y="1647932"/>
                  <a:pt x="3829121" y="1639015"/>
                </a:cubicBezTo>
                <a:cubicBezTo>
                  <a:pt x="3861339" y="1675532"/>
                  <a:pt x="3890151" y="1714963"/>
                  <a:pt x="3917341" y="1752172"/>
                </a:cubicBezTo>
                <a:cubicBezTo>
                  <a:pt x="3918761" y="1754114"/>
                  <a:pt x="3918761" y="1754114"/>
                  <a:pt x="3918761" y="1754114"/>
                </a:cubicBezTo>
                <a:cubicBezTo>
                  <a:pt x="3919733" y="1758942"/>
                  <a:pt x="3926110" y="1771747"/>
                  <a:pt x="3928747" y="1775356"/>
                </a:cubicBezTo>
                <a:cubicBezTo>
                  <a:pt x="3951356" y="1810376"/>
                  <a:pt x="3974690" y="1842309"/>
                  <a:pt x="3997574" y="1877127"/>
                </a:cubicBezTo>
                <a:cubicBezTo>
                  <a:pt x="3966297" y="1842479"/>
                  <a:pt x="3935744" y="1804746"/>
                  <a:pt x="3906163" y="1771838"/>
                </a:cubicBezTo>
                <a:cubicBezTo>
                  <a:pt x="3902106" y="1766285"/>
                  <a:pt x="3908205" y="1790365"/>
                  <a:pt x="3911046" y="1794255"/>
                </a:cubicBezTo>
                <a:cubicBezTo>
                  <a:pt x="3920583" y="1807305"/>
                  <a:pt x="3930119" y="1820356"/>
                  <a:pt x="3937712" y="1834827"/>
                </a:cubicBezTo>
                <a:cubicBezTo>
                  <a:pt x="3936292" y="1832884"/>
                  <a:pt x="3935074" y="1831217"/>
                  <a:pt x="3932234" y="1827331"/>
                </a:cubicBezTo>
                <a:cubicBezTo>
                  <a:pt x="3904319" y="1793206"/>
                  <a:pt x="3876682" y="1758880"/>
                  <a:pt x="3847027" y="1726454"/>
                </a:cubicBezTo>
                <a:cubicBezTo>
                  <a:pt x="3839883" y="1720174"/>
                  <a:pt x="3849068" y="1744981"/>
                  <a:pt x="3851706" y="1748591"/>
                </a:cubicBezTo>
                <a:cubicBezTo>
                  <a:pt x="3861241" y="1761642"/>
                  <a:pt x="3870534" y="1777855"/>
                  <a:pt x="3880070" y="1790905"/>
                </a:cubicBezTo>
                <a:cubicBezTo>
                  <a:pt x="3867170" y="1777330"/>
                  <a:pt x="3857633" y="1764279"/>
                  <a:pt x="3846880" y="1749563"/>
                </a:cubicBezTo>
                <a:cubicBezTo>
                  <a:pt x="3844040" y="1745676"/>
                  <a:pt x="3841923" y="1738702"/>
                  <a:pt x="3840503" y="1736757"/>
                </a:cubicBezTo>
                <a:cubicBezTo>
                  <a:pt x="3808081" y="1688889"/>
                  <a:pt x="3773095" y="1636933"/>
                  <a:pt x="3737587" y="1588338"/>
                </a:cubicBezTo>
                <a:cubicBezTo>
                  <a:pt x="3764980" y="1625825"/>
                  <a:pt x="3792372" y="1663311"/>
                  <a:pt x="3819561" y="1700522"/>
                </a:cubicBezTo>
                <a:cubicBezTo>
                  <a:pt x="3823618" y="1706075"/>
                  <a:pt x="3818939" y="1683936"/>
                  <a:pt x="3813462" y="1676440"/>
                </a:cubicBezTo>
                <a:cubicBezTo>
                  <a:pt x="3776532" y="1625901"/>
                  <a:pt x="3776532" y="1625901"/>
                  <a:pt x="3776532" y="1625901"/>
                </a:cubicBezTo>
                <a:cubicBezTo>
                  <a:pt x="3775838" y="1620872"/>
                  <a:pt x="3772025" y="1612158"/>
                  <a:pt x="3767966" y="1606604"/>
                </a:cubicBezTo>
                <a:cubicBezTo>
                  <a:pt x="3757011" y="1591609"/>
                  <a:pt x="3744633" y="1574670"/>
                  <a:pt x="3733675" y="1559676"/>
                </a:cubicBezTo>
                <a:cubicBezTo>
                  <a:pt x="3784551" y="1617062"/>
                  <a:pt x="3829073" y="1682070"/>
                  <a:pt x="3876060" y="1742296"/>
                </a:cubicBezTo>
                <a:cubicBezTo>
                  <a:pt x="3880118" y="1747850"/>
                  <a:pt x="3876860" y="1727656"/>
                  <a:pt x="3871382" y="1720159"/>
                </a:cubicBezTo>
                <a:cubicBezTo>
                  <a:pt x="3811493" y="1646357"/>
                  <a:pt x="3757958" y="1564934"/>
                  <a:pt x="3695357" y="1499078"/>
                </a:cubicBezTo>
                <a:cubicBezTo>
                  <a:pt x="3691300" y="1493525"/>
                  <a:pt x="3693415" y="1500498"/>
                  <a:pt x="3695530" y="1507471"/>
                </a:cubicBezTo>
                <a:cubicBezTo>
                  <a:pt x="3688631" y="1498030"/>
                  <a:pt x="3681935" y="1488867"/>
                  <a:pt x="3673371" y="1480642"/>
                </a:cubicBezTo>
                <a:cubicBezTo>
                  <a:pt x="3670734" y="1477032"/>
                  <a:pt x="3672848" y="1484006"/>
                  <a:pt x="3674962" y="1490979"/>
                </a:cubicBezTo>
                <a:cubicBezTo>
                  <a:pt x="3662789" y="1474318"/>
                  <a:pt x="3648746" y="1458597"/>
                  <a:pt x="3634426" y="1443079"/>
                </a:cubicBezTo>
                <a:cubicBezTo>
                  <a:pt x="3628947" y="1435580"/>
                  <a:pt x="3638411" y="1460186"/>
                  <a:pt x="3641250" y="1464073"/>
                </a:cubicBezTo>
                <a:cubicBezTo>
                  <a:pt x="3663165" y="1494064"/>
                  <a:pt x="3682932" y="1525194"/>
                  <a:pt x="3704846" y="1555185"/>
                </a:cubicBezTo>
                <a:cubicBezTo>
                  <a:pt x="3726759" y="1585175"/>
                  <a:pt x="3748471" y="1614886"/>
                  <a:pt x="3769860" y="1648239"/>
                </a:cubicBezTo>
                <a:cubicBezTo>
                  <a:pt x="3750585" y="1621860"/>
                  <a:pt x="3731513" y="1595759"/>
                  <a:pt x="3711917" y="1573019"/>
                </a:cubicBezTo>
                <a:cubicBezTo>
                  <a:pt x="3704772" y="1566739"/>
                  <a:pt x="3711117" y="1587659"/>
                  <a:pt x="3713958" y="1591547"/>
                </a:cubicBezTo>
                <a:cubicBezTo>
                  <a:pt x="3723250" y="1607759"/>
                  <a:pt x="3732785" y="1620810"/>
                  <a:pt x="3743540" y="1635527"/>
                </a:cubicBezTo>
                <a:cubicBezTo>
                  <a:pt x="3702929" y="1588107"/>
                  <a:pt x="3666522" y="1534204"/>
                  <a:pt x="3625665" y="1489945"/>
                </a:cubicBezTo>
                <a:cubicBezTo>
                  <a:pt x="3620186" y="1482446"/>
                  <a:pt x="3628229" y="1505109"/>
                  <a:pt x="3632288" y="1510662"/>
                </a:cubicBezTo>
                <a:cubicBezTo>
                  <a:pt x="3647303" y="1531211"/>
                  <a:pt x="3662318" y="1551761"/>
                  <a:pt x="3678753" y="1574252"/>
                </a:cubicBezTo>
                <a:cubicBezTo>
                  <a:pt x="3680173" y="1576196"/>
                  <a:pt x="3681391" y="1577863"/>
                  <a:pt x="3682811" y="1579806"/>
                </a:cubicBezTo>
                <a:cubicBezTo>
                  <a:pt x="3689709" y="1589247"/>
                  <a:pt x="3695188" y="1596743"/>
                  <a:pt x="3703827" y="1604488"/>
                </a:cubicBezTo>
                <a:cubicBezTo>
                  <a:pt x="3695188" y="1596743"/>
                  <a:pt x="3695188" y="1596743"/>
                  <a:pt x="3695188" y="1596743"/>
                </a:cubicBezTo>
                <a:cubicBezTo>
                  <a:pt x="3688984" y="1592333"/>
                  <a:pt x="3699173" y="1613851"/>
                  <a:pt x="3701811" y="1617461"/>
                </a:cubicBezTo>
                <a:cubicBezTo>
                  <a:pt x="3721781" y="1648871"/>
                  <a:pt x="3742274" y="1676916"/>
                  <a:pt x="3763986" y="1706629"/>
                </a:cubicBezTo>
                <a:cubicBezTo>
                  <a:pt x="3720534" y="1655320"/>
                  <a:pt x="3677880" y="1600446"/>
                  <a:pt x="3632762" y="1550355"/>
                </a:cubicBezTo>
                <a:cubicBezTo>
                  <a:pt x="3623673" y="1534420"/>
                  <a:pt x="3612717" y="1519426"/>
                  <a:pt x="3601760" y="1504431"/>
                </a:cubicBezTo>
                <a:cubicBezTo>
                  <a:pt x="3620660" y="1522139"/>
                  <a:pt x="3635676" y="1542688"/>
                  <a:pt x="3652357" y="1562019"/>
                </a:cubicBezTo>
                <a:cubicBezTo>
                  <a:pt x="3656415" y="1567573"/>
                  <a:pt x="3651286" y="1548318"/>
                  <a:pt x="3645808" y="1540820"/>
                </a:cubicBezTo>
                <a:cubicBezTo>
                  <a:pt x="3618097" y="1506975"/>
                  <a:pt x="3589456" y="1475938"/>
                  <a:pt x="3561296" y="1444974"/>
                </a:cubicBezTo>
                <a:cubicBezTo>
                  <a:pt x="3555295" y="1440843"/>
                  <a:pt x="3560006" y="1454863"/>
                  <a:pt x="3565281" y="1462083"/>
                </a:cubicBezTo>
                <a:lnTo>
                  <a:pt x="3533228" y="1427993"/>
                </a:lnTo>
                <a:lnTo>
                  <a:pt x="3532014" y="1430551"/>
                </a:lnTo>
                <a:lnTo>
                  <a:pt x="3542213" y="1451264"/>
                </a:lnTo>
                <a:cubicBezTo>
                  <a:pt x="3552234" y="1471615"/>
                  <a:pt x="3552234" y="1471615"/>
                  <a:pt x="3552234" y="1471615"/>
                </a:cubicBezTo>
                <a:cubicBezTo>
                  <a:pt x="3549596" y="1468007"/>
                  <a:pt x="3549001" y="1482925"/>
                  <a:pt x="3549001" y="1482925"/>
                </a:cubicBezTo>
                <a:cubicBezTo>
                  <a:pt x="3548275" y="1486009"/>
                  <a:pt x="3551115" y="1489897"/>
                  <a:pt x="3550390" y="1492984"/>
                </a:cubicBezTo>
                <a:cubicBezTo>
                  <a:pt x="3538288" y="1464769"/>
                  <a:pt x="3538288" y="1464769"/>
                  <a:pt x="3538288" y="1464769"/>
                </a:cubicBezTo>
                <a:cubicBezTo>
                  <a:pt x="3536868" y="1462825"/>
                  <a:pt x="3534157" y="1470769"/>
                  <a:pt x="3535129" y="1475596"/>
                </a:cubicBezTo>
                <a:cubicBezTo>
                  <a:pt x="3526564" y="1456299"/>
                  <a:pt x="3526564" y="1456299"/>
                  <a:pt x="3526564" y="1456299"/>
                </a:cubicBezTo>
                <a:cubicBezTo>
                  <a:pt x="3527086" y="1452934"/>
                  <a:pt x="3530000" y="1445268"/>
                  <a:pt x="3527160" y="1441381"/>
                </a:cubicBezTo>
                <a:lnTo>
                  <a:pt x="3527298" y="1440488"/>
                </a:lnTo>
                <a:lnTo>
                  <a:pt x="3518755" y="1458489"/>
                </a:lnTo>
                <a:lnTo>
                  <a:pt x="3563739" y="1514749"/>
                </a:lnTo>
                <a:cubicBezTo>
                  <a:pt x="3563739" y="1514749"/>
                  <a:pt x="3565158" y="1516693"/>
                  <a:pt x="3566579" y="1518637"/>
                </a:cubicBezTo>
                <a:lnTo>
                  <a:pt x="3517605" y="1460911"/>
                </a:lnTo>
                <a:lnTo>
                  <a:pt x="3515379" y="1465603"/>
                </a:lnTo>
                <a:lnTo>
                  <a:pt x="3523054" y="1478882"/>
                </a:lnTo>
                <a:cubicBezTo>
                  <a:pt x="3524474" y="1480826"/>
                  <a:pt x="3524997" y="1477462"/>
                  <a:pt x="3525242" y="1474302"/>
                </a:cubicBezTo>
                <a:cubicBezTo>
                  <a:pt x="3532762" y="1500328"/>
                  <a:pt x="3532762" y="1500328"/>
                  <a:pt x="3532762" y="1500328"/>
                </a:cubicBezTo>
                <a:cubicBezTo>
                  <a:pt x="3532068" y="1495297"/>
                  <a:pt x="3529226" y="1491409"/>
                  <a:pt x="3526589" y="1487800"/>
                </a:cubicBezTo>
                <a:cubicBezTo>
                  <a:pt x="3523748" y="1483913"/>
                  <a:pt x="3522979" y="1490437"/>
                  <a:pt x="3522254" y="1493522"/>
                </a:cubicBezTo>
                <a:lnTo>
                  <a:pt x="3512217" y="1472264"/>
                </a:lnTo>
                <a:lnTo>
                  <a:pt x="3507756" y="1481664"/>
                </a:lnTo>
                <a:lnTo>
                  <a:pt x="3519604" y="1511790"/>
                </a:lnTo>
                <a:lnTo>
                  <a:pt x="3505971" y="1485425"/>
                </a:lnTo>
                <a:lnTo>
                  <a:pt x="3500086" y="1497828"/>
                </a:lnTo>
                <a:lnTo>
                  <a:pt x="3500323" y="1498473"/>
                </a:lnTo>
                <a:cubicBezTo>
                  <a:pt x="3504554" y="1512421"/>
                  <a:pt x="3512147" y="1526891"/>
                  <a:pt x="3518075" y="1542579"/>
                </a:cubicBezTo>
                <a:lnTo>
                  <a:pt x="3516131" y="1543999"/>
                </a:lnTo>
                <a:cubicBezTo>
                  <a:pt x="3509959" y="1531471"/>
                  <a:pt x="3504031" y="1515784"/>
                  <a:pt x="3497655" y="1502979"/>
                </a:cubicBezTo>
                <a:lnTo>
                  <a:pt x="3497646" y="1502968"/>
                </a:lnTo>
                <a:lnTo>
                  <a:pt x="3492472" y="1513871"/>
                </a:lnTo>
                <a:lnTo>
                  <a:pt x="3505965" y="1540939"/>
                </a:lnTo>
                <a:cubicBezTo>
                  <a:pt x="3510970" y="1552669"/>
                  <a:pt x="3515398" y="1564555"/>
                  <a:pt x="3519521" y="1576024"/>
                </a:cubicBezTo>
                <a:cubicBezTo>
                  <a:pt x="3520940" y="1577968"/>
                  <a:pt x="3521464" y="1574605"/>
                  <a:pt x="3523406" y="1573185"/>
                </a:cubicBezTo>
                <a:cubicBezTo>
                  <a:pt x="3524827" y="1575128"/>
                  <a:pt x="3524827" y="1575128"/>
                  <a:pt x="3524827" y="1575128"/>
                </a:cubicBezTo>
                <a:cubicBezTo>
                  <a:pt x="3522884" y="1576548"/>
                  <a:pt x="3519970" y="1584216"/>
                  <a:pt x="3522607" y="1587824"/>
                </a:cubicBezTo>
                <a:cubicBezTo>
                  <a:pt x="3531793" y="1612633"/>
                  <a:pt x="3531793" y="1612633"/>
                  <a:pt x="3531793" y="1612633"/>
                </a:cubicBezTo>
                <a:cubicBezTo>
                  <a:pt x="3539664" y="1626901"/>
                  <a:pt x="3544792" y="1646155"/>
                  <a:pt x="3552139" y="1663787"/>
                </a:cubicBezTo>
                <a:cubicBezTo>
                  <a:pt x="3547632" y="1650043"/>
                  <a:pt x="3541256" y="1637238"/>
                  <a:pt x="3535082" y="1624711"/>
                </a:cubicBezTo>
                <a:cubicBezTo>
                  <a:pt x="3533662" y="1622767"/>
                  <a:pt x="3531719" y="1624186"/>
                  <a:pt x="3533140" y="1626131"/>
                </a:cubicBezTo>
                <a:cubicBezTo>
                  <a:pt x="3521039" y="1597917"/>
                  <a:pt x="3509013" y="1569220"/>
                  <a:pt x="3495493" y="1539061"/>
                </a:cubicBezTo>
                <a:lnTo>
                  <a:pt x="3487662" y="1524006"/>
                </a:lnTo>
                <a:lnTo>
                  <a:pt x="3475281" y="1550092"/>
                </a:lnTo>
                <a:lnTo>
                  <a:pt x="3466874" y="1538958"/>
                </a:lnTo>
                <a:lnTo>
                  <a:pt x="3429540" y="1500085"/>
                </a:lnTo>
                <a:lnTo>
                  <a:pt x="3431498" y="1502763"/>
                </a:lnTo>
                <a:cubicBezTo>
                  <a:pt x="3439367" y="1517031"/>
                  <a:pt x="3439367" y="1517031"/>
                  <a:pt x="3439367" y="1517031"/>
                </a:cubicBezTo>
                <a:cubicBezTo>
                  <a:pt x="3443427" y="1522585"/>
                  <a:pt x="3445541" y="1529558"/>
                  <a:pt x="3447860" y="1536810"/>
                </a:cubicBezTo>
                <a:cubicBezTo>
                  <a:pt x="3447133" y="1539895"/>
                  <a:pt x="3446366" y="1546419"/>
                  <a:pt x="3447583" y="1548085"/>
                </a:cubicBezTo>
                <a:cubicBezTo>
                  <a:pt x="3453958" y="1560891"/>
                  <a:pt x="3453958" y="1560891"/>
                  <a:pt x="3453958" y="1560891"/>
                </a:cubicBezTo>
                <a:cubicBezTo>
                  <a:pt x="3455828" y="1571025"/>
                  <a:pt x="3460581" y="1581608"/>
                  <a:pt x="3464116" y="1590526"/>
                </a:cubicBezTo>
                <a:cubicBezTo>
                  <a:pt x="3467407" y="1602603"/>
                  <a:pt x="3467407" y="1602603"/>
                  <a:pt x="3467407" y="1602603"/>
                </a:cubicBezTo>
                <a:cubicBezTo>
                  <a:pt x="3468827" y="1604547"/>
                  <a:pt x="3468827" y="1604547"/>
                  <a:pt x="3470770" y="1603127"/>
                </a:cubicBezTo>
                <a:cubicBezTo>
                  <a:pt x="3474305" y="1612045"/>
                  <a:pt x="3477638" y="1620685"/>
                  <a:pt x="3482594" y="1631546"/>
                </a:cubicBezTo>
                <a:cubicBezTo>
                  <a:pt x="3484537" y="1630125"/>
                  <a:pt x="3486480" y="1628706"/>
                  <a:pt x="3487003" y="1625342"/>
                </a:cubicBezTo>
                <a:cubicBezTo>
                  <a:pt x="3501667" y="1657648"/>
                  <a:pt x="3501667" y="1657648"/>
                  <a:pt x="3501667" y="1657648"/>
                </a:cubicBezTo>
                <a:cubicBezTo>
                  <a:pt x="3505479" y="1666363"/>
                  <a:pt x="3509014" y="1675279"/>
                  <a:pt x="3512550" y="1684196"/>
                </a:cubicBezTo>
                <a:cubicBezTo>
                  <a:pt x="3511129" y="1682252"/>
                  <a:pt x="3509710" y="1680309"/>
                  <a:pt x="3508492" y="1678643"/>
                </a:cubicBezTo>
                <a:cubicBezTo>
                  <a:pt x="3507071" y="1676699"/>
                  <a:pt x="3505578" y="1686310"/>
                  <a:pt x="3505056" y="1689673"/>
                </a:cubicBezTo>
                <a:cubicBezTo>
                  <a:pt x="3506403" y="1703172"/>
                  <a:pt x="3508966" y="1718335"/>
                  <a:pt x="3511530" y="1733498"/>
                </a:cubicBezTo>
                <a:cubicBezTo>
                  <a:pt x="3497242" y="1709865"/>
                  <a:pt x="3475475" y="1656767"/>
                  <a:pt x="3461905" y="1669664"/>
                </a:cubicBezTo>
                <a:lnTo>
                  <a:pt x="3459962" y="1671083"/>
                </a:lnTo>
                <a:lnTo>
                  <a:pt x="3442493" y="1619183"/>
                </a:lnTo>
                <a:lnTo>
                  <a:pt x="3439025" y="1626489"/>
                </a:lnTo>
                <a:lnTo>
                  <a:pt x="3448311" y="1651059"/>
                </a:lnTo>
                <a:lnTo>
                  <a:pt x="3437293" y="1630139"/>
                </a:lnTo>
                <a:lnTo>
                  <a:pt x="3424987" y="1656068"/>
                </a:lnTo>
                <a:lnTo>
                  <a:pt x="3405994" y="1633222"/>
                </a:lnTo>
                <a:cubicBezTo>
                  <a:pt x="3403811" y="1637822"/>
                  <a:pt x="3401176" y="1642294"/>
                  <a:pt x="3399611" y="1647572"/>
                </a:cubicBezTo>
                <a:lnTo>
                  <a:pt x="3399627" y="1656815"/>
                </a:lnTo>
                <a:lnTo>
                  <a:pt x="3401823" y="1662028"/>
                </a:lnTo>
                <a:cubicBezTo>
                  <a:pt x="3400851" y="1662738"/>
                  <a:pt x="3400608" y="1664299"/>
                  <a:pt x="3400543" y="1666104"/>
                </a:cubicBezTo>
                <a:lnTo>
                  <a:pt x="3400459" y="1668267"/>
                </a:lnTo>
                <a:lnTo>
                  <a:pt x="3408579" y="1683254"/>
                </a:lnTo>
                <a:lnTo>
                  <a:pt x="3410443" y="1686713"/>
                </a:lnTo>
                <a:lnTo>
                  <a:pt x="3402345" y="1703776"/>
                </a:lnTo>
                <a:lnTo>
                  <a:pt x="3396275" y="1697651"/>
                </a:lnTo>
                <a:lnTo>
                  <a:pt x="3394951" y="1702083"/>
                </a:lnTo>
                <a:cubicBezTo>
                  <a:pt x="3394690" y="1705148"/>
                  <a:pt x="3394541" y="1708879"/>
                  <a:pt x="3394279" y="1710560"/>
                </a:cubicBezTo>
                <a:cubicBezTo>
                  <a:pt x="3404959" y="1736832"/>
                  <a:pt x="3412480" y="1762857"/>
                  <a:pt x="3423363" y="1789405"/>
                </a:cubicBezTo>
                <a:cubicBezTo>
                  <a:pt x="3421943" y="1787463"/>
                  <a:pt x="3421943" y="1787463"/>
                  <a:pt x="3421943" y="1787463"/>
                </a:cubicBezTo>
                <a:cubicBezTo>
                  <a:pt x="3413133" y="1771325"/>
                  <a:pt x="3402697" y="1752965"/>
                  <a:pt x="3393407" y="1736753"/>
                </a:cubicBezTo>
                <a:cubicBezTo>
                  <a:pt x="3384393" y="1720340"/>
                  <a:pt x="3375583" y="1704202"/>
                  <a:pt x="3364626" y="1689208"/>
                </a:cubicBezTo>
                <a:cubicBezTo>
                  <a:pt x="3361785" y="1685321"/>
                  <a:pt x="3359769" y="1698295"/>
                  <a:pt x="3361189" y="1700238"/>
                </a:cubicBezTo>
                <a:cubicBezTo>
                  <a:pt x="3360666" y="1703602"/>
                  <a:pt x="3361883" y="1705267"/>
                  <a:pt x="3361361" y="1708632"/>
                </a:cubicBezTo>
                <a:cubicBezTo>
                  <a:pt x="3358275" y="1707903"/>
                  <a:pt x="3355637" y="1704295"/>
                  <a:pt x="3354217" y="1702352"/>
                </a:cubicBezTo>
                <a:cubicBezTo>
                  <a:pt x="3354217" y="1702352"/>
                  <a:pt x="3352999" y="1700684"/>
                  <a:pt x="3349636" y="1700161"/>
                </a:cubicBezTo>
                <a:cubicBezTo>
                  <a:pt x="3334171" y="1671422"/>
                  <a:pt x="3320724" y="1640782"/>
                  <a:pt x="3300434" y="1613014"/>
                </a:cubicBezTo>
                <a:cubicBezTo>
                  <a:pt x="3297593" y="1609126"/>
                  <a:pt x="3298663" y="1622827"/>
                  <a:pt x="3298215" y="1625710"/>
                </a:cubicBezTo>
                <a:cubicBezTo>
                  <a:pt x="3301228" y="1637992"/>
                  <a:pt x="3305735" y="1651735"/>
                  <a:pt x="3308747" y="1664017"/>
                </a:cubicBezTo>
                <a:lnTo>
                  <a:pt x="3306804" y="1665436"/>
                </a:lnTo>
                <a:cubicBezTo>
                  <a:pt x="3297791" y="1649022"/>
                  <a:pt x="3287559" y="1630941"/>
                  <a:pt x="3278546" y="1614526"/>
                </a:cubicBezTo>
                <a:cubicBezTo>
                  <a:pt x="3275705" y="1610637"/>
                  <a:pt x="3275109" y="1625557"/>
                  <a:pt x="3274586" y="1628920"/>
                </a:cubicBezTo>
                <a:cubicBezTo>
                  <a:pt x="3278121" y="1637838"/>
                  <a:pt x="3281934" y="1646551"/>
                  <a:pt x="3283526" y="1656889"/>
                </a:cubicBezTo>
                <a:cubicBezTo>
                  <a:pt x="3280686" y="1653002"/>
                  <a:pt x="3276105" y="1650811"/>
                  <a:pt x="3271598" y="1648140"/>
                </a:cubicBezTo>
                <a:cubicBezTo>
                  <a:pt x="3267540" y="1642587"/>
                  <a:pt x="3267540" y="1642587"/>
                  <a:pt x="3267540" y="1642587"/>
                </a:cubicBezTo>
                <a:cubicBezTo>
                  <a:pt x="3271149" y="1639949"/>
                  <a:pt x="3272398" y="1633500"/>
                  <a:pt x="3269557" y="1629613"/>
                </a:cubicBezTo>
                <a:cubicBezTo>
                  <a:pt x="3258845" y="1611458"/>
                  <a:pt x="3250035" y="1595320"/>
                  <a:pt x="3239078" y="1580326"/>
                </a:cubicBezTo>
                <a:cubicBezTo>
                  <a:pt x="3236237" y="1576438"/>
                  <a:pt x="3234946" y="1586326"/>
                  <a:pt x="3234220" y="1589413"/>
                </a:cubicBezTo>
                <a:cubicBezTo>
                  <a:pt x="3231582" y="1585803"/>
                  <a:pt x="3231582" y="1585803"/>
                  <a:pt x="3231582" y="1585803"/>
                </a:cubicBezTo>
                <a:cubicBezTo>
                  <a:pt x="3231582" y="1585803"/>
                  <a:pt x="3230162" y="1583858"/>
                  <a:pt x="3229639" y="1587221"/>
                </a:cubicBezTo>
                <a:cubicBezTo>
                  <a:pt x="3222569" y="1569388"/>
                  <a:pt x="3216641" y="1553699"/>
                  <a:pt x="3205684" y="1538704"/>
                </a:cubicBezTo>
                <a:cubicBezTo>
                  <a:pt x="3206207" y="1535342"/>
                  <a:pt x="3204916" y="1545230"/>
                  <a:pt x="3202974" y="1546649"/>
                </a:cubicBezTo>
                <a:cubicBezTo>
                  <a:pt x="3202900" y="1558203"/>
                  <a:pt x="3205709" y="1570206"/>
                  <a:pt x="3209000" y="1582284"/>
                </a:cubicBezTo>
                <a:cubicBezTo>
                  <a:pt x="3201650" y="1564653"/>
                  <a:pt x="3194581" y="1546819"/>
                  <a:pt x="3185567" y="1530403"/>
                </a:cubicBezTo>
                <a:cubicBezTo>
                  <a:pt x="3182929" y="1526794"/>
                  <a:pt x="3180912" y="1539768"/>
                  <a:pt x="3182130" y="1541434"/>
                </a:cubicBezTo>
                <a:cubicBezTo>
                  <a:pt x="3191968" y="1574709"/>
                  <a:pt x="3203546" y="1606288"/>
                  <a:pt x="3217067" y="1636447"/>
                </a:cubicBezTo>
                <a:cubicBezTo>
                  <a:pt x="3215124" y="1637868"/>
                  <a:pt x="3212937" y="1642449"/>
                  <a:pt x="3213631" y="1647477"/>
                </a:cubicBezTo>
                <a:cubicBezTo>
                  <a:pt x="3204167" y="1622873"/>
                  <a:pt x="3193038" y="1599485"/>
                  <a:pt x="3174137" y="1581775"/>
                </a:cubicBezTo>
                <a:cubicBezTo>
                  <a:pt x="3172920" y="1580110"/>
                  <a:pt x="3172644" y="1591385"/>
                  <a:pt x="3172121" y="1594750"/>
                </a:cubicBezTo>
                <a:cubicBezTo>
                  <a:pt x="3174514" y="1601520"/>
                  <a:pt x="3174514" y="1601520"/>
                  <a:pt x="3174514" y="1601520"/>
                </a:cubicBezTo>
                <a:cubicBezTo>
                  <a:pt x="3171876" y="1597910"/>
                  <a:pt x="3170455" y="1595967"/>
                  <a:pt x="3169036" y="1594023"/>
                </a:cubicBezTo>
                <a:cubicBezTo>
                  <a:pt x="3167818" y="1592356"/>
                  <a:pt x="3165801" y="1605331"/>
                  <a:pt x="3167019" y="1606998"/>
                </a:cubicBezTo>
                <a:cubicBezTo>
                  <a:pt x="3170554" y="1615913"/>
                  <a:pt x="3174089" y="1624830"/>
                  <a:pt x="3177903" y="1633547"/>
                </a:cubicBezTo>
                <a:cubicBezTo>
                  <a:pt x="3179323" y="1635489"/>
                  <a:pt x="3180090" y="1628965"/>
                  <a:pt x="3180816" y="1625879"/>
                </a:cubicBezTo>
                <a:cubicBezTo>
                  <a:pt x="3192991" y="1642541"/>
                  <a:pt x="3202699" y="1663985"/>
                  <a:pt x="3213410" y="1682140"/>
                </a:cubicBezTo>
                <a:cubicBezTo>
                  <a:pt x="3212888" y="1685504"/>
                  <a:pt x="3211394" y="1695114"/>
                  <a:pt x="3212814" y="1697058"/>
                </a:cubicBezTo>
                <a:cubicBezTo>
                  <a:pt x="3234623" y="1746718"/>
                  <a:pt x="3234623" y="1746718"/>
                  <a:pt x="3234623" y="1746718"/>
                </a:cubicBezTo>
                <a:cubicBezTo>
                  <a:pt x="3222449" y="1730056"/>
                  <a:pt x="3208855" y="1711452"/>
                  <a:pt x="3194534" y="1695933"/>
                </a:cubicBezTo>
                <a:cubicBezTo>
                  <a:pt x="3193114" y="1693990"/>
                  <a:pt x="3191097" y="1706964"/>
                  <a:pt x="3191097" y="1706964"/>
                </a:cubicBezTo>
                <a:cubicBezTo>
                  <a:pt x="3194911" y="1715678"/>
                  <a:pt x="3197026" y="1722651"/>
                  <a:pt x="3199140" y="1729625"/>
                </a:cubicBezTo>
                <a:cubicBezTo>
                  <a:pt x="3196503" y="1726016"/>
                  <a:pt x="3196503" y="1726016"/>
                  <a:pt x="3196503" y="1726016"/>
                </a:cubicBezTo>
                <a:cubicBezTo>
                  <a:pt x="3184126" y="1709076"/>
                  <a:pt x="3173895" y="1690996"/>
                  <a:pt x="3160994" y="1677419"/>
                </a:cubicBezTo>
                <a:cubicBezTo>
                  <a:pt x="3158356" y="1673811"/>
                  <a:pt x="3158080" y="1685087"/>
                  <a:pt x="3157558" y="1688451"/>
                </a:cubicBezTo>
                <a:cubicBezTo>
                  <a:pt x="3159950" y="1695222"/>
                  <a:pt x="3162268" y="1702472"/>
                  <a:pt x="3165803" y="1711389"/>
                </a:cubicBezTo>
                <a:cubicBezTo>
                  <a:pt x="3160325" y="1703893"/>
                  <a:pt x="3158006" y="1696640"/>
                  <a:pt x="3152528" y="1689143"/>
                </a:cubicBezTo>
                <a:cubicBezTo>
                  <a:pt x="3153255" y="1686059"/>
                  <a:pt x="3153499" y="1682897"/>
                  <a:pt x="3153499" y="1682897"/>
                </a:cubicBezTo>
                <a:cubicBezTo>
                  <a:pt x="3144559" y="1654929"/>
                  <a:pt x="3133430" y="1631541"/>
                  <a:pt x="3122750" y="1605269"/>
                </a:cubicBezTo>
                <a:cubicBezTo>
                  <a:pt x="3131038" y="1624770"/>
                  <a:pt x="3139806" y="1644345"/>
                  <a:pt x="3150038" y="1662426"/>
                </a:cubicBezTo>
                <a:cubicBezTo>
                  <a:pt x="3149514" y="1665790"/>
                  <a:pt x="3152951" y="1654759"/>
                  <a:pt x="3152054" y="1649452"/>
                </a:cubicBezTo>
                <a:cubicBezTo>
                  <a:pt x="3139709" y="1624397"/>
                  <a:pt x="3139709" y="1624397"/>
                  <a:pt x="3139709" y="1624397"/>
                </a:cubicBezTo>
                <a:cubicBezTo>
                  <a:pt x="3141896" y="1619817"/>
                  <a:pt x="3142419" y="1616454"/>
                  <a:pt x="3141447" y="1611626"/>
                </a:cubicBezTo>
                <a:cubicBezTo>
                  <a:pt x="3137388" y="1606073"/>
                  <a:pt x="3133854" y="1597155"/>
                  <a:pt x="3130319" y="1588239"/>
                </a:cubicBezTo>
                <a:cubicBezTo>
                  <a:pt x="3148869" y="1617704"/>
                  <a:pt x="3163607" y="1649529"/>
                  <a:pt x="3181912" y="1682155"/>
                </a:cubicBezTo>
                <a:cubicBezTo>
                  <a:pt x="3183333" y="1684099"/>
                  <a:pt x="3186492" y="1673272"/>
                  <a:pt x="3183651" y="1669384"/>
                </a:cubicBezTo>
                <a:cubicBezTo>
                  <a:pt x="3163508" y="1629581"/>
                  <a:pt x="3146452" y="1590505"/>
                  <a:pt x="3118537" y="1556382"/>
                </a:cubicBezTo>
                <a:cubicBezTo>
                  <a:pt x="3117320" y="1554715"/>
                  <a:pt x="3116594" y="1557802"/>
                  <a:pt x="3116071" y="1561166"/>
                </a:cubicBezTo>
                <a:cubicBezTo>
                  <a:pt x="3113434" y="1557555"/>
                  <a:pt x="3112536" y="1552248"/>
                  <a:pt x="3109898" y="1548638"/>
                </a:cubicBezTo>
                <a:cubicBezTo>
                  <a:pt x="3108478" y="1546694"/>
                  <a:pt x="3107955" y="1550057"/>
                  <a:pt x="3105766" y="1554639"/>
                </a:cubicBezTo>
                <a:cubicBezTo>
                  <a:pt x="3102231" y="1545722"/>
                  <a:pt x="3096753" y="1538224"/>
                  <a:pt x="3092940" y="1529509"/>
                </a:cubicBezTo>
                <a:cubicBezTo>
                  <a:pt x="3090099" y="1525622"/>
                  <a:pt x="3088083" y="1538596"/>
                  <a:pt x="3089503" y="1540539"/>
                </a:cubicBezTo>
                <a:cubicBezTo>
                  <a:pt x="3099416" y="1573336"/>
                  <a:pt x="3114358" y="1605438"/>
                  <a:pt x="3127602" y="1635801"/>
                </a:cubicBezTo>
                <a:cubicBezTo>
                  <a:pt x="3121428" y="1623273"/>
                  <a:pt x="3113312" y="1612165"/>
                  <a:pt x="3105516" y="1597417"/>
                </a:cubicBezTo>
                <a:cubicBezTo>
                  <a:pt x="3104298" y="1595750"/>
                  <a:pt x="3100860" y="1606780"/>
                  <a:pt x="3102281" y="1608724"/>
                </a:cubicBezTo>
                <a:cubicBezTo>
                  <a:pt x="3102730" y="1616915"/>
                  <a:pt x="3106267" y="1625832"/>
                  <a:pt x="3108381" y="1632805"/>
                </a:cubicBezTo>
                <a:cubicBezTo>
                  <a:pt x="3093889" y="1608893"/>
                  <a:pt x="3083005" y="1582345"/>
                  <a:pt x="3065353" y="1558187"/>
                </a:cubicBezTo>
                <a:cubicBezTo>
                  <a:pt x="3062715" y="1554577"/>
                  <a:pt x="3061917" y="1569216"/>
                  <a:pt x="3063337" y="1571160"/>
                </a:cubicBezTo>
                <a:cubicBezTo>
                  <a:pt x="3068292" y="1582021"/>
                  <a:pt x="3073322" y="1592402"/>
                  <a:pt x="3078279" y="1603263"/>
                </a:cubicBezTo>
                <a:cubicBezTo>
                  <a:pt x="3078279" y="1603263"/>
                  <a:pt x="3079699" y="1605207"/>
                  <a:pt x="3080916" y="1606873"/>
                </a:cubicBezTo>
                <a:cubicBezTo>
                  <a:pt x="3081813" y="1612181"/>
                  <a:pt x="3084451" y="1615790"/>
                  <a:pt x="3087292" y="1619678"/>
                </a:cubicBezTo>
                <a:cubicBezTo>
                  <a:pt x="3083030" y="1613846"/>
                  <a:pt x="3083030" y="1613846"/>
                  <a:pt x="3083030" y="1613846"/>
                </a:cubicBezTo>
                <a:cubicBezTo>
                  <a:pt x="3080148" y="1613397"/>
                  <a:pt x="3079797" y="1625154"/>
                  <a:pt x="3081015" y="1626820"/>
                </a:cubicBezTo>
                <a:cubicBezTo>
                  <a:pt x="3085201" y="1644206"/>
                  <a:pt x="3092795" y="1658677"/>
                  <a:pt x="3100666" y="1672944"/>
                </a:cubicBezTo>
                <a:cubicBezTo>
                  <a:pt x="3083259" y="1645626"/>
                  <a:pt x="3067346" y="1619770"/>
                  <a:pt x="3048274" y="1593668"/>
                </a:cubicBezTo>
                <a:cubicBezTo>
                  <a:pt x="3048102" y="1585276"/>
                  <a:pt x="3045709" y="1578504"/>
                  <a:pt x="3042173" y="1569586"/>
                </a:cubicBezTo>
                <a:cubicBezTo>
                  <a:pt x="3048869" y="1578749"/>
                  <a:pt x="3053825" y="1589612"/>
                  <a:pt x="3060521" y="1598775"/>
                </a:cubicBezTo>
                <a:cubicBezTo>
                  <a:pt x="3063362" y="1602662"/>
                  <a:pt x="3066799" y="1591632"/>
                  <a:pt x="3063958" y="1587744"/>
                </a:cubicBezTo>
                <a:cubicBezTo>
                  <a:pt x="3053726" y="1569663"/>
                  <a:pt x="3042770" y="1554669"/>
                  <a:pt x="3028449" y="1539151"/>
                </a:cubicBezTo>
                <a:cubicBezTo>
                  <a:pt x="3027232" y="1537484"/>
                  <a:pt x="3026261" y="1543731"/>
                  <a:pt x="3027158" y="1549038"/>
                </a:cubicBezTo>
                <a:cubicBezTo>
                  <a:pt x="3020259" y="1539597"/>
                  <a:pt x="3014782" y="1532100"/>
                  <a:pt x="3007881" y="1522658"/>
                </a:cubicBezTo>
                <a:cubicBezTo>
                  <a:pt x="3003302" y="1520469"/>
                  <a:pt x="3004649" y="1533967"/>
                  <a:pt x="3005866" y="1535632"/>
                </a:cubicBezTo>
                <a:cubicBezTo>
                  <a:pt x="3006763" y="1540940"/>
                  <a:pt x="3006763" y="1540940"/>
                  <a:pt x="3006763" y="1540940"/>
                </a:cubicBezTo>
                <a:cubicBezTo>
                  <a:pt x="2991577" y="1511996"/>
                  <a:pt x="2975909" y="1482981"/>
                  <a:pt x="2958257" y="1458823"/>
                </a:cubicBezTo>
                <a:cubicBezTo>
                  <a:pt x="2955416" y="1454934"/>
                  <a:pt x="2953399" y="1467909"/>
                  <a:pt x="2954820" y="1469853"/>
                </a:cubicBezTo>
                <a:lnTo>
                  <a:pt x="2950761" y="1464300"/>
                </a:lnTo>
                <a:cubicBezTo>
                  <a:pt x="2949341" y="1462356"/>
                  <a:pt x="2947153" y="1466936"/>
                  <a:pt x="2947848" y="1471966"/>
                </a:cubicBezTo>
                <a:cubicBezTo>
                  <a:pt x="2942370" y="1464468"/>
                  <a:pt x="2937094" y="1457249"/>
                  <a:pt x="2930196" y="1447809"/>
                </a:cubicBezTo>
                <a:cubicBezTo>
                  <a:pt x="2928775" y="1445863"/>
                  <a:pt x="2929950" y="1450969"/>
                  <a:pt x="2927280" y="1455474"/>
                </a:cubicBezTo>
                <a:cubicBezTo>
                  <a:pt x="2926587" y="1450445"/>
                  <a:pt x="2923746" y="1446557"/>
                  <a:pt x="2921108" y="1442947"/>
                </a:cubicBezTo>
                <a:cubicBezTo>
                  <a:pt x="2918470" y="1439337"/>
                  <a:pt x="2916250" y="1452033"/>
                  <a:pt x="2917670" y="1453978"/>
                </a:cubicBezTo>
                <a:cubicBezTo>
                  <a:pt x="2918569" y="1459285"/>
                  <a:pt x="2922626" y="1464838"/>
                  <a:pt x="2924742" y="1471813"/>
                </a:cubicBezTo>
                <a:lnTo>
                  <a:pt x="2898158" y="1428485"/>
                </a:lnTo>
                <a:lnTo>
                  <a:pt x="2849805" y="1406250"/>
                </a:lnTo>
                <a:cubicBezTo>
                  <a:pt x="2831549" y="1397708"/>
                  <a:pt x="2811790" y="1388544"/>
                  <a:pt x="2791068" y="1379650"/>
                </a:cubicBezTo>
                <a:cubicBezTo>
                  <a:pt x="2729204" y="1352339"/>
                  <a:pt x="2676759" y="1333258"/>
                  <a:pt x="2627383" y="1315632"/>
                </a:cubicBezTo>
                <a:cubicBezTo>
                  <a:pt x="2578933" y="1296054"/>
                  <a:pt x="2532903" y="1280017"/>
                  <a:pt x="2482070" y="1265458"/>
                </a:cubicBezTo>
                <a:cubicBezTo>
                  <a:pt x="2435245" y="1251093"/>
                  <a:pt x="2403134" y="1233804"/>
                  <a:pt x="2355071" y="1226368"/>
                </a:cubicBezTo>
                <a:cubicBezTo>
                  <a:pt x="2328326" y="1221532"/>
                  <a:pt x="2256139" y="1215969"/>
                  <a:pt x="2188743" y="1228396"/>
                </a:cubicBezTo>
                <a:cubicBezTo>
                  <a:pt x="2027108" y="1257248"/>
                  <a:pt x="1859774" y="1331225"/>
                  <a:pt x="1697759" y="1442230"/>
                </a:cubicBezTo>
                <a:cubicBezTo>
                  <a:pt x="1615122" y="1499009"/>
                  <a:pt x="1538922" y="1566698"/>
                  <a:pt x="1475917" y="1638261"/>
                </a:cubicBezTo>
                <a:cubicBezTo>
                  <a:pt x="1412928" y="1710513"/>
                  <a:pt x="1360946" y="1787648"/>
                  <a:pt x="1321550" y="1859140"/>
                </a:cubicBezTo>
                <a:cubicBezTo>
                  <a:pt x="1288624" y="1916281"/>
                  <a:pt x="1281598" y="1970681"/>
                  <a:pt x="1270521" y="2022817"/>
                </a:cubicBezTo>
                <a:cubicBezTo>
                  <a:pt x="1261283" y="2070360"/>
                  <a:pt x="1251662" y="2119429"/>
                  <a:pt x="1233583" y="2193521"/>
                </a:cubicBezTo>
                <a:cubicBezTo>
                  <a:pt x="1223526" y="2234869"/>
                  <a:pt x="1214963" y="2261551"/>
                  <a:pt x="1205974" y="2287691"/>
                </a:cubicBezTo>
                <a:cubicBezTo>
                  <a:pt x="1198073" y="2312980"/>
                  <a:pt x="1191419" y="2338518"/>
                  <a:pt x="1188197" y="2369785"/>
                </a:cubicBezTo>
                <a:cubicBezTo>
                  <a:pt x="1180765" y="2417843"/>
                  <a:pt x="1185390" y="2481531"/>
                  <a:pt x="1189518" y="2541224"/>
                </a:cubicBezTo>
                <a:cubicBezTo>
                  <a:pt x="1207094" y="2751125"/>
                  <a:pt x="1282743" y="2951690"/>
                  <a:pt x="1397718" y="3117626"/>
                </a:cubicBezTo>
                <a:cubicBezTo>
                  <a:pt x="1515027" y="3282961"/>
                  <a:pt x="1668346" y="3413459"/>
                  <a:pt x="1842292" y="3499769"/>
                </a:cubicBezTo>
                <a:cubicBezTo>
                  <a:pt x="1738812" y="3442800"/>
                  <a:pt x="1641729" y="3368031"/>
                  <a:pt x="1556198" y="3277562"/>
                </a:cubicBezTo>
                <a:cubicBezTo>
                  <a:pt x="1472061" y="3187753"/>
                  <a:pt x="1400075" y="3084581"/>
                  <a:pt x="1349792" y="2975994"/>
                </a:cubicBezTo>
                <a:cubicBezTo>
                  <a:pt x="1327245" y="2927033"/>
                  <a:pt x="1308438" y="2885311"/>
                  <a:pt x="1292602" y="2833726"/>
                </a:cubicBezTo>
                <a:cubicBezTo>
                  <a:pt x="1274579" y="2783152"/>
                  <a:pt x="1257840" y="2721231"/>
                  <a:pt x="1246682" y="2635312"/>
                </a:cubicBezTo>
                <a:cubicBezTo>
                  <a:pt x="1243157" y="2618265"/>
                  <a:pt x="1232216" y="2536208"/>
                  <a:pt x="1234268" y="2454850"/>
                </a:cubicBezTo>
                <a:cubicBezTo>
                  <a:pt x="1235939" y="2375019"/>
                  <a:pt x="1249879" y="2301011"/>
                  <a:pt x="1256868" y="2298521"/>
                </a:cubicBezTo>
                <a:cubicBezTo>
                  <a:pt x="1263580" y="2295897"/>
                  <a:pt x="1262630" y="2289981"/>
                  <a:pt x="1259937" y="2340288"/>
                </a:cubicBezTo>
                <a:cubicBezTo>
                  <a:pt x="1258086" y="2404662"/>
                  <a:pt x="1258151" y="2481558"/>
                  <a:pt x="1265145" y="2559693"/>
                </a:cubicBezTo>
                <a:cubicBezTo>
                  <a:pt x="1270744" y="2637166"/>
                  <a:pt x="1283934" y="2714484"/>
                  <a:pt x="1303077" y="2779254"/>
                </a:cubicBezTo>
                <a:cubicBezTo>
                  <a:pt x="1335784" y="2892482"/>
                  <a:pt x="1385850" y="2997207"/>
                  <a:pt x="1446743" y="3091357"/>
                </a:cubicBezTo>
                <a:cubicBezTo>
                  <a:pt x="1508430" y="3183833"/>
                  <a:pt x="1582486" y="3266806"/>
                  <a:pt x="1666092" y="3337574"/>
                </a:cubicBezTo>
                <a:cubicBezTo>
                  <a:pt x="1748159" y="3407267"/>
                  <a:pt x="1840774" y="3466252"/>
                  <a:pt x="1940283" y="3511428"/>
                </a:cubicBezTo>
                <a:lnTo>
                  <a:pt x="2059820" y="3556899"/>
                </a:lnTo>
                <a:lnTo>
                  <a:pt x="2113411" y="3558900"/>
                </a:lnTo>
                <a:cubicBezTo>
                  <a:pt x="2120969" y="3558473"/>
                  <a:pt x="2145837" y="3561025"/>
                  <a:pt x="2119148" y="3561920"/>
                </a:cubicBezTo>
                <a:cubicBezTo>
                  <a:pt x="2106886" y="3560908"/>
                  <a:pt x="2093134" y="3560493"/>
                  <a:pt x="2081515" y="3560942"/>
                </a:cubicBezTo>
                <a:lnTo>
                  <a:pt x="2070954" y="3561135"/>
                </a:lnTo>
                <a:lnTo>
                  <a:pt x="2084692" y="3566361"/>
                </a:lnTo>
                <a:lnTo>
                  <a:pt x="2152779" y="3565891"/>
                </a:lnTo>
                <a:cubicBezTo>
                  <a:pt x="2186742" y="3567011"/>
                  <a:pt x="2222838" y="3568994"/>
                  <a:pt x="2259153" y="3570835"/>
                </a:cubicBezTo>
                <a:cubicBezTo>
                  <a:pt x="2348170" y="3573207"/>
                  <a:pt x="2438438" y="3563103"/>
                  <a:pt x="2529097" y="3553119"/>
                </a:cubicBezTo>
                <a:cubicBezTo>
                  <a:pt x="2543401" y="3550540"/>
                  <a:pt x="2556639" y="3546331"/>
                  <a:pt x="2569686" y="3545473"/>
                </a:cubicBezTo>
                <a:lnTo>
                  <a:pt x="2580753" y="3545850"/>
                </a:lnTo>
                <a:lnTo>
                  <a:pt x="2579845" y="3547782"/>
                </a:lnTo>
                <a:cubicBezTo>
                  <a:pt x="2557980" y="3549944"/>
                  <a:pt x="2539627" y="3552349"/>
                  <a:pt x="2565477" y="3551092"/>
                </a:cubicBezTo>
                <a:lnTo>
                  <a:pt x="2579563" y="3550214"/>
                </a:lnTo>
                <a:lnTo>
                  <a:pt x="2579561" y="3550225"/>
                </a:lnTo>
                <a:lnTo>
                  <a:pt x="2579673" y="3550207"/>
                </a:lnTo>
                <a:lnTo>
                  <a:pt x="2607569" y="3548468"/>
                </a:lnTo>
                <a:cubicBezTo>
                  <a:pt x="2604472" y="3548048"/>
                  <a:pt x="2597212" y="3548091"/>
                  <a:pt x="2590855" y="3548438"/>
                </a:cubicBezTo>
                <a:lnTo>
                  <a:pt x="2579673" y="3550207"/>
                </a:lnTo>
                <a:lnTo>
                  <a:pt x="2579563" y="3550214"/>
                </a:lnTo>
                <a:lnTo>
                  <a:pt x="2579845" y="3547782"/>
                </a:lnTo>
                <a:cubicBezTo>
                  <a:pt x="2596453" y="3546330"/>
                  <a:pt x="2615412" y="3545600"/>
                  <a:pt x="2616445" y="3547180"/>
                </a:cubicBezTo>
                <a:cubicBezTo>
                  <a:pt x="2615412" y="3545600"/>
                  <a:pt x="2608602" y="3550049"/>
                  <a:pt x="2608602" y="3550049"/>
                </a:cubicBezTo>
                <a:cubicBezTo>
                  <a:pt x="2604648" y="3552633"/>
                  <a:pt x="2610670" y="3553212"/>
                  <a:pt x="2605178" y="3556801"/>
                </a:cubicBezTo>
                <a:cubicBezTo>
                  <a:pt x="2600190" y="3557805"/>
                  <a:pt x="2585934" y="3559975"/>
                  <a:pt x="2575740" y="3562125"/>
                </a:cubicBezTo>
                <a:cubicBezTo>
                  <a:pt x="2514121" y="3571935"/>
                  <a:pt x="2442700" y="3584013"/>
                  <a:pt x="2380444" y="3587092"/>
                </a:cubicBezTo>
                <a:cubicBezTo>
                  <a:pt x="2312056" y="3592299"/>
                  <a:pt x="2243599" y="3585891"/>
                  <a:pt x="2173256" y="3585229"/>
                </a:cubicBezTo>
                <a:cubicBezTo>
                  <a:pt x="2172597" y="3585660"/>
                  <a:pt x="2169418" y="3585952"/>
                  <a:pt x="2166532" y="3586333"/>
                </a:cubicBezTo>
                <a:lnTo>
                  <a:pt x="2165689" y="3586612"/>
                </a:lnTo>
                <a:lnTo>
                  <a:pt x="2192885" y="3592927"/>
                </a:lnTo>
                <a:lnTo>
                  <a:pt x="2233398" y="3594204"/>
                </a:lnTo>
                <a:cubicBezTo>
                  <a:pt x="2248676" y="3594137"/>
                  <a:pt x="2263484" y="3593769"/>
                  <a:pt x="2274138" y="3593762"/>
                </a:cubicBezTo>
                <a:cubicBezTo>
                  <a:pt x="2316759" y="3593738"/>
                  <a:pt x="2348151" y="3594282"/>
                  <a:pt x="2388924" y="3590953"/>
                </a:cubicBezTo>
                <a:cubicBezTo>
                  <a:pt x="2461155" y="3585867"/>
                  <a:pt x="2520030" y="3575219"/>
                  <a:pt x="2590241" y="3566564"/>
                </a:cubicBezTo>
                <a:cubicBezTo>
                  <a:pt x="2600631" y="3564475"/>
                  <a:pt x="2609006" y="3563138"/>
                  <a:pt x="2617804" y="3562089"/>
                </a:cubicBezTo>
                <a:lnTo>
                  <a:pt x="2621580" y="3561744"/>
                </a:lnTo>
                <a:lnTo>
                  <a:pt x="2631712" y="3556106"/>
                </a:lnTo>
                <a:cubicBezTo>
                  <a:pt x="2645176" y="3549513"/>
                  <a:pt x="2660549" y="3543400"/>
                  <a:pt x="2680189" y="3538373"/>
                </a:cubicBezTo>
                <a:cubicBezTo>
                  <a:pt x="2701916" y="3540827"/>
                  <a:pt x="2692161" y="3549862"/>
                  <a:pt x="2676064" y="3559304"/>
                </a:cubicBezTo>
                <a:cubicBezTo>
                  <a:pt x="2660713" y="3571491"/>
                  <a:pt x="2639492" y="3580210"/>
                  <a:pt x="2640309" y="3586405"/>
                </a:cubicBezTo>
                <a:cubicBezTo>
                  <a:pt x="2695050" y="3576172"/>
                  <a:pt x="2746613" y="3552474"/>
                  <a:pt x="2794722" y="3535334"/>
                </a:cubicBezTo>
                <a:cubicBezTo>
                  <a:pt x="2822683" y="3525374"/>
                  <a:pt x="2841404" y="3522643"/>
                  <a:pt x="2863636" y="3516113"/>
                </a:cubicBezTo>
                <a:cubicBezTo>
                  <a:pt x="2885400" y="3506971"/>
                  <a:pt x="2900184" y="3487340"/>
                  <a:pt x="2913526" y="3491622"/>
                </a:cubicBezTo>
                <a:cubicBezTo>
                  <a:pt x="2914779" y="3505540"/>
                  <a:pt x="2878038" y="3538321"/>
                  <a:pt x="2849657" y="3561406"/>
                </a:cubicBezTo>
                <a:cubicBezTo>
                  <a:pt x="2824537" y="3581939"/>
                  <a:pt x="2801332" y="3614997"/>
                  <a:pt x="2742670" y="3629177"/>
                </a:cubicBezTo>
                <a:cubicBezTo>
                  <a:pt x="2761282" y="3634593"/>
                  <a:pt x="2746858" y="3644830"/>
                  <a:pt x="2726105" y="3656161"/>
                </a:cubicBezTo>
                <a:cubicBezTo>
                  <a:pt x="2711135" y="3663405"/>
                  <a:pt x="2693548" y="3671712"/>
                  <a:pt x="2684435" y="3679574"/>
                </a:cubicBezTo>
                <a:lnTo>
                  <a:pt x="2680333" y="3684919"/>
                </a:lnTo>
                <a:lnTo>
                  <a:pt x="2681415" y="3685061"/>
                </a:lnTo>
                <a:cubicBezTo>
                  <a:pt x="2687989" y="3685944"/>
                  <a:pt x="2694697" y="3686963"/>
                  <a:pt x="2696871" y="3687911"/>
                </a:cubicBezTo>
                <a:lnTo>
                  <a:pt x="2694558" y="3689220"/>
                </a:lnTo>
                <a:lnTo>
                  <a:pt x="2693321" y="3689633"/>
                </a:lnTo>
                <a:lnTo>
                  <a:pt x="2682504" y="3689189"/>
                </a:lnTo>
                <a:lnTo>
                  <a:pt x="2674762" y="3688021"/>
                </a:lnTo>
                <a:lnTo>
                  <a:pt x="2587607" y="3706142"/>
                </a:lnTo>
                <a:lnTo>
                  <a:pt x="2591684" y="3707892"/>
                </a:lnTo>
                <a:cubicBezTo>
                  <a:pt x="2592578" y="3710288"/>
                  <a:pt x="2581605" y="3720049"/>
                  <a:pt x="2583415" y="3719559"/>
                </a:cubicBezTo>
                <a:cubicBezTo>
                  <a:pt x="2581605" y="3720049"/>
                  <a:pt x="2579795" y="3720539"/>
                  <a:pt x="2577986" y="3721029"/>
                </a:cubicBezTo>
                <a:cubicBezTo>
                  <a:pt x="2585074" y="3724011"/>
                  <a:pt x="2612693" y="3725953"/>
                  <a:pt x="2590526" y="3727059"/>
                </a:cubicBezTo>
                <a:cubicBezTo>
                  <a:pt x="2565483" y="3726679"/>
                  <a:pt x="2599725" y="3729467"/>
                  <a:pt x="2612415" y="3730554"/>
                </a:cubicBezTo>
                <a:lnTo>
                  <a:pt x="2615317" y="3730848"/>
                </a:lnTo>
                <a:lnTo>
                  <a:pt x="2538488" y="3742560"/>
                </a:lnTo>
                <a:cubicBezTo>
                  <a:pt x="2531963" y="3744568"/>
                  <a:pt x="2519132" y="3748441"/>
                  <a:pt x="2535740" y="3746989"/>
                </a:cubicBezTo>
                <a:cubicBezTo>
                  <a:pt x="2557115" y="3744678"/>
                  <a:pt x="2577504" y="3740379"/>
                  <a:pt x="2598815" y="3740366"/>
                </a:cubicBezTo>
                <a:cubicBezTo>
                  <a:pt x="2590384" y="3743056"/>
                  <a:pt x="2581966" y="3744985"/>
                  <a:pt x="2573550" y="3746530"/>
                </a:cubicBezTo>
                <a:lnTo>
                  <a:pt x="2554565" y="3749431"/>
                </a:lnTo>
                <a:lnTo>
                  <a:pt x="2551356" y="3749359"/>
                </a:lnTo>
                <a:cubicBezTo>
                  <a:pt x="2543094" y="3749241"/>
                  <a:pt x="2539115" y="3749589"/>
                  <a:pt x="2537805" y="3750208"/>
                </a:cubicBezTo>
                <a:lnTo>
                  <a:pt x="2539327" y="3751741"/>
                </a:lnTo>
                <a:lnTo>
                  <a:pt x="2523032" y="3754196"/>
                </a:lnTo>
                <a:cubicBezTo>
                  <a:pt x="2514596" y="3755708"/>
                  <a:pt x="2506145" y="3757588"/>
                  <a:pt x="2497670" y="3760211"/>
                </a:cubicBezTo>
                <a:lnTo>
                  <a:pt x="2513579" y="3758470"/>
                </a:lnTo>
                <a:lnTo>
                  <a:pt x="2546682" y="3754845"/>
                </a:lnTo>
                <a:lnTo>
                  <a:pt x="2549078" y="3755650"/>
                </a:lnTo>
                <a:cubicBezTo>
                  <a:pt x="2551995" y="3756586"/>
                  <a:pt x="2554355" y="3757407"/>
                  <a:pt x="2554547" y="3757920"/>
                </a:cubicBezTo>
                <a:cubicBezTo>
                  <a:pt x="2555313" y="3759975"/>
                  <a:pt x="2521499" y="3757449"/>
                  <a:pt x="2513959" y="3759492"/>
                </a:cubicBezTo>
                <a:cubicBezTo>
                  <a:pt x="2525734" y="3763465"/>
                  <a:pt x="2530698" y="3759858"/>
                  <a:pt x="2545964" y="3762509"/>
                </a:cubicBezTo>
                <a:cubicBezTo>
                  <a:pt x="2545964" y="3762509"/>
                  <a:pt x="2563535" y="3763049"/>
                  <a:pt x="2572644" y="3764187"/>
                </a:cubicBezTo>
                <a:lnTo>
                  <a:pt x="2575401" y="3764881"/>
                </a:lnTo>
                <a:lnTo>
                  <a:pt x="2649424" y="3740704"/>
                </a:lnTo>
                <a:cubicBezTo>
                  <a:pt x="2662331" y="3737264"/>
                  <a:pt x="2693421" y="3725031"/>
                  <a:pt x="2723220" y="3710476"/>
                </a:cubicBezTo>
                <a:cubicBezTo>
                  <a:pt x="2754030" y="3698110"/>
                  <a:pt x="2787175" y="3685144"/>
                  <a:pt x="2806497" y="3684748"/>
                </a:cubicBezTo>
                <a:cubicBezTo>
                  <a:pt x="2832014" y="3683534"/>
                  <a:pt x="2824580" y="3691280"/>
                  <a:pt x="2805221" y="3703274"/>
                </a:cubicBezTo>
                <a:cubicBezTo>
                  <a:pt x="2788609" y="3714521"/>
                  <a:pt x="2759472" y="3727680"/>
                  <a:pt x="2743157" y="3733261"/>
                </a:cubicBezTo>
                <a:lnTo>
                  <a:pt x="2721572" y="3741643"/>
                </a:lnTo>
                <a:lnTo>
                  <a:pt x="2729190" y="3742416"/>
                </a:lnTo>
                <a:lnTo>
                  <a:pt x="2736354" y="3743367"/>
                </a:lnTo>
                <a:lnTo>
                  <a:pt x="2731878" y="3744416"/>
                </a:lnTo>
                <a:cubicBezTo>
                  <a:pt x="2725106" y="3745927"/>
                  <a:pt x="2721459" y="3746852"/>
                  <a:pt x="2719951" y="3747438"/>
                </a:cubicBezTo>
                <a:lnTo>
                  <a:pt x="2720328" y="3747846"/>
                </a:lnTo>
                <a:lnTo>
                  <a:pt x="2708311" y="3746792"/>
                </a:lnTo>
                <a:lnTo>
                  <a:pt x="2615875" y="3782688"/>
                </a:lnTo>
                <a:lnTo>
                  <a:pt x="2611258" y="3783929"/>
                </a:lnTo>
                <a:lnTo>
                  <a:pt x="2611078" y="3784639"/>
                </a:lnTo>
                <a:lnTo>
                  <a:pt x="2608526" y="3784663"/>
                </a:lnTo>
                <a:lnTo>
                  <a:pt x="2550211" y="3800332"/>
                </a:lnTo>
                <a:lnTo>
                  <a:pt x="2550143" y="3801343"/>
                </a:lnTo>
                <a:cubicBezTo>
                  <a:pt x="2563600" y="3804484"/>
                  <a:pt x="2576104" y="3798835"/>
                  <a:pt x="2587751" y="3802465"/>
                </a:cubicBezTo>
                <a:cubicBezTo>
                  <a:pt x="2592263" y="3803882"/>
                  <a:pt x="2593029" y="3805938"/>
                  <a:pt x="2596370" y="3809556"/>
                </a:cubicBezTo>
                <a:cubicBezTo>
                  <a:pt x="2607101" y="3816075"/>
                  <a:pt x="2620834" y="3814617"/>
                  <a:pt x="2633954" y="3815963"/>
                </a:cubicBezTo>
                <a:lnTo>
                  <a:pt x="2657685" y="3817973"/>
                </a:lnTo>
                <a:lnTo>
                  <a:pt x="2706034" y="3807883"/>
                </a:lnTo>
                <a:cubicBezTo>
                  <a:pt x="2742823" y="3790838"/>
                  <a:pt x="2794193" y="3771147"/>
                  <a:pt x="2847429" y="3748244"/>
                </a:cubicBezTo>
                <a:cubicBezTo>
                  <a:pt x="2872681" y="3727431"/>
                  <a:pt x="2890811" y="3709390"/>
                  <a:pt x="2930104" y="3679867"/>
                </a:cubicBezTo>
                <a:cubicBezTo>
                  <a:pt x="2930104" y="3679867"/>
                  <a:pt x="2930104" y="3679867"/>
                  <a:pt x="2981076" y="3640857"/>
                </a:cubicBezTo>
                <a:cubicBezTo>
                  <a:pt x="3001612" y="3625664"/>
                  <a:pt x="3024615" y="3609592"/>
                  <a:pt x="3040650" y="3603880"/>
                </a:cubicBezTo>
                <a:cubicBezTo>
                  <a:pt x="3082974" y="3587412"/>
                  <a:pt x="3023580" y="3639848"/>
                  <a:pt x="3003924" y="3657508"/>
                </a:cubicBezTo>
                <a:cubicBezTo>
                  <a:pt x="2981872" y="3679498"/>
                  <a:pt x="2956200" y="3713433"/>
                  <a:pt x="2935447" y="3724765"/>
                </a:cubicBezTo>
                <a:cubicBezTo>
                  <a:pt x="2917379" y="3739079"/>
                  <a:pt x="2860857" y="3756666"/>
                  <a:pt x="2859558" y="3767322"/>
                </a:cubicBezTo>
                <a:cubicBezTo>
                  <a:pt x="2894315" y="3758880"/>
                  <a:pt x="2935821" y="3736215"/>
                  <a:pt x="2977194" y="3713831"/>
                </a:cubicBezTo>
                <a:cubicBezTo>
                  <a:pt x="3012310" y="3695992"/>
                  <a:pt x="3059795" y="3668650"/>
                  <a:pt x="3091905" y="3645628"/>
                </a:cubicBezTo>
                <a:cubicBezTo>
                  <a:pt x="3144683" y="3607132"/>
                  <a:pt x="3153525" y="3580582"/>
                  <a:pt x="3183998" y="3545168"/>
                </a:cubicBezTo>
                <a:cubicBezTo>
                  <a:pt x="3183998" y="3545168"/>
                  <a:pt x="3183998" y="3545168"/>
                  <a:pt x="3233972" y="3484503"/>
                </a:cubicBezTo>
                <a:cubicBezTo>
                  <a:pt x="3254072" y="3461587"/>
                  <a:pt x="3273790" y="3440199"/>
                  <a:pt x="3289226" y="3432151"/>
                </a:cubicBezTo>
                <a:cubicBezTo>
                  <a:pt x="3309979" y="3420819"/>
                  <a:pt x="3292090" y="3450592"/>
                  <a:pt x="3270941" y="3482916"/>
                </a:cubicBezTo>
                <a:cubicBezTo>
                  <a:pt x="3247458" y="3515841"/>
                  <a:pt x="3219598" y="3550788"/>
                  <a:pt x="3227406" y="3554493"/>
                </a:cubicBezTo>
                <a:cubicBezTo>
                  <a:pt x="3303721" y="3494118"/>
                  <a:pt x="3375738" y="3428627"/>
                  <a:pt x="3436343" y="3363292"/>
                </a:cubicBezTo>
                <a:lnTo>
                  <a:pt x="3448565" y="3349220"/>
                </a:lnTo>
                <a:lnTo>
                  <a:pt x="3448126" y="3350137"/>
                </a:lnTo>
                <a:cubicBezTo>
                  <a:pt x="3443436" y="3358684"/>
                  <a:pt x="3435202" y="3372703"/>
                  <a:pt x="3430773" y="3380299"/>
                </a:cubicBezTo>
                <a:lnTo>
                  <a:pt x="3428799" y="3383810"/>
                </a:lnTo>
                <a:lnTo>
                  <a:pt x="3503094" y="3306366"/>
                </a:lnTo>
                <a:cubicBezTo>
                  <a:pt x="3510548" y="3300594"/>
                  <a:pt x="3525122" y="3289184"/>
                  <a:pt x="3510279" y="3306783"/>
                </a:cubicBezTo>
                <a:cubicBezTo>
                  <a:pt x="3490679" y="3329083"/>
                  <a:pt x="3469617" y="3348688"/>
                  <a:pt x="3452664" y="3372743"/>
                </a:cubicBezTo>
                <a:cubicBezTo>
                  <a:pt x="3462402" y="3365360"/>
                  <a:pt x="3471273" y="3357387"/>
                  <a:pt x="3479707" y="3349113"/>
                </a:cubicBezTo>
                <a:lnTo>
                  <a:pt x="3498074" y="3329982"/>
                </a:lnTo>
                <a:lnTo>
                  <a:pt x="3500543" y="3326300"/>
                </a:lnTo>
                <a:cubicBezTo>
                  <a:pt x="3506976" y="3316877"/>
                  <a:pt x="3510533" y="3312660"/>
                  <a:pt x="3512274" y="3311674"/>
                </a:cubicBezTo>
                <a:lnTo>
                  <a:pt x="3512795" y="3314610"/>
                </a:lnTo>
                <a:lnTo>
                  <a:pt x="3528520" y="3298162"/>
                </a:lnTo>
                <a:cubicBezTo>
                  <a:pt x="3536933" y="3289837"/>
                  <a:pt x="3545772" y="3281789"/>
                  <a:pt x="3555471" y="3274306"/>
                </a:cubicBezTo>
                <a:lnTo>
                  <a:pt x="3540860" y="3290885"/>
                </a:lnTo>
                <a:lnTo>
                  <a:pt x="3510453" y="3325383"/>
                </a:lnTo>
                <a:lnTo>
                  <a:pt x="3509457" y="3328728"/>
                </a:lnTo>
                <a:cubicBezTo>
                  <a:pt x="3508195" y="3332766"/>
                  <a:pt x="3507246" y="3336085"/>
                  <a:pt x="3507674" y="3336709"/>
                </a:cubicBezTo>
                <a:cubicBezTo>
                  <a:pt x="3509385" y="3339207"/>
                  <a:pt x="3533410" y="3299016"/>
                  <a:pt x="3541711" y="3292126"/>
                </a:cubicBezTo>
                <a:cubicBezTo>
                  <a:pt x="3536839" y="3308581"/>
                  <a:pt x="3528818" y="3311319"/>
                  <a:pt x="3519678" y="3330664"/>
                </a:cubicBezTo>
                <a:cubicBezTo>
                  <a:pt x="3519678" y="3330664"/>
                  <a:pt x="3495934" y="3366703"/>
                  <a:pt x="3497645" y="3369201"/>
                </a:cubicBezTo>
                <a:lnTo>
                  <a:pt x="3523925" y="3351305"/>
                </a:lnTo>
                <a:cubicBezTo>
                  <a:pt x="3524780" y="3352554"/>
                  <a:pt x="3511409" y="3378839"/>
                  <a:pt x="3501575" y="3399167"/>
                </a:cubicBezTo>
                <a:lnTo>
                  <a:pt x="3499632" y="3403286"/>
                </a:lnTo>
                <a:lnTo>
                  <a:pt x="3497722" y="3406065"/>
                </a:lnTo>
                <a:lnTo>
                  <a:pt x="3498935" y="3404764"/>
                </a:lnTo>
                <a:lnTo>
                  <a:pt x="3495139" y="3412813"/>
                </a:lnTo>
                <a:cubicBezTo>
                  <a:pt x="3489923" y="3424373"/>
                  <a:pt x="3489192" y="3428224"/>
                  <a:pt x="3500443" y="3411292"/>
                </a:cubicBezTo>
                <a:lnTo>
                  <a:pt x="3515521" y="3386969"/>
                </a:lnTo>
                <a:lnTo>
                  <a:pt x="3548911" y="3351144"/>
                </a:lnTo>
                <a:lnTo>
                  <a:pt x="3554220" y="3343969"/>
                </a:lnTo>
                <a:lnTo>
                  <a:pt x="3549371" y="3355000"/>
                </a:lnTo>
                <a:cubicBezTo>
                  <a:pt x="3547048" y="3356929"/>
                  <a:pt x="3558215" y="3367907"/>
                  <a:pt x="3560205" y="3366253"/>
                </a:cubicBezTo>
                <a:cubicBezTo>
                  <a:pt x="3553057" y="3383944"/>
                  <a:pt x="3536738" y="3393573"/>
                  <a:pt x="3531580" y="3409611"/>
                </a:cubicBezTo>
                <a:cubicBezTo>
                  <a:pt x="3529593" y="3415832"/>
                  <a:pt x="3531305" y="3418331"/>
                  <a:pt x="3532735" y="3424980"/>
                </a:cubicBezTo>
                <a:cubicBezTo>
                  <a:pt x="3531567" y="3442279"/>
                  <a:pt x="3519003" y="3456628"/>
                  <a:pt x="3510095" y="3472512"/>
                </a:cubicBezTo>
                <a:cubicBezTo>
                  <a:pt x="3492379" y="3507467"/>
                  <a:pt x="3470904" y="3533133"/>
                  <a:pt x="3456888" y="3568933"/>
                </a:cubicBezTo>
                <a:lnTo>
                  <a:pt x="3447867" y="3582241"/>
                </a:lnTo>
                <a:lnTo>
                  <a:pt x="3377664" y="3650401"/>
                </a:lnTo>
                <a:cubicBezTo>
                  <a:pt x="3274974" y="3745832"/>
                  <a:pt x="3162859" y="3819368"/>
                  <a:pt x="3072691" y="3872573"/>
                </a:cubicBezTo>
                <a:cubicBezTo>
                  <a:pt x="3140291" y="3843161"/>
                  <a:pt x="3231748" y="3792277"/>
                  <a:pt x="3315867" y="3740300"/>
                </a:cubicBezTo>
                <a:cubicBezTo>
                  <a:pt x="3351044" y="3718733"/>
                  <a:pt x="3391452" y="3689742"/>
                  <a:pt x="3425368" y="3667234"/>
                </a:cubicBezTo>
                <a:cubicBezTo>
                  <a:pt x="3459813" y="3643610"/>
                  <a:pt x="3485665" y="3625132"/>
                  <a:pt x="3495060" y="3625492"/>
                </a:cubicBezTo>
                <a:cubicBezTo>
                  <a:pt x="3509065" y="3628381"/>
                  <a:pt x="3495544" y="3648953"/>
                  <a:pt x="3481937" y="3665384"/>
                </a:cubicBezTo>
                <a:cubicBezTo>
                  <a:pt x="3467536" y="3683488"/>
                  <a:pt x="3453799" y="3700199"/>
                  <a:pt x="3471124" y="3696806"/>
                </a:cubicBezTo>
                <a:lnTo>
                  <a:pt x="3477643" y="3696438"/>
                </a:lnTo>
                <a:lnTo>
                  <a:pt x="3473216" y="3700949"/>
                </a:lnTo>
                <a:lnTo>
                  <a:pt x="3465667" y="3709310"/>
                </a:lnTo>
                <a:lnTo>
                  <a:pt x="3449727" y="3743400"/>
                </a:lnTo>
                <a:lnTo>
                  <a:pt x="3452611" y="3744256"/>
                </a:lnTo>
                <a:cubicBezTo>
                  <a:pt x="3452370" y="3743650"/>
                  <a:pt x="3451189" y="3744850"/>
                  <a:pt x="3449493" y="3747111"/>
                </a:cubicBezTo>
                <a:lnTo>
                  <a:pt x="3444594" y="3754378"/>
                </a:lnTo>
                <a:lnTo>
                  <a:pt x="3432680" y="3779856"/>
                </a:lnTo>
                <a:lnTo>
                  <a:pt x="3439767" y="3772758"/>
                </a:lnTo>
                <a:lnTo>
                  <a:pt x="3444841" y="3777584"/>
                </a:lnTo>
                <a:lnTo>
                  <a:pt x="3460121" y="3753049"/>
                </a:lnTo>
                <a:lnTo>
                  <a:pt x="3448227" y="3780517"/>
                </a:lnTo>
                <a:lnTo>
                  <a:pt x="3460088" y="3770291"/>
                </a:lnTo>
                <a:lnTo>
                  <a:pt x="3465400" y="3766237"/>
                </a:lnTo>
                <a:lnTo>
                  <a:pt x="3508832" y="3681996"/>
                </a:lnTo>
                <a:lnTo>
                  <a:pt x="3510649" y="3678870"/>
                </a:lnTo>
                <a:lnTo>
                  <a:pt x="3529615" y="3664273"/>
                </a:lnTo>
                <a:lnTo>
                  <a:pt x="3544870" y="3650950"/>
                </a:lnTo>
                <a:lnTo>
                  <a:pt x="3542852" y="3654613"/>
                </a:lnTo>
                <a:cubicBezTo>
                  <a:pt x="3540349" y="3659629"/>
                  <a:pt x="3538434" y="3664199"/>
                  <a:pt x="3537643" y="3667795"/>
                </a:cubicBezTo>
                <a:cubicBezTo>
                  <a:pt x="3535324" y="3674292"/>
                  <a:pt x="3540459" y="3681787"/>
                  <a:pt x="3540459" y="3681787"/>
                </a:cubicBezTo>
                <a:cubicBezTo>
                  <a:pt x="3540459" y="3681787"/>
                  <a:pt x="3539962" y="3683342"/>
                  <a:pt x="3538926" y="3685346"/>
                </a:cubicBezTo>
                <a:lnTo>
                  <a:pt x="3536827" y="3688092"/>
                </a:lnTo>
                <a:lnTo>
                  <a:pt x="3537561" y="3686193"/>
                </a:lnTo>
                <a:cubicBezTo>
                  <a:pt x="3538261" y="3684305"/>
                  <a:pt x="3538476" y="3683597"/>
                  <a:pt x="3538330" y="3683717"/>
                </a:cubicBezTo>
                <a:cubicBezTo>
                  <a:pt x="3538040" y="3683958"/>
                  <a:pt x="3536311" y="3687517"/>
                  <a:pt x="3534155" y="3691592"/>
                </a:cubicBezTo>
                <a:cubicBezTo>
                  <a:pt x="3533595" y="3699894"/>
                  <a:pt x="3531042" y="3709851"/>
                  <a:pt x="3531042" y="3709851"/>
                </a:cubicBezTo>
                <a:cubicBezTo>
                  <a:pt x="3538454" y="3716108"/>
                  <a:pt x="3545336" y="3669900"/>
                  <a:pt x="3562216" y="3651970"/>
                </a:cubicBezTo>
                <a:cubicBezTo>
                  <a:pt x="3564207" y="3650315"/>
                  <a:pt x="3572228" y="3647577"/>
                  <a:pt x="3574218" y="3645924"/>
                </a:cubicBezTo>
                <a:cubicBezTo>
                  <a:pt x="3584791" y="3633229"/>
                  <a:pt x="3595690" y="3615690"/>
                  <a:pt x="3608535" y="3597190"/>
                </a:cubicBezTo>
                <a:lnTo>
                  <a:pt x="3611027" y="3592704"/>
                </a:lnTo>
                <a:lnTo>
                  <a:pt x="3612188" y="3591701"/>
                </a:lnTo>
                <a:cubicBezTo>
                  <a:pt x="3620125" y="3585283"/>
                  <a:pt x="3627288" y="3580109"/>
                  <a:pt x="3633389" y="3576850"/>
                </a:cubicBezTo>
                <a:lnTo>
                  <a:pt x="3645607" y="3574074"/>
                </a:lnTo>
                <a:lnTo>
                  <a:pt x="3636846" y="3590680"/>
                </a:lnTo>
                <a:cubicBezTo>
                  <a:pt x="3633448" y="3596920"/>
                  <a:pt x="3630531" y="3602118"/>
                  <a:pt x="3629382" y="3604051"/>
                </a:cubicBezTo>
                <a:cubicBezTo>
                  <a:pt x="3618202" y="3625741"/>
                  <a:pt x="3609060" y="3645086"/>
                  <a:pt x="3604796" y="3652546"/>
                </a:cubicBezTo>
                <a:lnTo>
                  <a:pt x="3599969" y="3662174"/>
                </a:lnTo>
                <a:lnTo>
                  <a:pt x="3598546" y="3664058"/>
                </a:lnTo>
                <a:cubicBezTo>
                  <a:pt x="3586654" y="3678847"/>
                  <a:pt x="3573792" y="3694115"/>
                  <a:pt x="3561115" y="3708768"/>
                </a:cubicBezTo>
                <a:cubicBezTo>
                  <a:pt x="3541336" y="3733885"/>
                  <a:pt x="3582024" y="3705026"/>
                  <a:pt x="3562391" y="3730555"/>
                </a:cubicBezTo>
                <a:cubicBezTo>
                  <a:pt x="3514728" y="3782750"/>
                  <a:pt x="3448945" y="3840012"/>
                  <a:pt x="3378231" y="3892542"/>
                </a:cubicBezTo>
                <a:cubicBezTo>
                  <a:pt x="3375188" y="3898955"/>
                  <a:pt x="3401641" y="3882813"/>
                  <a:pt x="3426402" y="3871675"/>
                </a:cubicBezTo>
                <a:cubicBezTo>
                  <a:pt x="3451810" y="3858453"/>
                  <a:pt x="3473441" y="3849588"/>
                  <a:pt x="3458186" y="3873094"/>
                </a:cubicBezTo>
                <a:cubicBezTo>
                  <a:pt x="3449381" y="3888046"/>
                  <a:pt x="3417872" y="3913405"/>
                  <a:pt x="3380445" y="3939711"/>
                </a:cubicBezTo>
                <a:cubicBezTo>
                  <a:pt x="3340551" y="3966898"/>
                  <a:pt x="3294740" y="3995035"/>
                  <a:pt x="3254907" y="4018493"/>
                </a:cubicBezTo>
                <a:cubicBezTo>
                  <a:pt x="3259587" y="4024471"/>
                  <a:pt x="3242913" y="4039447"/>
                  <a:pt x="3223039" y="4053246"/>
                </a:cubicBezTo>
                <a:cubicBezTo>
                  <a:pt x="3204558" y="4067706"/>
                  <a:pt x="3184818" y="4081226"/>
                  <a:pt x="3182701" y="4085687"/>
                </a:cubicBezTo>
                <a:cubicBezTo>
                  <a:pt x="3229477" y="4064158"/>
                  <a:pt x="3305436" y="4025050"/>
                  <a:pt x="3362246" y="3994618"/>
                </a:cubicBezTo>
                <a:cubicBezTo>
                  <a:pt x="3419920" y="3965962"/>
                  <a:pt x="3459838" y="3946645"/>
                  <a:pt x="3435622" y="3977513"/>
                </a:cubicBezTo>
                <a:cubicBezTo>
                  <a:pt x="3424071" y="3993212"/>
                  <a:pt x="3368444" y="4034113"/>
                  <a:pt x="3298751" y="4075853"/>
                </a:cubicBezTo>
                <a:cubicBezTo>
                  <a:pt x="3264302" y="4095888"/>
                  <a:pt x="3225885" y="4116003"/>
                  <a:pt x="3188603" y="4134266"/>
                </a:cubicBezTo>
                <a:lnTo>
                  <a:pt x="3180991" y="4137868"/>
                </a:lnTo>
                <a:lnTo>
                  <a:pt x="3190807" y="4138005"/>
                </a:lnTo>
                <a:lnTo>
                  <a:pt x="3198220" y="4138517"/>
                </a:lnTo>
                <a:lnTo>
                  <a:pt x="3197816" y="4138676"/>
                </a:lnTo>
                <a:cubicBezTo>
                  <a:pt x="3191747" y="4141203"/>
                  <a:pt x="3169139" y="4144655"/>
                  <a:pt x="3160428" y="4149344"/>
                </a:cubicBezTo>
                <a:cubicBezTo>
                  <a:pt x="3149078" y="4156192"/>
                  <a:pt x="3179201" y="4146589"/>
                  <a:pt x="3182834" y="4146058"/>
                </a:cubicBezTo>
                <a:cubicBezTo>
                  <a:pt x="3190060" y="4143907"/>
                  <a:pt x="3195781" y="4142351"/>
                  <a:pt x="3200810" y="4141090"/>
                </a:cubicBezTo>
                <a:lnTo>
                  <a:pt x="3208756" y="4139245"/>
                </a:lnTo>
                <a:lnTo>
                  <a:pt x="3235943" y="4141122"/>
                </a:lnTo>
                <a:lnTo>
                  <a:pt x="3235473" y="4143249"/>
                </a:lnTo>
                <a:cubicBezTo>
                  <a:pt x="3235173" y="4142884"/>
                  <a:pt x="3236347" y="4142558"/>
                  <a:pt x="3238376" y="4142278"/>
                </a:cubicBezTo>
                <a:lnTo>
                  <a:pt x="3243469" y="4141834"/>
                </a:lnTo>
                <a:lnTo>
                  <a:pt x="3294689" y="4114110"/>
                </a:lnTo>
                <a:cubicBezTo>
                  <a:pt x="3330330" y="4094086"/>
                  <a:pt x="3366539" y="4072325"/>
                  <a:pt x="3398353" y="4051724"/>
                </a:cubicBezTo>
                <a:cubicBezTo>
                  <a:pt x="3465063" y="4012667"/>
                  <a:pt x="3516254" y="3977518"/>
                  <a:pt x="3529317" y="3981668"/>
                </a:cubicBezTo>
                <a:cubicBezTo>
                  <a:pt x="3546669" y="3986144"/>
                  <a:pt x="3500375" y="4031133"/>
                  <a:pt x="3432379" y="4081537"/>
                </a:cubicBezTo>
                <a:cubicBezTo>
                  <a:pt x="3365177" y="4130268"/>
                  <a:pt x="3274513" y="4179479"/>
                  <a:pt x="3213844" y="4210128"/>
                </a:cubicBezTo>
                <a:lnTo>
                  <a:pt x="3211804" y="4211087"/>
                </a:lnTo>
                <a:lnTo>
                  <a:pt x="3224539" y="4211619"/>
                </a:lnTo>
                <a:lnTo>
                  <a:pt x="3231242" y="4211906"/>
                </a:lnTo>
                <a:lnTo>
                  <a:pt x="3224752" y="4215086"/>
                </a:lnTo>
                <a:lnTo>
                  <a:pt x="3222607" y="4216391"/>
                </a:lnTo>
                <a:lnTo>
                  <a:pt x="3201722" y="4216165"/>
                </a:lnTo>
                <a:lnTo>
                  <a:pt x="3201067" y="4216133"/>
                </a:lnTo>
                <a:lnTo>
                  <a:pt x="3104203" y="4261656"/>
                </a:lnTo>
                <a:lnTo>
                  <a:pt x="3109888" y="4262023"/>
                </a:lnTo>
                <a:lnTo>
                  <a:pt x="3108216" y="4262464"/>
                </a:lnTo>
                <a:lnTo>
                  <a:pt x="3094366" y="4266179"/>
                </a:lnTo>
                <a:lnTo>
                  <a:pt x="3093261" y="4266175"/>
                </a:lnTo>
                <a:lnTo>
                  <a:pt x="3050233" y="4283794"/>
                </a:lnTo>
                <a:lnTo>
                  <a:pt x="3068144" y="4280212"/>
                </a:lnTo>
                <a:cubicBezTo>
                  <a:pt x="3086014" y="4276874"/>
                  <a:pt x="3077167" y="4281446"/>
                  <a:pt x="3067277" y="4285269"/>
                </a:cubicBezTo>
                <a:lnTo>
                  <a:pt x="3061032" y="4287457"/>
                </a:lnTo>
                <a:lnTo>
                  <a:pt x="3061875" y="4287496"/>
                </a:lnTo>
                <a:lnTo>
                  <a:pt x="3113968" y="4267950"/>
                </a:lnTo>
                <a:cubicBezTo>
                  <a:pt x="3155045" y="4251232"/>
                  <a:pt x="3196165" y="4233339"/>
                  <a:pt x="3236450" y="4215049"/>
                </a:cubicBezTo>
                <a:cubicBezTo>
                  <a:pt x="3300187" y="4185856"/>
                  <a:pt x="3398417" y="4128619"/>
                  <a:pt x="3482596" y="4072914"/>
                </a:cubicBezTo>
                <a:cubicBezTo>
                  <a:pt x="3565966" y="4018193"/>
                  <a:pt x="3633892" y="3964338"/>
                  <a:pt x="3653128" y="3959802"/>
                </a:cubicBezTo>
                <a:cubicBezTo>
                  <a:pt x="3678427" y="3954728"/>
                  <a:pt x="3638307" y="3991032"/>
                  <a:pt x="3635420" y="4005033"/>
                </a:cubicBezTo>
                <a:cubicBezTo>
                  <a:pt x="3541534" y="4085513"/>
                  <a:pt x="3434716" y="4161563"/>
                  <a:pt x="3318910" y="4223438"/>
                </a:cubicBezTo>
                <a:lnTo>
                  <a:pt x="3166978" y="4297889"/>
                </a:lnTo>
                <a:lnTo>
                  <a:pt x="3195260" y="4289674"/>
                </a:lnTo>
                <a:cubicBezTo>
                  <a:pt x="3195260" y="4289674"/>
                  <a:pt x="3219109" y="4282766"/>
                  <a:pt x="3216651" y="4287220"/>
                </a:cubicBezTo>
                <a:lnTo>
                  <a:pt x="3210276" y="4289319"/>
                </a:lnTo>
                <a:lnTo>
                  <a:pt x="3200583" y="4289699"/>
                </a:lnTo>
                <a:cubicBezTo>
                  <a:pt x="3196807" y="4289974"/>
                  <a:pt x="3193838" y="4290386"/>
                  <a:pt x="3192634" y="4291020"/>
                </a:cubicBezTo>
                <a:lnTo>
                  <a:pt x="3195127" y="4293534"/>
                </a:lnTo>
                <a:lnTo>
                  <a:pt x="3192801" y="4294128"/>
                </a:lnTo>
                <a:cubicBezTo>
                  <a:pt x="3195239" y="4292134"/>
                  <a:pt x="3167959" y="4299408"/>
                  <a:pt x="3171749" y="4304038"/>
                </a:cubicBezTo>
                <a:cubicBezTo>
                  <a:pt x="3172945" y="4305499"/>
                  <a:pt x="3199028" y="4296763"/>
                  <a:pt x="3204082" y="4295066"/>
                </a:cubicBezTo>
                <a:lnTo>
                  <a:pt x="3206124" y="4294561"/>
                </a:lnTo>
                <a:lnTo>
                  <a:pt x="3206425" y="4294586"/>
                </a:lnTo>
                <a:lnTo>
                  <a:pt x="3213265" y="4294454"/>
                </a:lnTo>
                <a:lnTo>
                  <a:pt x="3167848" y="4309061"/>
                </a:lnTo>
                <a:cubicBezTo>
                  <a:pt x="3144730" y="4315981"/>
                  <a:pt x="3120983" y="4322807"/>
                  <a:pt x="3096525" y="4330213"/>
                </a:cubicBezTo>
                <a:cubicBezTo>
                  <a:pt x="3096525" y="4330213"/>
                  <a:pt x="3087681" y="4327282"/>
                  <a:pt x="3087637" y="4332199"/>
                </a:cubicBezTo>
                <a:cubicBezTo>
                  <a:pt x="3087814" y="4334902"/>
                  <a:pt x="3110242" y="4329156"/>
                  <a:pt x="3097721" y="4331675"/>
                </a:cubicBezTo>
                <a:cubicBezTo>
                  <a:pt x="3139123" y="4323011"/>
                  <a:pt x="3186662" y="4304443"/>
                  <a:pt x="3227839" y="4298403"/>
                </a:cubicBezTo>
                <a:cubicBezTo>
                  <a:pt x="3189188" y="4314987"/>
                  <a:pt x="3134068" y="4324708"/>
                  <a:pt x="3088786" y="4338989"/>
                </a:cubicBezTo>
                <a:cubicBezTo>
                  <a:pt x="3086969" y="4339256"/>
                  <a:pt x="3081967" y="4340808"/>
                  <a:pt x="3077742" y="4342690"/>
                </a:cubicBezTo>
                <a:lnTo>
                  <a:pt x="3076336" y="4343479"/>
                </a:lnTo>
                <a:lnTo>
                  <a:pt x="3076973" y="4343464"/>
                </a:lnTo>
                <a:lnTo>
                  <a:pt x="3079890" y="4343447"/>
                </a:lnTo>
                <a:lnTo>
                  <a:pt x="3073277" y="4345194"/>
                </a:lnTo>
                <a:lnTo>
                  <a:pt x="3072484" y="4345640"/>
                </a:lnTo>
                <a:cubicBezTo>
                  <a:pt x="3071256" y="4346625"/>
                  <a:pt x="3070718" y="4347573"/>
                  <a:pt x="3071366" y="4348365"/>
                </a:cubicBezTo>
                <a:lnTo>
                  <a:pt x="3092574" y="4343618"/>
                </a:lnTo>
                <a:cubicBezTo>
                  <a:pt x="3112790" y="4337243"/>
                  <a:pt x="3135019" y="4331254"/>
                  <a:pt x="3155213" y="4327338"/>
                </a:cubicBezTo>
                <a:cubicBezTo>
                  <a:pt x="3138933" y="4333136"/>
                  <a:pt x="3121046" y="4338318"/>
                  <a:pt x="3102403" y="4343507"/>
                </a:cubicBezTo>
                <a:lnTo>
                  <a:pt x="3061064" y="4355200"/>
                </a:lnTo>
                <a:lnTo>
                  <a:pt x="3064499" y="4354673"/>
                </a:lnTo>
                <a:cubicBezTo>
                  <a:pt x="3056404" y="4358248"/>
                  <a:pt x="3048239" y="4361066"/>
                  <a:pt x="3040037" y="4363501"/>
                </a:cubicBezTo>
                <a:lnTo>
                  <a:pt x="3036818" y="4364354"/>
                </a:lnTo>
                <a:lnTo>
                  <a:pt x="3082199" y="4353610"/>
                </a:lnTo>
                <a:cubicBezTo>
                  <a:pt x="3131308" y="4340661"/>
                  <a:pt x="3186009" y="4323491"/>
                  <a:pt x="3243745" y="4301186"/>
                </a:cubicBezTo>
                <a:cubicBezTo>
                  <a:pt x="3358409" y="4257557"/>
                  <a:pt x="3485862" y="4191300"/>
                  <a:pt x="3602798" y="4110488"/>
                </a:cubicBezTo>
                <a:cubicBezTo>
                  <a:pt x="3641898" y="4084974"/>
                  <a:pt x="3685218" y="4049848"/>
                  <a:pt x="3720371" y="4020412"/>
                </a:cubicBezTo>
                <a:cubicBezTo>
                  <a:pt x="3757581" y="3990244"/>
                  <a:pt x="3787418" y="3964091"/>
                  <a:pt x="3803647" y="3954371"/>
                </a:cubicBezTo>
                <a:cubicBezTo>
                  <a:pt x="3848944" y="3928040"/>
                  <a:pt x="3794252" y="3994324"/>
                  <a:pt x="3805922" y="3997813"/>
                </a:cubicBezTo>
                <a:lnTo>
                  <a:pt x="3877769" y="3932619"/>
                </a:lnTo>
                <a:lnTo>
                  <a:pt x="3865613" y="3953411"/>
                </a:lnTo>
                <a:cubicBezTo>
                  <a:pt x="3858476" y="3966274"/>
                  <a:pt x="3851768" y="3979477"/>
                  <a:pt x="3845968" y="3993437"/>
                </a:cubicBezTo>
                <a:lnTo>
                  <a:pt x="3841621" y="4002730"/>
                </a:lnTo>
                <a:lnTo>
                  <a:pt x="3842083" y="4002350"/>
                </a:lnTo>
                <a:cubicBezTo>
                  <a:pt x="3849201" y="3996711"/>
                  <a:pt x="3868510" y="3971722"/>
                  <a:pt x="3880006" y="3964343"/>
                </a:cubicBezTo>
                <a:cubicBezTo>
                  <a:pt x="3895878" y="3955222"/>
                  <a:pt x="3864108" y="3985168"/>
                  <a:pt x="3861032" y="3989199"/>
                </a:cubicBezTo>
                <a:cubicBezTo>
                  <a:pt x="3853595" y="3996486"/>
                  <a:pt x="3847885" y="4002353"/>
                  <a:pt x="3842993" y="4007581"/>
                </a:cubicBezTo>
                <a:lnTo>
                  <a:pt x="3835444" y="4015941"/>
                </a:lnTo>
                <a:lnTo>
                  <a:pt x="3819503" y="4050032"/>
                </a:lnTo>
                <a:lnTo>
                  <a:pt x="3822388" y="4050888"/>
                </a:lnTo>
                <a:cubicBezTo>
                  <a:pt x="3822147" y="4050283"/>
                  <a:pt x="3820967" y="4051482"/>
                  <a:pt x="3819271" y="4053744"/>
                </a:cubicBezTo>
                <a:lnTo>
                  <a:pt x="3814370" y="4061010"/>
                </a:lnTo>
                <a:lnTo>
                  <a:pt x="3802456" y="4086488"/>
                </a:lnTo>
                <a:lnTo>
                  <a:pt x="3809544" y="4079390"/>
                </a:lnTo>
                <a:lnTo>
                  <a:pt x="3810910" y="4080688"/>
                </a:lnTo>
                <a:lnTo>
                  <a:pt x="3727153" y="4153651"/>
                </a:lnTo>
                <a:cubicBezTo>
                  <a:pt x="3630001" y="4233060"/>
                  <a:pt x="3523380" y="4305188"/>
                  <a:pt x="3411893" y="4367320"/>
                </a:cubicBezTo>
                <a:cubicBezTo>
                  <a:pt x="3374113" y="4388251"/>
                  <a:pt x="3335767" y="4408080"/>
                  <a:pt x="3296887" y="4426764"/>
                </a:cubicBezTo>
                <a:lnTo>
                  <a:pt x="3180348" y="4478591"/>
                </a:lnTo>
                <a:lnTo>
                  <a:pt x="3191022" y="4478980"/>
                </a:lnTo>
                <a:cubicBezTo>
                  <a:pt x="3212259" y="4478319"/>
                  <a:pt x="3233375" y="4477414"/>
                  <a:pt x="3255130" y="4479872"/>
                </a:cubicBezTo>
                <a:lnTo>
                  <a:pt x="3262542" y="4480383"/>
                </a:lnTo>
                <a:lnTo>
                  <a:pt x="3262139" y="4480542"/>
                </a:lnTo>
                <a:cubicBezTo>
                  <a:pt x="3256069" y="4483069"/>
                  <a:pt x="3233461" y="4486522"/>
                  <a:pt x="3224750" y="4491210"/>
                </a:cubicBezTo>
                <a:cubicBezTo>
                  <a:pt x="3213401" y="4498059"/>
                  <a:pt x="3243523" y="4488456"/>
                  <a:pt x="3247156" y="4487925"/>
                </a:cubicBezTo>
                <a:cubicBezTo>
                  <a:pt x="3254382" y="4485773"/>
                  <a:pt x="3260103" y="4484217"/>
                  <a:pt x="3265132" y="4482956"/>
                </a:cubicBezTo>
                <a:lnTo>
                  <a:pt x="3273078" y="4481111"/>
                </a:lnTo>
                <a:lnTo>
                  <a:pt x="3289138" y="4482220"/>
                </a:lnTo>
                <a:lnTo>
                  <a:pt x="3368038" y="4447566"/>
                </a:lnTo>
                <a:cubicBezTo>
                  <a:pt x="3406861" y="4429308"/>
                  <a:pt x="3444706" y="4410309"/>
                  <a:pt x="3481408" y="4390746"/>
                </a:cubicBezTo>
                <a:cubicBezTo>
                  <a:pt x="3628603" y="4310970"/>
                  <a:pt x="3759301" y="4221315"/>
                  <a:pt x="3864846" y="4137147"/>
                </a:cubicBezTo>
                <a:cubicBezTo>
                  <a:pt x="3928834" y="4086549"/>
                  <a:pt x="3998791" y="4024094"/>
                  <a:pt x="4008272" y="4028595"/>
                </a:cubicBezTo>
                <a:cubicBezTo>
                  <a:pt x="4023287" y="4033671"/>
                  <a:pt x="3972520" y="4096008"/>
                  <a:pt x="3902371" y="4162471"/>
                </a:cubicBezTo>
                <a:cubicBezTo>
                  <a:pt x="3865245" y="4196779"/>
                  <a:pt x="3825507" y="4231555"/>
                  <a:pt x="3787504" y="4263397"/>
                </a:cubicBezTo>
                <a:cubicBezTo>
                  <a:pt x="3748490" y="4293050"/>
                  <a:pt x="3711796" y="4321414"/>
                  <a:pt x="3685749" y="4343899"/>
                </a:cubicBezTo>
                <a:cubicBezTo>
                  <a:pt x="3718872" y="4323064"/>
                  <a:pt x="3771734" y="4288708"/>
                  <a:pt x="3829890" y="4243201"/>
                </a:cubicBezTo>
                <a:cubicBezTo>
                  <a:pt x="3887634" y="4197838"/>
                  <a:pt x="3949495" y="4144525"/>
                  <a:pt x="4006483" y="4089237"/>
                </a:cubicBezTo>
                <a:cubicBezTo>
                  <a:pt x="4049300" y="4048963"/>
                  <a:pt x="4088643" y="4008719"/>
                  <a:pt x="4121919" y="3974539"/>
                </a:cubicBezTo>
                <a:lnTo>
                  <a:pt x="4145622" y="3950244"/>
                </a:lnTo>
                <a:lnTo>
                  <a:pt x="4145170" y="3951526"/>
                </a:lnTo>
                <a:cubicBezTo>
                  <a:pt x="4147359" y="3950655"/>
                  <a:pt x="4149223" y="3949212"/>
                  <a:pt x="4150671" y="3947583"/>
                </a:cubicBezTo>
                <a:cubicBezTo>
                  <a:pt x="4152119" y="3945954"/>
                  <a:pt x="4153152" y="3944139"/>
                  <a:pt x="4153681" y="3942526"/>
                </a:cubicBezTo>
                <a:cubicBezTo>
                  <a:pt x="4168428" y="3930578"/>
                  <a:pt x="4174919" y="3922383"/>
                  <a:pt x="4187470" y="3911776"/>
                </a:cubicBezTo>
                <a:cubicBezTo>
                  <a:pt x="4186701" y="3912785"/>
                  <a:pt x="4187897" y="3911197"/>
                  <a:pt x="4190209" y="3908260"/>
                </a:cubicBezTo>
                <a:lnTo>
                  <a:pt x="4196999" y="3899894"/>
                </a:lnTo>
                <a:lnTo>
                  <a:pt x="4200958" y="3896216"/>
                </a:lnTo>
                <a:lnTo>
                  <a:pt x="4214876" y="3885694"/>
                </a:lnTo>
                <a:lnTo>
                  <a:pt x="4213833" y="3887848"/>
                </a:lnTo>
                <a:cubicBezTo>
                  <a:pt x="4203524" y="3901093"/>
                  <a:pt x="4179155" y="3924207"/>
                  <a:pt x="4176846" y="3927230"/>
                </a:cubicBezTo>
                <a:cubicBezTo>
                  <a:pt x="4133652" y="3970611"/>
                  <a:pt x="4110300" y="3997209"/>
                  <a:pt x="4066048" y="4043816"/>
                </a:cubicBezTo>
                <a:cubicBezTo>
                  <a:pt x="4066048" y="4043816"/>
                  <a:pt x="4039804" y="4063142"/>
                  <a:pt x="4046898" y="4069212"/>
                </a:cubicBezTo>
                <a:cubicBezTo>
                  <a:pt x="4052239" y="4069894"/>
                  <a:pt x="4082977" y="4031469"/>
                  <a:pt x="4084998" y="4030666"/>
                </a:cubicBezTo>
                <a:cubicBezTo>
                  <a:pt x="4119682" y="3996285"/>
                  <a:pt x="4150150" y="3964049"/>
                  <a:pt x="4187017" y="3929267"/>
                </a:cubicBezTo>
                <a:cubicBezTo>
                  <a:pt x="4161914" y="3950480"/>
                  <a:pt x="4190362" y="3919047"/>
                  <a:pt x="4194310" y="3923092"/>
                </a:cubicBezTo>
                <a:cubicBezTo>
                  <a:pt x="4199384" y="3929965"/>
                  <a:pt x="4153204" y="3971725"/>
                  <a:pt x="4150126" y="3975755"/>
                </a:cubicBezTo>
                <a:cubicBezTo>
                  <a:pt x="4112204" y="4013763"/>
                  <a:pt x="4073049" y="4055536"/>
                  <a:pt x="4026149" y="4100389"/>
                </a:cubicBezTo>
                <a:cubicBezTo>
                  <a:pt x="4026149" y="4100389"/>
                  <a:pt x="4001834" y="4124564"/>
                  <a:pt x="4008860" y="4124576"/>
                </a:cubicBezTo>
                <a:lnTo>
                  <a:pt x="4015663" y="4118284"/>
                </a:lnTo>
                <a:lnTo>
                  <a:pt x="4022613" y="4106833"/>
                </a:lnTo>
                <a:cubicBezTo>
                  <a:pt x="4025475" y="4102458"/>
                  <a:pt x="4027961" y="4099149"/>
                  <a:pt x="4029533" y="4098118"/>
                </a:cubicBezTo>
                <a:lnTo>
                  <a:pt x="4030900" y="4102812"/>
                </a:lnTo>
                <a:lnTo>
                  <a:pt x="4033174" y="4100402"/>
                </a:lnTo>
                <a:cubicBezTo>
                  <a:pt x="4029134" y="4102010"/>
                  <a:pt x="4056188" y="4073938"/>
                  <a:pt x="4059241" y="4081614"/>
                </a:cubicBezTo>
                <a:cubicBezTo>
                  <a:pt x="4060205" y="4084038"/>
                  <a:pt x="4032187" y="4109686"/>
                  <a:pt x="4026752" y="4114653"/>
                </a:cubicBezTo>
                <a:lnTo>
                  <a:pt x="4024775" y="4116783"/>
                </a:lnTo>
                <a:lnTo>
                  <a:pt x="4024604" y="4117161"/>
                </a:lnTo>
                <a:lnTo>
                  <a:pt x="4019863" y="4125333"/>
                </a:lnTo>
                <a:lnTo>
                  <a:pt x="4067920" y="4080268"/>
                </a:lnTo>
                <a:cubicBezTo>
                  <a:pt x="4091760" y="4056985"/>
                  <a:pt x="4115906" y="4032877"/>
                  <a:pt x="4141232" y="4008301"/>
                </a:cubicBezTo>
                <a:cubicBezTo>
                  <a:pt x="4141232" y="4008301"/>
                  <a:pt x="4143612" y="3995657"/>
                  <a:pt x="4149581" y="3998898"/>
                </a:cubicBezTo>
                <a:cubicBezTo>
                  <a:pt x="4152726" y="4000922"/>
                  <a:pt x="4130768" y="4024159"/>
                  <a:pt x="4142194" y="4010725"/>
                </a:cubicBezTo>
                <a:cubicBezTo>
                  <a:pt x="4104004" y="4054922"/>
                  <a:pt x="4049742" y="4099895"/>
                  <a:pt x="4014871" y="4145579"/>
                </a:cubicBezTo>
                <a:cubicBezTo>
                  <a:pt x="4015089" y="4147598"/>
                  <a:pt x="4015199" y="4148607"/>
                  <a:pt x="4015239" y="4148986"/>
                </a:cubicBezTo>
                <a:cubicBezTo>
                  <a:pt x="4015362" y="4150122"/>
                  <a:pt x="4014871" y="4145579"/>
                  <a:pt x="4014871" y="4145579"/>
                </a:cubicBezTo>
                <a:cubicBezTo>
                  <a:pt x="4037827" y="4127794"/>
                  <a:pt x="4061469" y="4103888"/>
                  <a:pt x="4085318" y="4078787"/>
                </a:cubicBezTo>
                <a:lnTo>
                  <a:pt x="4135736" y="4026779"/>
                </a:lnTo>
                <a:lnTo>
                  <a:pt x="4104691" y="4064445"/>
                </a:lnTo>
                <a:cubicBezTo>
                  <a:pt x="4063006" y="4111963"/>
                  <a:pt x="4014847" y="4160166"/>
                  <a:pt x="3967027" y="4204772"/>
                </a:cubicBezTo>
                <a:cubicBezTo>
                  <a:pt x="3919062" y="4248967"/>
                  <a:pt x="3871686" y="4288317"/>
                  <a:pt x="3833538" y="4319748"/>
                </a:cubicBezTo>
                <a:cubicBezTo>
                  <a:pt x="3703898" y="4427329"/>
                  <a:pt x="3552360" y="4524174"/>
                  <a:pt x="3389574" y="4604408"/>
                </a:cubicBezTo>
                <a:cubicBezTo>
                  <a:pt x="3225116" y="4683847"/>
                  <a:pt x="3047351" y="4747407"/>
                  <a:pt x="2863289" y="4786797"/>
                </a:cubicBezTo>
                <a:cubicBezTo>
                  <a:pt x="2681312" y="4826835"/>
                  <a:pt x="2492114" y="4844658"/>
                  <a:pt x="2308244" y="4839727"/>
                </a:cubicBezTo>
                <a:cubicBezTo>
                  <a:pt x="2124243" y="4835077"/>
                  <a:pt x="1944778" y="4809348"/>
                  <a:pt x="1780035" y="4767718"/>
                </a:cubicBezTo>
                <a:cubicBezTo>
                  <a:pt x="1734161" y="4759271"/>
                  <a:pt x="1845908" y="4795222"/>
                  <a:pt x="1804518" y="4796760"/>
                </a:cubicBezTo>
                <a:cubicBezTo>
                  <a:pt x="1694905" y="4777194"/>
                  <a:pt x="1575472" y="4730078"/>
                  <a:pt x="1472617" y="4683314"/>
                </a:cubicBezTo>
                <a:cubicBezTo>
                  <a:pt x="1284089" y="4599650"/>
                  <a:pt x="1090120" y="4486414"/>
                  <a:pt x="909299" y="4341157"/>
                </a:cubicBezTo>
                <a:cubicBezTo>
                  <a:pt x="728094" y="4197425"/>
                  <a:pt x="562227" y="4020659"/>
                  <a:pt x="425267" y="3819695"/>
                </a:cubicBezTo>
                <a:cubicBezTo>
                  <a:pt x="287780" y="3619844"/>
                  <a:pt x="179613" y="3395647"/>
                  <a:pt x="106908" y="3163682"/>
                </a:cubicBezTo>
                <a:cubicBezTo>
                  <a:pt x="34014" y="2929237"/>
                  <a:pt x="-393" y="2686409"/>
                  <a:pt x="4" y="2450875"/>
                </a:cubicBezTo>
                <a:cubicBezTo>
                  <a:pt x="117" y="2308813"/>
                  <a:pt x="13789" y="2174894"/>
                  <a:pt x="35076" y="2048687"/>
                </a:cubicBezTo>
                <a:cubicBezTo>
                  <a:pt x="56510" y="1922892"/>
                  <a:pt x="86896" y="1802712"/>
                  <a:pt x="122343" y="1686984"/>
                </a:cubicBezTo>
                <a:cubicBezTo>
                  <a:pt x="155243" y="1581663"/>
                  <a:pt x="191812" y="1480132"/>
                  <a:pt x="238055" y="1379093"/>
                </a:cubicBezTo>
                <a:cubicBezTo>
                  <a:pt x="283888" y="1278201"/>
                  <a:pt x="336648" y="1178547"/>
                  <a:pt x="401698" y="1078917"/>
                </a:cubicBezTo>
                <a:cubicBezTo>
                  <a:pt x="533810" y="876855"/>
                  <a:pt x="705350" y="685306"/>
                  <a:pt x="901458" y="526939"/>
                </a:cubicBezTo>
                <a:cubicBezTo>
                  <a:pt x="1047944" y="409419"/>
                  <a:pt x="1208399" y="310250"/>
                  <a:pt x="1370626" y="231138"/>
                </a:cubicBezTo>
                <a:cubicBezTo>
                  <a:pt x="1424700" y="204768"/>
                  <a:pt x="1478973" y="180626"/>
                  <a:pt x="1532991" y="158776"/>
                </a:cubicBezTo>
                <a:cubicBezTo>
                  <a:pt x="1824966" y="49665"/>
                  <a:pt x="2137106" y="-5467"/>
                  <a:pt x="2448982" y="429"/>
                </a:cubicBezTo>
                <a:close/>
              </a:path>
            </a:pathLst>
          </a:custGeom>
        </p:spPr>
      </p:sp>
    </p:spTree>
    <p:extLst>
      <p:ext uri="{BB962C8B-B14F-4D97-AF65-F5344CB8AC3E}">
        <p14:creationId xmlns:p14="http://schemas.microsoft.com/office/powerpoint/2010/main" val="370197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6289675" y="1"/>
            <a:ext cx="5999073" cy="6858000"/>
          </a:xfrm>
          <a:prstGeom prst="rect">
            <a:avLst/>
          </a:prstGeom>
        </p:spPr>
        <p:txBody>
          <a:bodyPr/>
          <a:lstStyle/>
          <a:p>
            <a:endParaRPr lang="id-ID"/>
          </a:p>
        </p:txBody>
      </p:sp>
    </p:spTree>
    <p:extLst>
      <p:ext uri="{BB962C8B-B14F-4D97-AF65-F5344CB8AC3E}">
        <p14:creationId xmlns:p14="http://schemas.microsoft.com/office/powerpoint/2010/main" val="18559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3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296" userDrawn="1">
          <p15:clr>
            <a:srgbClr val="F26B43"/>
          </p15:clr>
        </p15:guide>
        <p15:guide id="4" pos="360" userDrawn="1">
          <p15:clr>
            <a:srgbClr val="F26B43"/>
          </p15:clr>
        </p15:guide>
        <p15:guide id="5" orient="horz" pos="336"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733FD4-6B15-4389-B252-07032A721811}"/>
              </a:ext>
            </a:extLst>
          </p:cNvPr>
          <p:cNvSpPr txBox="1"/>
          <p:nvPr/>
        </p:nvSpPr>
        <p:spPr>
          <a:xfrm>
            <a:off x="1977570" y="2341818"/>
            <a:ext cx="3939904" cy="1323439"/>
          </a:xfrm>
          <a:prstGeom prst="rect">
            <a:avLst/>
          </a:prstGeom>
          <a:noFill/>
        </p:spPr>
        <p:txBody>
          <a:bodyPr wrap="square" rtlCol="0">
            <a:spAutoFit/>
          </a:bodyPr>
          <a:lstStyle/>
          <a:p>
            <a:r>
              <a:rPr lang="id-ID" sz="4000" b="1" dirty="0">
                <a:solidFill>
                  <a:schemeClr val="bg1"/>
                </a:solidFill>
                <a:latin typeface="Kelson Sans" panose="02000500000000000000" pitchFamily="50" charset="0"/>
                <a:ea typeface="Lato" panose="020F0502020204030203" pitchFamily="34" charset="0"/>
                <a:cs typeface="Lato" panose="020F0502020204030203" pitchFamily="34" charset="0"/>
              </a:rPr>
              <a:t>Mobile App Healthy Care</a:t>
            </a:r>
          </a:p>
        </p:txBody>
      </p:sp>
      <p:sp>
        <p:nvSpPr>
          <p:cNvPr id="5" name="Rectangle 4">
            <a:extLst>
              <a:ext uri="{FF2B5EF4-FFF2-40B4-BE49-F238E27FC236}">
                <a16:creationId xmlns:a16="http://schemas.microsoft.com/office/drawing/2014/main" id="{26ADDBAC-087C-4B56-9B39-C552164ED492}"/>
              </a:ext>
            </a:extLst>
          </p:cNvPr>
          <p:cNvSpPr/>
          <p:nvPr/>
        </p:nvSpPr>
        <p:spPr>
          <a:xfrm>
            <a:off x="1977570" y="3665257"/>
            <a:ext cx="3775529" cy="577081"/>
          </a:xfrm>
          <a:prstGeom prst="rect">
            <a:avLst/>
          </a:prstGeom>
        </p:spPr>
        <p:txBody>
          <a:bodyPr wrap="square">
            <a:spAutoFit/>
          </a:bodyPr>
          <a:lstStyle/>
          <a:p>
            <a:pPr algn="just">
              <a:lnSpc>
                <a:spcPct val="150000"/>
              </a:lnSpc>
            </a:pPr>
            <a:r>
              <a:rPr lang="id-ID" sz="1050" i="0" dirty="0">
                <a:solidFill>
                  <a:schemeClr val="bg1"/>
                </a:solidFill>
                <a:effectLst/>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 ligula justo libero </a:t>
            </a:r>
            <a:r>
              <a:rPr lang="id-ID" sz="1050" i="0" dirty="0" smtClean="0">
                <a:solidFill>
                  <a:schemeClr val="bg1"/>
                </a:solidFill>
                <a:effectLst/>
                <a:latin typeface="Lato" panose="020F0502020204030203" pitchFamily="34" charset="0"/>
                <a:ea typeface="Lato" panose="020F0502020204030203" pitchFamily="34" charset="0"/>
                <a:cs typeface="Lato" panose="020F0502020204030203" pitchFamily="34" charset="0"/>
              </a:rPr>
              <a:t>vivamus.</a:t>
            </a:r>
            <a:endParaRPr lang="id-ID" sz="10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 Box 10"/>
          <p:cNvSpPr txBox="1">
            <a:spLocks noChangeArrowheads="1"/>
          </p:cNvSpPr>
          <p:nvPr/>
        </p:nvSpPr>
        <p:spPr bwMode="auto">
          <a:xfrm>
            <a:off x="1977570" y="4970457"/>
            <a:ext cx="4118430" cy="579069"/>
          </a:xfrm>
          <a:prstGeom prst="rect">
            <a:avLst/>
          </a:prstGeom>
          <a:noFill/>
          <a:ln w="9525">
            <a:noFill/>
            <a:miter lim="800000"/>
            <a:headEnd/>
            <a:tailEnd/>
          </a:ln>
        </p:spPr>
        <p:txBody>
          <a:bodyPr wrap="square" lIns="60960" tIns="30480" rIns="60960" bIns="30480">
            <a:spAutoFit/>
          </a:bodyPr>
          <a:lstStyle/>
          <a:p>
            <a:pPr algn="just">
              <a:lnSpc>
                <a:spcPct val="150000"/>
              </a:lnSpc>
            </a:pPr>
            <a:r>
              <a:rPr lang="id-ID" sz="1200" i="0" dirty="0" smtClean="0">
                <a:effectLst/>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 ligula justo libero vivamus.</a:t>
            </a:r>
            <a:endParaRPr lang="id-ID" sz="1200" dirty="0">
              <a:latin typeface="Lato" panose="020F0502020204030203" pitchFamily="34" charset="0"/>
              <a:ea typeface="Lato" panose="020F0502020204030203" pitchFamily="34" charset="0"/>
              <a:cs typeface="Lato" panose="020F0502020204030203" pitchFamily="34" charset="0"/>
            </a:endParaRPr>
          </a:p>
        </p:txBody>
      </p:sp>
      <p:sp>
        <p:nvSpPr>
          <p:cNvPr id="7" name="TextBox 6"/>
          <p:cNvSpPr txBox="1"/>
          <p:nvPr/>
        </p:nvSpPr>
        <p:spPr>
          <a:xfrm>
            <a:off x="1977570" y="4662680"/>
            <a:ext cx="2659702" cy="307777"/>
          </a:xfrm>
          <a:prstGeom prst="rect">
            <a:avLst/>
          </a:prstGeom>
          <a:noFill/>
          <a:ln>
            <a:noFill/>
          </a:ln>
        </p:spPr>
        <p:txBody>
          <a:bodyPr wrap="none" rtlCol="0">
            <a:spAutoFit/>
          </a:bodyPr>
          <a:lstStyle/>
          <a:p>
            <a:r>
              <a:rPr lang="en-CA" sz="1400" b="1" spc="300" dirty="0" smtClean="0">
                <a:latin typeface="Lato" panose="020F0502020204030203" pitchFamily="34" charset="0"/>
                <a:ea typeface="Lato" panose="020F0502020204030203" pitchFamily="34" charset="0"/>
                <a:cs typeface="Lato" panose="020F0502020204030203" pitchFamily="34" charset="0"/>
              </a:rPr>
              <a:t>AWESOME </a:t>
            </a:r>
            <a:r>
              <a:rPr lang="id-ID" sz="1400" b="1" spc="300" dirty="0" smtClean="0">
                <a:latin typeface="Lato" panose="020F0502020204030203" pitchFamily="34" charset="0"/>
                <a:ea typeface="Lato" panose="020F0502020204030203" pitchFamily="34" charset="0"/>
                <a:cs typeface="Lato" panose="020F0502020204030203" pitchFamily="34" charset="0"/>
              </a:rPr>
              <a:t>FEATURES</a:t>
            </a:r>
            <a:endParaRPr lang="en-CA" sz="1400" b="1" spc="300" dirty="0">
              <a:latin typeface="Lato" panose="020F0502020204030203" pitchFamily="34" charset="0"/>
              <a:ea typeface="Lato" panose="020F0502020204030203" pitchFamily="34" charset="0"/>
              <a:cs typeface="Lato" panose="020F0502020204030203" pitchFamily="34" charset="0"/>
            </a:endParaRPr>
          </a:p>
        </p:txBody>
      </p:sp>
      <p:sp>
        <p:nvSpPr>
          <p:cNvPr id="8" name="Скругленный прямоугольник 15">
            <a:extLst>
              <a:ext uri="{FF2B5EF4-FFF2-40B4-BE49-F238E27FC236}">
                <a16:creationId xmlns:a16="http://schemas.microsoft.com/office/drawing/2014/main" id="{FAFEFC01-7C5E-43BE-A1E2-A851BDA5BEF9}"/>
              </a:ext>
            </a:extLst>
          </p:cNvPr>
          <p:cNvSpPr/>
          <p:nvPr/>
        </p:nvSpPr>
        <p:spPr>
          <a:xfrm>
            <a:off x="5361312" y="1095555"/>
            <a:ext cx="1605012" cy="520340"/>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1BC11395-DAC7-47C8-91D1-B68B1C943758}"/>
              </a:ext>
            </a:extLst>
          </p:cNvPr>
          <p:cNvSpPr txBox="1"/>
          <p:nvPr/>
        </p:nvSpPr>
        <p:spPr>
          <a:xfrm>
            <a:off x="5374563" y="1206514"/>
            <a:ext cx="1605014" cy="311367"/>
          </a:xfrm>
          <a:prstGeom prst="rect">
            <a:avLst/>
          </a:prstGeom>
          <a:noFill/>
        </p:spPr>
        <p:txBody>
          <a:bodyPr wrap="square" rtlCol="0">
            <a:spAutoFit/>
          </a:bodyPr>
          <a:lstStyle/>
          <a:p>
            <a:pPr algn="ctr">
              <a:lnSpc>
                <a:spcPct val="150000"/>
              </a:lnSpc>
            </a:pPr>
            <a:r>
              <a:rPr lang="id-ID" sz="1067" kern="0" dirty="0">
                <a:solidFill>
                  <a:schemeClr val="bg1"/>
                </a:solidFill>
                <a:latin typeface="Lato" panose="020F0502020204030203" pitchFamily="34" charset="0"/>
                <a:ea typeface="Lato" panose="020F0502020204030203" pitchFamily="34" charset="0"/>
                <a:cs typeface="Lato" panose="020F0502020204030203" pitchFamily="34" charset="0"/>
              </a:rPr>
              <a:t>IPHONE APPS</a:t>
            </a:r>
            <a:endParaRPr lang="ru-RU" sz="1067" kern="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Скругленный прямоугольник 24">
            <a:extLst>
              <a:ext uri="{FF2B5EF4-FFF2-40B4-BE49-F238E27FC236}">
                <a16:creationId xmlns:a16="http://schemas.microsoft.com/office/drawing/2014/main" id="{934D86C5-EBA5-4110-8B49-3620A943D3A3}"/>
              </a:ext>
            </a:extLst>
          </p:cNvPr>
          <p:cNvSpPr/>
          <p:nvPr/>
        </p:nvSpPr>
        <p:spPr>
          <a:xfrm>
            <a:off x="3454711" y="1095555"/>
            <a:ext cx="1605012" cy="52034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34C6D6C0-7E0E-411E-9F2E-D780780E6AE2}"/>
              </a:ext>
            </a:extLst>
          </p:cNvPr>
          <p:cNvSpPr txBox="1"/>
          <p:nvPr/>
        </p:nvSpPr>
        <p:spPr>
          <a:xfrm>
            <a:off x="3467962" y="1188319"/>
            <a:ext cx="1605014" cy="311367"/>
          </a:xfrm>
          <a:prstGeom prst="rect">
            <a:avLst/>
          </a:prstGeom>
          <a:noFill/>
        </p:spPr>
        <p:txBody>
          <a:bodyPr wrap="square" rtlCol="0">
            <a:spAutoFit/>
          </a:bodyPr>
          <a:lstStyle/>
          <a:p>
            <a:pPr algn="ctr">
              <a:lnSpc>
                <a:spcPct val="150000"/>
              </a:lnSpc>
            </a:pPr>
            <a:r>
              <a:rPr lang="id-ID" sz="1067" kern="0" dirty="0">
                <a:latin typeface="Lato" panose="020F0502020204030203" pitchFamily="34" charset="0"/>
                <a:ea typeface="Lato" panose="020F0502020204030203" pitchFamily="34" charset="0"/>
                <a:cs typeface="Lato" panose="020F0502020204030203" pitchFamily="34" charset="0"/>
              </a:rPr>
              <a:t>ANDROID APPS</a:t>
            </a:r>
            <a:endParaRPr lang="ru-RU" sz="1067" kern="0" dirty="0">
              <a:latin typeface="Lato" panose="020F0502020204030203" pitchFamily="34" charset="0"/>
              <a:ea typeface="Lato" panose="020F0502020204030203" pitchFamily="34" charset="0"/>
              <a:cs typeface="Lato" panose="020F0502020204030203" pitchFamily="34" charset="0"/>
            </a:endParaRPr>
          </a:p>
        </p:txBody>
      </p:sp>
      <p:pic>
        <p:nvPicPr>
          <p:cNvPr id="18" name="Picture Placeholder 1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013" r="30013"/>
          <a:stretch>
            <a:fillRect/>
          </a:stretch>
        </p:blipFill>
        <p:spPr/>
      </p:pic>
      <p:sp>
        <p:nvSpPr>
          <p:cNvPr id="17" name="Rectangle 16"/>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8654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76656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21594" y="2733668"/>
            <a:ext cx="1266693" cy="307777"/>
          </a:xfrm>
          <a:prstGeom prst="rect">
            <a:avLst/>
          </a:prstGeom>
          <a:noFill/>
        </p:spPr>
        <p:txBody>
          <a:bodyPr wrap="none">
            <a:spAutoFit/>
          </a:bodyPr>
          <a:lstStyle/>
          <a:p>
            <a:pPr algn="ctr" defTabSz="1450904"/>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Improvement</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 Box 10"/>
          <p:cNvSpPr txBox="1">
            <a:spLocks noChangeArrowheads="1"/>
          </p:cNvSpPr>
          <p:nvPr/>
        </p:nvSpPr>
        <p:spPr bwMode="auto">
          <a:xfrm>
            <a:off x="1025443" y="3055967"/>
            <a:ext cx="3072423" cy="57906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a:t>
            </a:r>
            <a:r>
              <a:rPr lang="id-ID" sz="1200" dirty="0" smtClean="0">
                <a:solidFill>
                  <a:schemeClr val="bg1"/>
                </a:solidFill>
                <a:latin typeface="Lato" panose="020F0502020204030203" pitchFamily="34" charset="0"/>
                <a:ea typeface="Lato" panose="020F0502020204030203" pitchFamily="34" charset="0"/>
                <a:cs typeface="Lato" panose="020F0502020204030203" pitchFamily="34" charset="0"/>
              </a:rPr>
              <a:t>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Rectangle 4"/>
          <p:cNvSpPr/>
          <p:nvPr/>
        </p:nvSpPr>
        <p:spPr>
          <a:xfrm>
            <a:off x="2084300" y="4854955"/>
            <a:ext cx="941283" cy="307777"/>
          </a:xfrm>
          <a:prstGeom prst="rect">
            <a:avLst/>
          </a:prstGeom>
          <a:noFill/>
        </p:spPr>
        <p:txBody>
          <a:bodyPr wrap="none">
            <a:spAutoFit/>
          </a:bodyPr>
          <a:lstStyle/>
          <a:p>
            <a:pPr algn="ctr" defTabSz="1450904"/>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Changing</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 Box 10"/>
          <p:cNvSpPr txBox="1">
            <a:spLocks noChangeArrowheads="1"/>
          </p:cNvSpPr>
          <p:nvPr/>
        </p:nvSpPr>
        <p:spPr bwMode="auto">
          <a:xfrm>
            <a:off x="1025445" y="5177254"/>
            <a:ext cx="3072422" cy="57906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Rectangle 6"/>
          <p:cNvSpPr/>
          <p:nvPr/>
        </p:nvSpPr>
        <p:spPr>
          <a:xfrm>
            <a:off x="5647801" y="2733668"/>
            <a:ext cx="896400" cy="307777"/>
          </a:xfrm>
          <a:prstGeom prst="rect">
            <a:avLst/>
          </a:prstGeom>
          <a:noFill/>
        </p:spPr>
        <p:txBody>
          <a:bodyPr wrap="none">
            <a:spAutoFit/>
          </a:bodyPr>
          <a:lstStyle/>
          <a:p>
            <a:pPr algn="ctr" defTabSz="1450904"/>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Planning</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 Box 10"/>
          <p:cNvSpPr txBox="1">
            <a:spLocks noChangeArrowheads="1"/>
          </p:cNvSpPr>
          <p:nvPr/>
        </p:nvSpPr>
        <p:spPr bwMode="auto">
          <a:xfrm>
            <a:off x="4566502" y="3055967"/>
            <a:ext cx="3072423" cy="57906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p:cNvSpPr/>
          <p:nvPr/>
        </p:nvSpPr>
        <p:spPr>
          <a:xfrm>
            <a:off x="5669441" y="4854955"/>
            <a:ext cx="853119" cy="307777"/>
          </a:xfrm>
          <a:prstGeom prst="rect">
            <a:avLst/>
          </a:prstGeom>
          <a:noFill/>
        </p:spPr>
        <p:txBody>
          <a:bodyPr wrap="none">
            <a:spAutoFit/>
          </a:bodyPr>
          <a:lstStyle/>
          <a:p>
            <a:pPr algn="ctr" defTabSz="1450904"/>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Security</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 Box 10"/>
          <p:cNvSpPr txBox="1">
            <a:spLocks noChangeArrowheads="1"/>
          </p:cNvSpPr>
          <p:nvPr/>
        </p:nvSpPr>
        <p:spPr bwMode="auto">
          <a:xfrm>
            <a:off x="4566504" y="5177254"/>
            <a:ext cx="3072422" cy="57906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Rectangle 10"/>
          <p:cNvSpPr/>
          <p:nvPr/>
        </p:nvSpPr>
        <p:spPr>
          <a:xfrm>
            <a:off x="9196073" y="2733668"/>
            <a:ext cx="881973" cy="307777"/>
          </a:xfrm>
          <a:prstGeom prst="rect">
            <a:avLst/>
          </a:prstGeom>
          <a:noFill/>
        </p:spPr>
        <p:txBody>
          <a:bodyPr wrap="none">
            <a:spAutoFit/>
          </a:bodyPr>
          <a:lstStyle/>
          <a:p>
            <a:pPr algn="ctr" defTabSz="1450904"/>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Business</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 Box 10"/>
          <p:cNvSpPr txBox="1">
            <a:spLocks noChangeArrowheads="1"/>
          </p:cNvSpPr>
          <p:nvPr/>
        </p:nvSpPr>
        <p:spPr bwMode="auto">
          <a:xfrm>
            <a:off x="8107561" y="3055967"/>
            <a:ext cx="3072423" cy="57906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Rectangle 12"/>
          <p:cNvSpPr/>
          <p:nvPr/>
        </p:nvSpPr>
        <p:spPr>
          <a:xfrm>
            <a:off x="9330501" y="4854955"/>
            <a:ext cx="613118" cy="307777"/>
          </a:xfrm>
          <a:prstGeom prst="rect">
            <a:avLst/>
          </a:prstGeom>
          <a:noFill/>
        </p:spPr>
        <p:txBody>
          <a:bodyPr wrap="none">
            <a:spAutoFit/>
          </a:bodyPr>
          <a:lstStyle/>
          <a:p>
            <a:pPr algn="ctr" defTabSz="1450904"/>
            <a:r>
              <a:rPr lang="en-US" sz="1400" b="1" dirty="0" smtClean="0">
                <a:solidFill>
                  <a:schemeClr val="bg1"/>
                </a:solidFill>
                <a:latin typeface="Lato" panose="020F0502020204030203" pitchFamily="34" charset="0"/>
                <a:ea typeface="Lato" panose="020F0502020204030203" pitchFamily="34" charset="0"/>
                <a:cs typeface="Lato" panose="020F0502020204030203" pitchFamily="34" charset="0"/>
              </a:rPr>
              <a:t>Point</a:t>
            </a:r>
            <a:endParaRPr lang="en-US" sz="1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4" name="Text Box 10"/>
          <p:cNvSpPr txBox="1">
            <a:spLocks noChangeArrowheads="1"/>
          </p:cNvSpPr>
          <p:nvPr/>
        </p:nvSpPr>
        <p:spPr bwMode="auto">
          <a:xfrm>
            <a:off x="8107563" y="5177254"/>
            <a:ext cx="3072422" cy="579069"/>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Freeform 182"/>
          <p:cNvSpPr>
            <a:spLocks noEditPoints="1"/>
          </p:cNvSpPr>
          <p:nvPr/>
        </p:nvSpPr>
        <p:spPr bwMode="auto">
          <a:xfrm>
            <a:off x="9419666" y="2138270"/>
            <a:ext cx="434786" cy="412893"/>
          </a:xfrm>
          <a:custGeom>
            <a:avLst/>
            <a:gdLst>
              <a:gd name="T0" fmla="*/ 26 w 109"/>
              <a:gd name="T1" fmla="*/ 93 h 104"/>
              <a:gd name="T2" fmla="*/ 14 w 109"/>
              <a:gd name="T3" fmla="*/ 82 h 104"/>
              <a:gd name="T4" fmla="*/ 26 w 109"/>
              <a:gd name="T5" fmla="*/ 71 h 104"/>
              <a:gd name="T6" fmla="*/ 37 w 109"/>
              <a:gd name="T7" fmla="*/ 82 h 104"/>
              <a:gd name="T8" fmla="*/ 26 w 109"/>
              <a:gd name="T9" fmla="*/ 93 h 104"/>
              <a:gd name="T10" fmla="*/ 85 w 109"/>
              <a:gd name="T11" fmla="*/ 33 h 104"/>
              <a:gd name="T12" fmla="*/ 74 w 109"/>
              <a:gd name="T13" fmla="*/ 22 h 104"/>
              <a:gd name="T14" fmla="*/ 85 w 109"/>
              <a:gd name="T15" fmla="*/ 11 h 104"/>
              <a:gd name="T16" fmla="*/ 97 w 109"/>
              <a:gd name="T17" fmla="*/ 22 h 104"/>
              <a:gd name="T18" fmla="*/ 85 w 109"/>
              <a:gd name="T19" fmla="*/ 33 h 104"/>
              <a:gd name="T20" fmla="*/ 86 w 109"/>
              <a:gd name="T21" fmla="*/ 93 h 104"/>
              <a:gd name="T22" fmla="*/ 75 w 109"/>
              <a:gd name="T23" fmla="*/ 82 h 104"/>
              <a:gd name="T24" fmla="*/ 86 w 109"/>
              <a:gd name="T25" fmla="*/ 71 h 104"/>
              <a:gd name="T26" fmla="*/ 97 w 109"/>
              <a:gd name="T27" fmla="*/ 82 h 104"/>
              <a:gd name="T28" fmla="*/ 86 w 109"/>
              <a:gd name="T29" fmla="*/ 93 h 104"/>
              <a:gd name="T30" fmla="*/ 25 w 109"/>
              <a:gd name="T31" fmla="*/ 64 h 104"/>
              <a:gd name="T32" fmla="*/ 14 w 109"/>
              <a:gd name="T33" fmla="*/ 52 h 104"/>
              <a:gd name="T34" fmla="*/ 25 w 109"/>
              <a:gd name="T35" fmla="*/ 41 h 104"/>
              <a:gd name="T36" fmla="*/ 37 w 109"/>
              <a:gd name="T37" fmla="*/ 52 h 104"/>
              <a:gd name="T38" fmla="*/ 25 w 109"/>
              <a:gd name="T39" fmla="*/ 64 h 104"/>
              <a:gd name="T40" fmla="*/ 85 w 109"/>
              <a:gd name="T41" fmla="*/ 64 h 104"/>
              <a:gd name="T42" fmla="*/ 74 w 109"/>
              <a:gd name="T43" fmla="*/ 52 h 104"/>
              <a:gd name="T44" fmla="*/ 85 w 109"/>
              <a:gd name="T45" fmla="*/ 41 h 104"/>
              <a:gd name="T46" fmla="*/ 96 w 109"/>
              <a:gd name="T47" fmla="*/ 52 h 104"/>
              <a:gd name="T48" fmla="*/ 85 w 109"/>
              <a:gd name="T49" fmla="*/ 64 h 104"/>
              <a:gd name="T50" fmla="*/ 25 w 109"/>
              <a:gd name="T51" fmla="*/ 33 h 104"/>
              <a:gd name="T52" fmla="*/ 14 w 109"/>
              <a:gd name="T53" fmla="*/ 22 h 104"/>
              <a:gd name="T54" fmla="*/ 25 w 109"/>
              <a:gd name="T55" fmla="*/ 11 h 104"/>
              <a:gd name="T56" fmla="*/ 37 w 109"/>
              <a:gd name="T57" fmla="*/ 22 h 104"/>
              <a:gd name="T58" fmla="*/ 25 w 109"/>
              <a:gd name="T59" fmla="*/ 33 h 104"/>
              <a:gd name="T60" fmla="*/ 101 w 109"/>
              <a:gd name="T61" fmla="*/ 0 h 104"/>
              <a:gd name="T62" fmla="*/ 9 w 109"/>
              <a:gd name="T63" fmla="*/ 0 h 104"/>
              <a:gd name="T64" fmla="*/ 0 w 109"/>
              <a:gd name="T65" fmla="*/ 9 h 104"/>
              <a:gd name="T66" fmla="*/ 0 w 109"/>
              <a:gd name="T67" fmla="*/ 96 h 104"/>
              <a:gd name="T68" fmla="*/ 9 w 109"/>
              <a:gd name="T69" fmla="*/ 104 h 104"/>
              <a:gd name="T70" fmla="*/ 101 w 109"/>
              <a:gd name="T71" fmla="*/ 104 h 104"/>
              <a:gd name="T72" fmla="*/ 109 w 109"/>
              <a:gd name="T73" fmla="*/ 96 h 104"/>
              <a:gd name="T74" fmla="*/ 109 w 109"/>
              <a:gd name="T75" fmla="*/ 9 h 104"/>
              <a:gd name="T76" fmla="*/ 101 w 109"/>
              <a:gd name="T7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 h="104">
                <a:moveTo>
                  <a:pt x="26" y="93"/>
                </a:moveTo>
                <a:cubicBezTo>
                  <a:pt x="19" y="93"/>
                  <a:pt x="14" y="88"/>
                  <a:pt x="14" y="82"/>
                </a:cubicBezTo>
                <a:cubicBezTo>
                  <a:pt x="14" y="76"/>
                  <a:pt x="19" y="71"/>
                  <a:pt x="26" y="71"/>
                </a:cubicBezTo>
                <a:cubicBezTo>
                  <a:pt x="32" y="71"/>
                  <a:pt x="37" y="76"/>
                  <a:pt x="37" y="82"/>
                </a:cubicBezTo>
                <a:cubicBezTo>
                  <a:pt x="37" y="88"/>
                  <a:pt x="32" y="93"/>
                  <a:pt x="26" y="93"/>
                </a:cubicBezTo>
                <a:close/>
                <a:moveTo>
                  <a:pt x="85" y="33"/>
                </a:moveTo>
                <a:cubicBezTo>
                  <a:pt x="79" y="33"/>
                  <a:pt x="74" y="28"/>
                  <a:pt x="74" y="22"/>
                </a:cubicBezTo>
                <a:cubicBezTo>
                  <a:pt x="74" y="16"/>
                  <a:pt x="79" y="11"/>
                  <a:pt x="85" y="11"/>
                </a:cubicBezTo>
                <a:cubicBezTo>
                  <a:pt x="91" y="11"/>
                  <a:pt x="97" y="16"/>
                  <a:pt x="97" y="22"/>
                </a:cubicBezTo>
                <a:cubicBezTo>
                  <a:pt x="97" y="28"/>
                  <a:pt x="91" y="33"/>
                  <a:pt x="85" y="33"/>
                </a:cubicBezTo>
                <a:close/>
                <a:moveTo>
                  <a:pt x="86" y="93"/>
                </a:moveTo>
                <a:cubicBezTo>
                  <a:pt x="80" y="93"/>
                  <a:pt x="75" y="88"/>
                  <a:pt x="75" y="82"/>
                </a:cubicBezTo>
                <a:cubicBezTo>
                  <a:pt x="75" y="76"/>
                  <a:pt x="80" y="71"/>
                  <a:pt x="86" y="71"/>
                </a:cubicBezTo>
                <a:cubicBezTo>
                  <a:pt x="92" y="71"/>
                  <a:pt x="97" y="76"/>
                  <a:pt x="97" y="82"/>
                </a:cubicBezTo>
                <a:cubicBezTo>
                  <a:pt x="97" y="88"/>
                  <a:pt x="92" y="93"/>
                  <a:pt x="86" y="93"/>
                </a:cubicBezTo>
                <a:close/>
                <a:moveTo>
                  <a:pt x="25" y="64"/>
                </a:moveTo>
                <a:cubicBezTo>
                  <a:pt x="19" y="64"/>
                  <a:pt x="14" y="59"/>
                  <a:pt x="14" y="52"/>
                </a:cubicBezTo>
                <a:cubicBezTo>
                  <a:pt x="14" y="46"/>
                  <a:pt x="19" y="41"/>
                  <a:pt x="25" y="41"/>
                </a:cubicBezTo>
                <a:cubicBezTo>
                  <a:pt x="32" y="41"/>
                  <a:pt x="37" y="46"/>
                  <a:pt x="37" y="52"/>
                </a:cubicBezTo>
                <a:cubicBezTo>
                  <a:pt x="37" y="59"/>
                  <a:pt x="32" y="64"/>
                  <a:pt x="25" y="64"/>
                </a:cubicBezTo>
                <a:close/>
                <a:moveTo>
                  <a:pt x="85" y="64"/>
                </a:moveTo>
                <a:cubicBezTo>
                  <a:pt x="79" y="64"/>
                  <a:pt x="74" y="59"/>
                  <a:pt x="74" y="52"/>
                </a:cubicBezTo>
                <a:cubicBezTo>
                  <a:pt x="74" y="46"/>
                  <a:pt x="79" y="41"/>
                  <a:pt x="85" y="41"/>
                </a:cubicBezTo>
                <a:cubicBezTo>
                  <a:pt x="91" y="41"/>
                  <a:pt x="96" y="46"/>
                  <a:pt x="96" y="52"/>
                </a:cubicBezTo>
                <a:cubicBezTo>
                  <a:pt x="96" y="59"/>
                  <a:pt x="91" y="64"/>
                  <a:pt x="85" y="64"/>
                </a:cubicBezTo>
                <a:close/>
                <a:moveTo>
                  <a:pt x="25" y="33"/>
                </a:moveTo>
                <a:cubicBezTo>
                  <a:pt x="19" y="33"/>
                  <a:pt x="14" y="28"/>
                  <a:pt x="14" y="22"/>
                </a:cubicBezTo>
                <a:cubicBezTo>
                  <a:pt x="14" y="16"/>
                  <a:pt x="19" y="11"/>
                  <a:pt x="25" y="11"/>
                </a:cubicBezTo>
                <a:cubicBezTo>
                  <a:pt x="32" y="11"/>
                  <a:pt x="37" y="16"/>
                  <a:pt x="37" y="22"/>
                </a:cubicBezTo>
                <a:cubicBezTo>
                  <a:pt x="37" y="28"/>
                  <a:pt x="32" y="33"/>
                  <a:pt x="25" y="33"/>
                </a:cubicBezTo>
                <a:close/>
                <a:moveTo>
                  <a:pt x="101" y="0"/>
                </a:moveTo>
                <a:cubicBezTo>
                  <a:pt x="9" y="0"/>
                  <a:pt x="9" y="0"/>
                  <a:pt x="9" y="0"/>
                </a:cubicBezTo>
                <a:cubicBezTo>
                  <a:pt x="4" y="0"/>
                  <a:pt x="0" y="4"/>
                  <a:pt x="0" y="9"/>
                </a:cubicBezTo>
                <a:cubicBezTo>
                  <a:pt x="0" y="96"/>
                  <a:pt x="0" y="96"/>
                  <a:pt x="0" y="96"/>
                </a:cubicBezTo>
                <a:cubicBezTo>
                  <a:pt x="0" y="101"/>
                  <a:pt x="4" y="104"/>
                  <a:pt x="9" y="104"/>
                </a:cubicBezTo>
                <a:cubicBezTo>
                  <a:pt x="101" y="104"/>
                  <a:pt x="101" y="104"/>
                  <a:pt x="101" y="104"/>
                </a:cubicBezTo>
                <a:cubicBezTo>
                  <a:pt x="106" y="104"/>
                  <a:pt x="109" y="101"/>
                  <a:pt x="109" y="96"/>
                </a:cubicBezTo>
                <a:cubicBezTo>
                  <a:pt x="109" y="9"/>
                  <a:pt x="109" y="9"/>
                  <a:pt x="109" y="9"/>
                </a:cubicBezTo>
                <a:cubicBezTo>
                  <a:pt x="109" y="4"/>
                  <a:pt x="106" y="0"/>
                  <a:pt x="101" y="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algn="ct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Freeform 33"/>
          <p:cNvSpPr>
            <a:spLocks noEditPoints="1"/>
          </p:cNvSpPr>
          <p:nvPr/>
        </p:nvSpPr>
        <p:spPr bwMode="auto">
          <a:xfrm>
            <a:off x="2248565" y="2067007"/>
            <a:ext cx="612752" cy="555419"/>
          </a:xfrm>
          <a:custGeom>
            <a:avLst/>
            <a:gdLst>
              <a:gd name="T0" fmla="*/ 67 w 134"/>
              <a:gd name="T1" fmla="*/ 87 h 122"/>
              <a:gd name="T2" fmla="*/ 84 w 134"/>
              <a:gd name="T3" fmla="*/ 105 h 122"/>
              <a:gd name="T4" fmla="*/ 67 w 134"/>
              <a:gd name="T5" fmla="*/ 122 h 122"/>
              <a:gd name="T6" fmla="*/ 50 w 134"/>
              <a:gd name="T7" fmla="*/ 105 h 122"/>
              <a:gd name="T8" fmla="*/ 67 w 134"/>
              <a:gd name="T9" fmla="*/ 87 h 122"/>
              <a:gd name="T10" fmla="*/ 97 w 134"/>
              <a:gd name="T11" fmla="*/ 74 h 122"/>
              <a:gd name="T12" fmla="*/ 85 w 134"/>
              <a:gd name="T13" fmla="*/ 86 h 122"/>
              <a:gd name="T14" fmla="*/ 49 w 134"/>
              <a:gd name="T15" fmla="*/ 86 h 122"/>
              <a:gd name="T16" fmla="*/ 36 w 134"/>
              <a:gd name="T17" fmla="*/ 74 h 122"/>
              <a:gd name="T18" fmla="*/ 97 w 134"/>
              <a:gd name="T19" fmla="*/ 74 h 122"/>
              <a:gd name="T20" fmla="*/ 116 w 134"/>
              <a:gd name="T21" fmla="*/ 56 h 122"/>
              <a:gd name="T22" fmla="*/ 104 w 134"/>
              <a:gd name="T23" fmla="*/ 68 h 122"/>
              <a:gd name="T24" fmla="*/ 30 w 134"/>
              <a:gd name="T25" fmla="*/ 68 h 122"/>
              <a:gd name="T26" fmla="*/ 18 w 134"/>
              <a:gd name="T27" fmla="*/ 56 h 122"/>
              <a:gd name="T28" fmla="*/ 116 w 134"/>
              <a:gd name="T29" fmla="*/ 56 h 122"/>
              <a:gd name="T30" fmla="*/ 122 w 134"/>
              <a:gd name="T31" fmla="*/ 50 h 122"/>
              <a:gd name="T32" fmla="*/ 12 w 134"/>
              <a:gd name="T33" fmla="*/ 50 h 122"/>
              <a:gd name="T34" fmla="*/ 0 w 134"/>
              <a:gd name="T35" fmla="*/ 38 h 122"/>
              <a:gd name="T36" fmla="*/ 134 w 134"/>
              <a:gd name="T37" fmla="*/ 38 h 122"/>
              <a:gd name="T38" fmla="*/ 122 w 134"/>
              <a:gd name="T39" fmla="*/ 5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22">
                <a:moveTo>
                  <a:pt x="67" y="87"/>
                </a:moveTo>
                <a:cubicBezTo>
                  <a:pt x="76" y="87"/>
                  <a:pt x="84" y="95"/>
                  <a:pt x="84" y="105"/>
                </a:cubicBezTo>
                <a:cubicBezTo>
                  <a:pt x="84" y="114"/>
                  <a:pt x="76" y="122"/>
                  <a:pt x="67" y="122"/>
                </a:cubicBezTo>
                <a:cubicBezTo>
                  <a:pt x="57" y="122"/>
                  <a:pt x="50" y="114"/>
                  <a:pt x="50" y="105"/>
                </a:cubicBezTo>
                <a:cubicBezTo>
                  <a:pt x="50" y="95"/>
                  <a:pt x="57" y="87"/>
                  <a:pt x="67" y="87"/>
                </a:cubicBezTo>
                <a:close/>
                <a:moveTo>
                  <a:pt x="97" y="74"/>
                </a:moveTo>
                <a:cubicBezTo>
                  <a:pt x="85" y="86"/>
                  <a:pt x="85" y="86"/>
                  <a:pt x="85" y="86"/>
                </a:cubicBezTo>
                <a:cubicBezTo>
                  <a:pt x="75" y="76"/>
                  <a:pt x="59" y="76"/>
                  <a:pt x="49" y="86"/>
                </a:cubicBezTo>
                <a:cubicBezTo>
                  <a:pt x="36" y="74"/>
                  <a:pt x="36" y="74"/>
                  <a:pt x="36" y="74"/>
                </a:cubicBezTo>
                <a:cubicBezTo>
                  <a:pt x="53" y="57"/>
                  <a:pt x="81" y="57"/>
                  <a:pt x="97" y="74"/>
                </a:cubicBezTo>
                <a:close/>
                <a:moveTo>
                  <a:pt x="116" y="56"/>
                </a:moveTo>
                <a:cubicBezTo>
                  <a:pt x="104" y="68"/>
                  <a:pt x="104" y="68"/>
                  <a:pt x="104" y="68"/>
                </a:cubicBezTo>
                <a:cubicBezTo>
                  <a:pt x="83" y="48"/>
                  <a:pt x="50" y="48"/>
                  <a:pt x="30" y="68"/>
                </a:cubicBezTo>
                <a:cubicBezTo>
                  <a:pt x="18" y="56"/>
                  <a:pt x="18" y="56"/>
                  <a:pt x="18" y="56"/>
                </a:cubicBezTo>
                <a:cubicBezTo>
                  <a:pt x="45" y="29"/>
                  <a:pt x="89" y="29"/>
                  <a:pt x="116" y="56"/>
                </a:cubicBezTo>
                <a:close/>
                <a:moveTo>
                  <a:pt x="122" y="50"/>
                </a:moveTo>
                <a:cubicBezTo>
                  <a:pt x="92" y="19"/>
                  <a:pt x="42" y="19"/>
                  <a:pt x="12" y="50"/>
                </a:cubicBezTo>
                <a:cubicBezTo>
                  <a:pt x="0" y="38"/>
                  <a:pt x="0" y="38"/>
                  <a:pt x="0" y="38"/>
                </a:cubicBezTo>
                <a:cubicBezTo>
                  <a:pt x="37" y="0"/>
                  <a:pt x="97" y="0"/>
                  <a:pt x="134" y="38"/>
                </a:cubicBezTo>
                <a:cubicBezTo>
                  <a:pt x="122" y="50"/>
                  <a:pt x="122" y="50"/>
                  <a:pt x="122" y="5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algn="ct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Freeform 172"/>
          <p:cNvSpPr>
            <a:spLocks noEditPoints="1"/>
          </p:cNvSpPr>
          <p:nvPr/>
        </p:nvSpPr>
        <p:spPr bwMode="auto">
          <a:xfrm>
            <a:off x="9409869" y="4087953"/>
            <a:ext cx="454381" cy="624772"/>
          </a:xfrm>
          <a:custGeom>
            <a:avLst/>
            <a:gdLst>
              <a:gd name="T0" fmla="*/ 67 w 88"/>
              <a:gd name="T1" fmla="*/ 53 h 121"/>
              <a:gd name="T2" fmla="*/ 21 w 88"/>
              <a:gd name="T3" fmla="*/ 53 h 121"/>
              <a:gd name="T4" fmla="*/ 21 w 88"/>
              <a:gd name="T5" fmla="*/ 37 h 121"/>
              <a:gd name="T6" fmla="*/ 44 w 88"/>
              <a:gd name="T7" fmla="*/ 14 h 121"/>
              <a:gd name="T8" fmla="*/ 67 w 88"/>
              <a:gd name="T9" fmla="*/ 37 h 121"/>
              <a:gd name="T10" fmla="*/ 67 w 88"/>
              <a:gd name="T11" fmla="*/ 53 h 121"/>
              <a:gd name="T12" fmla="*/ 52 w 88"/>
              <a:gd name="T13" fmla="*/ 89 h 121"/>
              <a:gd name="T14" fmla="*/ 52 w 88"/>
              <a:gd name="T15" fmla="*/ 103 h 121"/>
              <a:gd name="T16" fmla="*/ 46 w 88"/>
              <a:gd name="T17" fmla="*/ 110 h 121"/>
              <a:gd name="T18" fmla="*/ 39 w 88"/>
              <a:gd name="T19" fmla="*/ 103 h 121"/>
              <a:gd name="T20" fmla="*/ 39 w 88"/>
              <a:gd name="T21" fmla="*/ 89 h 121"/>
              <a:gd name="T22" fmla="*/ 35 w 88"/>
              <a:gd name="T23" fmla="*/ 80 h 121"/>
              <a:gd name="T24" fmla="*/ 46 w 88"/>
              <a:gd name="T25" fmla="*/ 70 h 121"/>
              <a:gd name="T26" fmla="*/ 56 w 88"/>
              <a:gd name="T27" fmla="*/ 80 h 121"/>
              <a:gd name="T28" fmla="*/ 52 w 88"/>
              <a:gd name="T29" fmla="*/ 89 h 121"/>
              <a:gd name="T30" fmla="*/ 81 w 88"/>
              <a:gd name="T31" fmla="*/ 53 h 121"/>
              <a:gd name="T32" fmla="*/ 81 w 88"/>
              <a:gd name="T33" fmla="*/ 37 h 121"/>
              <a:gd name="T34" fmla="*/ 44 w 88"/>
              <a:gd name="T35" fmla="*/ 0 h 121"/>
              <a:gd name="T36" fmla="*/ 7 w 88"/>
              <a:gd name="T37" fmla="*/ 37 h 121"/>
              <a:gd name="T38" fmla="*/ 7 w 88"/>
              <a:gd name="T39" fmla="*/ 53 h 121"/>
              <a:gd name="T40" fmla="*/ 0 w 88"/>
              <a:gd name="T41" fmla="*/ 53 h 121"/>
              <a:gd name="T42" fmla="*/ 0 w 88"/>
              <a:gd name="T43" fmla="*/ 121 h 121"/>
              <a:gd name="T44" fmla="*/ 88 w 88"/>
              <a:gd name="T45" fmla="*/ 121 h 121"/>
              <a:gd name="T46" fmla="*/ 88 w 88"/>
              <a:gd name="T47" fmla="*/ 53 h 121"/>
              <a:gd name="T48" fmla="*/ 81 w 88"/>
              <a:gd name="T49" fmla="*/ 5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21">
                <a:moveTo>
                  <a:pt x="67" y="53"/>
                </a:moveTo>
                <a:cubicBezTo>
                  <a:pt x="21" y="53"/>
                  <a:pt x="21" y="53"/>
                  <a:pt x="21" y="53"/>
                </a:cubicBezTo>
                <a:cubicBezTo>
                  <a:pt x="21" y="37"/>
                  <a:pt x="21" y="37"/>
                  <a:pt x="21" y="37"/>
                </a:cubicBezTo>
                <a:cubicBezTo>
                  <a:pt x="21" y="24"/>
                  <a:pt x="31" y="14"/>
                  <a:pt x="44" y="14"/>
                </a:cubicBezTo>
                <a:cubicBezTo>
                  <a:pt x="57" y="14"/>
                  <a:pt x="67" y="24"/>
                  <a:pt x="67" y="37"/>
                </a:cubicBezTo>
                <a:cubicBezTo>
                  <a:pt x="67" y="53"/>
                  <a:pt x="67" y="53"/>
                  <a:pt x="67" y="53"/>
                </a:cubicBezTo>
                <a:close/>
                <a:moveTo>
                  <a:pt x="52" y="89"/>
                </a:moveTo>
                <a:cubicBezTo>
                  <a:pt x="52" y="103"/>
                  <a:pt x="52" y="103"/>
                  <a:pt x="52" y="103"/>
                </a:cubicBezTo>
                <a:cubicBezTo>
                  <a:pt x="52" y="107"/>
                  <a:pt x="49" y="110"/>
                  <a:pt x="46" y="110"/>
                </a:cubicBezTo>
                <a:cubicBezTo>
                  <a:pt x="42" y="110"/>
                  <a:pt x="39" y="107"/>
                  <a:pt x="39" y="103"/>
                </a:cubicBezTo>
                <a:cubicBezTo>
                  <a:pt x="39" y="89"/>
                  <a:pt x="39" y="89"/>
                  <a:pt x="39" y="89"/>
                </a:cubicBezTo>
                <a:cubicBezTo>
                  <a:pt x="37" y="87"/>
                  <a:pt x="35" y="84"/>
                  <a:pt x="35" y="80"/>
                </a:cubicBezTo>
                <a:cubicBezTo>
                  <a:pt x="35" y="74"/>
                  <a:pt x="40" y="70"/>
                  <a:pt x="46" y="70"/>
                </a:cubicBezTo>
                <a:cubicBezTo>
                  <a:pt x="52" y="70"/>
                  <a:pt x="56" y="74"/>
                  <a:pt x="56" y="80"/>
                </a:cubicBezTo>
                <a:cubicBezTo>
                  <a:pt x="56" y="84"/>
                  <a:pt x="55" y="87"/>
                  <a:pt x="52" y="89"/>
                </a:cubicBezTo>
                <a:close/>
                <a:moveTo>
                  <a:pt x="81" y="53"/>
                </a:moveTo>
                <a:cubicBezTo>
                  <a:pt x="81" y="37"/>
                  <a:pt x="81" y="37"/>
                  <a:pt x="81" y="37"/>
                </a:cubicBezTo>
                <a:cubicBezTo>
                  <a:pt x="81" y="17"/>
                  <a:pt x="64" y="0"/>
                  <a:pt x="44" y="0"/>
                </a:cubicBezTo>
                <a:cubicBezTo>
                  <a:pt x="24" y="0"/>
                  <a:pt x="7" y="17"/>
                  <a:pt x="7" y="37"/>
                </a:cubicBezTo>
                <a:cubicBezTo>
                  <a:pt x="7" y="53"/>
                  <a:pt x="7" y="53"/>
                  <a:pt x="7" y="53"/>
                </a:cubicBezTo>
                <a:cubicBezTo>
                  <a:pt x="0" y="53"/>
                  <a:pt x="0" y="53"/>
                  <a:pt x="0" y="53"/>
                </a:cubicBezTo>
                <a:cubicBezTo>
                  <a:pt x="0" y="121"/>
                  <a:pt x="0" y="121"/>
                  <a:pt x="0" y="121"/>
                </a:cubicBezTo>
                <a:cubicBezTo>
                  <a:pt x="88" y="121"/>
                  <a:pt x="88" y="121"/>
                  <a:pt x="88" y="121"/>
                </a:cubicBezTo>
                <a:cubicBezTo>
                  <a:pt x="88" y="53"/>
                  <a:pt x="88" y="53"/>
                  <a:pt x="88" y="53"/>
                </a:cubicBezTo>
                <a:cubicBezTo>
                  <a:pt x="81" y="53"/>
                  <a:pt x="81" y="53"/>
                  <a:pt x="81" y="53"/>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algn="ct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8" name="Freeform 131"/>
          <p:cNvSpPr>
            <a:spLocks noEditPoints="1"/>
          </p:cNvSpPr>
          <p:nvPr/>
        </p:nvSpPr>
        <p:spPr bwMode="auto">
          <a:xfrm>
            <a:off x="5825745" y="2090281"/>
            <a:ext cx="540510" cy="508871"/>
          </a:xfrm>
          <a:custGeom>
            <a:avLst/>
            <a:gdLst>
              <a:gd name="T0" fmla="*/ 134 w 161"/>
              <a:gd name="T1" fmla="*/ 110 h 152"/>
              <a:gd name="T2" fmla="*/ 99 w 161"/>
              <a:gd name="T3" fmla="*/ 110 h 152"/>
              <a:gd name="T4" fmla="*/ 99 w 161"/>
              <a:gd name="T5" fmla="*/ 99 h 152"/>
              <a:gd name="T6" fmla="*/ 89 w 161"/>
              <a:gd name="T7" fmla="*/ 112 h 152"/>
              <a:gd name="T8" fmla="*/ 79 w 161"/>
              <a:gd name="T9" fmla="*/ 125 h 152"/>
              <a:gd name="T10" fmla="*/ 89 w 161"/>
              <a:gd name="T11" fmla="*/ 139 h 152"/>
              <a:gd name="T12" fmla="*/ 99 w 161"/>
              <a:gd name="T13" fmla="*/ 152 h 152"/>
              <a:gd name="T14" fmla="*/ 99 w 161"/>
              <a:gd name="T15" fmla="*/ 145 h 152"/>
              <a:gd name="T16" fmla="*/ 118 w 161"/>
              <a:gd name="T17" fmla="*/ 144 h 152"/>
              <a:gd name="T18" fmla="*/ 138 w 161"/>
              <a:gd name="T19" fmla="*/ 136 h 152"/>
              <a:gd name="T20" fmla="*/ 157 w 161"/>
              <a:gd name="T21" fmla="*/ 101 h 152"/>
              <a:gd name="T22" fmla="*/ 134 w 161"/>
              <a:gd name="T23" fmla="*/ 110 h 152"/>
              <a:gd name="T24" fmla="*/ 77 w 161"/>
              <a:gd name="T25" fmla="*/ 24 h 152"/>
              <a:gd name="T26" fmla="*/ 64 w 161"/>
              <a:gd name="T27" fmla="*/ 8 h 152"/>
              <a:gd name="T28" fmla="*/ 42 w 161"/>
              <a:gd name="T29" fmla="*/ 13 h 152"/>
              <a:gd name="T30" fmla="*/ 31 w 161"/>
              <a:gd name="T31" fmla="*/ 31 h 152"/>
              <a:gd name="T32" fmla="*/ 61 w 161"/>
              <a:gd name="T33" fmla="*/ 49 h 152"/>
              <a:gd name="T34" fmla="*/ 77 w 161"/>
              <a:gd name="T35" fmla="*/ 24 h 152"/>
              <a:gd name="T36" fmla="*/ 104 w 161"/>
              <a:gd name="T37" fmla="*/ 56 h 152"/>
              <a:gd name="T38" fmla="*/ 121 w 161"/>
              <a:gd name="T39" fmla="*/ 59 h 152"/>
              <a:gd name="T40" fmla="*/ 128 w 161"/>
              <a:gd name="T41" fmla="*/ 44 h 152"/>
              <a:gd name="T42" fmla="*/ 135 w 161"/>
              <a:gd name="T43" fmla="*/ 28 h 152"/>
              <a:gd name="T44" fmla="*/ 128 w 161"/>
              <a:gd name="T45" fmla="*/ 32 h 152"/>
              <a:gd name="T46" fmla="*/ 118 w 161"/>
              <a:gd name="T47" fmla="*/ 16 h 152"/>
              <a:gd name="T48" fmla="*/ 102 w 161"/>
              <a:gd name="T49" fmla="*/ 2 h 152"/>
              <a:gd name="T50" fmla="*/ 62 w 161"/>
              <a:gd name="T51" fmla="*/ 2 h 152"/>
              <a:gd name="T52" fmla="*/ 80 w 161"/>
              <a:gd name="T53" fmla="*/ 18 h 152"/>
              <a:gd name="T54" fmla="*/ 97 w 161"/>
              <a:gd name="T55" fmla="*/ 49 h 152"/>
              <a:gd name="T56" fmla="*/ 87 w 161"/>
              <a:gd name="T57" fmla="*/ 54 h 152"/>
              <a:gd name="T58" fmla="*/ 104 w 161"/>
              <a:gd name="T59" fmla="*/ 56 h 152"/>
              <a:gd name="T60" fmla="*/ 29 w 161"/>
              <a:gd name="T61" fmla="*/ 127 h 152"/>
              <a:gd name="T62" fmla="*/ 45 w 161"/>
              <a:gd name="T63" fmla="*/ 143 h 152"/>
              <a:gd name="T64" fmla="*/ 66 w 161"/>
              <a:gd name="T65" fmla="*/ 144 h 152"/>
              <a:gd name="T66" fmla="*/ 67 w 161"/>
              <a:gd name="T67" fmla="*/ 109 h 152"/>
              <a:gd name="T68" fmla="*/ 37 w 161"/>
              <a:gd name="T69" fmla="*/ 108 h 152"/>
              <a:gd name="T70" fmla="*/ 29 w 161"/>
              <a:gd name="T71" fmla="*/ 127 h 152"/>
              <a:gd name="T72" fmla="*/ 24 w 161"/>
              <a:gd name="T73" fmla="*/ 133 h 152"/>
              <a:gd name="T74" fmla="*/ 29 w 161"/>
              <a:gd name="T75" fmla="*/ 109 h 152"/>
              <a:gd name="T76" fmla="*/ 47 w 161"/>
              <a:gd name="T77" fmla="*/ 79 h 152"/>
              <a:gd name="T78" fmla="*/ 56 w 161"/>
              <a:gd name="T79" fmla="*/ 85 h 152"/>
              <a:gd name="T80" fmla="*/ 50 w 161"/>
              <a:gd name="T81" fmla="*/ 69 h 152"/>
              <a:gd name="T82" fmla="*/ 44 w 161"/>
              <a:gd name="T83" fmla="*/ 53 h 152"/>
              <a:gd name="T84" fmla="*/ 27 w 161"/>
              <a:gd name="T85" fmla="*/ 55 h 152"/>
              <a:gd name="T86" fmla="*/ 10 w 161"/>
              <a:gd name="T87" fmla="*/ 57 h 152"/>
              <a:gd name="T88" fmla="*/ 17 w 161"/>
              <a:gd name="T89" fmla="*/ 61 h 152"/>
              <a:gd name="T90" fmla="*/ 8 w 161"/>
              <a:gd name="T91" fmla="*/ 77 h 152"/>
              <a:gd name="T92" fmla="*/ 4 w 161"/>
              <a:gd name="T93" fmla="*/ 99 h 152"/>
              <a:gd name="T94" fmla="*/ 24 w 161"/>
              <a:gd name="T95" fmla="*/ 133 h 152"/>
              <a:gd name="T96" fmla="*/ 144 w 161"/>
              <a:gd name="T97" fmla="*/ 60 h 152"/>
              <a:gd name="T98" fmla="*/ 114 w 161"/>
              <a:gd name="T99" fmla="*/ 77 h 152"/>
              <a:gd name="T100" fmla="*/ 129 w 161"/>
              <a:gd name="T101" fmla="*/ 103 h 152"/>
              <a:gd name="T102" fmla="*/ 149 w 161"/>
              <a:gd name="T103" fmla="*/ 100 h 152"/>
              <a:gd name="T104" fmla="*/ 154 w 161"/>
              <a:gd name="T105" fmla="*/ 78 h 152"/>
              <a:gd name="T106" fmla="*/ 144 w 161"/>
              <a:gd name="T107" fmla="*/ 6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 h="152">
                <a:moveTo>
                  <a:pt x="134" y="110"/>
                </a:moveTo>
                <a:cubicBezTo>
                  <a:pt x="99" y="110"/>
                  <a:pt x="99" y="110"/>
                  <a:pt x="99" y="110"/>
                </a:cubicBezTo>
                <a:cubicBezTo>
                  <a:pt x="99" y="99"/>
                  <a:pt x="99" y="99"/>
                  <a:pt x="99" y="99"/>
                </a:cubicBezTo>
                <a:cubicBezTo>
                  <a:pt x="89" y="112"/>
                  <a:pt x="89" y="112"/>
                  <a:pt x="89" y="112"/>
                </a:cubicBezTo>
                <a:cubicBezTo>
                  <a:pt x="79" y="125"/>
                  <a:pt x="79" y="125"/>
                  <a:pt x="79" y="125"/>
                </a:cubicBezTo>
                <a:cubicBezTo>
                  <a:pt x="89" y="139"/>
                  <a:pt x="89" y="139"/>
                  <a:pt x="89" y="139"/>
                </a:cubicBezTo>
                <a:cubicBezTo>
                  <a:pt x="99" y="152"/>
                  <a:pt x="99" y="152"/>
                  <a:pt x="99" y="152"/>
                </a:cubicBezTo>
                <a:cubicBezTo>
                  <a:pt x="99" y="145"/>
                  <a:pt x="99" y="145"/>
                  <a:pt x="99" y="145"/>
                </a:cubicBezTo>
                <a:cubicBezTo>
                  <a:pt x="118" y="144"/>
                  <a:pt x="118" y="144"/>
                  <a:pt x="118" y="144"/>
                </a:cubicBezTo>
                <a:cubicBezTo>
                  <a:pt x="134" y="143"/>
                  <a:pt x="138" y="136"/>
                  <a:pt x="138" y="136"/>
                </a:cubicBezTo>
                <a:cubicBezTo>
                  <a:pt x="157" y="101"/>
                  <a:pt x="157" y="101"/>
                  <a:pt x="157" y="101"/>
                </a:cubicBezTo>
                <a:cubicBezTo>
                  <a:pt x="150" y="111"/>
                  <a:pt x="134" y="110"/>
                  <a:pt x="134" y="110"/>
                </a:cubicBezTo>
                <a:close/>
                <a:moveTo>
                  <a:pt x="77" y="24"/>
                </a:moveTo>
                <a:cubicBezTo>
                  <a:pt x="71" y="9"/>
                  <a:pt x="64" y="8"/>
                  <a:pt x="64" y="8"/>
                </a:cubicBezTo>
                <a:cubicBezTo>
                  <a:pt x="52" y="0"/>
                  <a:pt x="42" y="13"/>
                  <a:pt x="42" y="13"/>
                </a:cubicBezTo>
                <a:cubicBezTo>
                  <a:pt x="31" y="31"/>
                  <a:pt x="31" y="31"/>
                  <a:pt x="31" y="31"/>
                </a:cubicBezTo>
                <a:cubicBezTo>
                  <a:pt x="61" y="49"/>
                  <a:pt x="61" y="49"/>
                  <a:pt x="61" y="49"/>
                </a:cubicBezTo>
                <a:cubicBezTo>
                  <a:pt x="77" y="24"/>
                  <a:pt x="77" y="24"/>
                  <a:pt x="77" y="24"/>
                </a:cubicBezTo>
                <a:close/>
                <a:moveTo>
                  <a:pt x="104" y="56"/>
                </a:moveTo>
                <a:cubicBezTo>
                  <a:pt x="121" y="59"/>
                  <a:pt x="121" y="59"/>
                  <a:pt x="121" y="59"/>
                </a:cubicBezTo>
                <a:cubicBezTo>
                  <a:pt x="128" y="44"/>
                  <a:pt x="128" y="44"/>
                  <a:pt x="128" y="44"/>
                </a:cubicBezTo>
                <a:cubicBezTo>
                  <a:pt x="135" y="28"/>
                  <a:pt x="135" y="28"/>
                  <a:pt x="135" y="28"/>
                </a:cubicBezTo>
                <a:cubicBezTo>
                  <a:pt x="128" y="32"/>
                  <a:pt x="128" y="32"/>
                  <a:pt x="128" y="32"/>
                </a:cubicBezTo>
                <a:cubicBezTo>
                  <a:pt x="118" y="16"/>
                  <a:pt x="118" y="16"/>
                  <a:pt x="118" y="16"/>
                </a:cubicBezTo>
                <a:cubicBezTo>
                  <a:pt x="110" y="2"/>
                  <a:pt x="102" y="2"/>
                  <a:pt x="102" y="2"/>
                </a:cubicBezTo>
                <a:cubicBezTo>
                  <a:pt x="62" y="2"/>
                  <a:pt x="62" y="2"/>
                  <a:pt x="62" y="2"/>
                </a:cubicBezTo>
                <a:cubicBezTo>
                  <a:pt x="74" y="3"/>
                  <a:pt x="80" y="18"/>
                  <a:pt x="80" y="18"/>
                </a:cubicBezTo>
                <a:cubicBezTo>
                  <a:pt x="97" y="49"/>
                  <a:pt x="97" y="49"/>
                  <a:pt x="97" y="49"/>
                </a:cubicBezTo>
                <a:cubicBezTo>
                  <a:pt x="87" y="54"/>
                  <a:pt x="87" y="54"/>
                  <a:pt x="87" y="54"/>
                </a:cubicBezTo>
                <a:cubicBezTo>
                  <a:pt x="104" y="56"/>
                  <a:pt x="104" y="56"/>
                  <a:pt x="104" y="56"/>
                </a:cubicBezTo>
                <a:close/>
                <a:moveTo>
                  <a:pt x="29" y="127"/>
                </a:moveTo>
                <a:cubicBezTo>
                  <a:pt x="29" y="141"/>
                  <a:pt x="45" y="143"/>
                  <a:pt x="45" y="143"/>
                </a:cubicBezTo>
                <a:cubicBezTo>
                  <a:pt x="66" y="144"/>
                  <a:pt x="66" y="144"/>
                  <a:pt x="66" y="144"/>
                </a:cubicBezTo>
                <a:cubicBezTo>
                  <a:pt x="67" y="109"/>
                  <a:pt x="67" y="109"/>
                  <a:pt x="67" y="109"/>
                </a:cubicBezTo>
                <a:cubicBezTo>
                  <a:pt x="37" y="108"/>
                  <a:pt x="37" y="108"/>
                  <a:pt x="37" y="108"/>
                </a:cubicBezTo>
                <a:cubicBezTo>
                  <a:pt x="28" y="121"/>
                  <a:pt x="29" y="127"/>
                  <a:pt x="29" y="127"/>
                </a:cubicBezTo>
                <a:close/>
                <a:moveTo>
                  <a:pt x="24" y="133"/>
                </a:moveTo>
                <a:cubicBezTo>
                  <a:pt x="19" y="122"/>
                  <a:pt x="29" y="109"/>
                  <a:pt x="29" y="109"/>
                </a:cubicBezTo>
                <a:cubicBezTo>
                  <a:pt x="47" y="79"/>
                  <a:pt x="47" y="79"/>
                  <a:pt x="47" y="79"/>
                </a:cubicBezTo>
                <a:cubicBezTo>
                  <a:pt x="56" y="85"/>
                  <a:pt x="56" y="85"/>
                  <a:pt x="56" y="85"/>
                </a:cubicBezTo>
                <a:cubicBezTo>
                  <a:pt x="50" y="69"/>
                  <a:pt x="50" y="69"/>
                  <a:pt x="50" y="69"/>
                </a:cubicBezTo>
                <a:cubicBezTo>
                  <a:pt x="44" y="53"/>
                  <a:pt x="44" y="53"/>
                  <a:pt x="44" y="53"/>
                </a:cubicBezTo>
                <a:cubicBezTo>
                  <a:pt x="27" y="55"/>
                  <a:pt x="27" y="55"/>
                  <a:pt x="27" y="55"/>
                </a:cubicBezTo>
                <a:cubicBezTo>
                  <a:pt x="10" y="57"/>
                  <a:pt x="10" y="57"/>
                  <a:pt x="10" y="57"/>
                </a:cubicBezTo>
                <a:cubicBezTo>
                  <a:pt x="17" y="61"/>
                  <a:pt x="17" y="61"/>
                  <a:pt x="17" y="61"/>
                </a:cubicBezTo>
                <a:cubicBezTo>
                  <a:pt x="8" y="77"/>
                  <a:pt x="8" y="77"/>
                  <a:pt x="8" y="77"/>
                </a:cubicBezTo>
                <a:cubicBezTo>
                  <a:pt x="0" y="92"/>
                  <a:pt x="4" y="99"/>
                  <a:pt x="4" y="99"/>
                </a:cubicBezTo>
                <a:cubicBezTo>
                  <a:pt x="24" y="133"/>
                  <a:pt x="24" y="133"/>
                  <a:pt x="24" y="133"/>
                </a:cubicBezTo>
                <a:close/>
                <a:moveTo>
                  <a:pt x="144" y="60"/>
                </a:moveTo>
                <a:cubicBezTo>
                  <a:pt x="114" y="77"/>
                  <a:pt x="114" y="77"/>
                  <a:pt x="114" y="77"/>
                </a:cubicBezTo>
                <a:cubicBezTo>
                  <a:pt x="129" y="103"/>
                  <a:pt x="129" y="103"/>
                  <a:pt x="129" y="103"/>
                </a:cubicBezTo>
                <a:cubicBezTo>
                  <a:pt x="144" y="105"/>
                  <a:pt x="149" y="100"/>
                  <a:pt x="149" y="100"/>
                </a:cubicBezTo>
                <a:cubicBezTo>
                  <a:pt x="161" y="93"/>
                  <a:pt x="154" y="78"/>
                  <a:pt x="154" y="78"/>
                </a:cubicBezTo>
                <a:cubicBezTo>
                  <a:pt x="144" y="60"/>
                  <a:pt x="144" y="60"/>
                  <a:pt x="144" y="6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algn="ct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9" name="Freeform 132"/>
          <p:cNvSpPr>
            <a:spLocks/>
          </p:cNvSpPr>
          <p:nvPr/>
        </p:nvSpPr>
        <p:spPr bwMode="auto">
          <a:xfrm>
            <a:off x="5797958" y="4116908"/>
            <a:ext cx="596085" cy="566863"/>
          </a:xfrm>
          <a:custGeom>
            <a:avLst/>
            <a:gdLst>
              <a:gd name="T0" fmla="*/ 159 w 160"/>
              <a:gd name="T1" fmla="*/ 75 h 152"/>
              <a:gd name="T2" fmla="*/ 86 w 160"/>
              <a:gd name="T3" fmla="*/ 7 h 152"/>
              <a:gd name="T4" fmla="*/ 86 w 160"/>
              <a:gd name="T5" fmla="*/ 0 h 152"/>
              <a:gd name="T6" fmla="*/ 73 w 160"/>
              <a:gd name="T7" fmla="*/ 0 h 152"/>
              <a:gd name="T8" fmla="*/ 73 w 160"/>
              <a:gd name="T9" fmla="*/ 7 h 152"/>
              <a:gd name="T10" fmla="*/ 1 w 160"/>
              <a:gd name="T11" fmla="*/ 75 h 152"/>
              <a:gd name="T12" fmla="*/ 3 w 160"/>
              <a:gd name="T13" fmla="*/ 75 h 152"/>
              <a:gd name="T14" fmla="*/ 27 w 160"/>
              <a:gd name="T15" fmla="*/ 60 h 152"/>
              <a:gd name="T16" fmla="*/ 51 w 160"/>
              <a:gd name="T17" fmla="*/ 76 h 152"/>
              <a:gd name="T18" fmla="*/ 55 w 160"/>
              <a:gd name="T19" fmla="*/ 76 h 152"/>
              <a:gd name="T20" fmla="*/ 73 w 160"/>
              <a:gd name="T21" fmla="*/ 61 h 152"/>
              <a:gd name="T22" fmla="*/ 73 w 160"/>
              <a:gd name="T23" fmla="*/ 125 h 152"/>
              <a:gd name="T24" fmla="*/ 59 w 160"/>
              <a:gd name="T25" fmla="*/ 139 h 152"/>
              <a:gd name="T26" fmla="*/ 55 w 160"/>
              <a:gd name="T27" fmla="*/ 139 h 152"/>
              <a:gd name="T28" fmla="*/ 41 w 160"/>
              <a:gd name="T29" fmla="*/ 125 h 152"/>
              <a:gd name="T30" fmla="*/ 28 w 160"/>
              <a:gd name="T31" fmla="*/ 125 h 152"/>
              <a:gd name="T32" fmla="*/ 55 w 160"/>
              <a:gd name="T33" fmla="*/ 152 h 152"/>
              <a:gd name="T34" fmla="*/ 59 w 160"/>
              <a:gd name="T35" fmla="*/ 152 h 152"/>
              <a:gd name="T36" fmla="*/ 86 w 160"/>
              <a:gd name="T37" fmla="*/ 125 h 152"/>
              <a:gd name="T38" fmla="*/ 86 w 160"/>
              <a:gd name="T39" fmla="*/ 61 h 152"/>
              <a:gd name="T40" fmla="*/ 104 w 160"/>
              <a:gd name="T41" fmla="*/ 76 h 152"/>
              <a:gd name="T42" fmla="*/ 108 w 160"/>
              <a:gd name="T43" fmla="*/ 76 h 152"/>
              <a:gd name="T44" fmla="*/ 133 w 160"/>
              <a:gd name="T45" fmla="*/ 60 h 152"/>
              <a:gd name="T46" fmla="*/ 157 w 160"/>
              <a:gd name="T47" fmla="*/ 75 h 152"/>
              <a:gd name="T48" fmla="*/ 159 w 160"/>
              <a:gd name="T49"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2">
                <a:moveTo>
                  <a:pt x="159" y="75"/>
                </a:moveTo>
                <a:cubicBezTo>
                  <a:pt x="153" y="38"/>
                  <a:pt x="124" y="10"/>
                  <a:pt x="86" y="7"/>
                </a:cubicBezTo>
                <a:cubicBezTo>
                  <a:pt x="86" y="0"/>
                  <a:pt x="86" y="0"/>
                  <a:pt x="86" y="0"/>
                </a:cubicBezTo>
                <a:cubicBezTo>
                  <a:pt x="73" y="0"/>
                  <a:pt x="73" y="0"/>
                  <a:pt x="73" y="0"/>
                </a:cubicBezTo>
                <a:cubicBezTo>
                  <a:pt x="73" y="7"/>
                  <a:pt x="73" y="7"/>
                  <a:pt x="73" y="7"/>
                </a:cubicBezTo>
                <a:cubicBezTo>
                  <a:pt x="36" y="10"/>
                  <a:pt x="6" y="38"/>
                  <a:pt x="1" y="75"/>
                </a:cubicBezTo>
                <a:cubicBezTo>
                  <a:pt x="0" y="80"/>
                  <a:pt x="0" y="80"/>
                  <a:pt x="3" y="75"/>
                </a:cubicBezTo>
                <a:cubicBezTo>
                  <a:pt x="7" y="66"/>
                  <a:pt x="16" y="60"/>
                  <a:pt x="27" y="60"/>
                </a:cubicBezTo>
                <a:cubicBezTo>
                  <a:pt x="38" y="60"/>
                  <a:pt x="47" y="67"/>
                  <a:pt x="51" y="76"/>
                </a:cubicBezTo>
                <a:cubicBezTo>
                  <a:pt x="53" y="82"/>
                  <a:pt x="53" y="82"/>
                  <a:pt x="55" y="76"/>
                </a:cubicBezTo>
                <a:cubicBezTo>
                  <a:pt x="58" y="69"/>
                  <a:pt x="65" y="63"/>
                  <a:pt x="73" y="61"/>
                </a:cubicBezTo>
                <a:cubicBezTo>
                  <a:pt x="73" y="125"/>
                  <a:pt x="73" y="125"/>
                  <a:pt x="73" y="125"/>
                </a:cubicBezTo>
                <a:cubicBezTo>
                  <a:pt x="73" y="133"/>
                  <a:pt x="67" y="139"/>
                  <a:pt x="59" y="139"/>
                </a:cubicBezTo>
                <a:cubicBezTo>
                  <a:pt x="55" y="139"/>
                  <a:pt x="55" y="139"/>
                  <a:pt x="55" y="139"/>
                </a:cubicBezTo>
                <a:cubicBezTo>
                  <a:pt x="47" y="139"/>
                  <a:pt x="41" y="133"/>
                  <a:pt x="41" y="125"/>
                </a:cubicBezTo>
                <a:cubicBezTo>
                  <a:pt x="28" y="125"/>
                  <a:pt x="28" y="125"/>
                  <a:pt x="28" y="125"/>
                </a:cubicBezTo>
                <a:cubicBezTo>
                  <a:pt x="28" y="140"/>
                  <a:pt x="40" y="152"/>
                  <a:pt x="55" y="152"/>
                </a:cubicBezTo>
                <a:cubicBezTo>
                  <a:pt x="59" y="152"/>
                  <a:pt x="59" y="152"/>
                  <a:pt x="59" y="152"/>
                </a:cubicBezTo>
                <a:cubicBezTo>
                  <a:pt x="74" y="152"/>
                  <a:pt x="86" y="140"/>
                  <a:pt x="86" y="125"/>
                </a:cubicBezTo>
                <a:cubicBezTo>
                  <a:pt x="86" y="61"/>
                  <a:pt x="86" y="61"/>
                  <a:pt x="86" y="61"/>
                </a:cubicBezTo>
                <a:cubicBezTo>
                  <a:pt x="95" y="63"/>
                  <a:pt x="101" y="69"/>
                  <a:pt x="104" y="76"/>
                </a:cubicBezTo>
                <a:cubicBezTo>
                  <a:pt x="107" y="82"/>
                  <a:pt x="106" y="82"/>
                  <a:pt x="108" y="76"/>
                </a:cubicBezTo>
                <a:cubicBezTo>
                  <a:pt x="112" y="67"/>
                  <a:pt x="122" y="60"/>
                  <a:pt x="133" y="60"/>
                </a:cubicBezTo>
                <a:cubicBezTo>
                  <a:pt x="144" y="60"/>
                  <a:pt x="153" y="66"/>
                  <a:pt x="157" y="75"/>
                </a:cubicBezTo>
                <a:cubicBezTo>
                  <a:pt x="160" y="80"/>
                  <a:pt x="160" y="80"/>
                  <a:pt x="15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0" name="Freeform 129"/>
          <p:cNvSpPr>
            <a:spLocks noEditPoints="1"/>
          </p:cNvSpPr>
          <p:nvPr/>
        </p:nvSpPr>
        <p:spPr bwMode="auto">
          <a:xfrm>
            <a:off x="2272732" y="4118130"/>
            <a:ext cx="564418" cy="564418"/>
          </a:xfrm>
          <a:custGeom>
            <a:avLst/>
            <a:gdLst>
              <a:gd name="T0" fmla="*/ 92 w 125"/>
              <a:gd name="T1" fmla="*/ 68 h 125"/>
              <a:gd name="T2" fmla="*/ 105 w 125"/>
              <a:gd name="T3" fmla="*/ 109 h 125"/>
              <a:gd name="T4" fmla="*/ 125 w 125"/>
              <a:gd name="T5" fmla="*/ 68 h 125"/>
              <a:gd name="T6" fmla="*/ 92 w 125"/>
              <a:gd name="T7" fmla="*/ 68 h 125"/>
              <a:gd name="T8" fmla="*/ 68 w 125"/>
              <a:gd name="T9" fmla="*/ 125 h 125"/>
              <a:gd name="T10" fmla="*/ 97 w 125"/>
              <a:gd name="T11" fmla="*/ 115 h 125"/>
              <a:gd name="T12" fmla="*/ 82 w 125"/>
              <a:gd name="T13" fmla="*/ 68 h 125"/>
              <a:gd name="T14" fmla="*/ 68 w 125"/>
              <a:gd name="T15" fmla="*/ 68 h 125"/>
              <a:gd name="T16" fmla="*/ 68 w 125"/>
              <a:gd name="T17" fmla="*/ 125 h 125"/>
              <a:gd name="T18" fmla="*/ 20 w 125"/>
              <a:gd name="T19" fmla="*/ 16 h 125"/>
              <a:gd name="T20" fmla="*/ 0 w 125"/>
              <a:gd name="T21" fmla="*/ 57 h 125"/>
              <a:gd name="T22" fmla="*/ 32 w 125"/>
              <a:gd name="T23" fmla="*/ 57 h 125"/>
              <a:gd name="T24" fmla="*/ 20 w 125"/>
              <a:gd name="T25" fmla="*/ 16 h 125"/>
              <a:gd name="T26" fmla="*/ 20 w 125"/>
              <a:gd name="T27" fmla="*/ 108 h 125"/>
              <a:gd name="T28" fmla="*/ 32 w 125"/>
              <a:gd name="T29" fmla="*/ 68 h 125"/>
              <a:gd name="T30" fmla="*/ 0 w 125"/>
              <a:gd name="T31" fmla="*/ 68 h 125"/>
              <a:gd name="T32" fmla="*/ 20 w 125"/>
              <a:gd name="T33" fmla="*/ 108 h 125"/>
              <a:gd name="T34" fmla="*/ 42 w 125"/>
              <a:gd name="T35" fmla="*/ 57 h 125"/>
              <a:gd name="T36" fmla="*/ 57 w 125"/>
              <a:gd name="T37" fmla="*/ 57 h 125"/>
              <a:gd name="T38" fmla="*/ 57 w 125"/>
              <a:gd name="T39" fmla="*/ 0 h 125"/>
              <a:gd name="T40" fmla="*/ 28 w 125"/>
              <a:gd name="T41" fmla="*/ 10 h 125"/>
              <a:gd name="T42" fmla="*/ 42 w 125"/>
              <a:gd name="T43" fmla="*/ 57 h 125"/>
              <a:gd name="T44" fmla="*/ 57 w 125"/>
              <a:gd name="T45" fmla="*/ 125 h 125"/>
              <a:gd name="T46" fmla="*/ 57 w 125"/>
              <a:gd name="T47" fmla="*/ 68 h 125"/>
              <a:gd name="T48" fmla="*/ 42 w 125"/>
              <a:gd name="T49" fmla="*/ 68 h 125"/>
              <a:gd name="T50" fmla="*/ 28 w 125"/>
              <a:gd name="T51" fmla="*/ 115 h 125"/>
              <a:gd name="T52" fmla="*/ 57 w 125"/>
              <a:gd name="T53" fmla="*/ 125 h 125"/>
              <a:gd name="T54" fmla="*/ 68 w 125"/>
              <a:gd name="T55" fmla="*/ 0 h 125"/>
              <a:gd name="T56" fmla="*/ 68 w 125"/>
              <a:gd name="T57" fmla="*/ 57 h 125"/>
              <a:gd name="T58" fmla="*/ 82 w 125"/>
              <a:gd name="T59" fmla="*/ 57 h 125"/>
              <a:gd name="T60" fmla="*/ 97 w 125"/>
              <a:gd name="T61" fmla="*/ 10 h 125"/>
              <a:gd name="T62" fmla="*/ 68 w 125"/>
              <a:gd name="T63" fmla="*/ 0 h 125"/>
              <a:gd name="T64" fmla="*/ 105 w 125"/>
              <a:gd name="T65" fmla="*/ 16 h 125"/>
              <a:gd name="T66" fmla="*/ 92 w 125"/>
              <a:gd name="T67" fmla="*/ 57 h 125"/>
              <a:gd name="T68" fmla="*/ 125 w 125"/>
              <a:gd name="T69" fmla="*/ 57 h 125"/>
              <a:gd name="T70" fmla="*/ 105 w 125"/>
              <a:gd name="T71" fmla="*/ 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125">
                <a:moveTo>
                  <a:pt x="92" y="68"/>
                </a:moveTo>
                <a:cubicBezTo>
                  <a:pt x="93" y="84"/>
                  <a:pt x="98" y="98"/>
                  <a:pt x="105" y="109"/>
                </a:cubicBezTo>
                <a:cubicBezTo>
                  <a:pt x="116" y="98"/>
                  <a:pt x="124" y="84"/>
                  <a:pt x="125" y="68"/>
                </a:cubicBezTo>
                <a:cubicBezTo>
                  <a:pt x="92" y="68"/>
                  <a:pt x="92" y="68"/>
                  <a:pt x="92" y="68"/>
                </a:cubicBezTo>
                <a:close/>
                <a:moveTo>
                  <a:pt x="68" y="125"/>
                </a:moveTo>
                <a:cubicBezTo>
                  <a:pt x="78" y="124"/>
                  <a:pt x="88" y="121"/>
                  <a:pt x="97" y="115"/>
                </a:cubicBezTo>
                <a:cubicBezTo>
                  <a:pt x="89" y="103"/>
                  <a:pt x="83" y="87"/>
                  <a:pt x="82" y="68"/>
                </a:cubicBezTo>
                <a:cubicBezTo>
                  <a:pt x="68" y="68"/>
                  <a:pt x="68" y="68"/>
                  <a:pt x="68" y="68"/>
                </a:cubicBezTo>
                <a:cubicBezTo>
                  <a:pt x="68" y="125"/>
                  <a:pt x="68" y="125"/>
                  <a:pt x="68" y="125"/>
                </a:cubicBezTo>
                <a:close/>
                <a:moveTo>
                  <a:pt x="20" y="16"/>
                </a:moveTo>
                <a:cubicBezTo>
                  <a:pt x="8" y="27"/>
                  <a:pt x="1" y="41"/>
                  <a:pt x="0" y="57"/>
                </a:cubicBezTo>
                <a:cubicBezTo>
                  <a:pt x="32" y="57"/>
                  <a:pt x="32" y="57"/>
                  <a:pt x="32" y="57"/>
                </a:cubicBezTo>
                <a:cubicBezTo>
                  <a:pt x="31" y="41"/>
                  <a:pt x="26" y="27"/>
                  <a:pt x="20" y="16"/>
                </a:cubicBezTo>
                <a:close/>
                <a:moveTo>
                  <a:pt x="20" y="108"/>
                </a:moveTo>
                <a:cubicBezTo>
                  <a:pt x="26" y="98"/>
                  <a:pt x="31" y="84"/>
                  <a:pt x="32" y="68"/>
                </a:cubicBezTo>
                <a:cubicBezTo>
                  <a:pt x="0" y="68"/>
                  <a:pt x="0" y="68"/>
                  <a:pt x="0" y="68"/>
                </a:cubicBezTo>
                <a:cubicBezTo>
                  <a:pt x="1" y="84"/>
                  <a:pt x="8" y="98"/>
                  <a:pt x="20" y="108"/>
                </a:cubicBezTo>
                <a:close/>
                <a:moveTo>
                  <a:pt x="42" y="57"/>
                </a:moveTo>
                <a:cubicBezTo>
                  <a:pt x="57" y="57"/>
                  <a:pt x="57" y="57"/>
                  <a:pt x="57" y="57"/>
                </a:cubicBezTo>
                <a:cubicBezTo>
                  <a:pt x="57" y="0"/>
                  <a:pt x="57" y="0"/>
                  <a:pt x="57" y="0"/>
                </a:cubicBezTo>
                <a:cubicBezTo>
                  <a:pt x="46" y="1"/>
                  <a:pt x="36" y="4"/>
                  <a:pt x="28" y="10"/>
                </a:cubicBezTo>
                <a:cubicBezTo>
                  <a:pt x="36" y="22"/>
                  <a:pt x="41" y="38"/>
                  <a:pt x="42" y="57"/>
                </a:cubicBezTo>
                <a:close/>
                <a:moveTo>
                  <a:pt x="57" y="125"/>
                </a:moveTo>
                <a:cubicBezTo>
                  <a:pt x="57" y="68"/>
                  <a:pt x="57" y="68"/>
                  <a:pt x="57" y="68"/>
                </a:cubicBezTo>
                <a:cubicBezTo>
                  <a:pt x="42" y="68"/>
                  <a:pt x="42" y="68"/>
                  <a:pt x="42" y="68"/>
                </a:cubicBezTo>
                <a:cubicBezTo>
                  <a:pt x="41" y="87"/>
                  <a:pt x="36" y="103"/>
                  <a:pt x="28" y="115"/>
                </a:cubicBezTo>
                <a:cubicBezTo>
                  <a:pt x="36" y="121"/>
                  <a:pt x="46" y="124"/>
                  <a:pt x="57" y="125"/>
                </a:cubicBezTo>
                <a:close/>
                <a:moveTo>
                  <a:pt x="68" y="0"/>
                </a:moveTo>
                <a:cubicBezTo>
                  <a:pt x="68" y="57"/>
                  <a:pt x="68" y="57"/>
                  <a:pt x="68" y="57"/>
                </a:cubicBezTo>
                <a:cubicBezTo>
                  <a:pt x="82" y="57"/>
                  <a:pt x="82" y="57"/>
                  <a:pt x="82" y="57"/>
                </a:cubicBezTo>
                <a:cubicBezTo>
                  <a:pt x="83" y="38"/>
                  <a:pt x="89" y="21"/>
                  <a:pt x="97" y="10"/>
                </a:cubicBezTo>
                <a:cubicBezTo>
                  <a:pt x="88" y="4"/>
                  <a:pt x="78" y="1"/>
                  <a:pt x="68" y="0"/>
                </a:cubicBezTo>
                <a:close/>
                <a:moveTo>
                  <a:pt x="105" y="16"/>
                </a:moveTo>
                <a:cubicBezTo>
                  <a:pt x="98" y="26"/>
                  <a:pt x="93" y="41"/>
                  <a:pt x="92" y="57"/>
                </a:cubicBezTo>
                <a:cubicBezTo>
                  <a:pt x="125" y="57"/>
                  <a:pt x="125" y="57"/>
                  <a:pt x="125" y="57"/>
                </a:cubicBezTo>
                <a:cubicBezTo>
                  <a:pt x="124" y="41"/>
                  <a:pt x="116" y="26"/>
                  <a:pt x="105"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1" name="Text Box 7"/>
          <p:cNvSpPr txBox="1">
            <a:spLocks noChangeArrowheads="1"/>
          </p:cNvSpPr>
          <p:nvPr/>
        </p:nvSpPr>
        <p:spPr bwMode="auto">
          <a:xfrm>
            <a:off x="733230" y="1410891"/>
            <a:ext cx="10725541" cy="302070"/>
          </a:xfrm>
          <a:prstGeom prst="rect">
            <a:avLst/>
          </a:prstGeom>
          <a:noFill/>
          <a:ln w="9525">
            <a:noFill/>
            <a:miter lim="800000"/>
            <a:headEnd/>
            <a:tailEnd/>
          </a:ln>
        </p:spPr>
        <p:txBody>
          <a:bodyPr wrap="square" lIns="60960" tIns="30480" rIns="60960" bIns="30480" anchor="ctr">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2" name="Text Box 7"/>
          <p:cNvSpPr txBox="1">
            <a:spLocks noChangeArrowheads="1"/>
          </p:cNvSpPr>
          <p:nvPr/>
        </p:nvSpPr>
        <p:spPr bwMode="auto">
          <a:xfrm>
            <a:off x="4551076" y="924809"/>
            <a:ext cx="3089884" cy="492443"/>
          </a:xfrm>
          <a:prstGeom prst="rect">
            <a:avLst/>
          </a:prstGeom>
          <a:noFill/>
          <a:ln w="9525">
            <a:noFill/>
            <a:miter lim="800000"/>
            <a:headEnd/>
            <a:tailEnd/>
          </a:ln>
        </p:spPr>
        <p:txBody>
          <a:bodyPr wrap="none" lIns="60960" tIns="30480" rIns="60960" bIns="30480">
            <a:spAutoFit/>
          </a:bodyPr>
          <a:lstStyle/>
          <a:p>
            <a:pPr algn="ctr" defTabSz="1450904"/>
            <a:r>
              <a:rPr lang="en-CA" sz="2800" b="1" spc="600" dirty="0" smtClean="0">
                <a:solidFill>
                  <a:schemeClr val="bg1"/>
                </a:solidFill>
                <a:latin typeface="Kelson Sans" panose="02000500000000000000" pitchFamily="50" charset="0"/>
                <a:ea typeface="Lato" panose="020F0502020204030203" pitchFamily="34" charset="0"/>
                <a:cs typeface="Lato" panose="020F0502020204030203" pitchFamily="34" charset="0"/>
              </a:rPr>
              <a:t>OUR </a:t>
            </a:r>
            <a:r>
              <a:rPr lang="id-ID" sz="2800" b="1" spc="600" dirty="0" smtClean="0">
                <a:solidFill>
                  <a:schemeClr val="bg1"/>
                </a:solidFill>
                <a:latin typeface="Kelson Sans" panose="02000500000000000000" pitchFamily="50" charset="0"/>
                <a:ea typeface="Lato" panose="020F0502020204030203" pitchFamily="34" charset="0"/>
                <a:cs typeface="Lato" panose="020F0502020204030203" pitchFamily="34" charset="0"/>
              </a:rPr>
              <a:t>SERVICE</a:t>
            </a:r>
            <a:endParaRPr lang="en-CA" sz="2800" b="1" spc="600" dirty="0">
              <a:solidFill>
                <a:schemeClr val="bg1"/>
              </a:solidFill>
              <a:latin typeface="Kelson Sans" panose="02000500000000000000" pitchFamily="50"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7974487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372271">
            <a:off x="859962" y="4625539"/>
            <a:ext cx="4579357" cy="162571"/>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4" name="Straight Connector 3"/>
          <p:cNvCxnSpPr>
            <a:cxnSpLocks/>
          </p:cNvCxnSpPr>
          <p:nvPr/>
        </p:nvCxnSpPr>
        <p:spPr>
          <a:xfrm>
            <a:off x="661023" y="0"/>
            <a:ext cx="6958854" cy="6786117"/>
          </a:xfrm>
          <a:prstGeom prst="line">
            <a:avLst/>
          </a:prstGeom>
          <a:ln>
            <a:solidFill>
              <a:srgbClr val="38B9FA"/>
            </a:solidFill>
          </a:ln>
        </p:spPr>
        <p:style>
          <a:lnRef idx="1">
            <a:schemeClr val="accent1"/>
          </a:lnRef>
          <a:fillRef idx="0">
            <a:schemeClr val="accent1"/>
          </a:fillRef>
          <a:effectRef idx="0">
            <a:schemeClr val="accent1"/>
          </a:effectRef>
          <a:fontRef idx="minor">
            <a:schemeClr val="tx1"/>
          </a:fontRef>
        </p:style>
      </p:cxnSp>
      <p:sp>
        <p:nvSpPr>
          <p:cNvPr id="5" name="Right Triangle 4"/>
          <p:cNvSpPr/>
          <p:nvPr/>
        </p:nvSpPr>
        <p:spPr>
          <a:xfrm>
            <a:off x="0" y="4690181"/>
            <a:ext cx="2174544" cy="2174544"/>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1761309" y="4088142"/>
            <a:ext cx="4236171"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d-ID" sz="4000" b="1" i="0" u="none" strike="noStrike" kern="1200" cap="none" spc="30" normalizeH="0" baseline="0" noProof="0" dirty="0" smtClean="0">
                <a:ln>
                  <a:noFill/>
                </a:ln>
                <a:solidFill>
                  <a:srgbClr val="38B9FA"/>
                </a:solidFill>
                <a:effectLst/>
                <a:uLnTx/>
                <a:uFillTx/>
                <a:latin typeface="Kelson Sans" panose="02000500000000000000" pitchFamily="50" charset="0"/>
                <a:ea typeface="Lato" panose="020F0502020204030203" pitchFamily="34" charset="0"/>
                <a:cs typeface="Lato" panose="020F0502020204030203" pitchFamily="34" charset="0"/>
              </a:rPr>
              <a:t>GALERY</a:t>
            </a:r>
            <a:r>
              <a:rPr kumimoji="0" lang="en-US" sz="4000" b="1" i="0" u="none" strike="noStrike" kern="1200" cap="none" spc="30" normalizeH="0" baseline="0" noProof="0" dirty="0" smtClean="0">
                <a:ln>
                  <a:noFill/>
                </a:ln>
                <a:solidFill>
                  <a:srgbClr val="38B9FA"/>
                </a:solidFill>
                <a:effectLst/>
                <a:uLnTx/>
                <a:uFillTx/>
                <a:latin typeface="Kelson Sans" panose="02000500000000000000" pitchFamily="50" charset="0"/>
                <a:ea typeface="Lato" panose="020F0502020204030203" pitchFamily="34" charset="0"/>
                <a:cs typeface="Lato" panose="020F0502020204030203" pitchFamily="34" charset="0"/>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30" normalizeH="0" baseline="0" noProof="0" dirty="0" smtClean="0">
                <a:ln>
                  <a:noFill/>
                </a:ln>
                <a:solidFill>
                  <a:srgbClr val="000000"/>
                </a:solidFill>
                <a:effectLst/>
                <a:uLnTx/>
                <a:uFillTx/>
                <a:latin typeface="Kelson Sans" panose="02000500000000000000" pitchFamily="50" charset="0"/>
                <a:ea typeface="Lato" panose="020F0502020204030203" pitchFamily="34" charset="0"/>
                <a:cs typeface="Lato" panose="020F0502020204030203" pitchFamily="34" charset="0"/>
              </a:rPr>
              <a:t>OUR COMPANY</a:t>
            </a:r>
            <a:endParaRPr kumimoji="0" lang="en-US" sz="4000" b="1" i="0" u="none" strike="noStrike" kern="1200" cap="none" spc="30" normalizeH="0" baseline="0" noProof="0" dirty="0">
              <a:ln>
                <a:noFill/>
              </a:ln>
              <a:solidFill>
                <a:srgbClr val="000000"/>
              </a:solidFill>
              <a:effectLst/>
              <a:uLnTx/>
              <a:uFillTx/>
              <a:latin typeface="Kelson Sans" panose="02000500000000000000" pitchFamily="50" charset="0"/>
              <a:ea typeface="Lato" panose="020F0502020204030203" pitchFamily="34" charset="0"/>
              <a:cs typeface="Lato" panose="020F0502020204030203" pitchFamily="34" charset="0"/>
            </a:endParaRPr>
          </a:p>
        </p:txBody>
      </p:sp>
      <p:sp>
        <p:nvSpPr>
          <p:cNvPr id="7" name="TextBox 6"/>
          <p:cNvSpPr txBox="1"/>
          <p:nvPr/>
        </p:nvSpPr>
        <p:spPr>
          <a:xfrm>
            <a:off x="7619877" y="3466851"/>
            <a:ext cx="2342949" cy="369332"/>
          </a:xfrm>
          <a:prstGeom prst="rect">
            <a:avLst/>
          </a:prstGeom>
          <a:noFill/>
        </p:spPr>
        <p:txBody>
          <a:bodyPr wrap="none" rtlCol="0">
            <a:spAutoFit/>
          </a:bodyPr>
          <a:lstStyle/>
          <a:p>
            <a:r>
              <a:rPr lang="en-US" b="1" spc="30" dirty="0" smtClean="0">
                <a:solidFill>
                  <a:srgbClr val="38B9FA"/>
                </a:solidFill>
                <a:latin typeface="Lato" panose="020F0502020204030203" pitchFamily="34" charset="0"/>
                <a:ea typeface="Lato" panose="020F0502020204030203" pitchFamily="34" charset="0"/>
                <a:cs typeface="Lato" panose="020F0502020204030203" pitchFamily="34" charset="0"/>
              </a:rPr>
              <a:t>WRITE YOUR TITLE</a:t>
            </a:r>
            <a:endParaRPr lang="en-US" b="1" spc="30" dirty="0">
              <a:solidFill>
                <a:srgbClr val="38B9FA"/>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7619877" y="3951195"/>
            <a:ext cx="3991162" cy="1126462"/>
          </a:xfrm>
          <a:prstGeom prst="rect">
            <a:avLst/>
          </a:prstGeom>
          <a:noFill/>
        </p:spPr>
        <p:txBody>
          <a:bodyPr wrap="square" rtlCol="0">
            <a:spAutoFit/>
          </a:bodyPr>
          <a:lstStyle/>
          <a:p>
            <a:pPr lvl="0">
              <a:lnSpc>
                <a:spcPct val="140000"/>
              </a:lnSpc>
              <a:defRPr/>
            </a:pP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Lorem ipsum dolor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consectetur</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p>
          <a:p>
            <a:pPr lvl="0">
              <a:lnSpc>
                <a:spcPct val="140000"/>
              </a:lnSpc>
              <a:defRPr/>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Proin</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cursus ligula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vestibulum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porta</a:t>
            </a:r>
          </a:p>
          <a:p>
            <a:pPr lvl="0">
              <a:lnSpc>
                <a:spcPct val="140000"/>
              </a:lnSpc>
              <a:defRPr/>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eget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lectus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varius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venenatis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ligula et,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suscipit</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p>
          <a:p>
            <a:pPr lvl="0">
              <a:lnSpc>
                <a:spcPct val="140000"/>
              </a:lnSpc>
              <a:defRPr/>
            </a:pP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Donec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mollis</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fermentum</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 mi </a:t>
            </a:r>
            <a:r>
              <a:rPr lang="en-US" sz="1200" dirty="0" err="1">
                <a:solidFill>
                  <a:schemeClr val="tx2"/>
                </a:solidFill>
                <a:latin typeface="Lato" panose="020F0502020204030203" pitchFamily="34" charset="0"/>
                <a:ea typeface="Lato" panose="020F0502020204030203" pitchFamily="34" charset="0"/>
                <a:cs typeface="Lato" panose="020F0502020204030203" pitchFamily="34" charset="0"/>
              </a:rPr>
              <a:t>nec</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a:t>
            </a:r>
          </a:p>
        </p:txBody>
      </p:sp>
      <p:pic>
        <p:nvPicPr>
          <p:cNvPr id="14" name="Picture Placeholder 13"/>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2319" b="12319"/>
          <a:stretch>
            <a:fillRect/>
          </a:stretch>
        </p:blipFill>
        <p:spPr/>
      </p:pic>
      <p:pic>
        <p:nvPicPr>
          <p:cNvPr id="13" name="Picture Placeholder 12"/>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25099" b="25099"/>
          <a:stretch>
            <a:fillRect/>
          </a:stretch>
        </p:blipFill>
        <p:spPr/>
      </p:pic>
      <p:pic>
        <p:nvPicPr>
          <p:cNvPr id="12" name="Picture Placeholder 11"/>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6381" b="6381"/>
          <a:stretch>
            <a:fillRect/>
          </a:stretch>
        </p:blipFill>
        <p:spPr/>
      </p:pic>
    </p:spTree>
    <p:extLst>
      <p:ext uri="{BB962C8B-B14F-4D97-AF65-F5344CB8AC3E}">
        <p14:creationId xmlns:p14="http://schemas.microsoft.com/office/powerpoint/2010/main" val="2024265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rot="10800000">
            <a:off x="1050100" y="3768487"/>
            <a:ext cx="2444496" cy="929473"/>
          </a:xfrm>
          <a:prstGeom prst="rtTriangle">
            <a:avLst/>
          </a:prstGeom>
          <a:solidFill>
            <a:srgbClr val="38B9F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4" name="Right Triangle 3"/>
          <p:cNvSpPr/>
          <p:nvPr/>
        </p:nvSpPr>
        <p:spPr>
          <a:xfrm>
            <a:off x="4061926" y="2175105"/>
            <a:ext cx="2444496" cy="929473"/>
          </a:xfrm>
          <a:prstGeom prst="rtTriangle">
            <a:avLst/>
          </a:prstGeom>
          <a:solidFill>
            <a:srgbClr val="38B9F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4619704" y="1015123"/>
            <a:ext cx="4213193" cy="1482457"/>
          </a:xfrm>
          <a:prstGeom prst="rect">
            <a:avLst/>
          </a:prstGeom>
          <a:noFill/>
          <a:ln>
            <a:noFill/>
          </a:ln>
        </p:spPr>
        <p:txBody>
          <a:bodyPr wrap="square" lIns="0" tIns="0" rIns="0" bIns="0" rtlCol="0">
            <a:spAutoFit/>
          </a:bodyPr>
          <a:lstStyle/>
          <a:p>
            <a:pPr>
              <a:lnSpc>
                <a:spcPct val="80000"/>
              </a:lnSpc>
            </a:pPr>
            <a:r>
              <a:rPr lang="id-ID" sz="4000" dirty="0" smtClean="0">
                <a:latin typeface="Kelson Sans" panose="02000500000000000000" pitchFamily="50" charset="0"/>
                <a:ea typeface="Lato" panose="020F0502020204030203" pitchFamily="34" charset="0"/>
                <a:cs typeface="Lato" panose="020F0502020204030203" pitchFamily="34" charset="0"/>
              </a:rPr>
              <a:t>AMAZING</a:t>
            </a:r>
          </a:p>
          <a:p>
            <a:pPr>
              <a:lnSpc>
                <a:spcPct val="80000"/>
              </a:lnSpc>
            </a:pPr>
            <a:r>
              <a:rPr lang="en-US" sz="4000" dirty="0" smtClean="0">
                <a:solidFill>
                  <a:srgbClr val="38B9FA"/>
                </a:solidFill>
                <a:latin typeface="Kelson Sans" panose="02000500000000000000" pitchFamily="50" charset="0"/>
                <a:ea typeface="Lato" panose="020F0502020204030203" pitchFamily="34" charset="0"/>
                <a:cs typeface="Lato" panose="020F0502020204030203" pitchFamily="34" charset="0"/>
              </a:rPr>
              <a:t>CREATIVE </a:t>
            </a:r>
            <a:r>
              <a:rPr lang="en-US" sz="4000" dirty="0">
                <a:solidFill>
                  <a:srgbClr val="38B9FA"/>
                </a:solidFill>
                <a:latin typeface="Kelson Sans" panose="02000500000000000000" pitchFamily="50" charset="0"/>
                <a:ea typeface="Lato" panose="020F0502020204030203" pitchFamily="34" charset="0"/>
                <a:cs typeface="Lato" panose="020F0502020204030203" pitchFamily="34" charset="0"/>
              </a:rPr>
              <a:t>&amp; BEAUTY </a:t>
            </a:r>
            <a:r>
              <a:rPr lang="en-US" sz="4000" dirty="0">
                <a:latin typeface="Kelson Sans" panose="02000500000000000000" pitchFamily="50" charset="0"/>
                <a:ea typeface="Lato" panose="020F0502020204030203" pitchFamily="34" charset="0"/>
                <a:cs typeface="Lato" panose="020F0502020204030203" pitchFamily="34" charset="0"/>
              </a:rPr>
              <a:t>PORTFOLIO</a:t>
            </a:r>
            <a:endParaRPr lang="id-ID" sz="4000" dirty="0">
              <a:latin typeface="Kelson Sans" panose="02000500000000000000" pitchFamily="50" charset="0"/>
              <a:ea typeface="Lato" panose="020F0502020204030203" pitchFamily="34" charset="0"/>
              <a:cs typeface="Lato" panose="020F0502020204030203" pitchFamily="34" charset="0"/>
            </a:endParaRPr>
          </a:p>
        </p:txBody>
      </p:sp>
      <p:sp>
        <p:nvSpPr>
          <p:cNvPr id="6" name="TextBox 5"/>
          <p:cNvSpPr txBox="1"/>
          <p:nvPr/>
        </p:nvSpPr>
        <p:spPr>
          <a:xfrm>
            <a:off x="4606341" y="700761"/>
            <a:ext cx="3125967" cy="261610"/>
          </a:xfrm>
          <a:prstGeom prst="rect">
            <a:avLst/>
          </a:prstGeom>
          <a:noFill/>
        </p:spPr>
        <p:txBody>
          <a:bodyPr wrap="square" rtlCol="0">
            <a:spAutoFit/>
          </a:bodyPr>
          <a:lstStyle/>
          <a:p>
            <a:r>
              <a:rPr lang="en-US" sz="1050" spc="598"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YOU CAN WRITE HERE</a:t>
            </a:r>
          </a:p>
        </p:txBody>
      </p:sp>
      <p:sp>
        <p:nvSpPr>
          <p:cNvPr id="7" name="Rectangle 6"/>
          <p:cNvSpPr/>
          <p:nvPr/>
        </p:nvSpPr>
        <p:spPr>
          <a:xfrm>
            <a:off x="7732308" y="3871029"/>
            <a:ext cx="3680108" cy="1223412"/>
          </a:xfrm>
          <a:prstGeom prst="rect">
            <a:avLst/>
          </a:prstGeom>
        </p:spPr>
        <p:txBody>
          <a:bodyPr wrap="square">
            <a:spAutoFit/>
          </a:bodyPr>
          <a:lstStyle/>
          <a:p>
            <a:pPr algn="just"/>
            <a:r>
              <a:rPr lang="id-ID" sz="105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 ligula justo</a:t>
            </a:r>
            <a:r>
              <a:rPr lang="en-US" sz="105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 </a:t>
            </a:r>
            <a:r>
              <a:rPr lang="id-ID" sz="105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libero vivamus porttitor dolor, conubia mollit</a:t>
            </a:r>
            <a:r>
              <a:rPr lang="en-US" sz="105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 </a:t>
            </a:r>
            <a:r>
              <a:rPr lang="id-ID" sz="105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 Sapien nam suspendisse, tincidunt eget ante tincidunt, eros in auctor fringilla praesent at diam. In et quam est eget mi. Pellentesque nunc orci eu enim, eget in fringilla vitae, et eros praesent dolor porttitor. Lacinia lectus nonummy, accumsan mauris in sed justotincidunt</a:t>
            </a:r>
            <a:endParaRPr lang="en-US" sz="105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Rounded Corners 16"/>
          <p:cNvSpPr/>
          <p:nvPr/>
        </p:nvSpPr>
        <p:spPr>
          <a:xfrm>
            <a:off x="7821251" y="5396630"/>
            <a:ext cx="1334037" cy="294492"/>
          </a:xfrm>
          <a:prstGeom prst="roundRect">
            <a:avLst>
              <a:gd name="adj" fmla="val 50000"/>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Learn More</a:t>
            </a:r>
          </a:p>
        </p:txBody>
      </p:sp>
      <p:pic>
        <p:nvPicPr>
          <p:cNvPr id="11" name="Picture Placeholder 10"/>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4149" r="14149"/>
          <a:stretch>
            <a:fillRect/>
          </a:stretch>
        </p:blipFill>
        <p:spPr/>
      </p:pic>
      <p:pic>
        <p:nvPicPr>
          <p:cNvPr id="12" name="Picture Placeholder 1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592" r="13592"/>
          <a:stretch>
            <a:fillRect/>
          </a:stretch>
        </p:blipFill>
        <p:spPr/>
      </p:pic>
    </p:spTree>
    <p:extLst>
      <p:ext uri="{BB962C8B-B14F-4D97-AF65-F5344CB8AC3E}">
        <p14:creationId xmlns:p14="http://schemas.microsoft.com/office/powerpoint/2010/main" val="406524908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648994" y="0"/>
            <a:ext cx="5543006" cy="163830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806360" y="1232325"/>
            <a:ext cx="4523286" cy="1446550"/>
          </a:xfrm>
          <a:prstGeom prst="rect">
            <a:avLst/>
          </a:prstGeom>
        </p:spPr>
        <p:txBody>
          <a:bodyPr wrap="square">
            <a:spAutoFit/>
          </a:bodyPr>
          <a:lstStyle/>
          <a:p>
            <a:pPr lvl="0">
              <a:defRPr sz="1800" b="0" spc="0">
                <a:solidFill>
                  <a:srgbClr val="000000"/>
                </a:solidFill>
              </a:defRPr>
            </a:pPr>
            <a:r>
              <a:rPr lang="id-ID" sz="4400" b="1" dirty="0" smtClean="0">
                <a:solidFill>
                  <a:srgbClr val="38B9FA"/>
                </a:solidFill>
                <a:latin typeface="Kelson Sans" panose="02000500000000000000" pitchFamily="50" charset="0"/>
                <a:ea typeface="Lato Black" panose="020F0502020204030203" pitchFamily="34" charset="0"/>
                <a:cs typeface="Lato Black" panose="020F0502020204030203" pitchFamily="34" charset="0"/>
              </a:rPr>
              <a:t>TWO IMAGE</a:t>
            </a:r>
          </a:p>
          <a:p>
            <a:pPr lvl="0">
              <a:defRPr sz="1800" b="0" spc="0">
                <a:solidFill>
                  <a:srgbClr val="000000"/>
                </a:solidFill>
              </a:defRPr>
            </a:pPr>
            <a:r>
              <a:rPr lang="id-ID" sz="4400" b="1" dirty="0" smtClean="0">
                <a:latin typeface="Kelson Sans" panose="02000500000000000000" pitchFamily="50" charset="0"/>
                <a:ea typeface="Lato Black" panose="020F0502020204030203" pitchFamily="34" charset="0"/>
                <a:cs typeface="Lato Black" panose="020F0502020204030203" pitchFamily="34" charset="0"/>
              </a:rPr>
              <a:t>PICTURE GALERY</a:t>
            </a:r>
          </a:p>
        </p:txBody>
      </p:sp>
      <p:sp>
        <p:nvSpPr>
          <p:cNvPr id="5" name="Rectangle 4"/>
          <p:cNvSpPr/>
          <p:nvPr/>
        </p:nvSpPr>
        <p:spPr>
          <a:xfrm>
            <a:off x="5937230" y="3387344"/>
            <a:ext cx="2424175" cy="1338828"/>
          </a:xfrm>
          <a:prstGeom prst="rect">
            <a:avLst/>
          </a:prstGeom>
        </p:spPr>
        <p:txBody>
          <a:bodyPr wrap="square">
            <a:spAutoFit/>
          </a:bodyPr>
          <a:lstStyle/>
          <a:p>
            <a:pPr algn="just">
              <a:lnSpc>
                <a:spcPct val="150000"/>
              </a:lnSpc>
            </a:pPr>
            <a:r>
              <a:rPr lang="id-ID" sz="900" i="0" dirty="0" smtClean="0">
                <a:effectLst/>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a:t>
            </a:r>
            <a:endParaRPr lang="id-ID" sz="900" dirty="0">
              <a:latin typeface="Lato" panose="020F0502020204030203" pitchFamily="34" charset="0"/>
              <a:ea typeface="Lato" panose="020F0502020204030203" pitchFamily="34" charset="0"/>
              <a:cs typeface="Lato" panose="020F0502020204030203" pitchFamily="34" charset="0"/>
            </a:endParaRPr>
          </a:p>
        </p:txBody>
      </p:sp>
      <p:sp>
        <p:nvSpPr>
          <p:cNvPr id="6" name="Subtitle 2"/>
          <p:cNvSpPr txBox="1">
            <a:spLocks/>
          </p:cNvSpPr>
          <p:nvPr/>
        </p:nvSpPr>
        <p:spPr>
          <a:xfrm>
            <a:off x="4854607" y="5264648"/>
            <a:ext cx="4589419" cy="730613"/>
          </a:xfrm>
          <a:prstGeom prst="rect">
            <a:avLst/>
          </a:prstGeom>
          <a:solidFill>
            <a:srgbClr val="38B9FA"/>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d-ID" sz="4800" b="1" dirty="0" smtClean="0">
                <a:solidFill>
                  <a:schemeClr val="bg1"/>
                </a:solidFill>
                <a:latin typeface="Kelson Sans" panose="02000500000000000000" pitchFamily="50" charset="0"/>
                <a:ea typeface="Source Sans Pro" panose="020B0503030403020204" pitchFamily="34" charset="0"/>
                <a:cs typeface="Lato" panose="020F0502020204030203" pitchFamily="34" charset="0"/>
              </a:rPr>
              <a:t>Picture Gallery</a:t>
            </a:r>
          </a:p>
        </p:txBody>
      </p:sp>
      <p:pic>
        <p:nvPicPr>
          <p:cNvPr id="9" name="Picture Placeholder 8"/>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4484" t="-254" r="1822" b="254"/>
          <a:stretch/>
        </p:blipFill>
        <p:spPr/>
      </p:pic>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868" b="6868"/>
          <a:stretch>
            <a:fillRect/>
          </a:stretch>
        </p:blipFill>
        <p:spPr/>
      </p:pic>
    </p:spTree>
    <p:extLst>
      <p:ext uri="{BB962C8B-B14F-4D97-AF65-F5344CB8AC3E}">
        <p14:creationId xmlns:p14="http://schemas.microsoft.com/office/powerpoint/2010/main" val="99265012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323755" y="2090062"/>
            <a:ext cx="3555878" cy="3358994"/>
            <a:chOff x="4631270" y="2653101"/>
            <a:chExt cx="2824736" cy="2668335"/>
          </a:xfrm>
          <a:solidFill>
            <a:srgbClr val="38B9FA"/>
          </a:solidFill>
        </p:grpSpPr>
        <p:sp>
          <p:nvSpPr>
            <p:cNvPr id="4" name="Freeform 5"/>
            <p:cNvSpPr>
              <a:spLocks/>
            </p:cNvSpPr>
            <p:nvPr/>
          </p:nvSpPr>
          <p:spPr bwMode="auto">
            <a:xfrm>
              <a:off x="6992628" y="3559167"/>
              <a:ext cx="463378" cy="1762269"/>
            </a:xfrm>
            <a:custGeom>
              <a:avLst/>
              <a:gdLst/>
              <a:ahLst/>
              <a:cxnLst>
                <a:cxn ang="0">
                  <a:pos x="276" y="977"/>
                </a:cxn>
                <a:cxn ang="0">
                  <a:pos x="183" y="802"/>
                </a:cxn>
                <a:cxn ang="0">
                  <a:pos x="208" y="613"/>
                </a:cxn>
                <a:cxn ang="0">
                  <a:pos x="267" y="518"/>
                </a:cxn>
                <a:cxn ang="0">
                  <a:pos x="267" y="109"/>
                </a:cxn>
                <a:cxn ang="0">
                  <a:pos x="160" y="0"/>
                </a:cxn>
                <a:cxn ang="0">
                  <a:pos x="105" y="0"/>
                </a:cxn>
                <a:cxn ang="0">
                  <a:pos x="0" y="86"/>
                </a:cxn>
                <a:cxn ang="0">
                  <a:pos x="112" y="66"/>
                </a:cxn>
                <a:cxn ang="0">
                  <a:pos x="125" y="63"/>
                </a:cxn>
                <a:cxn ang="0">
                  <a:pos x="192" y="125"/>
                </a:cxn>
                <a:cxn ang="0">
                  <a:pos x="180" y="176"/>
                </a:cxn>
                <a:cxn ang="0">
                  <a:pos x="135" y="207"/>
                </a:cxn>
                <a:cxn ang="0">
                  <a:pos x="0" y="228"/>
                </a:cxn>
                <a:cxn ang="0">
                  <a:pos x="0" y="518"/>
                </a:cxn>
                <a:cxn ang="0">
                  <a:pos x="74" y="622"/>
                </a:cxn>
                <a:cxn ang="0">
                  <a:pos x="50" y="806"/>
                </a:cxn>
                <a:cxn ang="0">
                  <a:pos x="50" y="813"/>
                </a:cxn>
                <a:cxn ang="0">
                  <a:pos x="57" y="840"/>
                </a:cxn>
                <a:cxn ang="0">
                  <a:pos x="162" y="1041"/>
                </a:cxn>
                <a:cxn ang="0">
                  <a:pos x="241" y="1065"/>
                </a:cxn>
                <a:cxn ang="0">
                  <a:pos x="253" y="1056"/>
                </a:cxn>
                <a:cxn ang="0">
                  <a:pos x="276" y="977"/>
                </a:cxn>
              </a:cxnLst>
              <a:rect l="0" t="0" r="r" b="b"/>
              <a:pathLst>
                <a:path w="294" h="1076">
                  <a:moveTo>
                    <a:pt x="276" y="977"/>
                  </a:moveTo>
                  <a:cubicBezTo>
                    <a:pt x="183" y="802"/>
                    <a:pt x="183" y="802"/>
                    <a:pt x="183" y="802"/>
                  </a:cubicBezTo>
                  <a:cubicBezTo>
                    <a:pt x="208" y="613"/>
                    <a:pt x="208" y="613"/>
                    <a:pt x="208" y="613"/>
                  </a:cubicBezTo>
                  <a:cubicBezTo>
                    <a:pt x="245" y="595"/>
                    <a:pt x="267" y="558"/>
                    <a:pt x="267" y="518"/>
                  </a:cubicBezTo>
                  <a:cubicBezTo>
                    <a:pt x="267" y="109"/>
                    <a:pt x="267" y="109"/>
                    <a:pt x="267" y="109"/>
                  </a:cubicBezTo>
                  <a:cubicBezTo>
                    <a:pt x="267" y="48"/>
                    <a:pt x="220" y="0"/>
                    <a:pt x="160" y="0"/>
                  </a:cubicBezTo>
                  <a:cubicBezTo>
                    <a:pt x="105" y="0"/>
                    <a:pt x="105" y="0"/>
                    <a:pt x="105" y="0"/>
                  </a:cubicBezTo>
                  <a:cubicBezTo>
                    <a:pt x="55" y="0"/>
                    <a:pt x="12" y="36"/>
                    <a:pt x="0" y="86"/>
                  </a:cubicBezTo>
                  <a:cubicBezTo>
                    <a:pt x="112" y="66"/>
                    <a:pt x="112" y="66"/>
                    <a:pt x="112" y="66"/>
                  </a:cubicBezTo>
                  <a:cubicBezTo>
                    <a:pt x="114" y="63"/>
                    <a:pt x="121" y="63"/>
                    <a:pt x="125" y="63"/>
                  </a:cubicBezTo>
                  <a:cubicBezTo>
                    <a:pt x="156" y="63"/>
                    <a:pt x="186" y="90"/>
                    <a:pt x="192" y="125"/>
                  </a:cubicBezTo>
                  <a:cubicBezTo>
                    <a:pt x="196" y="143"/>
                    <a:pt x="188" y="162"/>
                    <a:pt x="180" y="176"/>
                  </a:cubicBezTo>
                  <a:cubicBezTo>
                    <a:pt x="168" y="195"/>
                    <a:pt x="154" y="203"/>
                    <a:pt x="135" y="207"/>
                  </a:cubicBezTo>
                  <a:cubicBezTo>
                    <a:pt x="0" y="228"/>
                    <a:pt x="0" y="228"/>
                    <a:pt x="0" y="228"/>
                  </a:cubicBezTo>
                  <a:cubicBezTo>
                    <a:pt x="0" y="518"/>
                    <a:pt x="0" y="518"/>
                    <a:pt x="0" y="518"/>
                  </a:cubicBezTo>
                  <a:cubicBezTo>
                    <a:pt x="0" y="567"/>
                    <a:pt x="28" y="607"/>
                    <a:pt x="74" y="622"/>
                  </a:cubicBezTo>
                  <a:cubicBezTo>
                    <a:pt x="50" y="806"/>
                    <a:pt x="50" y="806"/>
                    <a:pt x="50" y="806"/>
                  </a:cubicBezTo>
                  <a:cubicBezTo>
                    <a:pt x="50" y="806"/>
                    <a:pt x="50" y="810"/>
                    <a:pt x="50" y="813"/>
                  </a:cubicBezTo>
                  <a:cubicBezTo>
                    <a:pt x="50" y="821"/>
                    <a:pt x="55" y="831"/>
                    <a:pt x="57" y="840"/>
                  </a:cubicBezTo>
                  <a:cubicBezTo>
                    <a:pt x="162" y="1041"/>
                    <a:pt x="162" y="1041"/>
                    <a:pt x="162" y="1041"/>
                  </a:cubicBezTo>
                  <a:cubicBezTo>
                    <a:pt x="176" y="1068"/>
                    <a:pt x="212" y="1076"/>
                    <a:pt x="241" y="1065"/>
                  </a:cubicBezTo>
                  <a:cubicBezTo>
                    <a:pt x="253" y="1056"/>
                    <a:pt x="253" y="1056"/>
                    <a:pt x="253" y="1056"/>
                  </a:cubicBezTo>
                  <a:cubicBezTo>
                    <a:pt x="284" y="1041"/>
                    <a:pt x="294" y="1008"/>
                    <a:pt x="276" y="9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 name="Freeform 6"/>
            <p:cNvSpPr>
              <a:spLocks/>
            </p:cNvSpPr>
            <p:nvPr/>
          </p:nvSpPr>
          <p:spPr bwMode="auto">
            <a:xfrm>
              <a:off x="6693070" y="3436332"/>
              <a:ext cx="576883" cy="501073"/>
            </a:xfrm>
            <a:custGeom>
              <a:avLst/>
              <a:gdLst/>
              <a:ahLst/>
              <a:cxnLst>
                <a:cxn ang="0">
                  <a:pos x="104" y="53"/>
                </a:cxn>
                <a:cxn ang="0">
                  <a:pos x="55" y="2"/>
                </a:cxn>
                <a:cxn ang="0">
                  <a:pos x="2" y="53"/>
                </a:cxn>
                <a:cxn ang="0">
                  <a:pos x="4" y="253"/>
                </a:cxn>
                <a:cxn ang="0">
                  <a:pos x="57" y="306"/>
                </a:cxn>
                <a:cxn ang="0">
                  <a:pos x="57" y="306"/>
                </a:cxn>
                <a:cxn ang="0">
                  <a:pos x="68" y="303"/>
                </a:cxn>
                <a:cxn ang="0">
                  <a:pos x="323" y="263"/>
                </a:cxn>
                <a:cxn ang="0">
                  <a:pos x="364" y="202"/>
                </a:cxn>
                <a:cxn ang="0">
                  <a:pos x="304" y="161"/>
                </a:cxn>
                <a:cxn ang="0">
                  <a:pos x="109" y="191"/>
                </a:cxn>
                <a:cxn ang="0">
                  <a:pos x="104" y="53"/>
                </a:cxn>
              </a:cxnLst>
              <a:rect l="0" t="0" r="r" b="b"/>
              <a:pathLst>
                <a:path w="366" h="306">
                  <a:moveTo>
                    <a:pt x="104" y="53"/>
                  </a:moveTo>
                  <a:cubicBezTo>
                    <a:pt x="104" y="23"/>
                    <a:pt x="80" y="0"/>
                    <a:pt x="55" y="2"/>
                  </a:cubicBezTo>
                  <a:cubicBezTo>
                    <a:pt x="24" y="2"/>
                    <a:pt x="0" y="27"/>
                    <a:pt x="2" y="53"/>
                  </a:cubicBezTo>
                  <a:cubicBezTo>
                    <a:pt x="4" y="253"/>
                    <a:pt x="4" y="253"/>
                    <a:pt x="4" y="253"/>
                  </a:cubicBezTo>
                  <a:cubicBezTo>
                    <a:pt x="4" y="282"/>
                    <a:pt x="27" y="306"/>
                    <a:pt x="57" y="306"/>
                  </a:cubicBezTo>
                  <a:cubicBezTo>
                    <a:pt x="57" y="306"/>
                    <a:pt x="57" y="306"/>
                    <a:pt x="57" y="306"/>
                  </a:cubicBezTo>
                  <a:cubicBezTo>
                    <a:pt x="61" y="306"/>
                    <a:pt x="67" y="306"/>
                    <a:pt x="68" y="303"/>
                  </a:cubicBezTo>
                  <a:cubicBezTo>
                    <a:pt x="323" y="263"/>
                    <a:pt x="323" y="263"/>
                    <a:pt x="323" y="263"/>
                  </a:cubicBezTo>
                  <a:cubicBezTo>
                    <a:pt x="350" y="257"/>
                    <a:pt x="366" y="230"/>
                    <a:pt x="364" y="202"/>
                  </a:cubicBezTo>
                  <a:cubicBezTo>
                    <a:pt x="358" y="175"/>
                    <a:pt x="330" y="154"/>
                    <a:pt x="304" y="161"/>
                  </a:cubicBezTo>
                  <a:cubicBezTo>
                    <a:pt x="109" y="191"/>
                    <a:pt x="109" y="191"/>
                    <a:pt x="109" y="191"/>
                  </a:cubicBezTo>
                  <a:lnTo>
                    <a:pt x="104"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6" name="Freeform 7"/>
            <p:cNvSpPr>
              <a:spLocks/>
            </p:cNvSpPr>
            <p:nvPr/>
          </p:nvSpPr>
          <p:spPr bwMode="auto">
            <a:xfrm>
              <a:off x="6632222" y="3534843"/>
              <a:ext cx="325301" cy="480398"/>
            </a:xfrm>
            <a:custGeom>
              <a:avLst/>
              <a:gdLst/>
              <a:ahLst/>
              <a:cxnLst>
                <a:cxn ang="0">
                  <a:pos x="207" y="246"/>
                </a:cxn>
                <a:cxn ang="0">
                  <a:pos x="109" y="264"/>
                </a:cxn>
                <a:cxn ang="0">
                  <a:pos x="100" y="264"/>
                </a:cxn>
                <a:cxn ang="0">
                  <a:pos x="100" y="264"/>
                </a:cxn>
                <a:cxn ang="0">
                  <a:pos x="96" y="264"/>
                </a:cxn>
                <a:cxn ang="0">
                  <a:pos x="96" y="264"/>
                </a:cxn>
                <a:cxn ang="0">
                  <a:pos x="25" y="193"/>
                </a:cxn>
                <a:cxn ang="0">
                  <a:pos x="20" y="0"/>
                </a:cxn>
                <a:cxn ang="0">
                  <a:pos x="0" y="43"/>
                </a:cxn>
                <a:cxn ang="0">
                  <a:pos x="1" y="243"/>
                </a:cxn>
                <a:cxn ang="0">
                  <a:pos x="56" y="293"/>
                </a:cxn>
                <a:cxn ang="0">
                  <a:pos x="56" y="293"/>
                </a:cxn>
                <a:cxn ang="0">
                  <a:pos x="66" y="291"/>
                </a:cxn>
                <a:cxn ang="0">
                  <a:pos x="207" y="269"/>
                </a:cxn>
                <a:cxn ang="0">
                  <a:pos x="207" y="246"/>
                </a:cxn>
              </a:cxnLst>
              <a:rect l="0" t="0" r="r" b="b"/>
              <a:pathLst>
                <a:path w="207" h="293">
                  <a:moveTo>
                    <a:pt x="207" y="246"/>
                  </a:moveTo>
                  <a:cubicBezTo>
                    <a:pt x="109" y="264"/>
                    <a:pt x="109" y="264"/>
                    <a:pt x="109" y="264"/>
                  </a:cubicBezTo>
                  <a:cubicBezTo>
                    <a:pt x="107" y="264"/>
                    <a:pt x="106" y="264"/>
                    <a:pt x="100" y="264"/>
                  </a:cubicBezTo>
                  <a:cubicBezTo>
                    <a:pt x="100" y="264"/>
                    <a:pt x="100" y="264"/>
                    <a:pt x="100" y="264"/>
                  </a:cubicBezTo>
                  <a:cubicBezTo>
                    <a:pt x="96" y="264"/>
                    <a:pt x="96" y="264"/>
                    <a:pt x="96" y="264"/>
                  </a:cubicBezTo>
                  <a:cubicBezTo>
                    <a:pt x="96" y="264"/>
                    <a:pt x="96" y="264"/>
                    <a:pt x="96" y="264"/>
                  </a:cubicBezTo>
                  <a:cubicBezTo>
                    <a:pt x="56" y="264"/>
                    <a:pt x="25" y="232"/>
                    <a:pt x="25" y="193"/>
                  </a:cubicBezTo>
                  <a:cubicBezTo>
                    <a:pt x="20" y="0"/>
                    <a:pt x="20" y="0"/>
                    <a:pt x="20" y="0"/>
                  </a:cubicBezTo>
                  <a:cubicBezTo>
                    <a:pt x="8" y="8"/>
                    <a:pt x="0" y="24"/>
                    <a:pt x="0" y="43"/>
                  </a:cubicBezTo>
                  <a:cubicBezTo>
                    <a:pt x="1" y="243"/>
                    <a:pt x="1" y="243"/>
                    <a:pt x="1" y="243"/>
                  </a:cubicBezTo>
                  <a:cubicBezTo>
                    <a:pt x="5" y="269"/>
                    <a:pt x="25" y="293"/>
                    <a:pt x="56" y="293"/>
                  </a:cubicBezTo>
                  <a:cubicBezTo>
                    <a:pt x="56" y="293"/>
                    <a:pt x="56" y="293"/>
                    <a:pt x="56" y="293"/>
                  </a:cubicBezTo>
                  <a:cubicBezTo>
                    <a:pt x="61" y="293"/>
                    <a:pt x="66" y="293"/>
                    <a:pt x="66" y="291"/>
                  </a:cubicBezTo>
                  <a:cubicBezTo>
                    <a:pt x="207" y="269"/>
                    <a:pt x="207" y="269"/>
                    <a:pt x="207" y="269"/>
                  </a:cubicBezTo>
                  <a:lnTo>
                    <a:pt x="207" y="2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7" name="Freeform 8"/>
            <p:cNvSpPr>
              <a:spLocks/>
            </p:cNvSpPr>
            <p:nvPr/>
          </p:nvSpPr>
          <p:spPr bwMode="auto">
            <a:xfrm>
              <a:off x="6887314" y="4578340"/>
              <a:ext cx="202436" cy="737015"/>
            </a:xfrm>
            <a:custGeom>
              <a:avLst/>
              <a:gdLst/>
              <a:ahLst/>
              <a:cxnLst>
                <a:cxn ang="0">
                  <a:pos x="99" y="198"/>
                </a:cxn>
                <a:cxn ang="0">
                  <a:pos x="99" y="195"/>
                </a:cxn>
                <a:cxn ang="0">
                  <a:pos x="99" y="191"/>
                </a:cxn>
                <a:cxn ang="0">
                  <a:pos x="99" y="182"/>
                </a:cxn>
                <a:cxn ang="0">
                  <a:pos x="122" y="13"/>
                </a:cxn>
                <a:cxn ang="0">
                  <a:pos x="102" y="0"/>
                </a:cxn>
                <a:cxn ang="0">
                  <a:pos x="8" y="130"/>
                </a:cxn>
                <a:cxn ang="0">
                  <a:pos x="0" y="163"/>
                </a:cxn>
                <a:cxn ang="0">
                  <a:pos x="0" y="167"/>
                </a:cxn>
                <a:cxn ang="0">
                  <a:pos x="0" y="390"/>
                </a:cxn>
                <a:cxn ang="0">
                  <a:pos x="58" y="450"/>
                </a:cxn>
                <a:cxn ang="0">
                  <a:pos x="73" y="450"/>
                </a:cxn>
                <a:cxn ang="0">
                  <a:pos x="129" y="390"/>
                </a:cxn>
                <a:cxn ang="0">
                  <a:pos x="129" y="270"/>
                </a:cxn>
                <a:cxn ang="0">
                  <a:pos x="107" y="228"/>
                </a:cxn>
                <a:cxn ang="0">
                  <a:pos x="99" y="198"/>
                </a:cxn>
              </a:cxnLst>
              <a:rect l="0" t="0" r="r" b="b"/>
              <a:pathLst>
                <a:path w="129" h="450">
                  <a:moveTo>
                    <a:pt x="99" y="198"/>
                  </a:moveTo>
                  <a:cubicBezTo>
                    <a:pt x="99" y="195"/>
                    <a:pt x="99" y="195"/>
                    <a:pt x="99" y="195"/>
                  </a:cubicBezTo>
                  <a:cubicBezTo>
                    <a:pt x="99" y="191"/>
                    <a:pt x="99" y="191"/>
                    <a:pt x="99" y="191"/>
                  </a:cubicBezTo>
                  <a:cubicBezTo>
                    <a:pt x="99" y="188"/>
                    <a:pt x="99" y="184"/>
                    <a:pt x="99" y="182"/>
                  </a:cubicBezTo>
                  <a:cubicBezTo>
                    <a:pt x="122" y="13"/>
                    <a:pt x="122" y="13"/>
                    <a:pt x="122" y="13"/>
                  </a:cubicBezTo>
                  <a:cubicBezTo>
                    <a:pt x="114" y="9"/>
                    <a:pt x="107" y="6"/>
                    <a:pt x="102" y="0"/>
                  </a:cubicBezTo>
                  <a:cubicBezTo>
                    <a:pt x="8" y="130"/>
                    <a:pt x="8" y="130"/>
                    <a:pt x="8" y="130"/>
                  </a:cubicBezTo>
                  <a:cubicBezTo>
                    <a:pt x="2" y="143"/>
                    <a:pt x="0" y="152"/>
                    <a:pt x="0" y="163"/>
                  </a:cubicBezTo>
                  <a:cubicBezTo>
                    <a:pt x="0" y="167"/>
                    <a:pt x="0" y="167"/>
                    <a:pt x="0" y="167"/>
                  </a:cubicBezTo>
                  <a:cubicBezTo>
                    <a:pt x="0" y="390"/>
                    <a:pt x="0" y="390"/>
                    <a:pt x="0" y="390"/>
                  </a:cubicBezTo>
                  <a:cubicBezTo>
                    <a:pt x="0" y="421"/>
                    <a:pt x="24" y="450"/>
                    <a:pt x="58" y="450"/>
                  </a:cubicBezTo>
                  <a:cubicBezTo>
                    <a:pt x="73" y="450"/>
                    <a:pt x="73" y="450"/>
                    <a:pt x="73" y="450"/>
                  </a:cubicBezTo>
                  <a:cubicBezTo>
                    <a:pt x="106" y="450"/>
                    <a:pt x="129" y="421"/>
                    <a:pt x="129" y="390"/>
                  </a:cubicBezTo>
                  <a:cubicBezTo>
                    <a:pt x="129" y="270"/>
                    <a:pt x="129" y="270"/>
                    <a:pt x="129" y="270"/>
                  </a:cubicBezTo>
                  <a:cubicBezTo>
                    <a:pt x="107" y="228"/>
                    <a:pt x="107" y="228"/>
                    <a:pt x="107" y="228"/>
                  </a:cubicBezTo>
                  <a:cubicBezTo>
                    <a:pt x="102" y="218"/>
                    <a:pt x="99" y="206"/>
                    <a:pt x="99" y="1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8" name="Freeform 9"/>
            <p:cNvSpPr>
              <a:spLocks/>
            </p:cNvSpPr>
            <p:nvPr/>
          </p:nvSpPr>
          <p:spPr bwMode="auto">
            <a:xfrm>
              <a:off x="6664987" y="3277010"/>
              <a:ext cx="390830" cy="404994"/>
            </a:xfrm>
            <a:custGeom>
              <a:avLst/>
              <a:gdLst/>
              <a:ahLst/>
              <a:cxnLst>
                <a:cxn ang="0">
                  <a:pos x="69" y="78"/>
                </a:cxn>
                <a:cxn ang="0">
                  <a:pos x="73" y="78"/>
                </a:cxn>
                <a:cxn ang="0">
                  <a:pos x="141" y="148"/>
                </a:cxn>
                <a:cxn ang="0">
                  <a:pos x="143" y="248"/>
                </a:cxn>
                <a:cxn ang="0">
                  <a:pos x="248" y="125"/>
                </a:cxn>
                <a:cxn ang="0">
                  <a:pos x="127" y="0"/>
                </a:cxn>
                <a:cxn ang="0">
                  <a:pos x="0" y="125"/>
                </a:cxn>
                <a:cxn ang="0">
                  <a:pos x="0" y="131"/>
                </a:cxn>
                <a:cxn ang="0">
                  <a:pos x="69" y="78"/>
                </a:cxn>
              </a:cxnLst>
              <a:rect l="0" t="0" r="r" b="b"/>
              <a:pathLst>
                <a:path w="248" h="248">
                  <a:moveTo>
                    <a:pt x="69" y="78"/>
                  </a:moveTo>
                  <a:cubicBezTo>
                    <a:pt x="73" y="78"/>
                    <a:pt x="73" y="78"/>
                    <a:pt x="73" y="78"/>
                  </a:cubicBezTo>
                  <a:cubicBezTo>
                    <a:pt x="107" y="78"/>
                    <a:pt x="141" y="112"/>
                    <a:pt x="141" y="148"/>
                  </a:cubicBezTo>
                  <a:cubicBezTo>
                    <a:pt x="143" y="248"/>
                    <a:pt x="143" y="248"/>
                    <a:pt x="143" y="248"/>
                  </a:cubicBezTo>
                  <a:cubicBezTo>
                    <a:pt x="205" y="239"/>
                    <a:pt x="248" y="187"/>
                    <a:pt x="248" y="125"/>
                  </a:cubicBezTo>
                  <a:cubicBezTo>
                    <a:pt x="248" y="54"/>
                    <a:pt x="194" y="0"/>
                    <a:pt x="127" y="0"/>
                  </a:cubicBezTo>
                  <a:cubicBezTo>
                    <a:pt x="59" y="0"/>
                    <a:pt x="0" y="54"/>
                    <a:pt x="0" y="125"/>
                  </a:cubicBezTo>
                  <a:cubicBezTo>
                    <a:pt x="0" y="127"/>
                    <a:pt x="0" y="131"/>
                    <a:pt x="0" y="131"/>
                  </a:cubicBezTo>
                  <a:cubicBezTo>
                    <a:pt x="11" y="104"/>
                    <a:pt x="40" y="81"/>
                    <a:pt x="69"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9" name="Freeform 10"/>
            <p:cNvSpPr>
              <a:spLocks/>
            </p:cNvSpPr>
            <p:nvPr/>
          </p:nvSpPr>
          <p:spPr bwMode="auto">
            <a:xfrm>
              <a:off x="4631270" y="3649166"/>
              <a:ext cx="468059" cy="777150"/>
            </a:xfrm>
            <a:custGeom>
              <a:avLst/>
              <a:gdLst/>
              <a:ahLst/>
              <a:cxnLst>
                <a:cxn ang="0">
                  <a:pos x="275" y="20"/>
                </a:cxn>
                <a:cxn ang="0">
                  <a:pos x="203" y="20"/>
                </a:cxn>
                <a:cxn ang="0">
                  <a:pos x="20" y="199"/>
                </a:cxn>
                <a:cxn ang="0">
                  <a:pos x="7" y="256"/>
                </a:cxn>
                <a:cxn ang="0">
                  <a:pos x="17" y="275"/>
                </a:cxn>
                <a:cxn ang="0">
                  <a:pos x="124" y="443"/>
                </a:cxn>
                <a:cxn ang="0">
                  <a:pos x="196" y="457"/>
                </a:cxn>
                <a:cxn ang="0">
                  <a:pos x="213" y="385"/>
                </a:cxn>
                <a:cxn ang="0">
                  <a:pos x="119" y="245"/>
                </a:cxn>
                <a:cxn ang="0">
                  <a:pos x="275" y="94"/>
                </a:cxn>
                <a:cxn ang="0">
                  <a:pos x="275" y="20"/>
                </a:cxn>
              </a:cxnLst>
              <a:rect l="0" t="0" r="r" b="b"/>
              <a:pathLst>
                <a:path w="297" h="474">
                  <a:moveTo>
                    <a:pt x="275" y="20"/>
                  </a:moveTo>
                  <a:cubicBezTo>
                    <a:pt x="257" y="0"/>
                    <a:pt x="224" y="0"/>
                    <a:pt x="203" y="20"/>
                  </a:cubicBezTo>
                  <a:cubicBezTo>
                    <a:pt x="20" y="199"/>
                    <a:pt x="20" y="199"/>
                    <a:pt x="20" y="199"/>
                  </a:cubicBezTo>
                  <a:cubicBezTo>
                    <a:pt x="4" y="215"/>
                    <a:pt x="0" y="235"/>
                    <a:pt x="7" y="256"/>
                  </a:cubicBezTo>
                  <a:cubicBezTo>
                    <a:pt x="7" y="263"/>
                    <a:pt x="11" y="270"/>
                    <a:pt x="17" y="275"/>
                  </a:cubicBezTo>
                  <a:cubicBezTo>
                    <a:pt x="124" y="443"/>
                    <a:pt x="124" y="443"/>
                    <a:pt x="124" y="443"/>
                  </a:cubicBezTo>
                  <a:cubicBezTo>
                    <a:pt x="142" y="467"/>
                    <a:pt x="174" y="474"/>
                    <a:pt x="196" y="457"/>
                  </a:cubicBezTo>
                  <a:cubicBezTo>
                    <a:pt x="221" y="439"/>
                    <a:pt x="226" y="410"/>
                    <a:pt x="213" y="385"/>
                  </a:cubicBezTo>
                  <a:cubicBezTo>
                    <a:pt x="119" y="245"/>
                    <a:pt x="119" y="245"/>
                    <a:pt x="119" y="245"/>
                  </a:cubicBezTo>
                  <a:cubicBezTo>
                    <a:pt x="275" y="94"/>
                    <a:pt x="275" y="94"/>
                    <a:pt x="275" y="94"/>
                  </a:cubicBezTo>
                  <a:cubicBezTo>
                    <a:pt x="297" y="74"/>
                    <a:pt x="297" y="41"/>
                    <a:pt x="275"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0" name="Freeform 11"/>
            <p:cNvSpPr>
              <a:spLocks/>
            </p:cNvSpPr>
            <p:nvPr/>
          </p:nvSpPr>
          <p:spPr bwMode="auto">
            <a:xfrm>
              <a:off x="4798601" y="3548222"/>
              <a:ext cx="461038" cy="1769566"/>
            </a:xfrm>
            <a:custGeom>
              <a:avLst/>
              <a:gdLst/>
              <a:ahLst/>
              <a:cxnLst>
                <a:cxn ang="0">
                  <a:pos x="188" y="0"/>
                </a:cxn>
                <a:cxn ang="0">
                  <a:pos x="130" y="0"/>
                </a:cxn>
                <a:cxn ang="0">
                  <a:pos x="26" y="110"/>
                </a:cxn>
                <a:cxn ang="0">
                  <a:pos x="26" y="125"/>
                </a:cxn>
                <a:cxn ang="0">
                  <a:pos x="84" y="68"/>
                </a:cxn>
                <a:cxn ang="0">
                  <a:pos x="133" y="49"/>
                </a:cxn>
                <a:cxn ang="0">
                  <a:pos x="184" y="70"/>
                </a:cxn>
                <a:cxn ang="0">
                  <a:pos x="181" y="171"/>
                </a:cxn>
                <a:cxn ang="0">
                  <a:pos x="36" y="311"/>
                </a:cxn>
                <a:cxn ang="0">
                  <a:pos x="120" y="435"/>
                </a:cxn>
                <a:cxn ang="0">
                  <a:pos x="130" y="489"/>
                </a:cxn>
                <a:cxn ang="0">
                  <a:pos x="104" y="536"/>
                </a:cxn>
                <a:cxn ang="0">
                  <a:pos x="64" y="547"/>
                </a:cxn>
                <a:cxn ang="0">
                  <a:pos x="26" y="536"/>
                </a:cxn>
                <a:cxn ang="0">
                  <a:pos x="84" y="617"/>
                </a:cxn>
                <a:cxn ang="0">
                  <a:pos x="109" y="804"/>
                </a:cxn>
                <a:cxn ang="0">
                  <a:pos x="13" y="981"/>
                </a:cxn>
                <a:cxn ang="0">
                  <a:pos x="36" y="1060"/>
                </a:cxn>
                <a:cxn ang="0">
                  <a:pos x="53" y="1065"/>
                </a:cxn>
                <a:cxn ang="0">
                  <a:pos x="130" y="1045"/>
                </a:cxn>
                <a:cxn ang="0">
                  <a:pos x="232" y="844"/>
                </a:cxn>
                <a:cxn ang="0">
                  <a:pos x="242" y="813"/>
                </a:cxn>
                <a:cxn ang="0">
                  <a:pos x="242" y="809"/>
                </a:cxn>
                <a:cxn ang="0">
                  <a:pos x="216" y="622"/>
                </a:cxn>
                <a:cxn ang="0">
                  <a:pos x="293" y="519"/>
                </a:cxn>
                <a:cxn ang="0">
                  <a:pos x="293" y="110"/>
                </a:cxn>
                <a:cxn ang="0">
                  <a:pos x="188" y="0"/>
                </a:cxn>
              </a:cxnLst>
              <a:rect l="0" t="0" r="r" b="b"/>
              <a:pathLst>
                <a:path w="293" h="1081">
                  <a:moveTo>
                    <a:pt x="188" y="0"/>
                  </a:moveTo>
                  <a:cubicBezTo>
                    <a:pt x="130" y="0"/>
                    <a:pt x="130" y="0"/>
                    <a:pt x="130" y="0"/>
                  </a:cubicBezTo>
                  <a:cubicBezTo>
                    <a:pt x="73" y="0"/>
                    <a:pt x="26" y="49"/>
                    <a:pt x="26" y="110"/>
                  </a:cubicBezTo>
                  <a:cubicBezTo>
                    <a:pt x="26" y="125"/>
                    <a:pt x="26" y="125"/>
                    <a:pt x="26" y="125"/>
                  </a:cubicBezTo>
                  <a:cubicBezTo>
                    <a:pt x="84" y="68"/>
                    <a:pt x="84" y="68"/>
                    <a:pt x="84" y="68"/>
                  </a:cubicBezTo>
                  <a:cubicBezTo>
                    <a:pt x="97" y="55"/>
                    <a:pt x="115" y="49"/>
                    <a:pt x="133" y="49"/>
                  </a:cubicBezTo>
                  <a:cubicBezTo>
                    <a:pt x="151" y="49"/>
                    <a:pt x="169" y="55"/>
                    <a:pt x="184" y="70"/>
                  </a:cubicBezTo>
                  <a:cubicBezTo>
                    <a:pt x="212" y="97"/>
                    <a:pt x="209" y="143"/>
                    <a:pt x="181" y="171"/>
                  </a:cubicBezTo>
                  <a:cubicBezTo>
                    <a:pt x="36" y="311"/>
                    <a:pt x="36" y="311"/>
                    <a:pt x="36" y="311"/>
                  </a:cubicBezTo>
                  <a:cubicBezTo>
                    <a:pt x="120" y="435"/>
                    <a:pt x="120" y="435"/>
                    <a:pt x="120" y="435"/>
                  </a:cubicBezTo>
                  <a:cubicBezTo>
                    <a:pt x="130" y="452"/>
                    <a:pt x="136" y="472"/>
                    <a:pt x="130" y="489"/>
                  </a:cubicBezTo>
                  <a:cubicBezTo>
                    <a:pt x="127" y="508"/>
                    <a:pt x="118" y="522"/>
                    <a:pt x="104" y="536"/>
                  </a:cubicBezTo>
                  <a:cubicBezTo>
                    <a:pt x="90" y="541"/>
                    <a:pt x="76" y="547"/>
                    <a:pt x="64" y="547"/>
                  </a:cubicBezTo>
                  <a:cubicBezTo>
                    <a:pt x="48" y="547"/>
                    <a:pt x="36" y="545"/>
                    <a:pt x="26" y="536"/>
                  </a:cubicBezTo>
                  <a:cubicBezTo>
                    <a:pt x="30" y="571"/>
                    <a:pt x="53" y="602"/>
                    <a:pt x="84" y="617"/>
                  </a:cubicBezTo>
                  <a:cubicBezTo>
                    <a:pt x="109" y="804"/>
                    <a:pt x="109" y="804"/>
                    <a:pt x="109" y="804"/>
                  </a:cubicBezTo>
                  <a:cubicBezTo>
                    <a:pt x="13" y="981"/>
                    <a:pt x="13" y="981"/>
                    <a:pt x="13" y="981"/>
                  </a:cubicBezTo>
                  <a:cubicBezTo>
                    <a:pt x="0" y="1009"/>
                    <a:pt x="10" y="1045"/>
                    <a:pt x="36" y="1060"/>
                  </a:cubicBezTo>
                  <a:cubicBezTo>
                    <a:pt x="53" y="1065"/>
                    <a:pt x="53" y="1065"/>
                    <a:pt x="53" y="1065"/>
                  </a:cubicBezTo>
                  <a:cubicBezTo>
                    <a:pt x="80" y="1081"/>
                    <a:pt x="115" y="1072"/>
                    <a:pt x="130" y="1045"/>
                  </a:cubicBezTo>
                  <a:cubicBezTo>
                    <a:pt x="232" y="844"/>
                    <a:pt x="232" y="844"/>
                    <a:pt x="232" y="844"/>
                  </a:cubicBezTo>
                  <a:cubicBezTo>
                    <a:pt x="239" y="835"/>
                    <a:pt x="242" y="827"/>
                    <a:pt x="242" y="813"/>
                  </a:cubicBezTo>
                  <a:cubicBezTo>
                    <a:pt x="242" y="813"/>
                    <a:pt x="242" y="811"/>
                    <a:pt x="242" y="809"/>
                  </a:cubicBezTo>
                  <a:cubicBezTo>
                    <a:pt x="216" y="622"/>
                    <a:pt x="216" y="622"/>
                    <a:pt x="216" y="622"/>
                  </a:cubicBezTo>
                  <a:cubicBezTo>
                    <a:pt x="261" y="611"/>
                    <a:pt x="293" y="568"/>
                    <a:pt x="293" y="519"/>
                  </a:cubicBezTo>
                  <a:cubicBezTo>
                    <a:pt x="293" y="110"/>
                    <a:pt x="293" y="110"/>
                    <a:pt x="293" y="110"/>
                  </a:cubicBezTo>
                  <a:cubicBezTo>
                    <a:pt x="293" y="49"/>
                    <a:pt x="245" y="0"/>
                    <a:pt x="18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1" name="Freeform 12"/>
            <p:cNvSpPr>
              <a:spLocks/>
            </p:cNvSpPr>
            <p:nvPr/>
          </p:nvSpPr>
          <p:spPr bwMode="auto">
            <a:xfrm>
              <a:off x="5094648" y="3174849"/>
              <a:ext cx="382638" cy="406210"/>
            </a:xfrm>
            <a:custGeom>
              <a:avLst/>
              <a:gdLst/>
              <a:ahLst/>
              <a:cxnLst>
                <a:cxn ang="0">
                  <a:pos x="188" y="197"/>
                </a:cxn>
                <a:cxn ang="0">
                  <a:pos x="201" y="197"/>
                </a:cxn>
                <a:cxn ang="0">
                  <a:pos x="223" y="198"/>
                </a:cxn>
                <a:cxn ang="0">
                  <a:pos x="243" y="123"/>
                </a:cxn>
                <a:cxn ang="0">
                  <a:pos x="123" y="0"/>
                </a:cxn>
                <a:cxn ang="0">
                  <a:pos x="0" y="123"/>
                </a:cxn>
                <a:cxn ang="0">
                  <a:pos x="123" y="248"/>
                </a:cxn>
                <a:cxn ang="0">
                  <a:pos x="131" y="248"/>
                </a:cxn>
                <a:cxn ang="0">
                  <a:pos x="188" y="197"/>
                </a:cxn>
              </a:cxnLst>
              <a:rect l="0" t="0" r="r" b="b"/>
              <a:pathLst>
                <a:path w="243" h="248">
                  <a:moveTo>
                    <a:pt x="188" y="197"/>
                  </a:moveTo>
                  <a:cubicBezTo>
                    <a:pt x="194" y="197"/>
                    <a:pt x="196" y="197"/>
                    <a:pt x="201" y="197"/>
                  </a:cubicBezTo>
                  <a:cubicBezTo>
                    <a:pt x="208" y="197"/>
                    <a:pt x="214" y="197"/>
                    <a:pt x="223" y="198"/>
                  </a:cubicBezTo>
                  <a:cubicBezTo>
                    <a:pt x="238" y="176"/>
                    <a:pt x="243" y="150"/>
                    <a:pt x="243" y="123"/>
                  </a:cubicBezTo>
                  <a:cubicBezTo>
                    <a:pt x="243" y="55"/>
                    <a:pt x="191" y="0"/>
                    <a:pt x="123" y="0"/>
                  </a:cubicBezTo>
                  <a:cubicBezTo>
                    <a:pt x="54" y="0"/>
                    <a:pt x="0" y="55"/>
                    <a:pt x="0" y="123"/>
                  </a:cubicBezTo>
                  <a:cubicBezTo>
                    <a:pt x="0" y="193"/>
                    <a:pt x="54" y="248"/>
                    <a:pt x="123" y="248"/>
                  </a:cubicBezTo>
                  <a:cubicBezTo>
                    <a:pt x="127" y="248"/>
                    <a:pt x="129" y="248"/>
                    <a:pt x="131" y="248"/>
                  </a:cubicBezTo>
                  <a:cubicBezTo>
                    <a:pt x="138" y="222"/>
                    <a:pt x="158" y="202"/>
                    <a:pt x="188" y="19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2" name="Freeform 13"/>
            <p:cNvSpPr>
              <a:spLocks/>
            </p:cNvSpPr>
            <p:nvPr/>
          </p:nvSpPr>
          <p:spPr bwMode="auto">
            <a:xfrm>
              <a:off x="5287723" y="3514168"/>
              <a:ext cx="265624" cy="507154"/>
            </a:xfrm>
            <a:custGeom>
              <a:avLst/>
              <a:gdLst/>
              <a:ahLst/>
              <a:cxnLst>
                <a:cxn ang="0">
                  <a:pos x="163" y="245"/>
                </a:cxn>
                <a:cxn ang="0">
                  <a:pos x="129" y="49"/>
                </a:cxn>
                <a:cxn ang="0">
                  <a:pos x="71" y="6"/>
                </a:cxn>
                <a:cxn ang="0">
                  <a:pos x="28" y="68"/>
                </a:cxn>
                <a:cxn ang="0">
                  <a:pos x="43" y="157"/>
                </a:cxn>
                <a:cxn ang="0">
                  <a:pos x="0" y="135"/>
                </a:cxn>
                <a:cxn ang="0">
                  <a:pos x="0" y="252"/>
                </a:cxn>
                <a:cxn ang="0">
                  <a:pos x="85" y="303"/>
                </a:cxn>
                <a:cxn ang="0">
                  <a:pos x="137" y="303"/>
                </a:cxn>
                <a:cxn ang="0">
                  <a:pos x="163" y="245"/>
                </a:cxn>
              </a:cxnLst>
              <a:rect l="0" t="0" r="r" b="b"/>
              <a:pathLst>
                <a:path w="168" h="310">
                  <a:moveTo>
                    <a:pt x="163" y="245"/>
                  </a:moveTo>
                  <a:cubicBezTo>
                    <a:pt x="129" y="49"/>
                    <a:pt x="129" y="49"/>
                    <a:pt x="129" y="49"/>
                  </a:cubicBezTo>
                  <a:cubicBezTo>
                    <a:pt x="125" y="19"/>
                    <a:pt x="97" y="0"/>
                    <a:pt x="71" y="6"/>
                  </a:cubicBezTo>
                  <a:cubicBezTo>
                    <a:pt x="39" y="13"/>
                    <a:pt x="21" y="41"/>
                    <a:pt x="28" y="68"/>
                  </a:cubicBezTo>
                  <a:cubicBezTo>
                    <a:pt x="43" y="157"/>
                    <a:pt x="43" y="157"/>
                    <a:pt x="43" y="157"/>
                  </a:cubicBezTo>
                  <a:cubicBezTo>
                    <a:pt x="0" y="135"/>
                    <a:pt x="0" y="135"/>
                    <a:pt x="0" y="135"/>
                  </a:cubicBezTo>
                  <a:cubicBezTo>
                    <a:pt x="0" y="252"/>
                    <a:pt x="0" y="252"/>
                    <a:pt x="0" y="252"/>
                  </a:cubicBezTo>
                  <a:cubicBezTo>
                    <a:pt x="85" y="303"/>
                    <a:pt x="85" y="303"/>
                    <a:pt x="85" y="303"/>
                  </a:cubicBezTo>
                  <a:cubicBezTo>
                    <a:pt x="104" y="310"/>
                    <a:pt x="120" y="310"/>
                    <a:pt x="137" y="303"/>
                  </a:cubicBezTo>
                  <a:cubicBezTo>
                    <a:pt x="159" y="292"/>
                    <a:pt x="168" y="267"/>
                    <a:pt x="163" y="2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3" name="Freeform 14"/>
            <p:cNvSpPr>
              <a:spLocks/>
            </p:cNvSpPr>
            <p:nvPr/>
          </p:nvSpPr>
          <p:spPr bwMode="auto">
            <a:xfrm>
              <a:off x="5159006" y="4566178"/>
              <a:ext cx="205946" cy="730934"/>
            </a:xfrm>
            <a:custGeom>
              <a:avLst/>
              <a:gdLst/>
              <a:ahLst/>
              <a:cxnLst>
                <a:cxn ang="0">
                  <a:pos x="113" y="123"/>
                </a:cxn>
                <a:cxn ang="0">
                  <a:pos x="28" y="0"/>
                </a:cxn>
                <a:cxn ang="0">
                  <a:pos x="7" y="13"/>
                </a:cxn>
                <a:cxn ang="0">
                  <a:pos x="22" y="120"/>
                </a:cxn>
                <a:cxn ang="0">
                  <a:pos x="32" y="182"/>
                </a:cxn>
                <a:cxn ang="0">
                  <a:pos x="32" y="195"/>
                </a:cxn>
                <a:cxn ang="0">
                  <a:pos x="28" y="222"/>
                </a:cxn>
                <a:cxn ang="0">
                  <a:pos x="22" y="237"/>
                </a:cxn>
                <a:cxn ang="0">
                  <a:pos x="0" y="277"/>
                </a:cxn>
                <a:cxn ang="0">
                  <a:pos x="0" y="390"/>
                </a:cxn>
                <a:cxn ang="0">
                  <a:pos x="60" y="446"/>
                </a:cxn>
                <a:cxn ang="0">
                  <a:pos x="72" y="446"/>
                </a:cxn>
                <a:cxn ang="0">
                  <a:pos x="131" y="390"/>
                </a:cxn>
                <a:cxn ang="0">
                  <a:pos x="131" y="166"/>
                </a:cxn>
                <a:cxn ang="0">
                  <a:pos x="113" y="123"/>
                </a:cxn>
              </a:cxnLst>
              <a:rect l="0" t="0" r="r" b="b"/>
              <a:pathLst>
                <a:path w="131" h="446">
                  <a:moveTo>
                    <a:pt x="113" y="123"/>
                  </a:moveTo>
                  <a:cubicBezTo>
                    <a:pt x="28" y="0"/>
                    <a:pt x="28" y="0"/>
                    <a:pt x="28" y="0"/>
                  </a:cubicBezTo>
                  <a:cubicBezTo>
                    <a:pt x="22" y="7"/>
                    <a:pt x="13" y="11"/>
                    <a:pt x="7" y="13"/>
                  </a:cubicBezTo>
                  <a:cubicBezTo>
                    <a:pt x="22" y="120"/>
                    <a:pt x="22" y="120"/>
                    <a:pt x="22" y="120"/>
                  </a:cubicBezTo>
                  <a:cubicBezTo>
                    <a:pt x="32" y="182"/>
                    <a:pt x="32" y="182"/>
                    <a:pt x="32" y="182"/>
                  </a:cubicBezTo>
                  <a:cubicBezTo>
                    <a:pt x="32" y="187"/>
                    <a:pt x="32" y="191"/>
                    <a:pt x="32" y="195"/>
                  </a:cubicBezTo>
                  <a:cubicBezTo>
                    <a:pt x="32" y="205"/>
                    <a:pt x="32" y="213"/>
                    <a:pt x="28" y="222"/>
                  </a:cubicBezTo>
                  <a:cubicBezTo>
                    <a:pt x="26" y="229"/>
                    <a:pt x="26" y="231"/>
                    <a:pt x="22" y="237"/>
                  </a:cubicBezTo>
                  <a:cubicBezTo>
                    <a:pt x="0" y="277"/>
                    <a:pt x="0" y="277"/>
                    <a:pt x="0" y="277"/>
                  </a:cubicBezTo>
                  <a:cubicBezTo>
                    <a:pt x="0" y="390"/>
                    <a:pt x="0" y="390"/>
                    <a:pt x="0" y="390"/>
                  </a:cubicBezTo>
                  <a:cubicBezTo>
                    <a:pt x="0" y="423"/>
                    <a:pt x="28" y="446"/>
                    <a:pt x="60" y="446"/>
                  </a:cubicBezTo>
                  <a:cubicBezTo>
                    <a:pt x="72" y="446"/>
                    <a:pt x="72" y="446"/>
                    <a:pt x="72" y="446"/>
                  </a:cubicBezTo>
                  <a:cubicBezTo>
                    <a:pt x="107" y="446"/>
                    <a:pt x="131" y="423"/>
                    <a:pt x="131" y="390"/>
                  </a:cubicBezTo>
                  <a:cubicBezTo>
                    <a:pt x="131" y="166"/>
                    <a:pt x="131" y="166"/>
                    <a:pt x="131" y="166"/>
                  </a:cubicBezTo>
                  <a:cubicBezTo>
                    <a:pt x="131" y="147"/>
                    <a:pt x="125" y="130"/>
                    <a:pt x="113" y="1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4" name="Freeform 15"/>
            <p:cNvSpPr>
              <a:spLocks/>
            </p:cNvSpPr>
            <p:nvPr/>
          </p:nvSpPr>
          <p:spPr bwMode="auto">
            <a:xfrm>
              <a:off x="5697275" y="2937691"/>
              <a:ext cx="566351" cy="597152"/>
            </a:xfrm>
            <a:custGeom>
              <a:avLst/>
              <a:gdLst/>
              <a:ahLst/>
              <a:cxnLst>
                <a:cxn ang="0">
                  <a:pos x="308" y="259"/>
                </a:cxn>
                <a:cxn ang="0">
                  <a:pos x="107" y="259"/>
                </a:cxn>
                <a:cxn ang="0">
                  <a:pos x="107" y="52"/>
                </a:cxn>
                <a:cxn ang="0">
                  <a:pos x="50" y="0"/>
                </a:cxn>
                <a:cxn ang="0">
                  <a:pos x="0" y="52"/>
                </a:cxn>
                <a:cxn ang="0">
                  <a:pos x="0" y="307"/>
                </a:cxn>
                <a:cxn ang="0">
                  <a:pos x="0" y="311"/>
                </a:cxn>
                <a:cxn ang="0">
                  <a:pos x="0" y="311"/>
                </a:cxn>
                <a:cxn ang="0">
                  <a:pos x="50" y="365"/>
                </a:cxn>
                <a:cxn ang="0">
                  <a:pos x="308" y="365"/>
                </a:cxn>
                <a:cxn ang="0">
                  <a:pos x="359" y="311"/>
                </a:cxn>
                <a:cxn ang="0">
                  <a:pos x="308" y="259"/>
                </a:cxn>
              </a:cxnLst>
              <a:rect l="0" t="0" r="r" b="b"/>
              <a:pathLst>
                <a:path w="359" h="365">
                  <a:moveTo>
                    <a:pt x="308" y="259"/>
                  </a:moveTo>
                  <a:cubicBezTo>
                    <a:pt x="107" y="259"/>
                    <a:pt x="107" y="259"/>
                    <a:pt x="107" y="259"/>
                  </a:cubicBezTo>
                  <a:cubicBezTo>
                    <a:pt x="107" y="52"/>
                    <a:pt x="107" y="52"/>
                    <a:pt x="107" y="52"/>
                  </a:cubicBezTo>
                  <a:cubicBezTo>
                    <a:pt x="107" y="22"/>
                    <a:pt x="81" y="0"/>
                    <a:pt x="50" y="0"/>
                  </a:cubicBezTo>
                  <a:cubicBezTo>
                    <a:pt x="24" y="0"/>
                    <a:pt x="0" y="22"/>
                    <a:pt x="0" y="52"/>
                  </a:cubicBezTo>
                  <a:cubicBezTo>
                    <a:pt x="0" y="307"/>
                    <a:pt x="0" y="307"/>
                    <a:pt x="0" y="307"/>
                  </a:cubicBezTo>
                  <a:cubicBezTo>
                    <a:pt x="0" y="311"/>
                    <a:pt x="0" y="311"/>
                    <a:pt x="0" y="311"/>
                  </a:cubicBezTo>
                  <a:cubicBezTo>
                    <a:pt x="0" y="311"/>
                    <a:pt x="0" y="311"/>
                    <a:pt x="0" y="311"/>
                  </a:cubicBezTo>
                  <a:cubicBezTo>
                    <a:pt x="0" y="342"/>
                    <a:pt x="24" y="365"/>
                    <a:pt x="50" y="365"/>
                  </a:cubicBezTo>
                  <a:cubicBezTo>
                    <a:pt x="308" y="365"/>
                    <a:pt x="308" y="365"/>
                    <a:pt x="308" y="365"/>
                  </a:cubicBezTo>
                  <a:cubicBezTo>
                    <a:pt x="338" y="365"/>
                    <a:pt x="359" y="342"/>
                    <a:pt x="359" y="311"/>
                  </a:cubicBezTo>
                  <a:cubicBezTo>
                    <a:pt x="359" y="281"/>
                    <a:pt x="338" y="259"/>
                    <a:pt x="308" y="2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5" name="Freeform 16"/>
            <p:cNvSpPr>
              <a:spLocks/>
            </p:cNvSpPr>
            <p:nvPr/>
          </p:nvSpPr>
          <p:spPr bwMode="auto">
            <a:xfrm>
              <a:off x="6170014" y="3022825"/>
              <a:ext cx="12872" cy="37702"/>
            </a:xfrm>
            <a:custGeom>
              <a:avLst/>
              <a:gdLst/>
              <a:ahLst/>
              <a:cxnLst>
                <a:cxn ang="0">
                  <a:pos x="8" y="23"/>
                </a:cxn>
                <a:cxn ang="0">
                  <a:pos x="8" y="0"/>
                </a:cxn>
                <a:cxn ang="0">
                  <a:pos x="0" y="10"/>
                </a:cxn>
                <a:cxn ang="0">
                  <a:pos x="8" y="23"/>
                </a:cxn>
              </a:cxnLst>
              <a:rect l="0" t="0" r="r" b="b"/>
              <a:pathLst>
                <a:path w="8" h="23">
                  <a:moveTo>
                    <a:pt x="8" y="23"/>
                  </a:moveTo>
                  <a:cubicBezTo>
                    <a:pt x="8" y="0"/>
                    <a:pt x="8" y="0"/>
                    <a:pt x="8" y="0"/>
                  </a:cubicBezTo>
                  <a:cubicBezTo>
                    <a:pt x="5" y="4"/>
                    <a:pt x="4" y="6"/>
                    <a:pt x="0" y="10"/>
                  </a:cubicBezTo>
                  <a:lnTo>
                    <a:pt x="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6" name="Freeform 17"/>
            <p:cNvSpPr>
              <a:spLocks/>
            </p:cNvSpPr>
            <p:nvPr/>
          </p:nvSpPr>
          <p:spPr bwMode="auto">
            <a:xfrm>
              <a:off x="5891519" y="3022825"/>
              <a:ext cx="201266" cy="308914"/>
            </a:xfrm>
            <a:custGeom>
              <a:avLst/>
              <a:gdLst/>
              <a:ahLst/>
              <a:cxnLst>
                <a:cxn ang="0">
                  <a:pos x="0" y="189"/>
                </a:cxn>
                <a:cxn ang="0">
                  <a:pos x="128" y="189"/>
                </a:cxn>
                <a:cxn ang="0">
                  <a:pos x="55" y="82"/>
                </a:cxn>
                <a:cxn ang="0">
                  <a:pos x="46" y="28"/>
                </a:cxn>
                <a:cxn ang="0">
                  <a:pos x="46" y="28"/>
                </a:cxn>
                <a:cxn ang="0">
                  <a:pos x="0" y="0"/>
                </a:cxn>
                <a:cxn ang="0">
                  <a:pos x="0" y="189"/>
                </a:cxn>
              </a:cxnLst>
              <a:rect l="0" t="0" r="r" b="b"/>
              <a:pathLst>
                <a:path w="128" h="189">
                  <a:moveTo>
                    <a:pt x="0" y="189"/>
                  </a:moveTo>
                  <a:cubicBezTo>
                    <a:pt x="128" y="189"/>
                    <a:pt x="128" y="189"/>
                    <a:pt x="128" y="189"/>
                  </a:cubicBezTo>
                  <a:cubicBezTo>
                    <a:pt x="55" y="82"/>
                    <a:pt x="55" y="82"/>
                    <a:pt x="55" y="82"/>
                  </a:cubicBezTo>
                  <a:cubicBezTo>
                    <a:pt x="46" y="64"/>
                    <a:pt x="39" y="46"/>
                    <a:pt x="46" y="28"/>
                  </a:cubicBezTo>
                  <a:cubicBezTo>
                    <a:pt x="46" y="28"/>
                    <a:pt x="46" y="28"/>
                    <a:pt x="46" y="28"/>
                  </a:cubicBezTo>
                  <a:cubicBezTo>
                    <a:pt x="28" y="23"/>
                    <a:pt x="13" y="12"/>
                    <a:pt x="0" y="0"/>
                  </a:cubicBezTo>
                  <a:lnTo>
                    <a:pt x="0" y="18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7" name="Freeform 18"/>
            <p:cNvSpPr>
              <a:spLocks/>
            </p:cNvSpPr>
            <p:nvPr/>
          </p:nvSpPr>
          <p:spPr bwMode="auto">
            <a:xfrm>
              <a:off x="5841203" y="2653101"/>
              <a:ext cx="395510" cy="389183"/>
            </a:xfrm>
            <a:custGeom>
              <a:avLst/>
              <a:gdLst/>
              <a:ahLst/>
              <a:cxnLst>
                <a:cxn ang="0">
                  <a:pos x="107" y="208"/>
                </a:cxn>
                <a:cxn ang="0">
                  <a:pos x="147" y="196"/>
                </a:cxn>
                <a:cxn ang="0">
                  <a:pos x="199" y="222"/>
                </a:cxn>
                <a:cxn ang="0">
                  <a:pos x="223" y="199"/>
                </a:cxn>
                <a:cxn ang="0">
                  <a:pos x="235" y="177"/>
                </a:cxn>
                <a:cxn ang="0">
                  <a:pos x="251" y="124"/>
                </a:cxn>
                <a:cxn ang="0">
                  <a:pos x="123" y="0"/>
                </a:cxn>
                <a:cxn ang="0">
                  <a:pos x="0" y="124"/>
                </a:cxn>
                <a:cxn ang="0">
                  <a:pos x="80" y="238"/>
                </a:cxn>
                <a:cxn ang="0">
                  <a:pos x="107" y="208"/>
                </a:cxn>
              </a:cxnLst>
              <a:rect l="0" t="0" r="r" b="b"/>
              <a:pathLst>
                <a:path w="251" h="238">
                  <a:moveTo>
                    <a:pt x="107" y="208"/>
                  </a:moveTo>
                  <a:cubicBezTo>
                    <a:pt x="120" y="202"/>
                    <a:pt x="133" y="196"/>
                    <a:pt x="147" y="196"/>
                  </a:cubicBezTo>
                  <a:cubicBezTo>
                    <a:pt x="167" y="196"/>
                    <a:pt x="187" y="205"/>
                    <a:pt x="199" y="222"/>
                  </a:cubicBezTo>
                  <a:cubicBezTo>
                    <a:pt x="209" y="215"/>
                    <a:pt x="217" y="208"/>
                    <a:pt x="223" y="199"/>
                  </a:cubicBezTo>
                  <a:cubicBezTo>
                    <a:pt x="226" y="191"/>
                    <a:pt x="229" y="183"/>
                    <a:pt x="235" y="177"/>
                  </a:cubicBezTo>
                  <a:cubicBezTo>
                    <a:pt x="245" y="160"/>
                    <a:pt x="251" y="141"/>
                    <a:pt x="251" y="124"/>
                  </a:cubicBezTo>
                  <a:cubicBezTo>
                    <a:pt x="251" y="54"/>
                    <a:pt x="191" y="0"/>
                    <a:pt x="123" y="0"/>
                  </a:cubicBezTo>
                  <a:cubicBezTo>
                    <a:pt x="58" y="0"/>
                    <a:pt x="0" y="54"/>
                    <a:pt x="0" y="124"/>
                  </a:cubicBezTo>
                  <a:cubicBezTo>
                    <a:pt x="0" y="177"/>
                    <a:pt x="36" y="222"/>
                    <a:pt x="80" y="238"/>
                  </a:cubicBezTo>
                  <a:cubicBezTo>
                    <a:pt x="87" y="226"/>
                    <a:pt x="97" y="216"/>
                    <a:pt x="107" y="20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8" name="Freeform 19"/>
            <p:cNvSpPr>
              <a:spLocks/>
            </p:cNvSpPr>
            <p:nvPr/>
          </p:nvSpPr>
          <p:spPr bwMode="auto">
            <a:xfrm>
              <a:off x="6292880" y="3436332"/>
              <a:ext cx="3510" cy="23108"/>
            </a:xfrm>
            <a:custGeom>
              <a:avLst/>
              <a:gdLst/>
              <a:ahLst/>
              <a:cxnLst>
                <a:cxn ang="0">
                  <a:pos x="2" y="6"/>
                </a:cxn>
                <a:cxn ang="0">
                  <a:pos x="0" y="0"/>
                </a:cxn>
                <a:cxn ang="0">
                  <a:pos x="0" y="14"/>
                </a:cxn>
                <a:cxn ang="0">
                  <a:pos x="2" y="6"/>
                </a:cxn>
              </a:cxnLst>
              <a:rect l="0" t="0" r="r" b="b"/>
              <a:pathLst>
                <a:path w="2" h="14">
                  <a:moveTo>
                    <a:pt x="2" y="6"/>
                  </a:moveTo>
                  <a:cubicBezTo>
                    <a:pt x="2" y="6"/>
                    <a:pt x="0" y="2"/>
                    <a:pt x="0" y="0"/>
                  </a:cubicBezTo>
                  <a:cubicBezTo>
                    <a:pt x="0" y="14"/>
                    <a:pt x="0" y="14"/>
                    <a:pt x="0" y="14"/>
                  </a:cubicBezTo>
                  <a:cubicBezTo>
                    <a:pt x="0" y="12"/>
                    <a:pt x="2" y="7"/>
                    <a:pt x="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9" name="Freeform 20"/>
            <p:cNvSpPr>
              <a:spLocks/>
            </p:cNvSpPr>
            <p:nvPr/>
          </p:nvSpPr>
          <p:spPr bwMode="auto">
            <a:xfrm>
              <a:off x="5978110" y="2937691"/>
              <a:ext cx="399020" cy="597152"/>
            </a:xfrm>
            <a:custGeom>
              <a:avLst/>
              <a:gdLst/>
              <a:ahLst/>
              <a:cxnLst>
                <a:cxn ang="0">
                  <a:pos x="200" y="0"/>
                </a:cxn>
                <a:cxn ang="0">
                  <a:pos x="148" y="52"/>
                </a:cxn>
                <a:cxn ang="0">
                  <a:pos x="148" y="137"/>
                </a:cxn>
                <a:cxn ang="0">
                  <a:pos x="104" y="68"/>
                </a:cxn>
                <a:cxn ang="0">
                  <a:pos x="31" y="52"/>
                </a:cxn>
                <a:cxn ang="0">
                  <a:pos x="14" y="125"/>
                </a:cxn>
                <a:cxn ang="0">
                  <a:pos x="91" y="241"/>
                </a:cxn>
                <a:cxn ang="0">
                  <a:pos x="130" y="241"/>
                </a:cxn>
                <a:cxn ang="0">
                  <a:pos x="200" y="305"/>
                </a:cxn>
                <a:cxn ang="0">
                  <a:pos x="200" y="319"/>
                </a:cxn>
                <a:cxn ang="0">
                  <a:pos x="181" y="358"/>
                </a:cxn>
                <a:cxn ang="0">
                  <a:pos x="228" y="355"/>
                </a:cxn>
                <a:cxn ang="0">
                  <a:pos x="253" y="311"/>
                </a:cxn>
                <a:cxn ang="0">
                  <a:pos x="253" y="307"/>
                </a:cxn>
                <a:cxn ang="0">
                  <a:pos x="253" y="52"/>
                </a:cxn>
                <a:cxn ang="0">
                  <a:pos x="200" y="0"/>
                </a:cxn>
              </a:cxnLst>
              <a:rect l="0" t="0" r="r" b="b"/>
              <a:pathLst>
                <a:path w="253" h="365">
                  <a:moveTo>
                    <a:pt x="200" y="0"/>
                  </a:moveTo>
                  <a:cubicBezTo>
                    <a:pt x="172" y="0"/>
                    <a:pt x="148" y="22"/>
                    <a:pt x="148" y="52"/>
                  </a:cubicBezTo>
                  <a:cubicBezTo>
                    <a:pt x="148" y="137"/>
                    <a:pt x="148" y="137"/>
                    <a:pt x="148" y="137"/>
                  </a:cubicBezTo>
                  <a:cubicBezTo>
                    <a:pt x="104" y="68"/>
                    <a:pt x="104" y="68"/>
                    <a:pt x="104" y="68"/>
                  </a:cubicBezTo>
                  <a:cubicBezTo>
                    <a:pt x="88" y="42"/>
                    <a:pt x="54" y="37"/>
                    <a:pt x="31" y="52"/>
                  </a:cubicBezTo>
                  <a:cubicBezTo>
                    <a:pt x="6" y="70"/>
                    <a:pt x="0" y="102"/>
                    <a:pt x="14" y="125"/>
                  </a:cubicBezTo>
                  <a:cubicBezTo>
                    <a:pt x="91" y="241"/>
                    <a:pt x="91" y="241"/>
                    <a:pt x="91" y="241"/>
                  </a:cubicBezTo>
                  <a:cubicBezTo>
                    <a:pt x="130" y="241"/>
                    <a:pt x="130" y="241"/>
                    <a:pt x="130" y="241"/>
                  </a:cubicBezTo>
                  <a:cubicBezTo>
                    <a:pt x="167" y="241"/>
                    <a:pt x="198" y="268"/>
                    <a:pt x="200" y="305"/>
                  </a:cubicBezTo>
                  <a:cubicBezTo>
                    <a:pt x="200" y="319"/>
                    <a:pt x="200" y="319"/>
                    <a:pt x="200" y="319"/>
                  </a:cubicBezTo>
                  <a:cubicBezTo>
                    <a:pt x="200" y="334"/>
                    <a:pt x="192" y="351"/>
                    <a:pt x="181" y="358"/>
                  </a:cubicBezTo>
                  <a:cubicBezTo>
                    <a:pt x="198" y="365"/>
                    <a:pt x="215" y="365"/>
                    <a:pt x="228" y="355"/>
                  </a:cubicBezTo>
                  <a:cubicBezTo>
                    <a:pt x="245" y="343"/>
                    <a:pt x="253" y="328"/>
                    <a:pt x="253" y="311"/>
                  </a:cubicBezTo>
                  <a:cubicBezTo>
                    <a:pt x="253" y="311"/>
                    <a:pt x="253" y="311"/>
                    <a:pt x="253" y="307"/>
                  </a:cubicBezTo>
                  <a:cubicBezTo>
                    <a:pt x="253" y="52"/>
                    <a:pt x="253" y="52"/>
                    <a:pt x="253" y="52"/>
                  </a:cubicBezTo>
                  <a:cubicBezTo>
                    <a:pt x="253" y="22"/>
                    <a:pt x="228" y="0"/>
                    <a:pt x="20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0" name="Freeform 21"/>
            <p:cNvSpPr>
              <a:spLocks/>
            </p:cNvSpPr>
            <p:nvPr/>
          </p:nvSpPr>
          <p:spPr bwMode="auto">
            <a:xfrm>
              <a:off x="5776844" y="3459439"/>
              <a:ext cx="516035" cy="1331735"/>
            </a:xfrm>
            <a:custGeom>
              <a:avLst/>
              <a:gdLst/>
              <a:ahLst/>
              <a:cxnLst>
                <a:cxn ang="0">
                  <a:pos x="328" y="526"/>
                </a:cxn>
                <a:cxn ang="0">
                  <a:pos x="328" y="519"/>
                </a:cxn>
                <a:cxn ang="0">
                  <a:pos x="328" y="296"/>
                </a:cxn>
                <a:cxn ang="0">
                  <a:pos x="328" y="292"/>
                </a:cxn>
                <a:cxn ang="0">
                  <a:pos x="328" y="0"/>
                </a:cxn>
                <a:cxn ang="0">
                  <a:pos x="258" y="63"/>
                </a:cxn>
                <a:cxn ang="0">
                  <a:pos x="0" y="63"/>
                </a:cxn>
                <a:cxn ang="0">
                  <a:pos x="0" y="303"/>
                </a:cxn>
                <a:cxn ang="0">
                  <a:pos x="0" y="303"/>
                </a:cxn>
                <a:cxn ang="0">
                  <a:pos x="0" y="303"/>
                </a:cxn>
                <a:cxn ang="0">
                  <a:pos x="0" y="532"/>
                </a:cxn>
                <a:cxn ang="0">
                  <a:pos x="0" y="532"/>
                </a:cxn>
                <a:cxn ang="0">
                  <a:pos x="0" y="756"/>
                </a:cxn>
                <a:cxn ang="0">
                  <a:pos x="59" y="810"/>
                </a:cxn>
                <a:cxn ang="0">
                  <a:pos x="77" y="810"/>
                </a:cxn>
                <a:cxn ang="0">
                  <a:pos x="134" y="756"/>
                </a:cxn>
                <a:cxn ang="0">
                  <a:pos x="134" y="532"/>
                </a:cxn>
                <a:cxn ang="0">
                  <a:pos x="134" y="532"/>
                </a:cxn>
                <a:cxn ang="0">
                  <a:pos x="134" y="303"/>
                </a:cxn>
                <a:cxn ang="0">
                  <a:pos x="134" y="299"/>
                </a:cxn>
                <a:cxn ang="0">
                  <a:pos x="164" y="270"/>
                </a:cxn>
                <a:cxn ang="0">
                  <a:pos x="197" y="299"/>
                </a:cxn>
                <a:cxn ang="0">
                  <a:pos x="197" y="519"/>
                </a:cxn>
                <a:cxn ang="0">
                  <a:pos x="197" y="526"/>
                </a:cxn>
                <a:cxn ang="0">
                  <a:pos x="197" y="532"/>
                </a:cxn>
                <a:cxn ang="0">
                  <a:pos x="197" y="756"/>
                </a:cxn>
                <a:cxn ang="0">
                  <a:pos x="255" y="813"/>
                </a:cxn>
                <a:cxn ang="0">
                  <a:pos x="273" y="813"/>
                </a:cxn>
                <a:cxn ang="0">
                  <a:pos x="328" y="756"/>
                </a:cxn>
                <a:cxn ang="0">
                  <a:pos x="328" y="532"/>
                </a:cxn>
                <a:cxn ang="0">
                  <a:pos x="328" y="526"/>
                </a:cxn>
              </a:cxnLst>
              <a:rect l="0" t="0" r="r" b="b"/>
              <a:pathLst>
                <a:path w="328" h="813">
                  <a:moveTo>
                    <a:pt x="328" y="526"/>
                  </a:moveTo>
                  <a:cubicBezTo>
                    <a:pt x="328" y="526"/>
                    <a:pt x="328" y="522"/>
                    <a:pt x="328" y="519"/>
                  </a:cubicBezTo>
                  <a:cubicBezTo>
                    <a:pt x="328" y="296"/>
                    <a:pt x="328" y="296"/>
                    <a:pt x="328" y="296"/>
                  </a:cubicBezTo>
                  <a:cubicBezTo>
                    <a:pt x="328" y="296"/>
                    <a:pt x="328" y="296"/>
                    <a:pt x="328" y="292"/>
                  </a:cubicBezTo>
                  <a:cubicBezTo>
                    <a:pt x="328" y="0"/>
                    <a:pt x="328" y="0"/>
                    <a:pt x="328" y="0"/>
                  </a:cubicBezTo>
                  <a:cubicBezTo>
                    <a:pt x="326" y="36"/>
                    <a:pt x="295" y="63"/>
                    <a:pt x="258" y="63"/>
                  </a:cubicBezTo>
                  <a:cubicBezTo>
                    <a:pt x="0" y="63"/>
                    <a:pt x="0" y="63"/>
                    <a:pt x="0" y="63"/>
                  </a:cubicBezTo>
                  <a:cubicBezTo>
                    <a:pt x="0" y="303"/>
                    <a:pt x="0" y="303"/>
                    <a:pt x="0" y="303"/>
                  </a:cubicBezTo>
                  <a:cubicBezTo>
                    <a:pt x="0" y="303"/>
                    <a:pt x="0" y="303"/>
                    <a:pt x="0" y="303"/>
                  </a:cubicBezTo>
                  <a:cubicBezTo>
                    <a:pt x="0" y="303"/>
                    <a:pt x="0" y="303"/>
                    <a:pt x="0" y="303"/>
                  </a:cubicBezTo>
                  <a:cubicBezTo>
                    <a:pt x="0" y="532"/>
                    <a:pt x="0" y="532"/>
                    <a:pt x="0" y="532"/>
                  </a:cubicBezTo>
                  <a:cubicBezTo>
                    <a:pt x="0" y="532"/>
                    <a:pt x="0" y="532"/>
                    <a:pt x="0" y="532"/>
                  </a:cubicBezTo>
                  <a:cubicBezTo>
                    <a:pt x="0" y="756"/>
                    <a:pt x="0" y="756"/>
                    <a:pt x="0" y="756"/>
                  </a:cubicBezTo>
                  <a:cubicBezTo>
                    <a:pt x="0" y="786"/>
                    <a:pt x="27" y="810"/>
                    <a:pt x="59" y="810"/>
                  </a:cubicBezTo>
                  <a:cubicBezTo>
                    <a:pt x="77" y="810"/>
                    <a:pt x="77" y="810"/>
                    <a:pt x="77" y="810"/>
                  </a:cubicBezTo>
                  <a:cubicBezTo>
                    <a:pt x="107" y="810"/>
                    <a:pt x="134" y="786"/>
                    <a:pt x="134" y="756"/>
                  </a:cubicBezTo>
                  <a:cubicBezTo>
                    <a:pt x="134" y="532"/>
                    <a:pt x="134" y="532"/>
                    <a:pt x="134" y="532"/>
                  </a:cubicBezTo>
                  <a:cubicBezTo>
                    <a:pt x="134" y="532"/>
                    <a:pt x="134" y="532"/>
                    <a:pt x="134" y="532"/>
                  </a:cubicBezTo>
                  <a:cubicBezTo>
                    <a:pt x="134" y="303"/>
                    <a:pt x="134" y="303"/>
                    <a:pt x="134" y="303"/>
                  </a:cubicBezTo>
                  <a:cubicBezTo>
                    <a:pt x="134" y="303"/>
                    <a:pt x="134" y="300"/>
                    <a:pt x="134" y="299"/>
                  </a:cubicBezTo>
                  <a:cubicBezTo>
                    <a:pt x="138" y="283"/>
                    <a:pt x="148" y="270"/>
                    <a:pt x="164" y="270"/>
                  </a:cubicBezTo>
                  <a:cubicBezTo>
                    <a:pt x="182" y="270"/>
                    <a:pt x="193" y="283"/>
                    <a:pt x="197" y="299"/>
                  </a:cubicBezTo>
                  <a:cubicBezTo>
                    <a:pt x="197" y="519"/>
                    <a:pt x="197" y="519"/>
                    <a:pt x="197" y="519"/>
                  </a:cubicBezTo>
                  <a:cubicBezTo>
                    <a:pt x="197" y="522"/>
                    <a:pt x="197" y="526"/>
                    <a:pt x="197" y="526"/>
                  </a:cubicBezTo>
                  <a:cubicBezTo>
                    <a:pt x="197" y="528"/>
                    <a:pt x="197" y="528"/>
                    <a:pt x="197" y="532"/>
                  </a:cubicBezTo>
                  <a:cubicBezTo>
                    <a:pt x="197" y="756"/>
                    <a:pt x="197" y="756"/>
                    <a:pt x="197" y="756"/>
                  </a:cubicBezTo>
                  <a:cubicBezTo>
                    <a:pt x="197" y="786"/>
                    <a:pt x="225" y="813"/>
                    <a:pt x="255" y="813"/>
                  </a:cubicBezTo>
                  <a:cubicBezTo>
                    <a:pt x="273" y="813"/>
                    <a:pt x="273" y="813"/>
                    <a:pt x="273" y="813"/>
                  </a:cubicBezTo>
                  <a:cubicBezTo>
                    <a:pt x="302" y="813"/>
                    <a:pt x="328" y="786"/>
                    <a:pt x="328" y="756"/>
                  </a:cubicBezTo>
                  <a:cubicBezTo>
                    <a:pt x="328" y="532"/>
                    <a:pt x="328" y="532"/>
                    <a:pt x="328" y="532"/>
                  </a:cubicBezTo>
                  <a:cubicBezTo>
                    <a:pt x="328" y="528"/>
                    <a:pt x="328" y="528"/>
                    <a:pt x="328" y="5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21" name="Group 20"/>
          <p:cNvGrpSpPr/>
          <p:nvPr/>
        </p:nvGrpSpPr>
        <p:grpSpPr>
          <a:xfrm>
            <a:off x="752352" y="1751701"/>
            <a:ext cx="2765626" cy="1107679"/>
            <a:chOff x="7562535" y="2326779"/>
            <a:chExt cx="2765626" cy="1107679"/>
          </a:xfrm>
        </p:grpSpPr>
        <p:sp>
          <p:nvSpPr>
            <p:cNvPr id="22" name="TextBox 21"/>
            <p:cNvSpPr txBox="1"/>
            <p:nvPr/>
          </p:nvSpPr>
          <p:spPr>
            <a:xfrm>
              <a:off x="7563382" y="2326779"/>
              <a:ext cx="482824" cy="400110"/>
            </a:xfrm>
            <a:prstGeom prst="rect">
              <a:avLst/>
            </a:prstGeom>
            <a:noFill/>
          </p:spPr>
          <p:txBody>
            <a:bodyPr wrap="none" rtlCol="0">
              <a:spAutoFit/>
            </a:bodyPr>
            <a:lstStyle/>
            <a:p>
              <a:pPr algn="r"/>
              <a:r>
                <a:rPr lang="id-ID" sz="2000" smtClean="0">
                  <a:latin typeface="Lato" panose="020F0502020204030203" pitchFamily="34" charset="0"/>
                  <a:ea typeface="Lato" panose="020F0502020204030203" pitchFamily="34" charset="0"/>
                  <a:cs typeface="Lato" panose="020F0502020204030203" pitchFamily="34" charset="0"/>
                </a:rPr>
                <a:t>01</a:t>
              </a:r>
              <a:endParaRPr lang="id-ID" sz="2000" dirty="0">
                <a:latin typeface="Lato" panose="020F0502020204030203" pitchFamily="34" charset="0"/>
                <a:ea typeface="Lato" panose="020F0502020204030203" pitchFamily="34" charset="0"/>
                <a:cs typeface="Lato" panose="020F0502020204030203" pitchFamily="34" charset="0"/>
              </a:endParaRPr>
            </a:p>
          </p:txBody>
        </p:sp>
        <p:grpSp>
          <p:nvGrpSpPr>
            <p:cNvPr id="23" name="Group 22"/>
            <p:cNvGrpSpPr/>
            <p:nvPr/>
          </p:nvGrpSpPr>
          <p:grpSpPr>
            <a:xfrm>
              <a:off x="7562535" y="2326779"/>
              <a:ext cx="2765626" cy="1107679"/>
              <a:chOff x="7952825" y="2042576"/>
              <a:chExt cx="2765626" cy="1107679"/>
            </a:xfrm>
          </p:grpSpPr>
          <p:sp>
            <p:nvSpPr>
              <p:cNvPr id="24" name="TextBox 23"/>
              <p:cNvSpPr txBox="1"/>
              <p:nvPr/>
            </p:nvSpPr>
            <p:spPr>
              <a:xfrm>
                <a:off x="8581954" y="2042576"/>
                <a:ext cx="1790876" cy="400110"/>
              </a:xfrm>
              <a:prstGeom prst="rect">
                <a:avLst/>
              </a:prstGeom>
              <a:noFill/>
            </p:spPr>
            <p:txBody>
              <a:bodyPr wrap="none" rtlCol="0">
                <a:spAutoFit/>
              </a:bodyPr>
              <a:lstStyle/>
              <a:p>
                <a:pPr algn="r"/>
                <a:r>
                  <a:rPr lang="id-ID" sz="2000" b="1" dirty="0" smtClean="0">
                    <a:latin typeface="Lato" panose="020F0502020204030203" pitchFamily="34" charset="0"/>
                    <a:ea typeface="Lato" panose="020F0502020204030203" pitchFamily="34" charset="0"/>
                    <a:cs typeface="Lato" panose="020F0502020204030203" pitchFamily="34" charset="0"/>
                  </a:rPr>
                  <a:t>Search Engine</a:t>
                </a:r>
                <a:endParaRPr lang="id-ID" sz="2000" b="1" dirty="0">
                  <a:latin typeface="Lato" panose="020F0502020204030203" pitchFamily="34" charset="0"/>
                  <a:ea typeface="Lato" panose="020F0502020204030203" pitchFamily="34" charset="0"/>
                  <a:cs typeface="Lato" panose="020F0502020204030203" pitchFamily="34" charset="0"/>
                </a:endParaRPr>
              </a:p>
            </p:txBody>
          </p:sp>
          <p:sp>
            <p:nvSpPr>
              <p:cNvPr id="25" name="Rectangle 24"/>
              <p:cNvSpPr/>
              <p:nvPr/>
            </p:nvSpPr>
            <p:spPr>
              <a:xfrm>
                <a:off x="7952825" y="2469235"/>
                <a:ext cx="2765626" cy="681020"/>
              </a:xfrm>
              <a:prstGeom prst="rect">
                <a:avLst/>
              </a:prstGeom>
            </p:spPr>
            <p:txBody>
              <a:bodyPr wrap="square">
                <a:spAutoFit/>
              </a:bodyPr>
              <a:lstStyle/>
              <a:p>
                <a:pPr algn="just">
                  <a:lnSpc>
                    <a:spcPct val="120000"/>
                  </a:lnSpc>
                </a:pPr>
                <a:r>
                  <a:rPr lang="en-US" sz="1100" dirty="0" smtClean="0">
                    <a:latin typeface="Lato" panose="020F0502020204030203" pitchFamily="34" charset="0"/>
                    <a:ea typeface="Lato" panose="020F0502020204030203" pitchFamily="34" charset="0"/>
                    <a:cs typeface="Lato" panose="020F0502020204030203" pitchFamily="34" charset="0"/>
                  </a:rPr>
                  <a:t>Body text here or </a:t>
                </a:r>
                <a:r>
                  <a:rPr lang="en-US" sz="1100" dirty="0">
                    <a:latin typeface="Lato" panose="020F0502020204030203" pitchFamily="34" charset="0"/>
                    <a:ea typeface="Lato" panose="020F0502020204030203" pitchFamily="34" charset="0"/>
                    <a:cs typeface="Lato" panose="020F0502020204030203" pitchFamily="34" charset="0"/>
                  </a:rPr>
                  <a:t>Lorem Ipsum is simply dummy text of the printing and typesetting industry. </a:t>
                </a:r>
              </a:p>
            </p:txBody>
          </p:sp>
        </p:grpSp>
      </p:grpSp>
      <p:grpSp>
        <p:nvGrpSpPr>
          <p:cNvPr id="26" name="Group 25"/>
          <p:cNvGrpSpPr/>
          <p:nvPr/>
        </p:nvGrpSpPr>
        <p:grpSpPr>
          <a:xfrm>
            <a:off x="809215" y="3189415"/>
            <a:ext cx="2765626" cy="1107679"/>
            <a:chOff x="7562535" y="2326779"/>
            <a:chExt cx="2765626" cy="1107679"/>
          </a:xfrm>
        </p:grpSpPr>
        <p:sp>
          <p:nvSpPr>
            <p:cNvPr id="27" name="TextBox 26"/>
            <p:cNvSpPr txBox="1"/>
            <p:nvPr/>
          </p:nvSpPr>
          <p:spPr>
            <a:xfrm>
              <a:off x="7563382" y="2326779"/>
              <a:ext cx="482824" cy="400110"/>
            </a:xfrm>
            <a:prstGeom prst="rect">
              <a:avLst/>
            </a:prstGeom>
            <a:noFill/>
          </p:spPr>
          <p:txBody>
            <a:bodyPr wrap="none" rtlCol="0">
              <a:spAutoFit/>
            </a:bodyPr>
            <a:lstStyle/>
            <a:p>
              <a:pPr algn="r"/>
              <a:r>
                <a:rPr lang="id-ID" sz="2000" smtClean="0">
                  <a:latin typeface="Lato" panose="020F0502020204030203" pitchFamily="34" charset="0"/>
                  <a:ea typeface="Lato" panose="020F0502020204030203" pitchFamily="34" charset="0"/>
                  <a:cs typeface="Lato" panose="020F0502020204030203" pitchFamily="34" charset="0"/>
                </a:rPr>
                <a:t>02</a:t>
              </a:r>
              <a:endParaRPr lang="id-ID" sz="2000" dirty="0">
                <a:latin typeface="Lato" panose="020F0502020204030203" pitchFamily="34" charset="0"/>
                <a:ea typeface="Lato" panose="020F0502020204030203" pitchFamily="34" charset="0"/>
                <a:cs typeface="Lato" panose="020F0502020204030203" pitchFamily="34" charset="0"/>
              </a:endParaRPr>
            </a:p>
          </p:txBody>
        </p:sp>
        <p:grpSp>
          <p:nvGrpSpPr>
            <p:cNvPr id="28" name="Group 27"/>
            <p:cNvGrpSpPr/>
            <p:nvPr/>
          </p:nvGrpSpPr>
          <p:grpSpPr>
            <a:xfrm>
              <a:off x="7562535" y="2326779"/>
              <a:ext cx="2765626" cy="1107679"/>
              <a:chOff x="7952825" y="2042576"/>
              <a:chExt cx="2765626" cy="1107679"/>
            </a:xfrm>
          </p:grpSpPr>
          <p:sp>
            <p:nvSpPr>
              <p:cNvPr id="29" name="TextBox 28"/>
              <p:cNvSpPr txBox="1"/>
              <p:nvPr/>
            </p:nvSpPr>
            <p:spPr>
              <a:xfrm>
                <a:off x="8518444" y="2042576"/>
                <a:ext cx="1343638" cy="400110"/>
              </a:xfrm>
              <a:prstGeom prst="rect">
                <a:avLst/>
              </a:prstGeom>
              <a:noFill/>
            </p:spPr>
            <p:txBody>
              <a:bodyPr wrap="none" rtlCol="0">
                <a:spAutoFit/>
              </a:bodyPr>
              <a:lstStyle/>
              <a:p>
                <a:pPr algn="r"/>
                <a:r>
                  <a:rPr lang="id-ID" sz="2000" b="1" dirty="0" smtClean="0">
                    <a:latin typeface="Lato" panose="020F0502020204030203" pitchFamily="34" charset="0"/>
                    <a:ea typeface="Lato" panose="020F0502020204030203" pitchFamily="34" charset="0"/>
                    <a:cs typeface="Lato" panose="020F0502020204030203" pitchFamily="34" charset="0"/>
                  </a:rPr>
                  <a:t>Collection</a:t>
                </a:r>
                <a:endParaRPr lang="id-ID" sz="2000" b="1" dirty="0">
                  <a:latin typeface="Lato" panose="020F0502020204030203" pitchFamily="34" charset="0"/>
                  <a:ea typeface="Lato" panose="020F0502020204030203" pitchFamily="34" charset="0"/>
                  <a:cs typeface="Lato" panose="020F0502020204030203" pitchFamily="34" charset="0"/>
                </a:endParaRPr>
              </a:p>
            </p:txBody>
          </p:sp>
          <p:sp>
            <p:nvSpPr>
              <p:cNvPr id="30" name="Rectangle 29"/>
              <p:cNvSpPr/>
              <p:nvPr/>
            </p:nvSpPr>
            <p:spPr>
              <a:xfrm>
                <a:off x="7952825" y="2469235"/>
                <a:ext cx="2765626" cy="681020"/>
              </a:xfrm>
              <a:prstGeom prst="rect">
                <a:avLst/>
              </a:prstGeom>
            </p:spPr>
            <p:txBody>
              <a:bodyPr wrap="square">
                <a:spAutoFit/>
              </a:bodyPr>
              <a:lstStyle/>
              <a:p>
                <a:pPr algn="just">
                  <a:lnSpc>
                    <a:spcPct val="120000"/>
                  </a:lnSpc>
                </a:pPr>
                <a:r>
                  <a:rPr lang="en-US" sz="1100" dirty="0" smtClean="0">
                    <a:latin typeface="Lato" panose="020F0502020204030203" pitchFamily="34" charset="0"/>
                    <a:ea typeface="Lato" panose="020F0502020204030203" pitchFamily="34" charset="0"/>
                    <a:cs typeface="Lato" panose="020F0502020204030203" pitchFamily="34" charset="0"/>
                  </a:rPr>
                  <a:t>Body text here or </a:t>
                </a:r>
                <a:r>
                  <a:rPr lang="en-US" sz="1100" dirty="0">
                    <a:latin typeface="Lato" panose="020F0502020204030203" pitchFamily="34" charset="0"/>
                    <a:ea typeface="Lato" panose="020F0502020204030203" pitchFamily="34" charset="0"/>
                    <a:cs typeface="Lato" panose="020F0502020204030203" pitchFamily="34" charset="0"/>
                  </a:rPr>
                  <a:t>Lorem Ipsum is simply dummy text of the printing and typesetting industry. </a:t>
                </a:r>
              </a:p>
            </p:txBody>
          </p:sp>
        </p:grpSp>
      </p:grpSp>
      <p:grpSp>
        <p:nvGrpSpPr>
          <p:cNvPr id="31" name="Group 30"/>
          <p:cNvGrpSpPr/>
          <p:nvPr/>
        </p:nvGrpSpPr>
        <p:grpSpPr>
          <a:xfrm>
            <a:off x="809215" y="4633663"/>
            <a:ext cx="2765626" cy="1128390"/>
            <a:chOff x="7562535" y="2326779"/>
            <a:chExt cx="2765626" cy="1128390"/>
          </a:xfrm>
        </p:grpSpPr>
        <p:sp>
          <p:nvSpPr>
            <p:cNvPr id="32" name="TextBox 31"/>
            <p:cNvSpPr txBox="1"/>
            <p:nvPr/>
          </p:nvSpPr>
          <p:spPr>
            <a:xfrm>
              <a:off x="7563382" y="2326779"/>
              <a:ext cx="482824" cy="400110"/>
            </a:xfrm>
            <a:prstGeom prst="rect">
              <a:avLst/>
            </a:prstGeom>
            <a:noFill/>
          </p:spPr>
          <p:txBody>
            <a:bodyPr wrap="none" rtlCol="0">
              <a:spAutoFit/>
            </a:bodyPr>
            <a:lstStyle/>
            <a:p>
              <a:pPr algn="r"/>
              <a:r>
                <a:rPr lang="id-ID" sz="2000" smtClean="0">
                  <a:latin typeface="Lato" panose="020F0502020204030203" pitchFamily="34" charset="0"/>
                  <a:ea typeface="Lato" panose="020F0502020204030203" pitchFamily="34" charset="0"/>
                  <a:cs typeface="Lato" panose="020F0502020204030203" pitchFamily="34" charset="0"/>
                </a:rPr>
                <a:t>03</a:t>
              </a:r>
              <a:endParaRPr lang="id-ID" sz="2000" dirty="0">
                <a:latin typeface="Lato" panose="020F0502020204030203" pitchFamily="34" charset="0"/>
                <a:ea typeface="Lato" panose="020F0502020204030203" pitchFamily="34" charset="0"/>
                <a:cs typeface="Lato" panose="020F0502020204030203" pitchFamily="34" charset="0"/>
              </a:endParaRPr>
            </a:p>
          </p:txBody>
        </p:sp>
        <p:grpSp>
          <p:nvGrpSpPr>
            <p:cNvPr id="33" name="Group 32"/>
            <p:cNvGrpSpPr/>
            <p:nvPr/>
          </p:nvGrpSpPr>
          <p:grpSpPr>
            <a:xfrm>
              <a:off x="7562535" y="2326779"/>
              <a:ext cx="2765626" cy="1128390"/>
              <a:chOff x="7952825" y="2042576"/>
              <a:chExt cx="2765626" cy="1128390"/>
            </a:xfrm>
          </p:grpSpPr>
          <p:sp>
            <p:nvSpPr>
              <p:cNvPr id="34" name="TextBox 33"/>
              <p:cNvSpPr txBox="1"/>
              <p:nvPr/>
            </p:nvSpPr>
            <p:spPr>
              <a:xfrm>
                <a:off x="8560546" y="2042576"/>
                <a:ext cx="1545616" cy="400110"/>
              </a:xfrm>
              <a:prstGeom prst="rect">
                <a:avLst/>
              </a:prstGeom>
              <a:noFill/>
            </p:spPr>
            <p:txBody>
              <a:bodyPr wrap="none" rtlCol="0">
                <a:spAutoFit/>
              </a:bodyPr>
              <a:lstStyle/>
              <a:p>
                <a:pPr algn="r"/>
                <a:r>
                  <a:rPr lang="id-ID" sz="2000" b="1" dirty="0" smtClean="0">
                    <a:latin typeface="Lato" panose="020F0502020204030203" pitchFamily="34" charset="0"/>
                    <a:ea typeface="Lato" panose="020F0502020204030203" pitchFamily="34" charset="0"/>
                    <a:cs typeface="Lato" panose="020F0502020204030203" pitchFamily="34" charset="0"/>
                  </a:rPr>
                  <a:t>Networking</a:t>
                </a:r>
                <a:endParaRPr lang="id-ID" sz="2000" b="1" dirty="0">
                  <a:latin typeface="Lato" panose="020F0502020204030203" pitchFamily="34" charset="0"/>
                  <a:ea typeface="Lato" panose="020F0502020204030203" pitchFamily="34" charset="0"/>
                  <a:cs typeface="Lato" panose="020F0502020204030203" pitchFamily="34" charset="0"/>
                </a:endParaRPr>
              </a:p>
            </p:txBody>
          </p:sp>
          <p:sp>
            <p:nvSpPr>
              <p:cNvPr id="35" name="Rectangle 34"/>
              <p:cNvSpPr/>
              <p:nvPr/>
            </p:nvSpPr>
            <p:spPr>
              <a:xfrm>
                <a:off x="7952825" y="2469235"/>
                <a:ext cx="2765626" cy="701731"/>
              </a:xfrm>
              <a:prstGeom prst="rect">
                <a:avLst/>
              </a:prstGeom>
            </p:spPr>
            <p:txBody>
              <a:bodyPr wrap="square">
                <a:spAutoFit/>
              </a:bodyPr>
              <a:lstStyle/>
              <a:p>
                <a:pPr algn="just">
                  <a:lnSpc>
                    <a:spcPct val="120000"/>
                  </a:lnSpc>
                </a:pPr>
                <a:r>
                  <a:rPr lang="en-US" sz="1100" dirty="0" smtClean="0">
                    <a:latin typeface="Lato" panose="020F0502020204030203" pitchFamily="34" charset="0"/>
                    <a:ea typeface="Lato" panose="020F0502020204030203" pitchFamily="34" charset="0"/>
                    <a:cs typeface="Lato" panose="020F0502020204030203" pitchFamily="34" charset="0"/>
                  </a:rPr>
                  <a:t>Body text here or </a:t>
                </a:r>
                <a:r>
                  <a:rPr lang="en-US" sz="1100" dirty="0" err="1">
                    <a:latin typeface="Lato" panose="020F0502020204030203" pitchFamily="34" charset="0"/>
                    <a:ea typeface="Lato" panose="020F0502020204030203" pitchFamily="34" charset="0"/>
                    <a:cs typeface="Lato" panose="020F0502020204030203" pitchFamily="34" charset="0"/>
                  </a:rPr>
                  <a:t>Lorem</a:t>
                </a:r>
                <a:r>
                  <a:rPr lang="en-US" sz="1100" dirty="0">
                    <a:latin typeface="Lato" panose="020F0502020204030203" pitchFamily="34" charset="0"/>
                    <a:ea typeface="Lato" panose="020F0502020204030203" pitchFamily="34" charset="0"/>
                    <a:cs typeface="Lato" panose="020F0502020204030203" pitchFamily="34" charset="0"/>
                  </a:rPr>
                  <a:t> </a:t>
                </a:r>
                <a:r>
                  <a:rPr lang="en-US" sz="1100" dirty="0" err="1">
                    <a:latin typeface="Lato" panose="020F0502020204030203" pitchFamily="34" charset="0"/>
                    <a:ea typeface="Lato" panose="020F0502020204030203" pitchFamily="34" charset="0"/>
                    <a:cs typeface="Lato" panose="020F0502020204030203" pitchFamily="34" charset="0"/>
                  </a:rPr>
                  <a:t>Ipsum</a:t>
                </a:r>
                <a:r>
                  <a:rPr lang="en-US" sz="1100" dirty="0">
                    <a:latin typeface="Lato" panose="020F0502020204030203" pitchFamily="34" charset="0"/>
                    <a:ea typeface="Lato" panose="020F0502020204030203" pitchFamily="34" charset="0"/>
                    <a:cs typeface="Lato" panose="020F0502020204030203" pitchFamily="34" charset="0"/>
                  </a:rPr>
                  <a:t> is simply dummy text of the printing and typesetting industry</a:t>
                </a:r>
                <a:r>
                  <a:rPr lang="en-US" sz="1100">
                    <a:latin typeface="Lato" panose="020F0502020204030203" pitchFamily="34" charset="0"/>
                    <a:ea typeface="Lato" panose="020F0502020204030203" pitchFamily="34" charset="0"/>
                    <a:cs typeface="Lato" panose="020F0502020204030203" pitchFamily="34" charset="0"/>
                  </a:rPr>
                  <a:t>. </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36" name="Group 35"/>
          <p:cNvGrpSpPr/>
          <p:nvPr/>
        </p:nvGrpSpPr>
        <p:grpSpPr>
          <a:xfrm>
            <a:off x="8411918" y="1751701"/>
            <a:ext cx="2765626" cy="1128390"/>
            <a:chOff x="7562535" y="2326779"/>
            <a:chExt cx="2765626" cy="1128390"/>
          </a:xfrm>
        </p:grpSpPr>
        <p:sp>
          <p:nvSpPr>
            <p:cNvPr id="37" name="TextBox 36"/>
            <p:cNvSpPr txBox="1"/>
            <p:nvPr/>
          </p:nvSpPr>
          <p:spPr>
            <a:xfrm>
              <a:off x="7563382" y="2326779"/>
              <a:ext cx="482824" cy="400110"/>
            </a:xfrm>
            <a:prstGeom prst="rect">
              <a:avLst/>
            </a:prstGeom>
            <a:noFill/>
          </p:spPr>
          <p:txBody>
            <a:bodyPr wrap="none" rtlCol="0">
              <a:spAutoFit/>
            </a:bodyPr>
            <a:lstStyle/>
            <a:p>
              <a:pPr algn="r"/>
              <a:r>
                <a:rPr lang="id-ID" sz="2000" smtClean="0">
                  <a:latin typeface="Lato" panose="020F0502020204030203" pitchFamily="34" charset="0"/>
                  <a:ea typeface="Lato" panose="020F0502020204030203" pitchFamily="34" charset="0"/>
                  <a:cs typeface="Lato" panose="020F0502020204030203" pitchFamily="34" charset="0"/>
                </a:rPr>
                <a:t>04</a:t>
              </a:r>
              <a:endParaRPr lang="id-ID" sz="2000" dirty="0">
                <a:latin typeface="Lato" panose="020F0502020204030203" pitchFamily="34" charset="0"/>
                <a:ea typeface="Lato" panose="020F0502020204030203" pitchFamily="34" charset="0"/>
                <a:cs typeface="Lato" panose="020F0502020204030203" pitchFamily="34" charset="0"/>
              </a:endParaRPr>
            </a:p>
          </p:txBody>
        </p:sp>
        <p:grpSp>
          <p:nvGrpSpPr>
            <p:cNvPr id="38" name="Group 37"/>
            <p:cNvGrpSpPr/>
            <p:nvPr/>
          </p:nvGrpSpPr>
          <p:grpSpPr>
            <a:xfrm>
              <a:off x="7562535" y="2326779"/>
              <a:ext cx="2765626" cy="1128390"/>
              <a:chOff x="7952825" y="2042576"/>
              <a:chExt cx="2765626" cy="1128390"/>
            </a:xfrm>
          </p:grpSpPr>
          <p:sp>
            <p:nvSpPr>
              <p:cNvPr id="39" name="TextBox 38"/>
              <p:cNvSpPr txBox="1"/>
              <p:nvPr/>
            </p:nvSpPr>
            <p:spPr>
              <a:xfrm>
                <a:off x="8556503" y="2042576"/>
                <a:ext cx="1152881" cy="400110"/>
              </a:xfrm>
              <a:prstGeom prst="rect">
                <a:avLst/>
              </a:prstGeom>
              <a:noFill/>
            </p:spPr>
            <p:txBody>
              <a:bodyPr wrap="none" rtlCol="0">
                <a:spAutoFit/>
              </a:bodyPr>
              <a:lstStyle/>
              <a:p>
                <a:pPr algn="r"/>
                <a:r>
                  <a:rPr lang="id-ID" sz="2000" b="1" dirty="0" smtClean="0">
                    <a:latin typeface="Lato" panose="020F0502020204030203" pitchFamily="34" charset="0"/>
                    <a:ea typeface="Lato" panose="020F0502020204030203" pitchFamily="34" charset="0"/>
                    <a:cs typeface="Lato" panose="020F0502020204030203" pitchFamily="34" charset="0"/>
                  </a:rPr>
                  <a:t>Honesty</a:t>
                </a:r>
                <a:endParaRPr lang="id-ID" sz="2000" b="1" dirty="0">
                  <a:latin typeface="Lato" panose="020F0502020204030203" pitchFamily="34" charset="0"/>
                  <a:ea typeface="Lato" panose="020F0502020204030203" pitchFamily="34" charset="0"/>
                  <a:cs typeface="Lato" panose="020F0502020204030203" pitchFamily="34" charset="0"/>
                </a:endParaRPr>
              </a:p>
            </p:txBody>
          </p:sp>
          <p:sp>
            <p:nvSpPr>
              <p:cNvPr id="40" name="Rectangle 39"/>
              <p:cNvSpPr/>
              <p:nvPr/>
            </p:nvSpPr>
            <p:spPr>
              <a:xfrm>
                <a:off x="7952825" y="2469235"/>
                <a:ext cx="2765626" cy="701731"/>
              </a:xfrm>
              <a:prstGeom prst="rect">
                <a:avLst/>
              </a:prstGeom>
            </p:spPr>
            <p:txBody>
              <a:bodyPr wrap="square">
                <a:spAutoFit/>
              </a:bodyPr>
              <a:lstStyle/>
              <a:p>
                <a:pPr algn="just">
                  <a:lnSpc>
                    <a:spcPct val="120000"/>
                  </a:lnSpc>
                </a:pPr>
                <a:r>
                  <a:rPr lang="en-US" sz="1100" dirty="0" smtClean="0">
                    <a:latin typeface="Lato" panose="020F0502020204030203" pitchFamily="34" charset="0"/>
                    <a:ea typeface="Lato" panose="020F0502020204030203" pitchFamily="34" charset="0"/>
                    <a:cs typeface="Lato" panose="020F0502020204030203" pitchFamily="34" charset="0"/>
                  </a:rPr>
                  <a:t>Body text here or </a:t>
                </a:r>
                <a:r>
                  <a:rPr lang="en-US" sz="1100" dirty="0" err="1">
                    <a:latin typeface="Lato" panose="020F0502020204030203" pitchFamily="34" charset="0"/>
                    <a:ea typeface="Lato" panose="020F0502020204030203" pitchFamily="34" charset="0"/>
                    <a:cs typeface="Lato" panose="020F0502020204030203" pitchFamily="34" charset="0"/>
                  </a:rPr>
                  <a:t>Lorem</a:t>
                </a:r>
                <a:r>
                  <a:rPr lang="en-US" sz="1100" dirty="0">
                    <a:latin typeface="Lato" panose="020F0502020204030203" pitchFamily="34" charset="0"/>
                    <a:ea typeface="Lato" panose="020F0502020204030203" pitchFamily="34" charset="0"/>
                    <a:cs typeface="Lato" panose="020F0502020204030203" pitchFamily="34" charset="0"/>
                  </a:rPr>
                  <a:t> </a:t>
                </a:r>
                <a:r>
                  <a:rPr lang="en-US" sz="1100" dirty="0" err="1">
                    <a:latin typeface="Lato" panose="020F0502020204030203" pitchFamily="34" charset="0"/>
                    <a:ea typeface="Lato" panose="020F0502020204030203" pitchFamily="34" charset="0"/>
                    <a:cs typeface="Lato" panose="020F0502020204030203" pitchFamily="34" charset="0"/>
                  </a:rPr>
                  <a:t>Ipsum</a:t>
                </a:r>
                <a:r>
                  <a:rPr lang="en-US" sz="1100" dirty="0">
                    <a:latin typeface="Lato" panose="020F0502020204030203" pitchFamily="34" charset="0"/>
                    <a:ea typeface="Lato" panose="020F0502020204030203" pitchFamily="34" charset="0"/>
                    <a:cs typeface="Lato" panose="020F0502020204030203" pitchFamily="34" charset="0"/>
                  </a:rPr>
                  <a:t> is simply dummy text of the printing and typesetting industry</a:t>
                </a:r>
                <a:r>
                  <a:rPr lang="en-US" sz="1100">
                    <a:latin typeface="Lato" panose="020F0502020204030203" pitchFamily="34" charset="0"/>
                    <a:ea typeface="Lato" panose="020F0502020204030203" pitchFamily="34" charset="0"/>
                    <a:cs typeface="Lato" panose="020F0502020204030203" pitchFamily="34" charset="0"/>
                  </a:rPr>
                  <a:t>. </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41" name="Group 40"/>
          <p:cNvGrpSpPr/>
          <p:nvPr/>
        </p:nvGrpSpPr>
        <p:grpSpPr>
          <a:xfrm>
            <a:off x="8468781" y="3189415"/>
            <a:ext cx="2765626" cy="1128390"/>
            <a:chOff x="7562535" y="2326779"/>
            <a:chExt cx="2765626" cy="1128390"/>
          </a:xfrm>
        </p:grpSpPr>
        <p:sp>
          <p:nvSpPr>
            <p:cNvPr id="42" name="TextBox 41"/>
            <p:cNvSpPr txBox="1"/>
            <p:nvPr/>
          </p:nvSpPr>
          <p:spPr>
            <a:xfrm>
              <a:off x="7563382" y="2326779"/>
              <a:ext cx="482824" cy="400110"/>
            </a:xfrm>
            <a:prstGeom prst="rect">
              <a:avLst/>
            </a:prstGeom>
            <a:noFill/>
          </p:spPr>
          <p:txBody>
            <a:bodyPr wrap="none" rtlCol="0">
              <a:spAutoFit/>
            </a:bodyPr>
            <a:lstStyle/>
            <a:p>
              <a:pPr algn="r"/>
              <a:r>
                <a:rPr lang="id-ID" sz="2000" smtClean="0">
                  <a:latin typeface="Lato" panose="020F0502020204030203" pitchFamily="34" charset="0"/>
                  <a:ea typeface="Lato" panose="020F0502020204030203" pitchFamily="34" charset="0"/>
                  <a:cs typeface="Lato" panose="020F0502020204030203" pitchFamily="34" charset="0"/>
                </a:rPr>
                <a:t>05</a:t>
              </a:r>
              <a:endParaRPr lang="id-ID" sz="2000" dirty="0">
                <a:latin typeface="Lato" panose="020F0502020204030203" pitchFamily="34" charset="0"/>
                <a:ea typeface="Lato" panose="020F0502020204030203" pitchFamily="34" charset="0"/>
                <a:cs typeface="Lato" panose="020F0502020204030203" pitchFamily="34" charset="0"/>
              </a:endParaRPr>
            </a:p>
          </p:txBody>
        </p:sp>
        <p:grpSp>
          <p:nvGrpSpPr>
            <p:cNvPr id="43" name="Group 42"/>
            <p:cNvGrpSpPr/>
            <p:nvPr/>
          </p:nvGrpSpPr>
          <p:grpSpPr>
            <a:xfrm>
              <a:off x="7562535" y="2326779"/>
              <a:ext cx="2765626" cy="1128390"/>
              <a:chOff x="7952825" y="2042576"/>
              <a:chExt cx="2765626" cy="1128390"/>
            </a:xfrm>
          </p:grpSpPr>
          <p:sp>
            <p:nvSpPr>
              <p:cNvPr id="44" name="TextBox 43"/>
              <p:cNvSpPr txBox="1"/>
              <p:nvPr/>
            </p:nvSpPr>
            <p:spPr>
              <a:xfrm>
                <a:off x="8518107" y="2042576"/>
                <a:ext cx="1099981" cy="400110"/>
              </a:xfrm>
              <a:prstGeom prst="rect">
                <a:avLst/>
              </a:prstGeom>
              <a:noFill/>
            </p:spPr>
            <p:txBody>
              <a:bodyPr wrap="none" rtlCol="0">
                <a:spAutoFit/>
              </a:bodyPr>
              <a:lstStyle/>
              <a:p>
                <a:pPr algn="r"/>
                <a:r>
                  <a:rPr lang="id-ID" sz="2000" b="1" smtClean="0">
                    <a:latin typeface="Lato" panose="020F0502020204030203" pitchFamily="34" charset="0"/>
                    <a:ea typeface="Lato" panose="020F0502020204030203" pitchFamily="34" charset="0"/>
                    <a:cs typeface="Lato" panose="020F0502020204030203" pitchFamily="34" charset="0"/>
                  </a:rPr>
                  <a:t>Respect</a:t>
                </a:r>
                <a:endParaRPr lang="id-ID" sz="2000" b="1" dirty="0">
                  <a:latin typeface="Lato" panose="020F0502020204030203" pitchFamily="34" charset="0"/>
                  <a:ea typeface="Lato" panose="020F0502020204030203" pitchFamily="34" charset="0"/>
                  <a:cs typeface="Lato" panose="020F0502020204030203" pitchFamily="34" charset="0"/>
                </a:endParaRPr>
              </a:p>
            </p:txBody>
          </p:sp>
          <p:sp>
            <p:nvSpPr>
              <p:cNvPr id="45" name="Rectangle 44"/>
              <p:cNvSpPr/>
              <p:nvPr/>
            </p:nvSpPr>
            <p:spPr>
              <a:xfrm>
                <a:off x="7952825" y="2469235"/>
                <a:ext cx="2765626" cy="701731"/>
              </a:xfrm>
              <a:prstGeom prst="rect">
                <a:avLst/>
              </a:prstGeom>
            </p:spPr>
            <p:txBody>
              <a:bodyPr wrap="square">
                <a:spAutoFit/>
              </a:bodyPr>
              <a:lstStyle/>
              <a:p>
                <a:pPr algn="just">
                  <a:lnSpc>
                    <a:spcPct val="120000"/>
                  </a:lnSpc>
                </a:pPr>
                <a:r>
                  <a:rPr lang="en-US" sz="1100" dirty="0" smtClean="0">
                    <a:latin typeface="Lato" panose="020F0502020204030203" pitchFamily="34" charset="0"/>
                    <a:ea typeface="Lato" panose="020F0502020204030203" pitchFamily="34" charset="0"/>
                    <a:cs typeface="Lato" panose="020F0502020204030203" pitchFamily="34" charset="0"/>
                  </a:rPr>
                  <a:t>Body text here or </a:t>
                </a:r>
                <a:r>
                  <a:rPr lang="en-US" sz="1100" dirty="0" err="1">
                    <a:latin typeface="Lato" panose="020F0502020204030203" pitchFamily="34" charset="0"/>
                    <a:ea typeface="Lato" panose="020F0502020204030203" pitchFamily="34" charset="0"/>
                    <a:cs typeface="Lato" panose="020F0502020204030203" pitchFamily="34" charset="0"/>
                  </a:rPr>
                  <a:t>Lorem</a:t>
                </a:r>
                <a:r>
                  <a:rPr lang="en-US" sz="1100" dirty="0">
                    <a:latin typeface="Lato" panose="020F0502020204030203" pitchFamily="34" charset="0"/>
                    <a:ea typeface="Lato" panose="020F0502020204030203" pitchFamily="34" charset="0"/>
                    <a:cs typeface="Lato" panose="020F0502020204030203" pitchFamily="34" charset="0"/>
                  </a:rPr>
                  <a:t> </a:t>
                </a:r>
                <a:r>
                  <a:rPr lang="en-US" sz="1100" dirty="0" err="1">
                    <a:latin typeface="Lato" panose="020F0502020204030203" pitchFamily="34" charset="0"/>
                    <a:ea typeface="Lato" panose="020F0502020204030203" pitchFamily="34" charset="0"/>
                    <a:cs typeface="Lato" panose="020F0502020204030203" pitchFamily="34" charset="0"/>
                  </a:rPr>
                  <a:t>Ipsum</a:t>
                </a:r>
                <a:r>
                  <a:rPr lang="en-US" sz="1100" dirty="0">
                    <a:latin typeface="Lato" panose="020F0502020204030203" pitchFamily="34" charset="0"/>
                    <a:ea typeface="Lato" panose="020F0502020204030203" pitchFamily="34" charset="0"/>
                    <a:cs typeface="Lato" panose="020F0502020204030203" pitchFamily="34" charset="0"/>
                  </a:rPr>
                  <a:t> is simply dummy text of the printing and typesetting industry</a:t>
                </a:r>
                <a:r>
                  <a:rPr lang="en-US" sz="1100">
                    <a:latin typeface="Lato" panose="020F0502020204030203" pitchFamily="34" charset="0"/>
                    <a:ea typeface="Lato" panose="020F0502020204030203" pitchFamily="34" charset="0"/>
                    <a:cs typeface="Lato" panose="020F0502020204030203" pitchFamily="34" charset="0"/>
                  </a:rPr>
                  <a:t>. </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46" name="Group 45"/>
          <p:cNvGrpSpPr/>
          <p:nvPr/>
        </p:nvGrpSpPr>
        <p:grpSpPr>
          <a:xfrm>
            <a:off x="8468781" y="4630356"/>
            <a:ext cx="2765626" cy="1131697"/>
            <a:chOff x="7562535" y="2323472"/>
            <a:chExt cx="2765626" cy="1131697"/>
          </a:xfrm>
        </p:grpSpPr>
        <p:sp>
          <p:nvSpPr>
            <p:cNvPr id="47" name="TextBox 46"/>
            <p:cNvSpPr txBox="1"/>
            <p:nvPr/>
          </p:nvSpPr>
          <p:spPr>
            <a:xfrm>
              <a:off x="7563382" y="2326779"/>
              <a:ext cx="482824" cy="400110"/>
            </a:xfrm>
            <a:prstGeom prst="rect">
              <a:avLst/>
            </a:prstGeom>
            <a:noFill/>
          </p:spPr>
          <p:txBody>
            <a:bodyPr wrap="none" rtlCol="0">
              <a:spAutoFit/>
            </a:bodyPr>
            <a:lstStyle/>
            <a:p>
              <a:pPr algn="r"/>
              <a:r>
                <a:rPr lang="id-ID" sz="2000" smtClean="0">
                  <a:latin typeface="Lato" panose="020F0502020204030203" pitchFamily="34" charset="0"/>
                  <a:ea typeface="Lato" panose="020F0502020204030203" pitchFamily="34" charset="0"/>
                  <a:cs typeface="Lato" panose="020F0502020204030203" pitchFamily="34" charset="0"/>
                </a:rPr>
                <a:t>06</a:t>
              </a:r>
              <a:endParaRPr lang="id-ID" sz="2000" dirty="0">
                <a:latin typeface="Lato" panose="020F0502020204030203" pitchFamily="34" charset="0"/>
                <a:ea typeface="Lato" panose="020F0502020204030203" pitchFamily="34" charset="0"/>
                <a:cs typeface="Lato" panose="020F0502020204030203" pitchFamily="34" charset="0"/>
              </a:endParaRPr>
            </a:p>
          </p:txBody>
        </p:sp>
        <p:grpSp>
          <p:nvGrpSpPr>
            <p:cNvPr id="48" name="Group 47"/>
            <p:cNvGrpSpPr/>
            <p:nvPr/>
          </p:nvGrpSpPr>
          <p:grpSpPr>
            <a:xfrm>
              <a:off x="7562535" y="2323472"/>
              <a:ext cx="2765626" cy="1131697"/>
              <a:chOff x="7952825" y="2039269"/>
              <a:chExt cx="2765626" cy="1131697"/>
            </a:xfrm>
          </p:grpSpPr>
          <p:sp>
            <p:nvSpPr>
              <p:cNvPr id="49" name="TextBox 48"/>
              <p:cNvSpPr txBox="1"/>
              <p:nvPr/>
            </p:nvSpPr>
            <p:spPr>
              <a:xfrm>
                <a:off x="8464503" y="2039269"/>
                <a:ext cx="941284" cy="400110"/>
              </a:xfrm>
              <a:prstGeom prst="rect">
                <a:avLst/>
              </a:prstGeom>
              <a:noFill/>
            </p:spPr>
            <p:txBody>
              <a:bodyPr wrap="none" rtlCol="0">
                <a:spAutoFit/>
              </a:bodyPr>
              <a:lstStyle/>
              <a:p>
                <a:pPr algn="r"/>
                <a:r>
                  <a:rPr lang="id-ID" sz="2000" b="1" smtClean="0">
                    <a:latin typeface="Lato" panose="020F0502020204030203" pitchFamily="34" charset="0"/>
                    <a:ea typeface="Lato" panose="020F0502020204030203" pitchFamily="34" charset="0"/>
                    <a:cs typeface="Lato" panose="020F0502020204030203" pitchFamily="34" charset="0"/>
                  </a:rPr>
                  <a:t>Expert</a:t>
                </a:r>
                <a:endParaRPr lang="id-ID" sz="2000" b="1" dirty="0">
                  <a:latin typeface="Lato" panose="020F0502020204030203" pitchFamily="34" charset="0"/>
                  <a:ea typeface="Lato" panose="020F0502020204030203" pitchFamily="34" charset="0"/>
                  <a:cs typeface="Lato" panose="020F0502020204030203" pitchFamily="34" charset="0"/>
                </a:endParaRPr>
              </a:p>
            </p:txBody>
          </p:sp>
          <p:sp>
            <p:nvSpPr>
              <p:cNvPr id="50" name="Rectangle 49"/>
              <p:cNvSpPr/>
              <p:nvPr/>
            </p:nvSpPr>
            <p:spPr>
              <a:xfrm>
                <a:off x="7952825" y="2469235"/>
                <a:ext cx="2765626" cy="701731"/>
              </a:xfrm>
              <a:prstGeom prst="rect">
                <a:avLst/>
              </a:prstGeom>
            </p:spPr>
            <p:txBody>
              <a:bodyPr wrap="square">
                <a:spAutoFit/>
              </a:bodyPr>
              <a:lstStyle/>
              <a:p>
                <a:pPr algn="just">
                  <a:lnSpc>
                    <a:spcPct val="120000"/>
                  </a:lnSpc>
                </a:pPr>
                <a:r>
                  <a:rPr lang="en-US" sz="1100" dirty="0" smtClean="0">
                    <a:latin typeface="Lato" panose="020F0502020204030203" pitchFamily="34" charset="0"/>
                    <a:ea typeface="Lato" panose="020F0502020204030203" pitchFamily="34" charset="0"/>
                    <a:cs typeface="Lato" panose="020F0502020204030203" pitchFamily="34" charset="0"/>
                  </a:rPr>
                  <a:t>Body text here or </a:t>
                </a:r>
                <a:r>
                  <a:rPr lang="en-US" sz="1100" dirty="0" err="1">
                    <a:latin typeface="Lato" panose="020F0502020204030203" pitchFamily="34" charset="0"/>
                    <a:ea typeface="Lato" panose="020F0502020204030203" pitchFamily="34" charset="0"/>
                    <a:cs typeface="Lato" panose="020F0502020204030203" pitchFamily="34" charset="0"/>
                  </a:rPr>
                  <a:t>Lorem</a:t>
                </a:r>
                <a:r>
                  <a:rPr lang="en-US" sz="1100" dirty="0">
                    <a:latin typeface="Lato" panose="020F0502020204030203" pitchFamily="34" charset="0"/>
                    <a:ea typeface="Lato" panose="020F0502020204030203" pitchFamily="34" charset="0"/>
                    <a:cs typeface="Lato" panose="020F0502020204030203" pitchFamily="34" charset="0"/>
                  </a:rPr>
                  <a:t> </a:t>
                </a:r>
                <a:r>
                  <a:rPr lang="en-US" sz="1100" dirty="0" err="1">
                    <a:latin typeface="Lato" panose="020F0502020204030203" pitchFamily="34" charset="0"/>
                    <a:ea typeface="Lato" panose="020F0502020204030203" pitchFamily="34" charset="0"/>
                    <a:cs typeface="Lato" panose="020F0502020204030203" pitchFamily="34" charset="0"/>
                  </a:rPr>
                  <a:t>Ipsum</a:t>
                </a:r>
                <a:r>
                  <a:rPr lang="en-US" sz="1100" dirty="0">
                    <a:latin typeface="Lato" panose="020F0502020204030203" pitchFamily="34" charset="0"/>
                    <a:ea typeface="Lato" panose="020F0502020204030203" pitchFamily="34" charset="0"/>
                    <a:cs typeface="Lato" panose="020F0502020204030203" pitchFamily="34" charset="0"/>
                  </a:rPr>
                  <a:t> is simply dummy text of the printing and typesetting industry</a:t>
                </a:r>
                <a:r>
                  <a:rPr lang="en-US" sz="1100">
                    <a:latin typeface="Lato" panose="020F0502020204030203" pitchFamily="34" charset="0"/>
                    <a:ea typeface="Lato" panose="020F0502020204030203" pitchFamily="34" charset="0"/>
                    <a:cs typeface="Lato" panose="020F0502020204030203" pitchFamily="34" charset="0"/>
                  </a:rPr>
                  <a:t>. </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grpSp>
      <p:sp>
        <p:nvSpPr>
          <p:cNvPr id="52" name="Subtitle 2"/>
          <p:cNvSpPr txBox="1">
            <a:spLocks/>
          </p:cNvSpPr>
          <p:nvPr/>
        </p:nvSpPr>
        <p:spPr>
          <a:xfrm>
            <a:off x="4180115" y="550904"/>
            <a:ext cx="3847642" cy="50883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3600" b="1" spc="300" dirty="0" smtClean="0">
                <a:solidFill>
                  <a:srgbClr val="38B9FA"/>
                </a:solidFill>
                <a:latin typeface="Kelson Sans" panose="02000500000000000000" pitchFamily="50" charset="0"/>
                <a:ea typeface="Roboto" pitchFamily="2" charset="0"/>
                <a:cs typeface="Lato" panose="020F0502020204030203" pitchFamily="34" charset="0"/>
              </a:rPr>
              <a:t>INFOGRAPHIC</a:t>
            </a:r>
          </a:p>
        </p:txBody>
      </p:sp>
      <p:sp>
        <p:nvSpPr>
          <p:cNvPr id="53" name="Right Triangle 52">
            <a:extLst>
              <a:ext uri="{FF2B5EF4-FFF2-40B4-BE49-F238E27FC236}">
                <a16:creationId xmlns:a16="http://schemas.microsoft.com/office/drawing/2014/main" id="{EEACB6D2-388C-4022-B513-CFE7E455B0D2}"/>
              </a:ext>
            </a:extLst>
          </p:cNvPr>
          <p:cNvSpPr/>
          <p:nvPr/>
        </p:nvSpPr>
        <p:spPr>
          <a:xfrm rot="10800000">
            <a:off x="9747504" y="-1"/>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54" name="Right Triangle 53">
            <a:extLst>
              <a:ext uri="{FF2B5EF4-FFF2-40B4-BE49-F238E27FC236}">
                <a16:creationId xmlns:a16="http://schemas.microsoft.com/office/drawing/2014/main" id="{96477D47-C5CB-42D7-816F-C1E629D77B60}"/>
              </a:ext>
            </a:extLst>
          </p:cNvPr>
          <p:cNvSpPr/>
          <p:nvPr/>
        </p:nvSpPr>
        <p:spPr>
          <a:xfrm>
            <a:off x="0" y="5928527"/>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55" name="Rectangle 54"/>
          <p:cNvSpPr/>
          <p:nvPr/>
        </p:nvSpPr>
        <p:spPr>
          <a:xfrm>
            <a:off x="5578351" y="1146181"/>
            <a:ext cx="1040914" cy="28388"/>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405222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EEACB6D2-388C-4022-B513-CFE7E455B0D2}"/>
              </a:ext>
            </a:extLst>
          </p:cNvPr>
          <p:cNvSpPr/>
          <p:nvPr/>
        </p:nvSpPr>
        <p:spPr>
          <a:xfrm rot="10800000">
            <a:off x="9747504" y="-1"/>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 name="Right Triangle 3">
            <a:extLst>
              <a:ext uri="{FF2B5EF4-FFF2-40B4-BE49-F238E27FC236}">
                <a16:creationId xmlns:a16="http://schemas.microsoft.com/office/drawing/2014/main" id="{96477D47-C5CB-42D7-816F-C1E629D77B60}"/>
              </a:ext>
            </a:extLst>
          </p:cNvPr>
          <p:cNvSpPr/>
          <p:nvPr/>
        </p:nvSpPr>
        <p:spPr>
          <a:xfrm>
            <a:off x="0" y="5928527"/>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5" name="To inspire hope and contribute to health and well-being by providing the best care to every patient through."/>
          <p:cNvSpPr txBox="1"/>
          <p:nvPr/>
        </p:nvSpPr>
        <p:spPr>
          <a:xfrm>
            <a:off x="938993" y="3934429"/>
            <a:ext cx="4648348" cy="524439"/>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l">
              <a:lnSpc>
                <a:spcPct val="120000"/>
              </a:lnSpc>
              <a:defRPr sz="2700" b="0">
                <a:solidFill>
                  <a:srgbClr val="5E5E5E"/>
                </a:solidFill>
                <a:latin typeface="Lato Regular"/>
                <a:ea typeface="Lato Regular"/>
                <a:cs typeface="Lato Regular"/>
                <a:sym typeface="Lato Regular"/>
              </a:defRPr>
            </a:lvl1pPr>
          </a:lstStyle>
          <a:p>
            <a:r>
              <a:rPr sz="1350">
                <a:latin typeface="Lato" panose="020F0502020204030203" pitchFamily="34" charset="0"/>
                <a:ea typeface="Lato" panose="020F0502020204030203" pitchFamily="34" charset="0"/>
                <a:cs typeface="Lato" panose="020F0502020204030203" pitchFamily="34" charset="0"/>
              </a:rPr>
              <a:t>To inspire hope and contribute to health and well-being by providing the best care to every patient through.</a:t>
            </a:r>
          </a:p>
        </p:txBody>
      </p:sp>
      <p:sp>
        <p:nvSpPr>
          <p:cNvPr id="6" name="Customers"/>
          <p:cNvSpPr txBox="1"/>
          <p:nvPr/>
        </p:nvSpPr>
        <p:spPr>
          <a:xfrm>
            <a:off x="1425878" y="3441124"/>
            <a:ext cx="1141338" cy="34977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latin typeface="Lato Black"/>
                <a:ea typeface="Lato Black"/>
                <a:cs typeface="Lato Black"/>
                <a:sym typeface="Lato Black"/>
              </a:defRPr>
            </a:lvl1pPr>
          </a:lstStyle>
          <a:p>
            <a:r>
              <a:rPr sz="1800">
                <a:latin typeface="Lato" panose="020F0502020204030203" pitchFamily="34" charset="0"/>
                <a:ea typeface="Lato" panose="020F0502020204030203" pitchFamily="34" charset="0"/>
                <a:cs typeface="Lato" panose="020F0502020204030203" pitchFamily="34" charset="0"/>
              </a:rPr>
              <a:t>Customers</a:t>
            </a:r>
          </a:p>
        </p:txBody>
      </p:sp>
      <p:sp>
        <p:nvSpPr>
          <p:cNvPr id="7" name="Heart"/>
          <p:cNvSpPr/>
          <p:nvPr/>
        </p:nvSpPr>
        <p:spPr>
          <a:xfrm>
            <a:off x="974838" y="3475722"/>
            <a:ext cx="317501" cy="280581"/>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rgbClr val="38B9F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latin typeface="Lato" panose="020F0502020204030203" pitchFamily="34" charset="0"/>
              <a:ea typeface="Lato" panose="020F0502020204030203" pitchFamily="34" charset="0"/>
              <a:cs typeface="Lato" panose="020F0502020204030203" pitchFamily="34" charset="0"/>
            </a:endParaRPr>
          </a:p>
        </p:txBody>
      </p:sp>
      <p:sp>
        <p:nvSpPr>
          <p:cNvPr id="8" name="To inspire hope and contribute to health and well-being by providing the best care to every patient through integrated."/>
          <p:cNvSpPr txBox="1"/>
          <p:nvPr/>
        </p:nvSpPr>
        <p:spPr>
          <a:xfrm>
            <a:off x="938993" y="5253823"/>
            <a:ext cx="4648348" cy="549894"/>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l">
              <a:lnSpc>
                <a:spcPct val="120000"/>
              </a:lnSpc>
              <a:defRPr sz="2700" b="0">
                <a:solidFill>
                  <a:srgbClr val="5E5E5E"/>
                </a:solidFill>
                <a:latin typeface="Lato Regular"/>
                <a:ea typeface="Lato Regular"/>
                <a:cs typeface="Lato Regular"/>
                <a:sym typeface="Lato Regular"/>
              </a:defRPr>
            </a:lvl1pPr>
          </a:lstStyle>
          <a:p>
            <a:r>
              <a:rPr sz="1350">
                <a:latin typeface="Lato" panose="020F0502020204030203" pitchFamily="34" charset="0"/>
                <a:ea typeface="Lato" panose="020F0502020204030203" pitchFamily="34" charset="0"/>
                <a:cs typeface="Lato" panose="020F0502020204030203" pitchFamily="34" charset="0"/>
              </a:rPr>
              <a:t>To inspire hope and contribute to health and well-being by providing the best care to every patient through integrated.</a:t>
            </a:r>
          </a:p>
        </p:txBody>
      </p:sp>
      <p:sp>
        <p:nvSpPr>
          <p:cNvPr id="9" name="Check up patients"/>
          <p:cNvSpPr txBox="1"/>
          <p:nvPr/>
        </p:nvSpPr>
        <p:spPr>
          <a:xfrm>
            <a:off x="1425878" y="4760518"/>
            <a:ext cx="1877117" cy="34977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latin typeface="Lato Black"/>
                <a:ea typeface="Lato Black"/>
                <a:cs typeface="Lato Black"/>
                <a:sym typeface="Lato Black"/>
              </a:defRPr>
            </a:lvl1pPr>
          </a:lstStyle>
          <a:p>
            <a:r>
              <a:rPr sz="1800" dirty="0" err="1">
                <a:latin typeface="Lato" panose="020F0502020204030203" pitchFamily="34" charset="0"/>
                <a:ea typeface="Lato" panose="020F0502020204030203" pitchFamily="34" charset="0"/>
                <a:cs typeface="Lato" panose="020F0502020204030203" pitchFamily="34" charset="0"/>
              </a:rPr>
              <a:t>Check up</a:t>
            </a:r>
            <a:r>
              <a:rPr sz="1800" dirty="0">
                <a:latin typeface="Lato" panose="020F0502020204030203" pitchFamily="34" charset="0"/>
                <a:ea typeface="Lato" panose="020F0502020204030203" pitchFamily="34" charset="0"/>
                <a:cs typeface="Lato" panose="020F0502020204030203" pitchFamily="34" charset="0"/>
              </a:rPr>
              <a:t> patients</a:t>
            </a:r>
          </a:p>
        </p:txBody>
      </p:sp>
      <p:sp>
        <p:nvSpPr>
          <p:cNvPr id="10" name="Face Mask"/>
          <p:cNvSpPr/>
          <p:nvPr/>
        </p:nvSpPr>
        <p:spPr>
          <a:xfrm>
            <a:off x="974838" y="4748754"/>
            <a:ext cx="317501" cy="373305"/>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38B9F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latin typeface="Lato" panose="020F0502020204030203" pitchFamily="34" charset="0"/>
              <a:ea typeface="Lato" panose="020F0502020204030203" pitchFamily="34" charset="0"/>
              <a:cs typeface="Lato" panose="020F0502020204030203" pitchFamily="34" charset="0"/>
            </a:endParaRPr>
          </a:p>
        </p:txBody>
      </p:sp>
      <p:sp>
        <p:nvSpPr>
          <p:cNvPr id="11" name="Rectangle"/>
          <p:cNvSpPr/>
          <p:nvPr/>
        </p:nvSpPr>
        <p:spPr>
          <a:xfrm>
            <a:off x="938993" y="2386844"/>
            <a:ext cx="1270001" cy="47820"/>
          </a:xfrm>
          <a:prstGeom prst="rect">
            <a:avLst/>
          </a:prstGeom>
          <a:solidFill>
            <a:srgbClr val="38B9F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latin typeface="Lato" panose="020F0502020204030203" pitchFamily="34" charset="0"/>
              <a:ea typeface="Lato" panose="020F0502020204030203" pitchFamily="34" charset="0"/>
              <a:cs typeface="Lato" panose="020F0502020204030203" pitchFamily="34" charset="0"/>
            </a:endParaRPr>
          </a:p>
        </p:txBody>
      </p:sp>
      <p:graphicFrame>
        <p:nvGraphicFramePr>
          <p:cNvPr id="12" name="2D Area Chart"/>
          <p:cNvGraphicFramePr/>
          <p:nvPr>
            <p:extLst>
              <p:ext uri="{D42A27DB-BD31-4B8C-83A1-F6EECF244321}">
                <p14:modId xmlns:p14="http://schemas.microsoft.com/office/powerpoint/2010/main" val="3520704397"/>
              </p:ext>
            </p:extLst>
          </p:nvPr>
        </p:nvGraphicFramePr>
        <p:xfrm>
          <a:off x="6239976" y="1566164"/>
          <a:ext cx="5076462" cy="4361282"/>
        </p:xfrm>
        <a:graphic>
          <a:graphicData uri="http://schemas.openxmlformats.org/drawingml/2006/chart">
            <c:chart xmlns:c="http://schemas.openxmlformats.org/drawingml/2006/chart" xmlns:r="http://schemas.openxmlformats.org/officeDocument/2006/relationships" r:id="rId2"/>
          </a:graphicData>
        </a:graphic>
      </p:graphicFrame>
      <p:sp>
        <p:nvSpPr>
          <p:cNvPr id="13" name="Our Most Accurate Data for Last 2 Years"/>
          <p:cNvSpPr txBox="1"/>
          <p:nvPr/>
        </p:nvSpPr>
        <p:spPr>
          <a:xfrm>
            <a:off x="938993" y="1037450"/>
            <a:ext cx="4781015" cy="110184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algn="l">
              <a:lnSpc>
                <a:spcPct val="110000"/>
              </a:lnSpc>
              <a:defRPr sz="6400" b="0">
                <a:latin typeface="Lato Bold"/>
                <a:ea typeface="Lato Bold"/>
                <a:cs typeface="Lato Bold"/>
                <a:sym typeface="Lato Bold"/>
              </a:defRPr>
            </a:lvl1pPr>
          </a:lstStyle>
          <a:p>
            <a:r>
              <a:rPr lang="en-US" sz="3200" b="1" dirty="0" smtClean="0">
                <a:latin typeface="Kelson Sans" panose="02000500000000000000" pitchFamily="50" charset="0"/>
                <a:ea typeface="Lato" panose="020F0502020204030203" pitchFamily="34" charset="0"/>
                <a:cs typeface="Lato" panose="020F0502020204030203" pitchFamily="34" charset="0"/>
              </a:rPr>
              <a:t>ACCURATE DATA FOR LAST 4 YEARS</a:t>
            </a:r>
            <a:endParaRPr lang="en-US" sz="3200" b="1" dirty="0">
              <a:latin typeface="Kelson Sans" panose="02000500000000000000" pitchFamily="50"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6294491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289" b="20289"/>
          <a:stretch>
            <a:fillRect/>
          </a:stretch>
        </p:blipFill>
        <p:spPr/>
      </p:pic>
      <p:sp>
        <p:nvSpPr>
          <p:cNvPr id="3" name="Rectangle 2"/>
          <p:cNvSpPr/>
          <p:nvPr/>
        </p:nvSpPr>
        <p:spPr>
          <a:xfrm>
            <a:off x="0" y="0"/>
            <a:ext cx="12192000" cy="6858000"/>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4" name="Rectangle 3"/>
          <p:cNvSpPr/>
          <p:nvPr/>
        </p:nvSpPr>
        <p:spPr>
          <a:xfrm>
            <a:off x="334851" y="1175197"/>
            <a:ext cx="4559121" cy="4507605"/>
          </a:xfrm>
          <a:prstGeom prst="rect">
            <a:avLst/>
          </a:prstGeom>
          <a:solidFill>
            <a:srgbClr val="38B9FA">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5" name="Rectangle 4"/>
          <p:cNvSpPr/>
          <p:nvPr/>
        </p:nvSpPr>
        <p:spPr>
          <a:xfrm>
            <a:off x="622478" y="3346402"/>
            <a:ext cx="3983865" cy="1107996"/>
          </a:xfrm>
          <a:prstGeom prst="rect">
            <a:avLst/>
          </a:prstGeom>
        </p:spPr>
        <p:txBody>
          <a:bodyPr wrap="square">
            <a:spAutoFit/>
          </a:bodyPr>
          <a:lstStyle/>
          <a:p>
            <a:r>
              <a:rPr lang="id-ID" sz="1100" dirty="0" smtClean="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 </a:t>
            </a:r>
            <a:endParaRPr lang="id-ID" sz="11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622478" y="2389472"/>
            <a:ext cx="2404057" cy="738664"/>
          </a:xfrm>
          <a:prstGeom prst="rect">
            <a:avLst/>
          </a:prstGeom>
          <a:noFill/>
        </p:spPr>
        <p:txBody>
          <a:bodyPr wrap="square" lIns="91440" tIns="0" rIns="91440" bIns="0" rtlCol="0">
            <a:spAutoFit/>
          </a:bodyPr>
          <a:lstStyle/>
          <a:p>
            <a:r>
              <a:rPr lang="id-ID" sz="2400" b="1" spc="300" dirty="0" smtClean="0">
                <a:solidFill>
                  <a:schemeClr val="bg1"/>
                </a:solidFill>
                <a:latin typeface="Lato" panose="020F0502020204030203" pitchFamily="34" charset="0"/>
                <a:ea typeface="Lato" panose="020F0502020204030203" pitchFamily="34" charset="0"/>
                <a:cs typeface="Lato" panose="020F0502020204030203" pitchFamily="34" charset="0"/>
              </a:rPr>
              <a:t>TEXT YOUR HERE</a:t>
            </a:r>
            <a:endParaRPr lang="en-US" b="1" spc="3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p:cNvSpPr txBox="1"/>
          <p:nvPr/>
        </p:nvSpPr>
        <p:spPr>
          <a:xfrm>
            <a:off x="6883219" y="2730849"/>
            <a:ext cx="2735689" cy="615553"/>
          </a:xfrm>
          <a:prstGeom prst="rect">
            <a:avLst/>
          </a:prstGeom>
          <a:noFill/>
        </p:spPr>
        <p:txBody>
          <a:bodyPr wrap="square" lIns="91440" tIns="0" rIns="91440" bIns="0" rtlCol="0">
            <a:spAutoFit/>
          </a:bodyPr>
          <a:lstStyle/>
          <a:p>
            <a:r>
              <a:rPr lang="id-ID" sz="4000" b="1" spc="300" dirty="0" smtClean="0">
                <a:solidFill>
                  <a:srgbClr val="38B9FA"/>
                </a:solidFill>
                <a:latin typeface="Kelson Sans" panose="02000500000000000000" pitchFamily="50" charset="0"/>
                <a:ea typeface="Open Sans" panose="020B0606030504020204" pitchFamily="34" charset="0"/>
                <a:cs typeface="Open Sans" panose="020B0606030504020204" pitchFamily="34" charset="0"/>
              </a:rPr>
              <a:t>HEALTH</a:t>
            </a:r>
            <a:endParaRPr lang="en-US" sz="3200" b="1" spc="300" dirty="0">
              <a:solidFill>
                <a:srgbClr val="38B9FA"/>
              </a:solidFill>
              <a:latin typeface="Kelson Sans" panose="02000500000000000000" pitchFamily="50" charset="0"/>
              <a:ea typeface="Open Sans" panose="020B0606030504020204" pitchFamily="34" charset="0"/>
              <a:cs typeface="Open Sans" panose="020B0606030504020204" pitchFamily="34" charset="0"/>
            </a:endParaRPr>
          </a:p>
        </p:txBody>
      </p:sp>
      <p:sp>
        <p:nvSpPr>
          <p:cNvPr id="8" name="TextBox 7"/>
          <p:cNvSpPr txBox="1"/>
          <p:nvPr/>
        </p:nvSpPr>
        <p:spPr>
          <a:xfrm>
            <a:off x="6883219" y="3346402"/>
            <a:ext cx="3792831" cy="430887"/>
          </a:xfrm>
          <a:prstGeom prst="rect">
            <a:avLst/>
          </a:prstGeom>
          <a:noFill/>
        </p:spPr>
        <p:txBody>
          <a:bodyPr wrap="square" lIns="91440" tIns="0" rIns="91440" bIns="0" rtlCol="0">
            <a:spAutoFit/>
          </a:bodyPr>
          <a:lstStyle/>
          <a:p>
            <a:r>
              <a:rPr lang="id-ID" sz="2800" b="1" spc="600" dirty="0" smtClean="0">
                <a:solidFill>
                  <a:schemeClr val="bg1"/>
                </a:solidFill>
                <a:latin typeface="Kelson Sans" panose="02000500000000000000" pitchFamily="50" charset="0"/>
                <a:ea typeface="Open Sans" panose="020B0606030504020204" pitchFamily="34" charset="0"/>
                <a:cs typeface="Open Sans" panose="020B0606030504020204" pitchFamily="34" charset="0"/>
              </a:rPr>
              <a:t>PRESENTATION</a:t>
            </a:r>
            <a:endParaRPr lang="en-US" sz="2000" b="1" spc="600" dirty="0">
              <a:solidFill>
                <a:schemeClr val="bg1"/>
              </a:solidFill>
              <a:latin typeface="Kelson Sans" panose="02000500000000000000" pitchFamily="50" charset="0"/>
              <a:ea typeface="Open Sans" panose="020B0606030504020204" pitchFamily="34" charset="0"/>
              <a:cs typeface="Open Sans" panose="020B0606030504020204" pitchFamily="34" charset="0"/>
            </a:endParaRPr>
          </a:p>
        </p:txBody>
      </p:sp>
      <p:sp>
        <p:nvSpPr>
          <p:cNvPr id="9" name="Rectangle 8"/>
          <p:cNvSpPr/>
          <p:nvPr/>
        </p:nvSpPr>
        <p:spPr>
          <a:xfrm>
            <a:off x="10268757" y="5208217"/>
            <a:ext cx="1923243" cy="1558343"/>
          </a:xfrm>
          <a:prstGeom prst="rect">
            <a:avLst/>
          </a:prstGeom>
          <a:solidFill>
            <a:srgbClr val="38B9FA">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10268757" y="6126930"/>
            <a:ext cx="1923243" cy="430887"/>
          </a:xfrm>
          <a:prstGeom prst="rect">
            <a:avLst/>
          </a:prstGeom>
          <a:noFill/>
        </p:spPr>
        <p:txBody>
          <a:bodyPr wrap="square" lIns="91440" tIns="0" rIns="91440" bIns="0" rtlCol="0">
            <a:spAutoFit/>
          </a:bodyPr>
          <a:lstStyle/>
          <a:p>
            <a:pPr algn="ctr"/>
            <a:r>
              <a:rPr lang="id-ID" sz="1600" b="1" spc="300" dirty="0" smtClean="0">
                <a:solidFill>
                  <a:schemeClr val="bg1"/>
                </a:solidFill>
                <a:latin typeface="Kelson Sans" panose="02000500000000000000" pitchFamily="50" charset="0"/>
                <a:ea typeface="Lato" panose="020F0502020204030203" pitchFamily="34" charset="0"/>
                <a:cs typeface="Lato" panose="020F0502020204030203" pitchFamily="34" charset="0"/>
              </a:rPr>
              <a:t>HEALTH</a:t>
            </a:r>
          </a:p>
          <a:p>
            <a:pPr algn="ctr"/>
            <a:r>
              <a:rPr lang="id-ID" sz="1200" b="1" spc="300" dirty="0" smtClean="0">
                <a:solidFill>
                  <a:schemeClr val="bg1"/>
                </a:solidFill>
                <a:latin typeface="Lato" panose="020F0502020204030203" pitchFamily="34" charset="0"/>
                <a:ea typeface="Lato" panose="020F0502020204030203" pitchFamily="34" charset="0"/>
                <a:cs typeface="Lato" panose="020F0502020204030203" pitchFamily="34" charset="0"/>
              </a:rPr>
              <a:t>PRESENTATION</a:t>
            </a:r>
            <a:endParaRPr lang="en-US" sz="1200" b="1" spc="3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Shape 4652"/>
          <p:cNvSpPr/>
          <p:nvPr/>
        </p:nvSpPr>
        <p:spPr>
          <a:xfrm>
            <a:off x="10963482" y="5425650"/>
            <a:ext cx="533792" cy="478180"/>
          </a:xfrm>
          <a:custGeom>
            <a:avLst/>
            <a:gdLst/>
            <a:ahLst/>
            <a:cxnLst/>
            <a:rect l="0" t="0" r="0" b="0"/>
            <a:pathLst>
              <a:path w="120000" h="120000" extrusionOk="0">
                <a:moveTo>
                  <a:pt x="91308" y="0"/>
                </a:moveTo>
                <a:lnTo>
                  <a:pt x="91308" y="0"/>
                </a:lnTo>
                <a:cubicBezTo>
                  <a:pt x="76962" y="0"/>
                  <a:pt x="68432" y="8741"/>
                  <a:pt x="59903" y="14503"/>
                </a:cubicBezTo>
                <a:cubicBezTo>
                  <a:pt x="51373" y="5761"/>
                  <a:pt x="42843" y="0"/>
                  <a:pt x="28497" y="0"/>
                </a:cubicBezTo>
                <a:cubicBezTo>
                  <a:pt x="11437" y="0"/>
                  <a:pt x="0" y="14503"/>
                  <a:pt x="0" y="32185"/>
                </a:cubicBezTo>
                <a:cubicBezTo>
                  <a:pt x="0" y="40927"/>
                  <a:pt x="2907" y="49668"/>
                  <a:pt x="5621" y="55430"/>
                </a:cubicBezTo>
                <a:cubicBezTo>
                  <a:pt x="54281" y="114039"/>
                  <a:pt x="54281" y="114039"/>
                  <a:pt x="54281" y="114039"/>
                </a:cubicBezTo>
                <a:cubicBezTo>
                  <a:pt x="59903" y="119801"/>
                  <a:pt x="59903" y="119801"/>
                  <a:pt x="65718" y="114039"/>
                </a:cubicBezTo>
                <a:cubicBezTo>
                  <a:pt x="114184" y="55430"/>
                  <a:pt x="114184" y="55430"/>
                  <a:pt x="114184" y="55430"/>
                </a:cubicBezTo>
                <a:cubicBezTo>
                  <a:pt x="116898" y="49668"/>
                  <a:pt x="119806" y="40927"/>
                  <a:pt x="119806" y="32185"/>
                </a:cubicBezTo>
                <a:cubicBezTo>
                  <a:pt x="119806" y="14503"/>
                  <a:pt x="108368" y="0"/>
                  <a:pt x="91308" y="0"/>
                </a:cubicBezTo>
                <a:close/>
                <a:moveTo>
                  <a:pt x="105460" y="52649"/>
                </a:moveTo>
                <a:lnTo>
                  <a:pt x="105460" y="52649"/>
                </a:lnTo>
                <a:cubicBezTo>
                  <a:pt x="59903" y="108079"/>
                  <a:pt x="59903" y="108079"/>
                  <a:pt x="59903" y="108079"/>
                </a:cubicBezTo>
                <a:cubicBezTo>
                  <a:pt x="14151" y="52649"/>
                  <a:pt x="14151" y="52649"/>
                  <a:pt x="14151" y="52649"/>
                </a:cubicBezTo>
                <a:cubicBezTo>
                  <a:pt x="8529" y="46688"/>
                  <a:pt x="5621" y="40927"/>
                  <a:pt x="5621" y="32185"/>
                </a:cubicBezTo>
                <a:cubicBezTo>
                  <a:pt x="5621" y="20463"/>
                  <a:pt x="17059" y="8741"/>
                  <a:pt x="28497" y="5761"/>
                </a:cubicBezTo>
                <a:cubicBezTo>
                  <a:pt x="39935" y="5761"/>
                  <a:pt x="54281" y="17483"/>
                  <a:pt x="59903" y="26225"/>
                </a:cubicBezTo>
                <a:cubicBezTo>
                  <a:pt x="65718" y="20463"/>
                  <a:pt x="79870" y="5761"/>
                  <a:pt x="91308" y="5761"/>
                </a:cubicBezTo>
                <a:cubicBezTo>
                  <a:pt x="102746" y="5761"/>
                  <a:pt x="114184" y="20463"/>
                  <a:pt x="114184" y="32185"/>
                </a:cubicBezTo>
                <a:cubicBezTo>
                  <a:pt x="114184" y="40927"/>
                  <a:pt x="111276" y="46688"/>
                  <a:pt x="105460" y="52649"/>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Lato" panose="020F0502020204030203" pitchFamily="34" charset="0"/>
              <a:ea typeface="Lato" panose="020F0502020204030203" pitchFamily="34" charset="0"/>
              <a:cs typeface="Lato" panose="020F0502020204030203" pitchFamily="34" charset="0"/>
              <a:sym typeface="Roboto"/>
            </a:endParaRPr>
          </a:p>
        </p:txBody>
      </p:sp>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43776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abitur blandit tempus porttitor. Donec sed odio dui. Curabitur blandit tempus."/>
          <p:cNvSpPr txBox="1"/>
          <p:nvPr/>
        </p:nvSpPr>
        <p:spPr>
          <a:xfrm>
            <a:off x="7284355" y="2601528"/>
            <a:ext cx="3583986" cy="549894"/>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l">
              <a:lnSpc>
                <a:spcPct val="120000"/>
              </a:lnSpc>
              <a:defRPr sz="2700" b="0">
                <a:solidFill>
                  <a:srgbClr val="FFFFFF"/>
                </a:solidFill>
                <a:latin typeface="Lato Regular"/>
                <a:ea typeface="Lato Regular"/>
                <a:cs typeface="Lato Regular"/>
                <a:sym typeface="Lato Regular"/>
              </a:defRPr>
            </a:lvl1pPr>
          </a:lstStyle>
          <a:p>
            <a:r>
              <a:rPr sz="1350" dirty="0" err="1">
                <a:solidFill>
                  <a:schemeClr val="tx1"/>
                </a:solidFill>
              </a:rPr>
              <a:t>Curabitur</a:t>
            </a:r>
            <a:r>
              <a:rPr sz="1350" dirty="0">
                <a:solidFill>
                  <a:schemeClr val="tx1"/>
                </a:solidFill>
              </a:rPr>
              <a:t> </a:t>
            </a:r>
            <a:r>
              <a:rPr sz="1350" dirty="0" err="1">
                <a:solidFill>
                  <a:schemeClr val="tx1"/>
                </a:solidFill>
              </a:rPr>
              <a:t>blandit</a:t>
            </a:r>
            <a:r>
              <a:rPr sz="1350" dirty="0">
                <a:solidFill>
                  <a:schemeClr val="tx1"/>
                </a:solidFill>
              </a:rPr>
              <a:t> tempus </a:t>
            </a:r>
            <a:r>
              <a:rPr sz="1350" dirty="0" err="1">
                <a:solidFill>
                  <a:schemeClr val="tx1"/>
                </a:solidFill>
              </a:rPr>
              <a:t>porttitor</a:t>
            </a:r>
            <a:r>
              <a:rPr sz="1350" dirty="0">
                <a:solidFill>
                  <a:schemeClr val="tx1"/>
                </a:solidFill>
              </a:rPr>
              <a:t>. </a:t>
            </a:r>
            <a:r>
              <a:rPr sz="1350" dirty="0" err="1">
                <a:solidFill>
                  <a:schemeClr val="tx1"/>
                </a:solidFill>
              </a:rPr>
              <a:t>Donec</a:t>
            </a:r>
            <a:r>
              <a:rPr sz="1350" dirty="0">
                <a:solidFill>
                  <a:schemeClr val="tx1"/>
                </a:solidFill>
              </a:rPr>
              <a:t> </a:t>
            </a:r>
            <a:r>
              <a:rPr sz="1350" dirty="0" err="1">
                <a:solidFill>
                  <a:schemeClr val="tx1"/>
                </a:solidFill>
              </a:rPr>
              <a:t>sed</a:t>
            </a:r>
            <a:r>
              <a:rPr sz="1350" dirty="0">
                <a:solidFill>
                  <a:schemeClr val="tx1"/>
                </a:solidFill>
              </a:rPr>
              <a:t> </a:t>
            </a:r>
            <a:r>
              <a:rPr sz="1350" dirty="0" err="1">
                <a:solidFill>
                  <a:schemeClr val="tx1"/>
                </a:solidFill>
              </a:rPr>
              <a:t>odio</a:t>
            </a:r>
            <a:r>
              <a:rPr sz="1350" dirty="0">
                <a:solidFill>
                  <a:schemeClr val="tx1"/>
                </a:solidFill>
              </a:rPr>
              <a:t> dui. </a:t>
            </a:r>
            <a:r>
              <a:rPr sz="1350" dirty="0" err="1">
                <a:solidFill>
                  <a:schemeClr val="tx1"/>
                </a:solidFill>
              </a:rPr>
              <a:t>Curabitur</a:t>
            </a:r>
            <a:r>
              <a:rPr sz="1350" dirty="0">
                <a:solidFill>
                  <a:schemeClr val="tx1"/>
                </a:solidFill>
              </a:rPr>
              <a:t> </a:t>
            </a:r>
            <a:r>
              <a:rPr sz="1350" dirty="0" err="1">
                <a:solidFill>
                  <a:schemeClr val="tx1"/>
                </a:solidFill>
              </a:rPr>
              <a:t>blandit</a:t>
            </a:r>
            <a:r>
              <a:rPr sz="1350" dirty="0">
                <a:solidFill>
                  <a:schemeClr val="tx1"/>
                </a:solidFill>
              </a:rPr>
              <a:t> tempus.</a:t>
            </a:r>
          </a:p>
        </p:txBody>
      </p:sp>
      <p:sp>
        <p:nvSpPr>
          <p:cNvPr id="4" name="Toodlers"/>
          <p:cNvSpPr txBox="1"/>
          <p:nvPr/>
        </p:nvSpPr>
        <p:spPr>
          <a:xfrm>
            <a:off x="7284355" y="2134151"/>
            <a:ext cx="969817" cy="34977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solidFill>
                  <a:srgbClr val="FFFFFF"/>
                </a:solidFill>
                <a:latin typeface="Lato Black"/>
                <a:ea typeface="Lato Black"/>
                <a:cs typeface="Lato Black"/>
                <a:sym typeface="Lato Black"/>
              </a:defRPr>
            </a:lvl1pPr>
          </a:lstStyle>
          <a:p>
            <a:r>
              <a:rPr sz="1800" dirty="0" err="1">
                <a:solidFill>
                  <a:srgbClr val="38B9FA"/>
                </a:solidFill>
              </a:rPr>
              <a:t>Toodlers</a:t>
            </a:r>
            <a:endParaRPr sz="1800" dirty="0">
              <a:solidFill>
                <a:srgbClr val="38B9FA"/>
              </a:solidFill>
            </a:endParaRPr>
          </a:p>
        </p:txBody>
      </p:sp>
      <p:sp>
        <p:nvSpPr>
          <p:cNvPr id="5" name="Curabitur blandit tempus porttitor. Donec sed odio dui. Curabitur blandit tempus."/>
          <p:cNvSpPr txBox="1"/>
          <p:nvPr/>
        </p:nvSpPr>
        <p:spPr>
          <a:xfrm>
            <a:off x="7284355" y="3976637"/>
            <a:ext cx="3583986" cy="524439"/>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l">
              <a:lnSpc>
                <a:spcPct val="120000"/>
              </a:lnSpc>
              <a:defRPr sz="2700" b="0">
                <a:solidFill>
                  <a:srgbClr val="FFFFFF"/>
                </a:solidFill>
                <a:latin typeface="Lato Regular"/>
                <a:ea typeface="Lato Regular"/>
                <a:cs typeface="Lato Regular"/>
                <a:sym typeface="Lato Regular"/>
              </a:defRPr>
            </a:lvl1pPr>
          </a:lstStyle>
          <a:p>
            <a:r>
              <a:rPr sz="1350" dirty="0" err="1">
                <a:solidFill>
                  <a:schemeClr val="tx1"/>
                </a:solidFill>
              </a:rPr>
              <a:t>Curabitur</a:t>
            </a:r>
            <a:r>
              <a:rPr sz="1350" dirty="0">
                <a:solidFill>
                  <a:schemeClr val="tx1"/>
                </a:solidFill>
              </a:rPr>
              <a:t> </a:t>
            </a:r>
            <a:r>
              <a:rPr sz="1350" dirty="0" err="1">
                <a:solidFill>
                  <a:schemeClr val="tx1"/>
                </a:solidFill>
              </a:rPr>
              <a:t>blandit</a:t>
            </a:r>
            <a:r>
              <a:rPr sz="1350" dirty="0">
                <a:solidFill>
                  <a:schemeClr val="tx1"/>
                </a:solidFill>
              </a:rPr>
              <a:t> tempus </a:t>
            </a:r>
            <a:r>
              <a:rPr sz="1350" dirty="0" err="1">
                <a:solidFill>
                  <a:schemeClr val="tx1"/>
                </a:solidFill>
              </a:rPr>
              <a:t>porttitor</a:t>
            </a:r>
            <a:r>
              <a:rPr sz="1350" dirty="0">
                <a:solidFill>
                  <a:schemeClr val="tx1"/>
                </a:solidFill>
              </a:rPr>
              <a:t>. </a:t>
            </a:r>
            <a:r>
              <a:rPr sz="1350" dirty="0" err="1">
                <a:solidFill>
                  <a:schemeClr val="tx1"/>
                </a:solidFill>
              </a:rPr>
              <a:t>Donec</a:t>
            </a:r>
            <a:r>
              <a:rPr sz="1350" dirty="0">
                <a:solidFill>
                  <a:schemeClr val="tx1"/>
                </a:solidFill>
              </a:rPr>
              <a:t> </a:t>
            </a:r>
            <a:r>
              <a:rPr sz="1350" dirty="0" err="1">
                <a:solidFill>
                  <a:schemeClr val="tx1"/>
                </a:solidFill>
              </a:rPr>
              <a:t>sed</a:t>
            </a:r>
            <a:r>
              <a:rPr sz="1350" dirty="0">
                <a:solidFill>
                  <a:schemeClr val="tx1"/>
                </a:solidFill>
              </a:rPr>
              <a:t> </a:t>
            </a:r>
            <a:r>
              <a:rPr sz="1350" dirty="0" err="1">
                <a:solidFill>
                  <a:schemeClr val="tx1"/>
                </a:solidFill>
              </a:rPr>
              <a:t>odio</a:t>
            </a:r>
            <a:r>
              <a:rPr sz="1350" dirty="0">
                <a:solidFill>
                  <a:schemeClr val="tx1"/>
                </a:solidFill>
              </a:rPr>
              <a:t> dui. </a:t>
            </a:r>
            <a:r>
              <a:rPr sz="1350" dirty="0" err="1">
                <a:solidFill>
                  <a:schemeClr val="tx1"/>
                </a:solidFill>
              </a:rPr>
              <a:t>Curabitur</a:t>
            </a:r>
            <a:r>
              <a:rPr sz="1350" dirty="0">
                <a:solidFill>
                  <a:schemeClr val="tx1"/>
                </a:solidFill>
              </a:rPr>
              <a:t> </a:t>
            </a:r>
            <a:r>
              <a:rPr sz="1350" dirty="0" err="1">
                <a:solidFill>
                  <a:schemeClr val="tx1"/>
                </a:solidFill>
              </a:rPr>
              <a:t>blandit</a:t>
            </a:r>
            <a:r>
              <a:rPr sz="1350" dirty="0">
                <a:solidFill>
                  <a:schemeClr val="tx1"/>
                </a:solidFill>
              </a:rPr>
              <a:t> tempus.</a:t>
            </a:r>
          </a:p>
        </p:txBody>
      </p:sp>
      <p:sp>
        <p:nvSpPr>
          <p:cNvPr id="6" name="Fitness Program"/>
          <p:cNvSpPr txBox="1"/>
          <p:nvPr/>
        </p:nvSpPr>
        <p:spPr>
          <a:xfrm>
            <a:off x="7284355" y="3513141"/>
            <a:ext cx="1745671" cy="34977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solidFill>
                  <a:srgbClr val="FFFFFF"/>
                </a:solidFill>
                <a:latin typeface="Lato Black"/>
                <a:ea typeface="Lato Black"/>
                <a:cs typeface="Lato Black"/>
                <a:sym typeface="Lato Black"/>
              </a:defRPr>
            </a:lvl1pPr>
          </a:lstStyle>
          <a:p>
            <a:r>
              <a:rPr sz="1800">
                <a:solidFill>
                  <a:srgbClr val="38B9FA"/>
                </a:solidFill>
              </a:rPr>
              <a:t>Fitness Program</a:t>
            </a:r>
          </a:p>
        </p:txBody>
      </p:sp>
      <p:sp>
        <p:nvSpPr>
          <p:cNvPr id="7" name="Curabitur blandit tempus porttitor. Donec sed odio dui. Curabitur blandit tempus."/>
          <p:cNvSpPr txBox="1"/>
          <p:nvPr/>
        </p:nvSpPr>
        <p:spPr>
          <a:xfrm>
            <a:off x="7284355" y="5351746"/>
            <a:ext cx="3583986" cy="549894"/>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gn="l">
              <a:lnSpc>
                <a:spcPct val="120000"/>
              </a:lnSpc>
              <a:defRPr sz="2700" b="0">
                <a:solidFill>
                  <a:srgbClr val="FFFFFF"/>
                </a:solidFill>
                <a:latin typeface="Lato Regular"/>
                <a:ea typeface="Lato Regular"/>
                <a:cs typeface="Lato Regular"/>
                <a:sym typeface="Lato Regular"/>
              </a:defRPr>
            </a:lvl1pPr>
          </a:lstStyle>
          <a:p>
            <a:r>
              <a:rPr sz="1350">
                <a:solidFill>
                  <a:schemeClr val="tx1"/>
                </a:solidFill>
              </a:rPr>
              <a:t>Curabitur blandit tempus porttitor. Donec sed odio dui. Curabitur blandit tempus.</a:t>
            </a:r>
          </a:p>
        </p:txBody>
      </p:sp>
      <p:sp>
        <p:nvSpPr>
          <p:cNvPr id="8" name="Obesity"/>
          <p:cNvSpPr txBox="1"/>
          <p:nvPr/>
        </p:nvSpPr>
        <p:spPr>
          <a:xfrm>
            <a:off x="7284355" y="4888250"/>
            <a:ext cx="872034" cy="34977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lnSpc>
                <a:spcPct val="120000"/>
              </a:lnSpc>
              <a:defRPr sz="3600" b="0">
                <a:solidFill>
                  <a:srgbClr val="FFFFFF"/>
                </a:solidFill>
                <a:latin typeface="Lato Black"/>
                <a:ea typeface="Lato Black"/>
                <a:cs typeface="Lato Black"/>
                <a:sym typeface="Lato Black"/>
              </a:defRPr>
            </a:lvl1pPr>
          </a:lstStyle>
          <a:p>
            <a:r>
              <a:rPr sz="1800">
                <a:solidFill>
                  <a:srgbClr val="38B9FA"/>
                </a:solidFill>
              </a:rPr>
              <a:t>Obesity</a:t>
            </a:r>
          </a:p>
        </p:txBody>
      </p:sp>
      <p:sp>
        <p:nvSpPr>
          <p:cNvPr id="9" name="Hamburger"/>
          <p:cNvSpPr/>
          <p:nvPr/>
        </p:nvSpPr>
        <p:spPr>
          <a:xfrm>
            <a:off x="6557174" y="4994573"/>
            <a:ext cx="478778" cy="330201"/>
          </a:xfrm>
          <a:custGeom>
            <a:avLst/>
            <a:gdLst/>
            <a:ahLst/>
            <a:cxnLst>
              <a:cxn ang="0">
                <a:pos x="wd2" y="hd2"/>
              </a:cxn>
              <a:cxn ang="5400000">
                <a:pos x="wd2" y="hd2"/>
              </a:cxn>
              <a:cxn ang="10800000">
                <a:pos x="wd2" y="hd2"/>
              </a:cxn>
              <a:cxn ang="16200000">
                <a:pos x="wd2" y="hd2"/>
              </a:cxn>
            </a:cxnLst>
            <a:rect l="0" t="0" r="r" b="b"/>
            <a:pathLst>
              <a:path w="21477" h="21600" extrusionOk="0">
                <a:moveTo>
                  <a:pt x="10634" y="0"/>
                </a:moveTo>
                <a:cubicBezTo>
                  <a:pt x="5337" y="0"/>
                  <a:pt x="1044" y="3005"/>
                  <a:pt x="1044" y="6710"/>
                </a:cubicBezTo>
                <a:lnTo>
                  <a:pt x="1044" y="7724"/>
                </a:lnTo>
                <a:cubicBezTo>
                  <a:pt x="1039" y="8030"/>
                  <a:pt x="1178" y="8289"/>
                  <a:pt x="1355" y="8321"/>
                </a:cubicBezTo>
                <a:lnTo>
                  <a:pt x="19913" y="8321"/>
                </a:lnTo>
                <a:cubicBezTo>
                  <a:pt x="20089" y="8289"/>
                  <a:pt x="20222" y="8030"/>
                  <a:pt x="20222" y="7724"/>
                </a:cubicBezTo>
                <a:lnTo>
                  <a:pt x="20222" y="6710"/>
                </a:lnTo>
                <a:cubicBezTo>
                  <a:pt x="20222" y="3005"/>
                  <a:pt x="15931" y="0"/>
                  <a:pt x="10634" y="0"/>
                </a:cubicBezTo>
                <a:close/>
                <a:moveTo>
                  <a:pt x="13889" y="8922"/>
                </a:moveTo>
                <a:cubicBezTo>
                  <a:pt x="13707" y="8921"/>
                  <a:pt x="13525" y="8953"/>
                  <a:pt x="13345" y="9013"/>
                </a:cubicBezTo>
                <a:lnTo>
                  <a:pt x="12484" y="9318"/>
                </a:lnTo>
                <a:cubicBezTo>
                  <a:pt x="11269" y="9752"/>
                  <a:pt x="9992" y="9744"/>
                  <a:pt x="8777" y="9318"/>
                </a:cubicBezTo>
                <a:lnTo>
                  <a:pt x="7933" y="9021"/>
                </a:lnTo>
                <a:cubicBezTo>
                  <a:pt x="7579" y="8892"/>
                  <a:pt x="7204" y="8892"/>
                  <a:pt x="6850" y="9021"/>
                </a:cubicBezTo>
                <a:lnTo>
                  <a:pt x="5884" y="9368"/>
                </a:lnTo>
                <a:cubicBezTo>
                  <a:pt x="4746" y="9771"/>
                  <a:pt x="3553" y="9803"/>
                  <a:pt x="2404" y="9448"/>
                </a:cubicBezTo>
                <a:cubicBezTo>
                  <a:pt x="1559" y="9191"/>
                  <a:pt x="691" y="9705"/>
                  <a:pt x="211" y="10752"/>
                </a:cubicBezTo>
                <a:cubicBezTo>
                  <a:pt x="150" y="10889"/>
                  <a:pt x="90" y="11017"/>
                  <a:pt x="29" y="11130"/>
                </a:cubicBezTo>
                <a:cubicBezTo>
                  <a:pt x="-59" y="11299"/>
                  <a:pt x="68" y="11533"/>
                  <a:pt x="200" y="11444"/>
                </a:cubicBezTo>
                <a:lnTo>
                  <a:pt x="416" y="11308"/>
                </a:lnTo>
                <a:cubicBezTo>
                  <a:pt x="725" y="11107"/>
                  <a:pt x="1061" y="11009"/>
                  <a:pt x="1398" y="11009"/>
                </a:cubicBezTo>
                <a:lnTo>
                  <a:pt x="20051" y="11009"/>
                </a:lnTo>
                <a:cubicBezTo>
                  <a:pt x="20454" y="11009"/>
                  <a:pt x="20845" y="11155"/>
                  <a:pt x="21199" y="11429"/>
                </a:cubicBezTo>
                <a:lnTo>
                  <a:pt x="21266" y="11477"/>
                </a:lnTo>
                <a:cubicBezTo>
                  <a:pt x="21398" y="11566"/>
                  <a:pt x="21541" y="11332"/>
                  <a:pt x="21447" y="11155"/>
                </a:cubicBezTo>
                <a:cubicBezTo>
                  <a:pt x="21375" y="11018"/>
                  <a:pt x="21298" y="10856"/>
                  <a:pt x="21221" y="10687"/>
                </a:cubicBezTo>
                <a:cubicBezTo>
                  <a:pt x="20746" y="9664"/>
                  <a:pt x="19895" y="9156"/>
                  <a:pt x="19067" y="9398"/>
                </a:cubicBezTo>
                <a:lnTo>
                  <a:pt x="18791" y="9479"/>
                </a:lnTo>
                <a:cubicBezTo>
                  <a:pt x="17659" y="9809"/>
                  <a:pt x="16492" y="9769"/>
                  <a:pt x="15377" y="9358"/>
                </a:cubicBezTo>
                <a:lnTo>
                  <a:pt x="14433" y="9021"/>
                </a:lnTo>
                <a:cubicBezTo>
                  <a:pt x="14253" y="8956"/>
                  <a:pt x="14071" y="8923"/>
                  <a:pt x="13889" y="8922"/>
                </a:cubicBezTo>
                <a:close/>
                <a:moveTo>
                  <a:pt x="1072" y="11598"/>
                </a:moveTo>
                <a:cubicBezTo>
                  <a:pt x="901" y="11598"/>
                  <a:pt x="758" y="11806"/>
                  <a:pt x="758" y="12056"/>
                </a:cubicBezTo>
                <a:cubicBezTo>
                  <a:pt x="758" y="12306"/>
                  <a:pt x="901" y="12517"/>
                  <a:pt x="1072" y="12517"/>
                </a:cubicBezTo>
                <a:lnTo>
                  <a:pt x="2598" y="12517"/>
                </a:lnTo>
                <a:lnTo>
                  <a:pt x="2598" y="12524"/>
                </a:lnTo>
                <a:cubicBezTo>
                  <a:pt x="4249" y="12524"/>
                  <a:pt x="5867" y="13193"/>
                  <a:pt x="7270" y="14457"/>
                </a:cubicBezTo>
                <a:lnTo>
                  <a:pt x="7810" y="14940"/>
                </a:lnTo>
                <a:cubicBezTo>
                  <a:pt x="8014" y="15126"/>
                  <a:pt x="8270" y="15134"/>
                  <a:pt x="8480" y="14973"/>
                </a:cubicBezTo>
                <a:lnTo>
                  <a:pt x="9489" y="14200"/>
                </a:lnTo>
                <a:cubicBezTo>
                  <a:pt x="10937" y="13097"/>
                  <a:pt x="12549" y="12517"/>
                  <a:pt x="14184" y="12517"/>
                </a:cubicBezTo>
                <a:lnTo>
                  <a:pt x="20443" y="12517"/>
                </a:lnTo>
                <a:cubicBezTo>
                  <a:pt x="20614" y="12517"/>
                  <a:pt x="20757" y="12314"/>
                  <a:pt x="20757" y="12056"/>
                </a:cubicBezTo>
                <a:cubicBezTo>
                  <a:pt x="20757" y="11806"/>
                  <a:pt x="20614" y="11598"/>
                  <a:pt x="20443" y="11598"/>
                </a:cubicBezTo>
                <a:lnTo>
                  <a:pt x="1072" y="11598"/>
                </a:lnTo>
                <a:close/>
                <a:moveTo>
                  <a:pt x="14676" y="13121"/>
                </a:moveTo>
                <a:cubicBezTo>
                  <a:pt x="13003" y="13121"/>
                  <a:pt x="11351" y="13684"/>
                  <a:pt x="9848" y="14772"/>
                </a:cubicBezTo>
                <a:lnTo>
                  <a:pt x="8473" y="15761"/>
                </a:lnTo>
                <a:cubicBezTo>
                  <a:pt x="8230" y="15938"/>
                  <a:pt x="7937" y="15922"/>
                  <a:pt x="7700" y="15721"/>
                </a:cubicBezTo>
                <a:lnTo>
                  <a:pt x="7303" y="15343"/>
                </a:lnTo>
                <a:cubicBezTo>
                  <a:pt x="5817" y="13925"/>
                  <a:pt x="4077" y="13168"/>
                  <a:pt x="2299" y="13168"/>
                </a:cubicBezTo>
                <a:cubicBezTo>
                  <a:pt x="1614" y="13168"/>
                  <a:pt x="946" y="13183"/>
                  <a:pt x="941" y="13183"/>
                </a:cubicBezTo>
                <a:cubicBezTo>
                  <a:pt x="615" y="13183"/>
                  <a:pt x="442" y="13604"/>
                  <a:pt x="464" y="13757"/>
                </a:cubicBezTo>
                <a:lnTo>
                  <a:pt x="471" y="13798"/>
                </a:lnTo>
                <a:cubicBezTo>
                  <a:pt x="493" y="13967"/>
                  <a:pt x="448" y="14134"/>
                  <a:pt x="349" y="14231"/>
                </a:cubicBezTo>
                <a:lnTo>
                  <a:pt x="338" y="14248"/>
                </a:lnTo>
                <a:cubicBezTo>
                  <a:pt x="200" y="14385"/>
                  <a:pt x="166" y="14659"/>
                  <a:pt x="271" y="14852"/>
                </a:cubicBezTo>
                <a:lnTo>
                  <a:pt x="278" y="14860"/>
                </a:lnTo>
                <a:cubicBezTo>
                  <a:pt x="344" y="14989"/>
                  <a:pt x="355" y="15158"/>
                  <a:pt x="306" y="15303"/>
                </a:cubicBezTo>
                <a:lnTo>
                  <a:pt x="278" y="15376"/>
                </a:lnTo>
                <a:cubicBezTo>
                  <a:pt x="206" y="15585"/>
                  <a:pt x="265" y="15834"/>
                  <a:pt x="409" y="15947"/>
                </a:cubicBezTo>
                <a:lnTo>
                  <a:pt x="426" y="15955"/>
                </a:lnTo>
                <a:cubicBezTo>
                  <a:pt x="504" y="16011"/>
                  <a:pt x="560" y="16116"/>
                  <a:pt x="582" y="16236"/>
                </a:cubicBezTo>
                <a:lnTo>
                  <a:pt x="620" y="16455"/>
                </a:lnTo>
                <a:cubicBezTo>
                  <a:pt x="647" y="16617"/>
                  <a:pt x="802" y="16858"/>
                  <a:pt x="1056" y="16858"/>
                </a:cubicBezTo>
                <a:cubicBezTo>
                  <a:pt x="1056" y="16858"/>
                  <a:pt x="1155" y="16858"/>
                  <a:pt x="1265" y="16858"/>
                </a:cubicBezTo>
                <a:lnTo>
                  <a:pt x="19811" y="16858"/>
                </a:lnTo>
                <a:cubicBezTo>
                  <a:pt x="19801" y="16868"/>
                  <a:pt x="19827" y="16865"/>
                  <a:pt x="19840" y="16858"/>
                </a:cubicBezTo>
                <a:lnTo>
                  <a:pt x="19983" y="16858"/>
                </a:lnTo>
                <a:cubicBezTo>
                  <a:pt x="20116" y="16866"/>
                  <a:pt x="20475" y="16673"/>
                  <a:pt x="20508" y="16496"/>
                </a:cubicBezTo>
                <a:lnTo>
                  <a:pt x="20553" y="16244"/>
                </a:lnTo>
                <a:cubicBezTo>
                  <a:pt x="20575" y="16123"/>
                  <a:pt x="20636" y="16019"/>
                  <a:pt x="20719" y="15962"/>
                </a:cubicBezTo>
                <a:lnTo>
                  <a:pt x="20779" y="15922"/>
                </a:lnTo>
                <a:cubicBezTo>
                  <a:pt x="20923" y="15825"/>
                  <a:pt x="20989" y="15593"/>
                  <a:pt x="20940" y="15383"/>
                </a:cubicBezTo>
                <a:lnTo>
                  <a:pt x="20907" y="15189"/>
                </a:lnTo>
                <a:cubicBezTo>
                  <a:pt x="20879" y="15085"/>
                  <a:pt x="20884" y="14971"/>
                  <a:pt x="20912" y="14875"/>
                </a:cubicBezTo>
                <a:lnTo>
                  <a:pt x="20945" y="14772"/>
                </a:lnTo>
                <a:cubicBezTo>
                  <a:pt x="21006" y="14578"/>
                  <a:pt x="20956" y="14353"/>
                  <a:pt x="20829" y="14241"/>
                </a:cubicBezTo>
                <a:cubicBezTo>
                  <a:pt x="20719" y="14144"/>
                  <a:pt x="20675" y="13949"/>
                  <a:pt x="20714" y="13780"/>
                </a:cubicBezTo>
                <a:cubicBezTo>
                  <a:pt x="20758" y="13595"/>
                  <a:pt x="20624" y="13168"/>
                  <a:pt x="20099" y="13168"/>
                </a:cubicBezTo>
                <a:cubicBezTo>
                  <a:pt x="20099" y="13168"/>
                  <a:pt x="20094" y="13168"/>
                  <a:pt x="20094" y="13168"/>
                </a:cubicBezTo>
                <a:lnTo>
                  <a:pt x="20039" y="13176"/>
                </a:lnTo>
                <a:cubicBezTo>
                  <a:pt x="19972" y="13144"/>
                  <a:pt x="19895" y="13121"/>
                  <a:pt x="19818" y="13121"/>
                </a:cubicBezTo>
                <a:lnTo>
                  <a:pt x="14676" y="13121"/>
                </a:lnTo>
                <a:close/>
                <a:moveTo>
                  <a:pt x="1597" y="17462"/>
                </a:moveTo>
                <a:lnTo>
                  <a:pt x="1481" y="17470"/>
                </a:lnTo>
                <a:cubicBezTo>
                  <a:pt x="1238" y="17478"/>
                  <a:pt x="1044" y="17767"/>
                  <a:pt x="1044" y="18129"/>
                </a:cubicBezTo>
                <a:lnTo>
                  <a:pt x="1044" y="19667"/>
                </a:lnTo>
                <a:cubicBezTo>
                  <a:pt x="1044" y="20738"/>
                  <a:pt x="1641" y="21600"/>
                  <a:pt x="2370" y="21600"/>
                </a:cubicBezTo>
                <a:lnTo>
                  <a:pt x="18891" y="21600"/>
                </a:lnTo>
                <a:cubicBezTo>
                  <a:pt x="19626" y="21600"/>
                  <a:pt x="20216" y="20730"/>
                  <a:pt x="20216" y="19667"/>
                </a:cubicBezTo>
                <a:lnTo>
                  <a:pt x="20216" y="17976"/>
                </a:lnTo>
                <a:cubicBezTo>
                  <a:pt x="20216" y="17702"/>
                  <a:pt x="20066" y="17478"/>
                  <a:pt x="19878" y="17470"/>
                </a:cubicBezTo>
                <a:lnTo>
                  <a:pt x="19669" y="17462"/>
                </a:lnTo>
                <a:lnTo>
                  <a:pt x="1597" y="17462"/>
                </a:lnTo>
                <a:close/>
              </a:path>
            </a:pathLst>
          </a:custGeom>
          <a:solidFill>
            <a:srgbClr val="38B9F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Sneaker"/>
          <p:cNvSpPr/>
          <p:nvPr/>
        </p:nvSpPr>
        <p:spPr>
          <a:xfrm>
            <a:off x="6532009" y="3639415"/>
            <a:ext cx="529109" cy="238309"/>
          </a:xfrm>
          <a:custGeom>
            <a:avLst/>
            <a:gdLst/>
            <a:ahLst/>
            <a:cxnLst>
              <a:cxn ang="0">
                <a:pos x="wd2" y="hd2"/>
              </a:cxn>
              <a:cxn ang="5400000">
                <a:pos x="wd2" y="hd2"/>
              </a:cxn>
              <a:cxn ang="10800000">
                <a:pos x="wd2" y="hd2"/>
              </a:cxn>
              <a:cxn ang="16200000">
                <a:pos x="wd2" y="hd2"/>
              </a:cxn>
            </a:cxnLst>
            <a:rect l="0" t="0" r="r" b="b"/>
            <a:pathLst>
              <a:path w="21120" h="21589" extrusionOk="0">
                <a:moveTo>
                  <a:pt x="8142" y="1"/>
                </a:moveTo>
                <a:cubicBezTo>
                  <a:pt x="7452" y="51"/>
                  <a:pt x="7453" y="2261"/>
                  <a:pt x="7485" y="3206"/>
                </a:cubicBezTo>
                <a:cubicBezTo>
                  <a:pt x="7485" y="3509"/>
                  <a:pt x="7492" y="3581"/>
                  <a:pt x="7496" y="3753"/>
                </a:cubicBezTo>
                <a:cubicBezTo>
                  <a:pt x="7240" y="4258"/>
                  <a:pt x="6951" y="4865"/>
                  <a:pt x="6515" y="5353"/>
                </a:cubicBezTo>
                <a:cubicBezTo>
                  <a:pt x="6515" y="5353"/>
                  <a:pt x="6411" y="5480"/>
                  <a:pt x="6292" y="5582"/>
                </a:cubicBezTo>
                <a:cubicBezTo>
                  <a:pt x="5927" y="5916"/>
                  <a:pt x="5467" y="6161"/>
                  <a:pt x="4865" y="6223"/>
                </a:cubicBezTo>
                <a:cubicBezTo>
                  <a:pt x="4388" y="6272"/>
                  <a:pt x="4021" y="6125"/>
                  <a:pt x="3732" y="5860"/>
                </a:cubicBezTo>
                <a:lnTo>
                  <a:pt x="3557" y="5672"/>
                </a:lnTo>
                <a:cubicBezTo>
                  <a:pt x="2695" y="4618"/>
                  <a:pt x="2650" y="2434"/>
                  <a:pt x="2257" y="2055"/>
                </a:cubicBezTo>
                <a:cubicBezTo>
                  <a:pt x="2257" y="2054"/>
                  <a:pt x="2259" y="2029"/>
                  <a:pt x="2259" y="2029"/>
                </a:cubicBezTo>
                <a:cubicBezTo>
                  <a:pt x="2259" y="2029"/>
                  <a:pt x="2126" y="1918"/>
                  <a:pt x="1958" y="1886"/>
                </a:cubicBezTo>
                <a:cubicBezTo>
                  <a:pt x="1791" y="1854"/>
                  <a:pt x="1590" y="1902"/>
                  <a:pt x="1450" y="2220"/>
                </a:cubicBezTo>
                <a:cubicBezTo>
                  <a:pt x="1233" y="2711"/>
                  <a:pt x="591" y="4864"/>
                  <a:pt x="393" y="5841"/>
                </a:cubicBezTo>
                <a:cubicBezTo>
                  <a:pt x="141" y="7080"/>
                  <a:pt x="260" y="7933"/>
                  <a:pt x="474" y="8364"/>
                </a:cubicBezTo>
                <a:cubicBezTo>
                  <a:pt x="236" y="10575"/>
                  <a:pt x="139" y="13137"/>
                  <a:pt x="424" y="15647"/>
                </a:cubicBezTo>
                <a:cubicBezTo>
                  <a:pt x="1158" y="16067"/>
                  <a:pt x="3109" y="16905"/>
                  <a:pt x="6527" y="16569"/>
                </a:cubicBezTo>
                <a:lnTo>
                  <a:pt x="6567" y="16565"/>
                </a:lnTo>
                <a:lnTo>
                  <a:pt x="6761" y="16550"/>
                </a:lnTo>
                <a:cubicBezTo>
                  <a:pt x="8571" y="16401"/>
                  <a:pt x="9369" y="16678"/>
                  <a:pt x="10022" y="17045"/>
                </a:cubicBezTo>
                <a:lnTo>
                  <a:pt x="10207" y="17154"/>
                </a:lnTo>
                <a:cubicBezTo>
                  <a:pt x="10273" y="17194"/>
                  <a:pt x="10339" y="17237"/>
                  <a:pt x="10405" y="17278"/>
                </a:cubicBezTo>
                <a:cubicBezTo>
                  <a:pt x="11147" y="17735"/>
                  <a:pt x="11914" y="18206"/>
                  <a:pt x="14103" y="18230"/>
                </a:cubicBezTo>
                <a:cubicBezTo>
                  <a:pt x="17726" y="18270"/>
                  <a:pt x="19787" y="17281"/>
                  <a:pt x="20711" y="16745"/>
                </a:cubicBezTo>
                <a:cubicBezTo>
                  <a:pt x="21565" y="15274"/>
                  <a:pt x="20916" y="12155"/>
                  <a:pt x="20264" y="11932"/>
                </a:cubicBezTo>
                <a:cubicBezTo>
                  <a:pt x="20264" y="11932"/>
                  <a:pt x="20143" y="11882"/>
                  <a:pt x="20027" y="11966"/>
                </a:cubicBezTo>
                <a:cubicBezTo>
                  <a:pt x="19439" y="11664"/>
                  <a:pt x="18181" y="10921"/>
                  <a:pt x="17216" y="10268"/>
                </a:cubicBezTo>
                <a:lnTo>
                  <a:pt x="17033" y="10144"/>
                </a:lnTo>
                <a:lnTo>
                  <a:pt x="17033" y="10140"/>
                </a:lnTo>
                <a:cubicBezTo>
                  <a:pt x="16632" y="9863"/>
                  <a:pt x="16297" y="9608"/>
                  <a:pt x="16110" y="9421"/>
                </a:cubicBezTo>
                <a:lnTo>
                  <a:pt x="16108" y="9424"/>
                </a:lnTo>
                <a:cubicBezTo>
                  <a:pt x="16108" y="9424"/>
                  <a:pt x="15875" y="9193"/>
                  <a:pt x="15571" y="8896"/>
                </a:cubicBezTo>
                <a:lnTo>
                  <a:pt x="15294" y="8611"/>
                </a:lnTo>
                <a:lnTo>
                  <a:pt x="15380" y="8180"/>
                </a:lnTo>
                <a:cubicBezTo>
                  <a:pt x="15446" y="7849"/>
                  <a:pt x="15380" y="7456"/>
                  <a:pt x="15234" y="7306"/>
                </a:cubicBezTo>
                <a:lnTo>
                  <a:pt x="15111" y="7179"/>
                </a:lnTo>
                <a:cubicBezTo>
                  <a:pt x="14982" y="7047"/>
                  <a:pt x="14836" y="7155"/>
                  <a:pt x="14757" y="7408"/>
                </a:cubicBezTo>
                <a:lnTo>
                  <a:pt x="14095" y="6617"/>
                </a:lnTo>
                <a:lnTo>
                  <a:pt x="13892" y="6366"/>
                </a:lnTo>
                <a:cubicBezTo>
                  <a:pt x="13955" y="6036"/>
                  <a:pt x="13891" y="5648"/>
                  <a:pt x="13746" y="5500"/>
                </a:cubicBezTo>
                <a:lnTo>
                  <a:pt x="13622" y="5372"/>
                </a:lnTo>
                <a:cubicBezTo>
                  <a:pt x="13494" y="5241"/>
                  <a:pt x="13349" y="5350"/>
                  <a:pt x="13271" y="5601"/>
                </a:cubicBezTo>
                <a:lnTo>
                  <a:pt x="13051" y="5331"/>
                </a:lnTo>
                <a:cubicBezTo>
                  <a:pt x="13051" y="5329"/>
                  <a:pt x="13051" y="5325"/>
                  <a:pt x="13051" y="5323"/>
                </a:cubicBezTo>
                <a:cubicBezTo>
                  <a:pt x="12934" y="5181"/>
                  <a:pt x="12814" y="5036"/>
                  <a:pt x="12689" y="4885"/>
                </a:cubicBezTo>
                <a:lnTo>
                  <a:pt x="12465" y="4619"/>
                </a:lnTo>
                <a:cubicBezTo>
                  <a:pt x="12524" y="4292"/>
                  <a:pt x="12461" y="3911"/>
                  <a:pt x="12318" y="3764"/>
                </a:cubicBezTo>
                <a:lnTo>
                  <a:pt x="12194" y="3637"/>
                </a:lnTo>
                <a:cubicBezTo>
                  <a:pt x="12064" y="3504"/>
                  <a:pt x="11917" y="3615"/>
                  <a:pt x="11839" y="3873"/>
                </a:cubicBezTo>
                <a:lnTo>
                  <a:pt x="11635" y="3633"/>
                </a:lnTo>
                <a:cubicBezTo>
                  <a:pt x="11635" y="3631"/>
                  <a:pt x="11636" y="3627"/>
                  <a:pt x="11635" y="3625"/>
                </a:cubicBezTo>
                <a:cubicBezTo>
                  <a:pt x="11552" y="3527"/>
                  <a:pt x="11465" y="3429"/>
                  <a:pt x="11379" y="3329"/>
                </a:cubicBezTo>
                <a:cubicBezTo>
                  <a:pt x="11352" y="3298"/>
                  <a:pt x="11326" y="3264"/>
                  <a:pt x="11299" y="3232"/>
                </a:cubicBezTo>
                <a:lnTo>
                  <a:pt x="11287" y="3221"/>
                </a:lnTo>
                <a:lnTo>
                  <a:pt x="11089" y="2996"/>
                </a:lnTo>
                <a:cubicBezTo>
                  <a:pt x="11151" y="2667"/>
                  <a:pt x="11086" y="2285"/>
                  <a:pt x="10942" y="2137"/>
                </a:cubicBezTo>
                <a:lnTo>
                  <a:pt x="10818" y="2010"/>
                </a:lnTo>
                <a:cubicBezTo>
                  <a:pt x="10682" y="1871"/>
                  <a:pt x="10526" y="1996"/>
                  <a:pt x="10451" y="2280"/>
                </a:cubicBezTo>
                <a:lnTo>
                  <a:pt x="9668" y="1395"/>
                </a:lnTo>
                <a:cubicBezTo>
                  <a:pt x="9733" y="1065"/>
                  <a:pt x="9668" y="674"/>
                  <a:pt x="9523" y="525"/>
                </a:cubicBezTo>
                <a:lnTo>
                  <a:pt x="9399" y="398"/>
                </a:lnTo>
                <a:cubicBezTo>
                  <a:pt x="9262" y="258"/>
                  <a:pt x="9104" y="386"/>
                  <a:pt x="9031" y="675"/>
                </a:cubicBezTo>
                <a:lnTo>
                  <a:pt x="8814" y="432"/>
                </a:lnTo>
                <a:lnTo>
                  <a:pt x="8813" y="435"/>
                </a:lnTo>
                <a:cubicBezTo>
                  <a:pt x="8788" y="408"/>
                  <a:pt x="8763" y="380"/>
                  <a:pt x="8738" y="353"/>
                </a:cubicBezTo>
                <a:cubicBezTo>
                  <a:pt x="8498" y="93"/>
                  <a:pt x="8301" y="-11"/>
                  <a:pt x="8142" y="1"/>
                </a:cubicBezTo>
                <a:close/>
                <a:moveTo>
                  <a:pt x="437" y="16101"/>
                </a:moveTo>
                <a:lnTo>
                  <a:pt x="19" y="19759"/>
                </a:lnTo>
                <a:lnTo>
                  <a:pt x="18" y="19767"/>
                </a:lnTo>
                <a:cubicBezTo>
                  <a:pt x="18" y="19767"/>
                  <a:pt x="-35" y="20019"/>
                  <a:pt x="43" y="20201"/>
                </a:cubicBezTo>
                <a:cubicBezTo>
                  <a:pt x="147" y="20453"/>
                  <a:pt x="385" y="20994"/>
                  <a:pt x="678" y="21461"/>
                </a:cubicBezTo>
                <a:cubicBezTo>
                  <a:pt x="1183" y="21490"/>
                  <a:pt x="1731" y="21514"/>
                  <a:pt x="2309" y="21532"/>
                </a:cubicBezTo>
                <a:lnTo>
                  <a:pt x="2309" y="21011"/>
                </a:lnTo>
                <a:lnTo>
                  <a:pt x="2865" y="21011"/>
                </a:lnTo>
                <a:lnTo>
                  <a:pt x="2865" y="21551"/>
                </a:lnTo>
                <a:cubicBezTo>
                  <a:pt x="3196" y="21559"/>
                  <a:pt x="3535" y="21564"/>
                  <a:pt x="3879" y="21570"/>
                </a:cubicBezTo>
                <a:lnTo>
                  <a:pt x="3879" y="21011"/>
                </a:lnTo>
                <a:lnTo>
                  <a:pt x="4436" y="21011"/>
                </a:lnTo>
                <a:lnTo>
                  <a:pt x="4436" y="21577"/>
                </a:lnTo>
                <a:cubicBezTo>
                  <a:pt x="4771" y="21581"/>
                  <a:pt x="5109" y="21583"/>
                  <a:pt x="5450" y="21585"/>
                </a:cubicBezTo>
                <a:lnTo>
                  <a:pt x="5450" y="21011"/>
                </a:lnTo>
                <a:lnTo>
                  <a:pt x="6007" y="21011"/>
                </a:lnTo>
                <a:lnTo>
                  <a:pt x="6007" y="21588"/>
                </a:lnTo>
                <a:cubicBezTo>
                  <a:pt x="6345" y="21589"/>
                  <a:pt x="6683" y="21586"/>
                  <a:pt x="7021" y="21585"/>
                </a:cubicBezTo>
                <a:lnTo>
                  <a:pt x="7021" y="21011"/>
                </a:lnTo>
                <a:lnTo>
                  <a:pt x="7577" y="21011"/>
                </a:lnTo>
                <a:lnTo>
                  <a:pt x="7577" y="21585"/>
                </a:lnTo>
                <a:cubicBezTo>
                  <a:pt x="7919" y="21583"/>
                  <a:pt x="8257" y="21581"/>
                  <a:pt x="8591" y="21577"/>
                </a:cubicBezTo>
                <a:lnTo>
                  <a:pt x="8591" y="21011"/>
                </a:lnTo>
                <a:lnTo>
                  <a:pt x="9148" y="21011"/>
                </a:lnTo>
                <a:lnTo>
                  <a:pt x="9148" y="21570"/>
                </a:lnTo>
                <a:cubicBezTo>
                  <a:pt x="9494" y="21566"/>
                  <a:pt x="9833" y="21560"/>
                  <a:pt x="10162" y="21555"/>
                </a:cubicBezTo>
                <a:lnTo>
                  <a:pt x="10162" y="21011"/>
                </a:lnTo>
                <a:lnTo>
                  <a:pt x="10719" y="21011"/>
                </a:lnTo>
                <a:lnTo>
                  <a:pt x="10719" y="21547"/>
                </a:lnTo>
                <a:cubicBezTo>
                  <a:pt x="11072" y="21541"/>
                  <a:pt x="11411" y="21535"/>
                  <a:pt x="11733" y="21528"/>
                </a:cubicBezTo>
                <a:lnTo>
                  <a:pt x="11733" y="21011"/>
                </a:lnTo>
                <a:lnTo>
                  <a:pt x="12290" y="21011"/>
                </a:lnTo>
                <a:lnTo>
                  <a:pt x="12290" y="21517"/>
                </a:lnTo>
                <a:cubicBezTo>
                  <a:pt x="12659" y="21510"/>
                  <a:pt x="12999" y="21502"/>
                  <a:pt x="13304" y="21495"/>
                </a:cubicBezTo>
                <a:lnTo>
                  <a:pt x="13304" y="21011"/>
                </a:lnTo>
                <a:lnTo>
                  <a:pt x="13860" y="21011"/>
                </a:lnTo>
                <a:lnTo>
                  <a:pt x="13860" y="21483"/>
                </a:lnTo>
                <a:cubicBezTo>
                  <a:pt x="14329" y="21473"/>
                  <a:pt x="14661" y="21466"/>
                  <a:pt x="14818" y="21465"/>
                </a:cubicBezTo>
                <a:lnTo>
                  <a:pt x="14818" y="21011"/>
                </a:lnTo>
                <a:lnTo>
                  <a:pt x="15373" y="21011"/>
                </a:lnTo>
                <a:lnTo>
                  <a:pt x="15373" y="21457"/>
                </a:lnTo>
                <a:cubicBezTo>
                  <a:pt x="15668" y="21449"/>
                  <a:pt x="15992" y="21430"/>
                  <a:pt x="16329" y="21386"/>
                </a:cubicBezTo>
                <a:lnTo>
                  <a:pt x="16310" y="20951"/>
                </a:lnTo>
                <a:lnTo>
                  <a:pt x="16861" y="20831"/>
                </a:lnTo>
                <a:lnTo>
                  <a:pt x="16884" y="21292"/>
                </a:lnTo>
                <a:cubicBezTo>
                  <a:pt x="17237" y="21217"/>
                  <a:pt x="17594" y="21110"/>
                  <a:pt x="17941" y="20955"/>
                </a:cubicBezTo>
                <a:lnTo>
                  <a:pt x="17887" y="20475"/>
                </a:lnTo>
                <a:lnTo>
                  <a:pt x="18427" y="20198"/>
                </a:lnTo>
                <a:lnTo>
                  <a:pt x="18482" y="20666"/>
                </a:lnTo>
                <a:cubicBezTo>
                  <a:pt x="19408" y="20083"/>
                  <a:pt x="20187" y="19074"/>
                  <a:pt x="20473" y="17326"/>
                </a:cubicBezTo>
                <a:cubicBezTo>
                  <a:pt x="20392" y="17370"/>
                  <a:pt x="20304" y="17415"/>
                  <a:pt x="20211" y="17461"/>
                </a:cubicBezTo>
                <a:cubicBezTo>
                  <a:pt x="20211" y="17461"/>
                  <a:pt x="19949" y="17569"/>
                  <a:pt x="19900" y="17607"/>
                </a:cubicBezTo>
                <a:cubicBezTo>
                  <a:pt x="18785" y="18108"/>
                  <a:pt x="16979" y="18665"/>
                  <a:pt x="14309" y="18665"/>
                </a:cubicBezTo>
                <a:cubicBezTo>
                  <a:pt x="14241" y="18665"/>
                  <a:pt x="14171" y="18665"/>
                  <a:pt x="14101" y="18665"/>
                </a:cubicBezTo>
                <a:cubicBezTo>
                  <a:pt x="11887" y="18641"/>
                  <a:pt x="11073" y="18141"/>
                  <a:pt x="10354" y="17697"/>
                </a:cubicBezTo>
                <a:cubicBezTo>
                  <a:pt x="9587" y="17225"/>
                  <a:pt x="8863" y="16775"/>
                  <a:pt x="6535" y="17004"/>
                </a:cubicBezTo>
                <a:cubicBezTo>
                  <a:pt x="3168" y="17335"/>
                  <a:pt x="1242" y="16558"/>
                  <a:pt x="437" y="16101"/>
                </a:cubicBezTo>
                <a:close/>
              </a:path>
            </a:pathLst>
          </a:custGeom>
          <a:solidFill>
            <a:srgbClr val="38B9F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 name="Child at Play"/>
          <p:cNvSpPr/>
          <p:nvPr/>
        </p:nvSpPr>
        <p:spPr>
          <a:xfrm>
            <a:off x="6597652" y="2143939"/>
            <a:ext cx="397823" cy="539751"/>
          </a:xfrm>
          <a:custGeom>
            <a:avLst/>
            <a:gdLst/>
            <a:ahLst/>
            <a:cxnLst>
              <a:cxn ang="0">
                <a:pos x="wd2" y="hd2"/>
              </a:cxn>
              <a:cxn ang="5400000">
                <a:pos x="wd2" y="hd2"/>
              </a:cxn>
              <a:cxn ang="10800000">
                <a:pos x="wd2" y="hd2"/>
              </a:cxn>
              <a:cxn ang="16200000">
                <a:pos x="wd2" y="hd2"/>
              </a:cxn>
            </a:cxnLst>
            <a:rect l="0" t="0" r="r" b="b"/>
            <a:pathLst>
              <a:path w="21386" h="21580" extrusionOk="0">
                <a:moveTo>
                  <a:pt x="12654" y="1"/>
                </a:moveTo>
                <a:cubicBezTo>
                  <a:pt x="12170" y="-5"/>
                  <a:pt x="12012" y="52"/>
                  <a:pt x="12012" y="52"/>
                </a:cubicBezTo>
                <a:lnTo>
                  <a:pt x="11943" y="80"/>
                </a:lnTo>
                <a:cubicBezTo>
                  <a:pt x="11837" y="63"/>
                  <a:pt x="11641" y="46"/>
                  <a:pt x="11256" y="141"/>
                </a:cubicBezTo>
                <a:cubicBezTo>
                  <a:pt x="10863" y="259"/>
                  <a:pt x="9776" y="725"/>
                  <a:pt x="10033" y="2169"/>
                </a:cubicBezTo>
                <a:cubicBezTo>
                  <a:pt x="10162" y="2894"/>
                  <a:pt x="10621" y="3103"/>
                  <a:pt x="11074" y="3479"/>
                </a:cubicBezTo>
                <a:cubicBezTo>
                  <a:pt x="11278" y="3648"/>
                  <a:pt x="11369" y="3856"/>
                  <a:pt x="11369" y="3901"/>
                </a:cubicBezTo>
                <a:cubicBezTo>
                  <a:pt x="11362" y="4080"/>
                  <a:pt x="11332" y="4188"/>
                  <a:pt x="11294" y="4261"/>
                </a:cubicBezTo>
                <a:cubicBezTo>
                  <a:pt x="11165" y="4244"/>
                  <a:pt x="11082" y="4192"/>
                  <a:pt x="10923" y="4271"/>
                </a:cubicBezTo>
                <a:cubicBezTo>
                  <a:pt x="10908" y="4277"/>
                  <a:pt x="10856" y="4322"/>
                  <a:pt x="10803" y="4373"/>
                </a:cubicBezTo>
                <a:cubicBezTo>
                  <a:pt x="10621" y="4435"/>
                  <a:pt x="8906" y="5227"/>
                  <a:pt x="7290" y="6503"/>
                </a:cubicBezTo>
                <a:cubicBezTo>
                  <a:pt x="7282" y="6509"/>
                  <a:pt x="7282" y="6508"/>
                  <a:pt x="7282" y="6513"/>
                </a:cubicBezTo>
                <a:cubicBezTo>
                  <a:pt x="7260" y="6525"/>
                  <a:pt x="7245" y="6541"/>
                  <a:pt x="7245" y="6547"/>
                </a:cubicBezTo>
                <a:cubicBezTo>
                  <a:pt x="7177" y="6609"/>
                  <a:pt x="6503" y="7013"/>
                  <a:pt x="6466" y="7249"/>
                </a:cubicBezTo>
                <a:cubicBezTo>
                  <a:pt x="6435" y="7485"/>
                  <a:pt x="6595" y="8176"/>
                  <a:pt x="6791" y="8794"/>
                </a:cubicBezTo>
                <a:cubicBezTo>
                  <a:pt x="7026" y="9519"/>
                  <a:pt x="7463" y="10352"/>
                  <a:pt x="7441" y="10610"/>
                </a:cubicBezTo>
                <a:cubicBezTo>
                  <a:pt x="7433" y="10683"/>
                  <a:pt x="7312" y="10986"/>
                  <a:pt x="7372" y="11126"/>
                </a:cubicBezTo>
                <a:cubicBezTo>
                  <a:pt x="7486" y="11385"/>
                  <a:pt x="7843" y="11492"/>
                  <a:pt x="7835" y="11627"/>
                </a:cubicBezTo>
                <a:cubicBezTo>
                  <a:pt x="7820" y="11818"/>
                  <a:pt x="7901" y="11914"/>
                  <a:pt x="8014" y="11959"/>
                </a:cubicBezTo>
                <a:cubicBezTo>
                  <a:pt x="8007" y="12195"/>
                  <a:pt x="8007" y="12391"/>
                  <a:pt x="8007" y="12470"/>
                </a:cubicBezTo>
                <a:cubicBezTo>
                  <a:pt x="8015" y="12565"/>
                  <a:pt x="8037" y="13133"/>
                  <a:pt x="8014" y="13228"/>
                </a:cubicBezTo>
                <a:cubicBezTo>
                  <a:pt x="7818" y="14251"/>
                  <a:pt x="7221" y="14958"/>
                  <a:pt x="7183" y="15009"/>
                </a:cubicBezTo>
                <a:cubicBezTo>
                  <a:pt x="7146" y="15059"/>
                  <a:pt x="7078" y="15168"/>
                  <a:pt x="7101" y="15212"/>
                </a:cubicBezTo>
                <a:cubicBezTo>
                  <a:pt x="7154" y="15308"/>
                  <a:pt x="7327" y="15381"/>
                  <a:pt x="7478" y="15465"/>
                </a:cubicBezTo>
                <a:cubicBezTo>
                  <a:pt x="7539" y="15499"/>
                  <a:pt x="7646" y="15550"/>
                  <a:pt x="7766" y="15606"/>
                </a:cubicBezTo>
                <a:lnTo>
                  <a:pt x="7743" y="15667"/>
                </a:lnTo>
                <a:cubicBezTo>
                  <a:pt x="7728" y="15701"/>
                  <a:pt x="7691" y="15728"/>
                  <a:pt x="7646" y="15734"/>
                </a:cubicBezTo>
                <a:cubicBezTo>
                  <a:pt x="7072" y="15796"/>
                  <a:pt x="6535" y="15835"/>
                  <a:pt x="5833" y="16020"/>
                </a:cubicBezTo>
                <a:cubicBezTo>
                  <a:pt x="4548" y="16363"/>
                  <a:pt x="3966" y="16757"/>
                  <a:pt x="2629" y="17077"/>
                </a:cubicBezTo>
                <a:cubicBezTo>
                  <a:pt x="2606" y="17066"/>
                  <a:pt x="2584" y="17055"/>
                  <a:pt x="2553" y="17044"/>
                </a:cubicBezTo>
                <a:cubicBezTo>
                  <a:pt x="2508" y="17033"/>
                  <a:pt x="2440" y="17044"/>
                  <a:pt x="2440" y="17044"/>
                </a:cubicBezTo>
                <a:cubicBezTo>
                  <a:pt x="2228" y="16903"/>
                  <a:pt x="2161" y="16881"/>
                  <a:pt x="1829" y="16824"/>
                </a:cubicBezTo>
                <a:cubicBezTo>
                  <a:pt x="1564" y="16785"/>
                  <a:pt x="1283" y="16824"/>
                  <a:pt x="1283" y="16824"/>
                </a:cubicBezTo>
                <a:cubicBezTo>
                  <a:pt x="1124" y="16785"/>
                  <a:pt x="1005" y="16752"/>
                  <a:pt x="853" y="16791"/>
                </a:cubicBezTo>
                <a:cubicBezTo>
                  <a:pt x="612" y="16864"/>
                  <a:pt x="557" y="16942"/>
                  <a:pt x="497" y="17077"/>
                </a:cubicBezTo>
                <a:lnTo>
                  <a:pt x="317" y="17453"/>
                </a:lnTo>
                <a:cubicBezTo>
                  <a:pt x="257" y="17588"/>
                  <a:pt x="263" y="17728"/>
                  <a:pt x="339" y="17846"/>
                </a:cubicBezTo>
                <a:cubicBezTo>
                  <a:pt x="392" y="17964"/>
                  <a:pt x="437" y="18112"/>
                  <a:pt x="369" y="18303"/>
                </a:cubicBezTo>
                <a:cubicBezTo>
                  <a:pt x="301" y="18500"/>
                  <a:pt x="150" y="18442"/>
                  <a:pt x="29" y="18881"/>
                </a:cubicBezTo>
                <a:cubicBezTo>
                  <a:pt x="-99" y="19319"/>
                  <a:pt x="233" y="20005"/>
                  <a:pt x="263" y="20083"/>
                </a:cubicBezTo>
                <a:cubicBezTo>
                  <a:pt x="301" y="20162"/>
                  <a:pt x="565" y="20382"/>
                  <a:pt x="905" y="20270"/>
                </a:cubicBezTo>
                <a:cubicBezTo>
                  <a:pt x="1238" y="20157"/>
                  <a:pt x="1133" y="19785"/>
                  <a:pt x="1269" y="19476"/>
                </a:cubicBezTo>
                <a:cubicBezTo>
                  <a:pt x="1405" y="19167"/>
                  <a:pt x="1608" y="19060"/>
                  <a:pt x="1699" y="18853"/>
                </a:cubicBezTo>
                <a:cubicBezTo>
                  <a:pt x="1827" y="18577"/>
                  <a:pt x="2727" y="18365"/>
                  <a:pt x="2818" y="18106"/>
                </a:cubicBezTo>
                <a:cubicBezTo>
                  <a:pt x="3717" y="17898"/>
                  <a:pt x="5400" y="17678"/>
                  <a:pt x="6126" y="17537"/>
                </a:cubicBezTo>
                <a:cubicBezTo>
                  <a:pt x="6904" y="17391"/>
                  <a:pt x="8808" y="17016"/>
                  <a:pt x="8808" y="17016"/>
                </a:cubicBezTo>
                <a:cubicBezTo>
                  <a:pt x="8921" y="16993"/>
                  <a:pt x="9029" y="16954"/>
                  <a:pt x="9119" y="16909"/>
                </a:cubicBezTo>
                <a:cubicBezTo>
                  <a:pt x="9263" y="16841"/>
                  <a:pt x="9459" y="16628"/>
                  <a:pt x="9466" y="16622"/>
                </a:cubicBezTo>
                <a:lnTo>
                  <a:pt x="9752" y="16319"/>
                </a:lnTo>
                <a:cubicBezTo>
                  <a:pt x="9858" y="16347"/>
                  <a:pt x="10192" y="16240"/>
                  <a:pt x="10260" y="16155"/>
                </a:cubicBezTo>
                <a:cubicBezTo>
                  <a:pt x="10592" y="15734"/>
                  <a:pt x="11468" y="14549"/>
                  <a:pt x="11521" y="14487"/>
                </a:cubicBezTo>
                <a:cubicBezTo>
                  <a:pt x="11573" y="14431"/>
                  <a:pt x="11642" y="14357"/>
                  <a:pt x="11740" y="14419"/>
                </a:cubicBezTo>
                <a:cubicBezTo>
                  <a:pt x="11793" y="14452"/>
                  <a:pt x="12141" y="14712"/>
                  <a:pt x="12715" y="15162"/>
                </a:cubicBezTo>
                <a:cubicBezTo>
                  <a:pt x="13463" y="15752"/>
                  <a:pt x="14006" y="15959"/>
                  <a:pt x="14059" y="15982"/>
                </a:cubicBezTo>
                <a:cubicBezTo>
                  <a:pt x="14263" y="16060"/>
                  <a:pt x="14702" y="15505"/>
                  <a:pt x="14831" y="15353"/>
                </a:cubicBezTo>
                <a:lnTo>
                  <a:pt x="14861" y="15363"/>
                </a:lnTo>
                <a:cubicBezTo>
                  <a:pt x="14907" y="15380"/>
                  <a:pt x="14928" y="15419"/>
                  <a:pt x="14920" y="15453"/>
                </a:cubicBezTo>
                <a:cubicBezTo>
                  <a:pt x="14822" y="15846"/>
                  <a:pt x="14823" y="16437"/>
                  <a:pt x="15020" y="17039"/>
                </a:cubicBezTo>
                <a:cubicBezTo>
                  <a:pt x="15352" y="18033"/>
                  <a:pt x="16053" y="18713"/>
                  <a:pt x="16212" y="18921"/>
                </a:cubicBezTo>
                <a:cubicBezTo>
                  <a:pt x="16439" y="19213"/>
                  <a:pt x="16568" y="19657"/>
                  <a:pt x="16568" y="19657"/>
                </a:cubicBezTo>
                <a:cubicBezTo>
                  <a:pt x="16629" y="19859"/>
                  <a:pt x="16651" y="19982"/>
                  <a:pt x="16651" y="19971"/>
                </a:cubicBezTo>
                <a:cubicBezTo>
                  <a:pt x="16659" y="19982"/>
                  <a:pt x="16658" y="20006"/>
                  <a:pt x="16665" y="20017"/>
                </a:cubicBezTo>
                <a:cubicBezTo>
                  <a:pt x="16665" y="20028"/>
                  <a:pt x="16650" y="20028"/>
                  <a:pt x="16627" y="20050"/>
                </a:cubicBezTo>
                <a:cubicBezTo>
                  <a:pt x="16582" y="20078"/>
                  <a:pt x="16590" y="20111"/>
                  <a:pt x="16620" y="20178"/>
                </a:cubicBezTo>
                <a:cubicBezTo>
                  <a:pt x="16628" y="20190"/>
                  <a:pt x="16599" y="20207"/>
                  <a:pt x="16561" y="20280"/>
                </a:cubicBezTo>
                <a:cubicBezTo>
                  <a:pt x="16523" y="20353"/>
                  <a:pt x="16561" y="20668"/>
                  <a:pt x="16599" y="20809"/>
                </a:cubicBezTo>
                <a:cubicBezTo>
                  <a:pt x="16637" y="20932"/>
                  <a:pt x="16778" y="21134"/>
                  <a:pt x="16816" y="21184"/>
                </a:cubicBezTo>
                <a:cubicBezTo>
                  <a:pt x="16824" y="21190"/>
                  <a:pt x="16826" y="21202"/>
                  <a:pt x="16826" y="21207"/>
                </a:cubicBezTo>
                <a:cubicBezTo>
                  <a:pt x="16856" y="21331"/>
                  <a:pt x="16901" y="21437"/>
                  <a:pt x="17015" y="21499"/>
                </a:cubicBezTo>
                <a:cubicBezTo>
                  <a:pt x="17135" y="21566"/>
                  <a:pt x="17354" y="21595"/>
                  <a:pt x="17551" y="21573"/>
                </a:cubicBezTo>
                <a:lnTo>
                  <a:pt x="18025" y="21499"/>
                </a:lnTo>
                <a:cubicBezTo>
                  <a:pt x="18222" y="21471"/>
                  <a:pt x="18389" y="21386"/>
                  <a:pt x="18495" y="21274"/>
                </a:cubicBezTo>
                <a:cubicBezTo>
                  <a:pt x="18616" y="21178"/>
                  <a:pt x="18766" y="21066"/>
                  <a:pt x="19038" y="21016"/>
                </a:cubicBezTo>
                <a:cubicBezTo>
                  <a:pt x="19310" y="20960"/>
                  <a:pt x="19326" y="21090"/>
                  <a:pt x="19930" y="20944"/>
                </a:cubicBezTo>
                <a:cubicBezTo>
                  <a:pt x="20535" y="20798"/>
                  <a:pt x="21198" y="20219"/>
                  <a:pt x="21274" y="20157"/>
                </a:cubicBezTo>
                <a:cubicBezTo>
                  <a:pt x="21372" y="20118"/>
                  <a:pt x="21501" y="19820"/>
                  <a:pt x="21191" y="19652"/>
                </a:cubicBezTo>
                <a:cubicBezTo>
                  <a:pt x="20874" y="19483"/>
                  <a:pt x="20481" y="19747"/>
                  <a:pt x="20027" y="19820"/>
                </a:cubicBezTo>
                <a:cubicBezTo>
                  <a:pt x="19581" y="19888"/>
                  <a:pt x="19302" y="19781"/>
                  <a:pt x="19000" y="19764"/>
                </a:cubicBezTo>
                <a:cubicBezTo>
                  <a:pt x="18698" y="19753"/>
                  <a:pt x="18284" y="19567"/>
                  <a:pt x="18186" y="19539"/>
                </a:cubicBezTo>
                <a:cubicBezTo>
                  <a:pt x="18163" y="19528"/>
                  <a:pt x="18133" y="19527"/>
                  <a:pt x="18110" y="19527"/>
                </a:cubicBezTo>
                <a:cubicBezTo>
                  <a:pt x="18050" y="19527"/>
                  <a:pt x="18002" y="19499"/>
                  <a:pt x="17987" y="19460"/>
                </a:cubicBezTo>
                <a:cubicBezTo>
                  <a:pt x="17882" y="19067"/>
                  <a:pt x="17452" y="17460"/>
                  <a:pt x="17362" y="17156"/>
                </a:cubicBezTo>
                <a:cubicBezTo>
                  <a:pt x="17127" y="16386"/>
                  <a:pt x="16704" y="15514"/>
                  <a:pt x="16689" y="15430"/>
                </a:cubicBezTo>
                <a:cubicBezTo>
                  <a:pt x="16659" y="15262"/>
                  <a:pt x="16710" y="15077"/>
                  <a:pt x="16703" y="14881"/>
                </a:cubicBezTo>
                <a:cubicBezTo>
                  <a:pt x="16695" y="14813"/>
                  <a:pt x="16667" y="14521"/>
                  <a:pt x="16455" y="14370"/>
                </a:cubicBezTo>
                <a:lnTo>
                  <a:pt x="16349" y="14278"/>
                </a:lnTo>
                <a:cubicBezTo>
                  <a:pt x="16364" y="14233"/>
                  <a:pt x="16122" y="13919"/>
                  <a:pt x="16084" y="13880"/>
                </a:cubicBezTo>
                <a:cubicBezTo>
                  <a:pt x="15722" y="13526"/>
                  <a:pt x="15215" y="13094"/>
                  <a:pt x="14580" y="12600"/>
                </a:cubicBezTo>
                <a:cubicBezTo>
                  <a:pt x="14074" y="12206"/>
                  <a:pt x="13614" y="11885"/>
                  <a:pt x="13282" y="11660"/>
                </a:cubicBezTo>
                <a:cubicBezTo>
                  <a:pt x="13357" y="11632"/>
                  <a:pt x="13991" y="11515"/>
                  <a:pt x="14014" y="11425"/>
                </a:cubicBezTo>
                <a:cubicBezTo>
                  <a:pt x="14014" y="11425"/>
                  <a:pt x="14014" y="11199"/>
                  <a:pt x="14044" y="10227"/>
                </a:cubicBezTo>
                <a:cubicBezTo>
                  <a:pt x="14082" y="8974"/>
                  <a:pt x="14233" y="8575"/>
                  <a:pt x="14233" y="8575"/>
                </a:cubicBezTo>
                <a:cubicBezTo>
                  <a:pt x="14256" y="8496"/>
                  <a:pt x="14400" y="8481"/>
                  <a:pt x="14453" y="8554"/>
                </a:cubicBezTo>
                <a:lnTo>
                  <a:pt x="14543" y="8687"/>
                </a:lnTo>
                <a:cubicBezTo>
                  <a:pt x="14573" y="8732"/>
                  <a:pt x="14618" y="8778"/>
                  <a:pt x="14663" y="8812"/>
                </a:cubicBezTo>
                <a:cubicBezTo>
                  <a:pt x="14671" y="8818"/>
                  <a:pt x="14679" y="8829"/>
                  <a:pt x="14687" y="8840"/>
                </a:cubicBezTo>
                <a:cubicBezTo>
                  <a:pt x="14785" y="9026"/>
                  <a:pt x="15102" y="9121"/>
                  <a:pt x="15411" y="9065"/>
                </a:cubicBezTo>
                <a:cubicBezTo>
                  <a:pt x="15411" y="9065"/>
                  <a:pt x="16417" y="8930"/>
                  <a:pt x="17211" y="8789"/>
                </a:cubicBezTo>
                <a:cubicBezTo>
                  <a:pt x="17755" y="8694"/>
                  <a:pt x="18941" y="8418"/>
                  <a:pt x="19175" y="8368"/>
                </a:cubicBezTo>
                <a:cubicBezTo>
                  <a:pt x="19296" y="8323"/>
                  <a:pt x="19461" y="8345"/>
                  <a:pt x="19491" y="8345"/>
                </a:cubicBezTo>
                <a:cubicBezTo>
                  <a:pt x="19665" y="8345"/>
                  <a:pt x="19878" y="8316"/>
                  <a:pt x="19999" y="8294"/>
                </a:cubicBezTo>
                <a:cubicBezTo>
                  <a:pt x="19999" y="8294"/>
                  <a:pt x="20383" y="8205"/>
                  <a:pt x="20473" y="8171"/>
                </a:cubicBezTo>
                <a:cubicBezTo>
                  <a:pt x="20829" y="8076"/>
                  <a:pt x="20693" y="7857"/>
                  <a:pt x="20700" y="7655"/>
                </a:cubicBezTo>
                <a:cubicBezTo>
                  <a:pt x="20708" y="7458"/>
                  <a:pt x="20669" y="7300"/>
                  <a:pt x="20669" y="7300"/>
                </a:cubicBezTo>
                <a:cubicBezTo>
                  <a:pt x="20669" y="7300"/>
                  <a:pt x="20730" y="7137"/>
                  <a:pt x="20625" y="7047"/>
                </a:cubicBezTo>
                <a:cubicBezTo>
                  <a:pt x="20511" y="6952"/>
                  <a:pt x="19998" y="7081"/>
                  <a:pt x="19635" y="7126"/>
                </a:cubicBezTo>
                <a:cubicBezTo>
                  <a:pt x="19605" y="7138"/>
                  <a:pt x="19508" y="7160"/>
                  <a:pt x="19470" y="7160"/>
                </a:cubicBezTo>
                <a:cubicBezTo>
                  <a:pt x="19311" y="7154"/>
                  <a:pt x="19190" y="7170"/>
                  <a:pt x="19144" y="7254"/>
                </a:cubicBezTo>
                <a:cubicBezTo>
                  <a:pt x="19061" y="7316"/>
                  <a:pt x="19015" y="7575"/>
                  <a:pt x="18962" y="7620"/>
                </a:cubicBezTo>
                <a:cubicBezTo>
                  <a:pt x="18864" y="7743"/>
                  <a:pt x="18329" y="7728"/>
                  <a:pt x="17022" y="7801"/>
                </a:cubicBezTo>
                <a:cubicBezTo>
                  <a:pt x="16531" y="7823"/>
                  <a:pt x="16063" y="7834"/>
                  <a:pt x="15881" y="7839"/>
                </a:cubicBezTo>
                <a:cubicBezTo>
                  <a:pt x="15836" y="7839"/>
                  <a:pt x="15791" y="7823"/>
                  <a:pt x="15768" y="7795"/>
                </a:cubicBezTo>
                <a:lnTo>
                  <a:pt x="15397" y="7261"/>
                </a:lnTo>
                <a:cubicBezTo>
                  <a:pt x="15337" y="7132"/>
                  <a:pt x="15313" y="6907"/>
                  <a:pt x="14927" y="6222"/>
                </a:cubicBezTo>
                <a:cubicBezTo>
                  <a:pt x="14897" y="6177"/>
                  <a:pt x="14528" y="5181"/>
                  <a:pt x="14415" y="5030"/>
                </a:cubicBezTo>
                <a:cubicBezTo>
                  <a:pt x="14370" y="4973"/>
                  <a:pt x="14362" y="4883"/>
                  <a:pt x="14113" y="4726"/>
                </a:cubicBezTo>
                <a:cubicBezTo>
                  <a:pt x="13947" y="4625"/>
                  <a:pt x="13598" y="4608"/>
                  <a:pt x="13379" y="4614"/>
                </a:cubicBezTo>
                <a:cubicBezTo>
                  <a:pt x="13348" y="4546"/>
                  <a:pt x="13343" y="4469"/>
                  <a:pt x="13388" y="4424"/>
                </a:cubicBezTo>
                <a:cubicBezTo>
                  <a:pt x="13464" y="4345"/>
                  <a:pt x="13667" y="4389"/>
                  <a:pt x="13931" y="4417"/>
                </a:cubicBezTo>
                <a:cubicBezTo>
                  <a:pt x="14075" y="4434"/>
                  <a:pt x="14474" y="4452"/>
                  <a:pt x="14587" y="4429"/>
                </a:cubicBezTo>
                <a:cubicBezTo>
                  <a:pt x="14731" y="4401"/>
                  <a:pt x="14837" y="4311"/>
                  <a:pt x="14852" y="4227"/>
                </a:cubicBezTo>
                <a:cubicBezTo>
                  <a:pt x="14859" y="4171"/>
                  <a:pt x="14867" y="4098"/>
                  <a:pt x="14890" y="4059"/>
                </a:cubicBezTo>
                <a:cubicBezTo>
                  <a:pt x="14935" y="3986"/>
                  <a:pt x="15058" y="3957"/>
                  <a:pt x="15126" y="3946"/>
                </a:cubicBezTo>
                <a:cubicBezTo>
                  <a:pt x="15269" y="3924"/>
                  <a:pt x="15177" y="3799"/>
                  <a:pt x="15154" y="3760"/>
                </a:cubicBezTo>
                <a:cubicBezTo>
                  <a:pt x="15124" y="3715"/>
                  <a:pt x="15185" y="3704"/>
                  <a:pt x="15223" y="3681"/>
                </a:cubicBezTo>
                <a:cubicBezTo>
                  <a:pt x="15260" y="3664"/>
                  <a:pt x="15298" y="3631"/>
                  <a:pt x="15298" y="3592"/>
                </a:cubicBezTo>
                <a:cubicBezTo>
                  <a:pt x="15306" y="3558"/>
                  <a:pt x="15261" y="3552"/>
                  <a:pt x="15246" y="3456"/>
                </a:cubicBezTo>
                <a:cubicBezTo>
                  <a:pt x="15239" y="3411"/>
                  <a:pt x="15209" y="3350"/>
                  <a:pt x="15277" y="3339"/>
                </a:cubicBezTo>
                <a:cubicBezTo>
                  <a:pt x="15315" y="3333"/>
                  <a:pt x="15458" y="3311"/>
                  <a:pt x="15511" y="3216"/>
                </a:cubicBezTo>
                <a:cubicBezTo>
                  <a:pt x="15556" y="3120"/>
                  <a:pt x="15480" y="3025"/>
                  <a:pt x="15442" y="2991"/>
                </a:cubicBezTo>
                <a:cubicBezTo>
                  <a:pt x="15412" y="2963"/>
                  <a:pt x="15351" y="2894"/>
                  <a:pt x="15336" y="2872"/>
                </a:cubicBezTo>
                <a:cubicBezTo>
                  <a:pt x="15313" y="2849"/>
                  <a:pt x="15245" y="2794"/>
                  <a:pt x="15230" y="2766"/>
                </a:cubicBezTo>
                <a:cubicBezTo>
                  <a:pt x="15215" y="2744"/>
                  <a:pt x="15171" y="2664"/>
                  <a:pt x="15164" y="2619"/>
                </a:cubicBezTo>
                <a:cubicBezTo>
                  <a:pt x="15156" y="2574"/>
                  <a:pt x="15139" y="2558"/>
                  <a:pt x="15192" y="2468"/>
                </a:cubicBezTo>
                <a:cubicBezTo>
                  <a:pt x="15237" y="2378"/>
                  <a:pt x="15275" y="2327"/>
                  <a:pt x="15298" y="2276"/>
                </a:cubicBezTo>
                <a:cubicBezTo>
                  <a:pt x="15321" y="2231"/>
                  <a:pt x="15366" y="2108"/>
                  <a:pt x="15374" y="2023"/>
                </a:cubicBezTo>
                <a:cubicBezTo>
                  <a:pt x="15381" y="1945"/>
                  <a:pt x="15397" y="1838"/>
                  <a:pt x="15329" y="1658"/>
                </a:cubicBezTo>
                <a:cubicBezTo>
                  <a:pt x="15268" y="1507"/>
                  <a:pt x="15179" y="1422"/>
                  <a:pt x="15126" y="1377"/>
                </a:cubicBezTo>
                <a:cubicBezTo>
                  <a:pt x="15133" y="1372"/>
                  <a:pt x="15359" y="1175"/>
                  <a:pt x="15253" y="1035"/>
                </a:cubicBezTo>
                <a:cubicBezTo>
                  <a:pt x="15193" y="951"/>
                  <a:pt x="15058" y="765"/>
                  <a:pt x="14710" y="642"/>
                </a:cubicBezTo>
                <a:cubicBezTo>
                  <a:pt x="14272" y="484"/>
                  <a:pt x="14036" y="12"/>
                  <a:pt x="12654" y="1"/>
                </a:cubicBezTo>
                <a:close/>
                <a:moveTo>
                  <a:pt x="9242" y="7253"/>
                </a:moveTo>
                <a:cubicBezTo>
                  <a:pt x="9253" y="7258"/>
                  <a:pt x="9254" y="7271"/>
                  <a:pt x="9247" y="7283"/>
                </a:cubicBezTo>
                <a:cubicBezTo>
                  <a:pt x="9111" y="7569"/>
                  <a:pt x="9034" y="7743"/>
                  <a:pt x="8883" y="8182"/>
                </a:cubicBezTo>
                <a:cubicBezTo>
                  <a:pt x="8709" y="8710"/>
                  <a:pt x="8657" y="9526"/>
                  <a:pt x="8650" y="9987"/>
                </a:cubicBezTo>
                <a:cubicBezTo>
                  <a:pt x="8657" y="10088"/>
                  <a:pt x="8507" y="10412"/>
                  <a:pt x="8402" y="10373"/>
                </a:cubicBezTo>
                <a:cubicBezTo>
                  <a:pt x="8371" y="10328"/>
                  <a:pt x="8333" y="10284"/>
                  <a:pt x="8333" y="10273"/>
                </a:cubicBezTo>
                <a:cubicBezTo>
                  <a:pt x="8333" y="10222"/>
                  <a:pt x="8128" y="9610"/>
                  <a:pt x="8203" y="8840"/>
                </a:cubicBezTo>
                <a:cubicBezTo>
                  <a:pt x="8264" y="8289"/>
                  <a:pt x="8136" y="7879"/>
                  <a:pt x="8114" y="7727"/>
                </a:cubicBezTo>
                <a:cubicBezTo>
                  <a:pt x="8114" y="7721"/>
                  <a:pt x="8128" y="7699"/>
                  <a:pt x="8158" y="7671"/>
                </a:cubicBezTo>
                <a:cubicBezTo>
                  <a:pt x="8234" y="7755"/>
                  <a:pt x="8296" y="7817"/>
                  <a:pt x="8326" y="7839"/>
                </a:cubicBezTo>
                <a:cubicBezTo>
                  <a:pt x="8402" y="7912"/>
                  <a:pt x="8468" y="7844"/>
                  <a:pt x="8468" y="7844"/>
                </a:cubicBezTo>
                <a:cubicBezTo>
                  <a:pt x="8468" y="7844"/>
                  <a:pt x="9170" y="7289"/>
                  <a:pt x="9185" y="7272"/>
                </a:cubicBezTo>
                <a:cubicBezTo>
                  <a:pt x="9212" y="7250"/>
                  <a:pt x="9232" y="7247"/>
                  <a:pt x="9242" y="7253"/>
                </a:cubicBezTo>
                <a:close/>
              </a:path>
            </a:pathLst>
          </a:custGeom>
          <a:solidFill>
            <a:srgbClr val="38B9F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TextBox 11"/>
          <p:cNvSpPr txBox="1"/>
          <p:nvPr/>
        </p:nvSpPr>
        <p:spPr>
          <a:xfrm>
            <a:off x="6532009" y="617031"/>
            <a:ext cx="4156486" cy="650243"/>
          </a:xfrm>
          <a:prstGeom prst="rect">
            <a:avLst/>
          </a:prstGeom>
          <a:noFill/>
        </p:spPr>
        <p:txBody>
          <a:bodyPr wrap="square" rtlCol="0">
            <a:spAutoFit/>
          </a:bodyPr>
          <a:lstStyle/>
          <a:p>
            <a:pPr>
              <a:lnSpc>
                <a:spcPct val="90000"/>
              </a:lnSpc>
            </a:pPr>
            <a:r>
              <a:rPr lang="id-ID" sz="4000" b="1" spc="30" dirty="0" smtClean="0">
                <a:latin typeface="Kelson Sans" panose="02000500000000000000" pitchFamily="50" charset="0"/>
                <a:ea typeface="Lato" panose="020F0502020204030203" pitchFamily="34" charset="0"/>
                <a:cs typeface="Lato" panose="020F0502020204030203" pitchFamily="34" charset="0"/>
              </a:rPr>
              <a:t>HEALTH </a:t>
            </a:r>
            <a:r>
              <a:rPr lang="id-ID" sz="4000" b="1" spc="30" dirty="0" smtClean="0">
                <a:solidFill>
                  <a:srgbClr val="069FEC"/>
                </a:solidFill>
                <a:latin typeface="Kelson Sans" panose="02000500000000000000" pitchFamily="50" charset="0"/>
                <a:ea typeface="Lato" panose="020F0502020204030203" pitchFamily="34" charset="0"/>
                <a:cs typeface="Lato" panose="020F0502020204030203" pitchFamily="34" charset="0"/>
              </a:rPr>
              <a:t>DIVISIONS</a:t>
            </a:r>
            <a:endParaRPr lang="en-US" sz="4000" b="1" spc="30" dirty="0" smtClean="0">
              <a:solidFill>
                <a:srgbClr val="069FEC"/>
              </a:solidFill>
              <a:latin typeface="Kelson Sans" panose="02000500000000000000" pitchFamily="50" charset="0"/>
              <a:ea typeface="Lato" panose="020F0502020204030203" pitchFamily="34" charset="0"/>
              <a:cs typeface="Lato" panose="020F0502020204030203" pitchFamily="34" charset="0"/>
            </a:endParaRPr>
          </a:p>
        </p:txBody>
      </p:sp>
      <p:pic>
        <p:nvPicPr>
          <p:cNvPr id="19" name="Picture Placeholder 18"/>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4109" t="-771" r="17" b="771"/>
          <a:stretch/>
        </p:blipFill>
        <p:spPr/>
      </p:pic>
    </p:spTree>
    <p:extLst>
      <p:ext uri="{BB962C8B-B14F-4D97-AF65-F5344CB8AC3E}">
        <p14:creationId xmlns:p14="http://schemas.microsoft.com/office/powerpoint/2010/main" val="21810937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76656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7"/>
          <p:cNvSpPr txBox="1">
            <a:spLocks noChangeArrowheads="1"/>
          </p:cNvSpPr>
          <p:nvPr/>
        </p:nvSpPr>
        <p:spPr bwMode="auto">
          <a:xfrm>
            <a:off x="733230" y="1392649"/>
            <a:ext cx="10725541" cy="338554"/>
          </a:xfrm>
          <a:prstGeom prst="rect">
            <a:avLst/>
          </a:prstGeom>
          <a:noFill/>
          <a:ln w="9525">
            <a:noFill/>
            <a:miter lim="800000"/>
            <a:headEnd/>
            <a:tailEnd/>
          </a:ln>
        </p:spPr>
        <p:txBody>
          <a:bodyPr wrap="square" lIns="60960" tIns="30480" rIns="60960" bIns="30480" anchor="ctr">
            <a:spAutoFit/>
          </a:bodyPr>
          <a:lstStyle/>
          <a:p>
            <a:pPr algn="ctr" defTabSz="1450904">
              <a:lnSpc>
                <a:spcPct val="150000"/>
              </a:lnSpc>
            </a:pPr>
            <a:r>
              <a:rPr lang="id-ID" sz="12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a:t>
            </a: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 Box 7"/>
          <p:cNvSpPr txBox="1">
            <a:spLocks noChangeArrowheads="1"/>
          </p:cNvSpPr>
          <p:nvPr/>
        </p:nvSpPr>
        <p:spPr bwMode="auto">
          <a:xfrm>
            <a:off x="4495642" y="924809"/>
            <a:ext cx="3200748" cy="492443"/>
          </a:xfrm>
          <a:prstGeom prst="rect">
            <a:avLst/>
          </a:prstGeom>
          <a:noFill/>
          <a:ln w="9525">
            <a:noFill/>
            <a:miter lim="800000"/>
            <a:headEnd/>
            <a:tailEnd/>
          </a:ln>
        </p:spPr>
        <p:txBody>
          <a:bodyPr wrap="none" lIns="60960" tIns="30480" rIns="60960" bIns="30480">
            <a:spAutoFit/>
          </a:bodyPr>
          <a:lstStyle/>
          <a:p>
            <a:pPr algn="ctr" defTabSz="1450904"/>
            <a:r>
              <a:rPr lang="en-CA" sz="2800" b="1" spc="600" dirty="0">
                <a:solidFill>
                  <a:schemeClr val="bg1"/>
                </a:solidFill>
                <a:latin typeface="Kelson Sans" panose="02000500000000000000" pitchFamily="50" charset="0"/>
                <a:ea typeface="Roboto Bk" pitchFamily="2" charset="0"/>
                <a:cs typeface="Open Sans" panose="020B0606030504020204" pitchFamily="34" charset="0"/>
              </a:rPr>
              <a:t>OUR </a:t>
            </a:r>
            <a:r>
              <a:rPr lang="id-ID" sz="2800" b="1" spc="600" dirty="0">
                <a:solidFill>
                  <a:schemeClr val="bg1"/>
                </a:solidFill>
                <a:latin typeface="Kelson Sans" panose="02000500000000000000" pitchFamily="50" charset="0"/>
                <a:ea typeface="Roboto Bk" pitchFamily="2" charset="0"/>
                <a:cs typeface="Open Sans" panose="020B0606030504020204" pitchFamily="34" charset="0"/>
              </a:rPr>
              <a:t>SERVICE</a:t>
            </a:r>
            <a:endParaRPr lang="en-CA" sz="2800" b="1" spc="600" dirty="0">
              <a:solidFill>
                <a:schemeClr val="bg1"/>
              </a:solidFill>
              <a:latin typeface="Kelson Sans" panose="02000500000000000000" pitchFamily="50" charset="0"/>
              <a:ea typeface="Roboto Bk" pitchFamily="2" charset="0"/>
              <a:cs typeface="Open Sans" panose="020B0606030504020204" pitchFamily="34" charset="0"/>
            </a:endParaRPr>
          </a:p>
        </p:txBody>
      </p:sp>
      <p:sp>
        <p:nvSpPr>
          <p:cNvPr id="5" name="To inspire hope and contribute to health and well-being by providing the best care to every patient through integrated clinical practice, education and research. To inspire hope and contribute to health and well-being by providing the best care to every patient through integrated clinical"/>
          <p:cNvSpPr txBox="1"/>
          <p:nvPr/>
        </p:nvSpPr>
        <p:spPr>
          <a:xfrm>
            <a:off x="1121730" y="5245615"/>
            <a:ext cx="9948542" cy="47186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nSpc>
                <a:spcPct val="120000"/>
              </a:lnSpc>
              <a:defRPr sz="2700" b="0">
                <a:solidFill>
                  <a:srgbClr val="5E5E5E"/>
                </a:solidFill>
                <a:latin typeface="Lato Regular"/>
                <a:ea typeface="Lato Regular"/>
                <a:cs typeface="Lato Regular"/>
                <a:sym typeface="Lato Regular"/>
              </a:defRPr>
            </a:lvl1pPr>
          </a:lstStyle>
          <a:p>
            <a:pPr algn="ctr"/>
            <a:r>
              <a:rPr sz="1200" dirty="0">
                <a:solidFill>
                  <a:schemeClr val="bg1"/>
                </a:solidFill>
                <a:latin typeface="Lato" panose="020F0502020204030203" pitchFamily="34" charset="0"/>
                <a:ea typeface="Lato" panose="020F0502020204030203" pitchFamily="34" charset="0"/>
                <a:cs typeface="Lato" panose="020F0502020204030203" pitchFamily="34" charset="0"/>
              </a:rPr>
              <a:t>To inspire hope and contribute to health and well-being by providing the best care to every patient through integrated clinical practice, education and research. To inspire hope and contribute to health and well-being by providing the best care to every patient through integrated clinical </a:t>
            </a:r>
          </a:p>
        </p:txBody>
      </p:sp>
      <p:sp>
        <p:nvSpPr>
          <p:cNvPr id="6" name="Circle"/>
          <p:cNvSpPr/>
          <p:nvPr/>
        </p:nvSpPr>
        <p:spPr>
          <a:xfrm>
            <a:off x="1635241" y="2969498"/>
            <a:ext cx="952501" cy="952501"/>
          </a:xfrm>
          <a:prstGeom prst="ellipse">
            <a:avLst/>
          </a:prstGeom>
          <a:ln w="38100">
            <a:solidFill>
              <a:schemeClr val="bg1"/>
            </a:solidFill>
            <a:miter lim="400000"/>
          </a:ln>
        </p:spPr>
        <p:txBody>
          <a:bodyPr lIns="25400" tIns="25400" rIns="25400" bIns="2540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Heart"/>
          <p:cNvSpPr/>
          <p:nvPr/>
        </p:nvSpPr>
        <p:spPr>
          <a:xfrm>
            <a:off x="1942631" y="3296523"/>
            <a:ext cx="337721" cy="298451"/>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bg1"/>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Healthy Customers"/>
          <p:cNvSpPr txBox="1"/>
          <p:nvPr/>
        </p:nvSpPr>
        <p:spPr>
          <a:xfrm>
            <a:off x="957449" y="4569640"/>
            <a:ext cx="2308086" cy="27514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nSpc>
                <a:spcPct val="120000"/>
              </a:lnSpc>
              <a:defRPr sz="2700" b="0">
                <a:solidFill>
                  <a:srgbClr val="5E5E5E"/>
                </a:solidFill>
                <a:latin typeface="Lato Regular"/>
                <a:ea typeface="Lato Regular"/>
                <a:cs typeface="Lato Regular"/>
                <a:sym typeface="Lato Regular"/>
              </a:defRPr>
            </a:lvl1pPr>
          </a:lstStyle>
          <a:p>
            <a:pPr algn="ctr"/>
            <a:r>
              <a:rPr sz="1350">
                <a:solidFill>
                  <a:schemeClr val="bg1"/>
                </a:solidFill>
              </a:rPr>
              <a:t>Healthy Customers</a:t>
            </a:r>
          </a:p>
        </p:txBody>
      </p:sp>
      <p:sp>
        <p:nvSpPr>
          <p:cNvPr id="9" name="29,000"/>
          <p:cNvSpPr txBox="1"/>
          <p:nvPr/>
        </p:nvSpPr>
        <p:spPr>
          <a:xfrm>
            <a:off x="1446245" y="3989447"/>
            <a:ext cx="1330493" cy="58189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120000"/>
              </a:lnSpc>
              <a:defRPr sz="6400" b="0">
                <a:latin typeface="Lato Regular"/>
                <a:ea typeface="Lato Regular"/>
                <a:cs typeface="Lato Regular"/>
                <a:sym typeface="Lato Regular"/>
              </a:defRPr>
            </a:lvl1pPr>
          </a:lstStyle>
          <a:p>
            <a:pPr algn="ctr"/>
            <a:r>
              <a:rPr sz="3200" dirty="0" smtClean="0">
                <a:solidFill>
                  <a:schemeClr val="bg1"/>
                </a:solidFill>
                <a:latin typeface="Lato" panose="020F0502020204030203" pitchFamily="34" charset="0"/>
                <a:ea typeface="Lato" panose="020F0502020204030203" pitchFamily="34" charset="0"/>
                <a:cs typeface="Lato" panose="020F0502020204030203" pitchFamily="34" charset="0"/>
              </a:rPr>
              <a:t>17,000</a:t>
            </a:r>
            <a:endParaRPr sz="3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Circle"/>
          <p:cNvSpPr/>
          <p:nvPr/>
        </p:nvSpPr>
        <p:spPr>
          <a:xfrm>
            <a:off x="4208777" y="2969498"/>
            <a:ext cx="952501" cy="952501"/>
          </a:xfrm>
          <a:prstGeom prst="ellipse">
            <a:avLst/>
          </a:prstGeom>
          <a:ln w="38100">
            <a:solidFill>
              <a:schemeClr val="bg1"/>
            </a:solidFill>
            <a:miter lim="400000"/>
          </a:ln>
        </p:spPr>
        <p:txBody>
          <a:bodyPr lIns="25400" tIns="25400" rIns="25400" bIns="2540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Organic Medicine"/>
          <p:cNvSpPr txBox="1"/>
          <p:nvPr/>
        </p:nvSpPr>
        <p:spPr>
          <a:xfrm>
            <a:off x="3530984" y="4569640"/>
            <a:ext cx="2308086" cy="27514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nSpc>
                <a:spcPct val="120000"/>
              </a:lnSpc>
              <a:defRPr sz="2700" b="0">
                <a:solidFill>
                  <a:srgbClr val="5E5E5E"/>
                </a:solidFill>
                <a:latin typeface="Lato Regular"/>
                <a:ea typeface="Lato Regular"/>
                <a:cs typeface="Lato Regular"/>
                <a:sym typeface="Lato Regular"/>
              </a:defRPr>
            </a:lvl1pPr>
          </a:lstStyle>
          <a:p>
            <a:pPr algn="ctr"/>
            <a:r>
              <a:rPr sz="1350">
                <a:solidFill>
                  <a:schemeClr val="bg1"/>
                </a:solidFill>
                <a:latin typeface="Lato" panose="020F0502020204030203" pitchFamily="34" charset="0"/>
                <a:ea typeface="Lato" panose="020F0502020204030203" pitchFamily="34" charset="0"/>
                <a:cs typeface="Lato" panose="020F0502020204030203" pitchFamily="34" charset="0"/>
              </a:rPr>
              <a:t>Organic Medicine</a:t>
            </a:r>
          </a:p>
        </p:txBody>
      </p:sp>
      <p:sp>
        <p:nvSpPr>
          <p:cNvPr id="12" name="12,754"/>
          <p:cNvSpPr txBox="1"/>
          <p:nvPr/>
        </p:nvSpPr>
        <p:spPr>
          <a:xfrm>
            <a:off x="4019781" y="3989447"/>
            <a:ext cx="1330493" cy="58189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120000"/>
              </a:lnSpc>
              <a:defRPr sz="6400" b="0">
                <a:latin typeface="Lato Regular"/>
                <a:ea typeface="Lato Regular"/>
                <a:cs typeface="Lato Regular"/>
                <a:sym typeface="Lato Regular"/>
              </a:defRPr>
            </a:lvl1pPr>
          </a:lstStyle>
          <a:p>
            <a:pPr algn="ctr"/>
            <a:r>
              <a:rPr sz="3200" dirty="0" smtClean="0">
                <a:solidFill>
                  <a:schemeClr val="bg1"/>
                </a:solidFill>
                <a:latin typeface="Lato" panose="020F0502020204030203" pitchFamily="34" charset="0"/>
                <a:ea typeface="Lato" panose="020F0502020204030203" pitchFamily="34" charset="0"/>
                <a:cs typeface="Lato" panose="020F0502020204030203" pitchFamily="34" charset="0"/>
              </a:rPr>
              <a:t>22,454</a:t>
            </a:r>
            <a:endParaRPr sz="3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Circle"/>
          <p:cNvSpPr/>
          <p:nvPr/>
        </p:nvSpPr>
        <p:spPr>
          <a:xfrm>
            <a:off x="6782312" y="2969498"/>
            <a:ext cx="952501" cy="952501"/>
          </a:xfrm>
          <a:prstGeom prst="ellipse">
            <a:avLst/>
          </a:prstGeom>
          <a:ln w="38100">
            <a:solidFill>
              <a:schemeClr val="bg1"/>
            </a:solidFill>
            <a:miter lim="400000"/>
          </a:ln>
        </p:spPr>
        <p:txBody>
          <a:bodyPr lIns="25400" tIns="25400" rIns="25400" bIns="2540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4" name="New Doctors"/>
          <p:cNvSpPr txBox="1"/>
          <p:nvPr/>
        </p:nvSpPr>
        <p:spPr>
          <a:xfrm>
            <a:off x="6104520" y="4569640"/>
            <a:ext cx="2308086" cy="30059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nSpc>
                <a:spcPct val="120000"/>
              </a:lnSpc>
              <a:defRPr sz="2700" b="0">
                <a:solidFill>
                  <a:srgbClr val="5E5E5E"/>
                </a:solidFill>
                <a:latin typeface="Lato Regular"/>
                <a:ea typeface="Lato Regular"/>
                <a:cs typeface="Lato Regular"/>
                <a:sym typeface="Lato Regular"/>
              </a:defRPr>
            </a:lvl1pPr>
          </a:lstStyle>
          <a:p>
            <a:pPr algn="ctr"/>
            <a:r>
              <a:rPr sz="1350">
                <a:solidFill>
                  <a:schemeClr val="bg1"/>
                </a:solidFill>
                <a:latin typeface="Lato" panose="020F0502020204030203" pitchFamily="34" charset="0"/>
                <a:ea typeface="Lato" panose="020F0502020204030203" pitchFamily="34" charset="0"/>
                <a:cs typeface="Lato" panose="020F0502020204030203" pitchFamily="34" charset="0"/>
              </a:rPr>
              <a:t>New Doctors</a:t>
            </a:r>
          </a:p>
        </p:txBody>
      </p:sp>
      <p:sp>
        <p:nvSpPr>
          <p:cNvPr id="15" name="73,000"/>
          <p:cNvSpPr txBox="1"/>
          <p:nvPr/>
        </p:nvSpPr>
        <p:spPr>
          <a:xfrm>
            <a:off x="6593316" y="3989447"/>
            <a:ext cx="1330493" cy="58189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120000"/>
              </a:lnSpc>
              <a:defRPr sz="6400" b="0">
                <a:latin typeface="Lato Regular"/>
                <a:ea typeface="Lato Regular"/>
                <a:cs typeface="Lato Regular"/>
                <a:sym typeface="Lato Regular"/>
              </a:defRPr>
            </a:lvl1pPr>
          </a:lstStyle>
          <a:p>
            <a:pPr algn="ctr"/>
            <a:r>
              <a:rPr sz="3200" dirty="0" smtClean="0">
                <a:solidFill>
                  <a:schemeClr val="bg1"/>
                </a:solidFill>
                <a:latin typeface="Lato" panose="020F0502020204030203" pitchFamily="34" charset="0"/>
                <a:ea typeface="Lato" panose="020F0502020204030203" pitchFamily="34" charset="0"/>
                <a:cs typeface="Lato" panose="020F0502020204030203" pitchFamily="34" charset="0"/>
              </a:rPr>
              <a:t>65,400</a:t>
            </a:r>
            <a:endParaRPr sz="3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Circle"/>
          <p:cNvSpPr/>
          <p:nvPr/>
        </p:nvSpPr>
        <p:spPr>
          <a:xfrm>
            <a:off x="9355848" y="2969498"/>
            <a:ext cx="952501" cy="952501"/>
          </a:xfrm>
          <a:prstGeom prst="ellipse">
            <a:avLst/>
          </a:prstGeom>
          <a:ln w="38100">
            <a:solidFill>
              <a:schemeClr val="bg1"/>
            </a:solidFill>
            <a:miter lim="400000"/>
          </a:ln>
        </p:spPr>
        <p:txBody>
          <a:bodyPr lIns="25400" tIns="25400" rIns="25400" bIns="2540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Free Consultations"/>
          <p:cNvSpPr txBox="1"/>
          <p:nvPr/>
        </p:nvSpPr>
        <p:spPr>
          <a:xfrm>
            <a:off x="8678055" y="4569640"/>
            <a:ext cx="2308086" cy="30059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lvl1pPr>
              <a:lnSpc>
                <a:spcPct val="120000"/>
              </a:lnSpc>
              <a:defRPr sz="2700" b="0">
                <a:solidFill>
                  <a:srgbClr val="5E5E5E"/>
                </a:solidFill>
                <a:latin typeface="Lato Regular"/>
                <a:ea typeface="Lato Regular"/>
                <a:cs typeface="Lato Regular"/>
                <a:sym typeface="Lato Regular"/>
              </a:defRPr>
            </a:lvl1pPr>
          </a:lstStyle>
          <a:p>
            <a:pPr algn="ctr"/>
            <a:r>
              <a:rPr sz="1350">
                <a:solidFill>
                  <a:schemeClr val="bg1"/>
                </a:solidFill>
                <a:latin typeface="Lato" panose="020F0502020204030203" pitchFamily="34" charset="0"/>
                <a:ea typeface="Lato" panose="020F0502020204030203" pitchFamily="34" charset="0"/>
                <a:cs typeface="Lato" panose="020F0502020204030203" pitchFamily="34" charset="0"/>
              </a:rPr>
              <a:t>Free Consultations</a:t>
            </a:r>
          </a:p>
        </p:txBody>
      </p:sp>
      <p:sp>
        <p:nvSpPr>
          <p:cNvPr id="18" name="15,000"/>
          <p:cNvSpPr txBox="1"/>
          <p:nvPr/>
        </p:nvSpPr>
        <p:spPr>
          <a:xfrm>
            <a:off x="9166851" y="3989447"/>
            <a:ext cx="1330493" cy="58189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120000"/>
              </a:lnSpc>
              <a:defRPr sz="6400" b="0">
                <a:latin typeface="Lato Regular"/>
                <a:ea typeface="Lato Regular"/>
                <a:cs typeface="Lato Regular"/>
                <a:sym typeface="Lato Regular"/>
              </a:defRPr>
            </a:lvl1pPr>
          </a:lstStyle>
          <a:p>
            <a:pPr algn="ctr"/>
            <a:r>
              <a:rPr sz="3200" dirty="0" smtClean="0">
                <a:solidFill>
                  <a:schemeClr val="bg1"/>
                </a:solidFill>
                <a:latin typeface="Lato" panose="020F0502020204030203" pitchFamily="34" charset="0"/>
                <a:ea typeface="Lato" panose="020F0502020204030203" pitchFamily="34" charset="0"/>
                <a:cs typeface="Lato" panose="020F0502020204030203" pitchFamily="34" charset="0"/>
              </a:rPr>
              <a:t>99,000</a:t>
            </a:r>
            <a:endParaRPr sz="3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9" name="Leaf"/>
          <p:cNvSpPr/>
          <p:nvPr/>
        </p:nvSpPr>
        <p:spPr>
          <a:xfrm>
            <a:off x="4587625" y="3242548"/>
            <a:ext cx="194804" cy="406400"/>
          </a:xfrm>
          <a:custGeom>
            <a:avLst/>
            <a:gdLst/>
            <a:ahLst/>
            <a:cxnLst>
              <a:cxn ang="0">
                <a:pos x="wd2" y="hd2"/>
              </a:cxn>
              <a:cxn ang="5400000">
                <a:pos x="wd2" y="hd2"/>
              </a:cxn>
              <a:cxn ang="10800000">
                <a:pos x="wd2" y="hd2"/>
              </a:cxn>
              <a:cxn ang="16200000">
                <a:pos x="wd2" y="hd2"/>
              </a:cxn>
            </a:cxnLst>
            <a:rect l="0" t="0" r="r" b="b"/>
            <a:pathLst>
              <a:path w="21051" h="21257" extrusionOk="0">
                <a:moveTo>
                  <a:pt x="8569" y="0"/>
                </a:moveTo>
                <a:cubicBezTo>
                  <a:pt x="8569" y="0"/>
                  <a:pt x="7960" y="872"/>
                  <a:pt x="7063" y="1296"/>
                </a:cubicBezTo>
                <a:cubicBezTo>
                  <a:pt x="7063" y="1296"/>
                  <a:pt x="6773" y="1291"/>
                  <a:pt x="6305" y="1071"/>
                </a:cubicBezTo>
                <a:cubicBezTo>
                  <a:pt x="5070" y="2064"/>
                  <a:pt x="4829" y="2643"/>
                  <a:pt x="4829" y="2643"/>
                </a:cubicBezTo>
                <a:cubicBezTo>
                  <a:pt x="4829" y="2643"/>
                  <a:pt x="4438" y="2681"/>
                  <a:pt x="3930" y="2574"/>
                </a:cubicBezTo>
                <a:cubicBezTo>
                  <a:pt x="3128" y="3239"/>
                  <a:pt x="3078" y="4268"/>
                  <a:pt x="3078" y="4268"/>
                </a:cubicBezTo>
                <a:cubicBezTo>
                  <a:pt x="3078" y="4268"/>
                  <a:pt x="2753" y="4335"/>
                  <a:pt x="2203" y="4231"/>
                </a:cubicBezTo>
                <a:cubicBezTo>
                  <a:pt x="1635" y="5413"/>
                  <a:pt x="1792" y="6413"/>
                  <a:pt x="1792" y="6413"/>
                </a:cubicBezTo>
                <a:cubicBezTo>
                  <a:pt x="1792" y="6413"/>
                  <a:pt x="1308" y="6468"/>
                  <a:pt x="955" y="6337"/>
                </a:cubicBezTo>
                <a:cubicBezTo>
                  <a:pt x="298" y="7555"/>
                  <a:pt x="1031" y="9725"/>
                  <a:pt x="1031" y="9725"/>
                </a:cubicBezTo>
                <a:cubicBezTo>
                  <a:pt x="1031" y="9725"/>
                  <a:pt x="857" y="9731"/>
                  <a:pt x="0" y="9765"/>
                </a:cubicBezTo>
                <a:cubicBezTo>
                  <a:pt x="33" y="11547"/>
                  <a:pt x="2351" y="13629"/>
                  <a:pt x="2351" y="13629"/>
                </a:cubicBezTo>
                <a:cubicBezTo>
                  <a:pt x="2351" y="13629"/>
                  <a:pt x="1961" y="13730"/>
                  <a:pt x="1320" y="13851"/>
                </a:cubicBezTo>
                <a:cubicBezTo>
                  <a:pt x="2533" y="15496"/>
                  <a:pt x="7438" y="17151"/>
                  <a:pt x="9007" y="17647"/>
                </a:cubicBezTo>
                <a:cubicBezTo>
                  <a:pt x="8362" y="19739"/>
                  <a:pt x="7186" y="20393"/>
                  <a:pt x="6980" y="20603"/>
                </a:cubicBezTo>
                <a:cubicBezTo>
                  <a:pt x="6624" y="20967"/>
                  <a:pt x="8642" y="21600"/>
                  <a:pt x="9038" y="21026"/>
                </a:cubicBezTo>
                <a:cubicBezTo>
                  <a:pt x="9646" y="20377"/>
                  <a:pt x="10024" y="19132"/>
                  <a:pt x="10258" y="17707"/>
                </a:cubicBezTo>
                <a:cubicBezTo>
                  <a:pt x="19307" y="16546"/>
                  <a:pt x="20265" y="13117"/>
                  <a:pt x="20265" y="13117"/>
                </a:cubicBezTo>
                <a:cubicBezTo>
                  <a:pt x="20265" y="13117"/>
                  <a:pt x="19734" y="13084"/>
                  <a:pt x="19203" y="12995"/>
                </a:cubicBezTo>
                <a:cubicBezTo>
                  <a:pt x="21600" y="10731"/>
                  <a:pt x="20978" y="8626"/>
                  <a:pt x="20978" y="8626"/>
                </a:cubicBezTo>
                <a:cubicBezTo>
                  <a:pt x="20978" y="8626"/>
                  <a:pt x="20532" y="8683"/>
                  <a:pt x="19875" y="8574"/>
                </a:cubicBezTo>
                <a:cubicBezTo>
                  <a:pt x="20421" y="6667"/>
                  <a:pt x="19241" y="4715"/>
                  <a:pt x="19241" y="4715"/>
                </a:cubicBezTo>
                <a:cubicBezTo>
                  <a:pt x="19241" y="4715"/>
                  <a:pt x="18747" y="4854"/>
                  <a:pt x="18238" y="4840"/>
                </a:cubicBezTo>
                <a:cubicBezTo>
                  <a:pt x="17533" y="3662"/>
                  <a:pt x="16670" y="2678"/>
                  <a:pt x="16670" y="2678"/>
                </a:cubicBezTo>
                <a:cubicBezTo>
                  <a:pt x="16670" y="2678"/>
                  <a:pt x="16400" y="2794"/>
                  <a:pt x="15946" y="2838"/>
                </a:cubicBezTo>
                <a:cubicBezTo>
                  <a:pt x="15399" y="2183"/>
                  <a:pt x="13619" y="1268"/>
                  <a:pt x="13619" y="1268"/>
                </a:cubicBezTo>
                <a:cubicBezTo>
                  <a:pt x="13619" y="1268"/>
                  <a:pt x="13482" y="1326"/>
                  <a:pt x="13009" y="1473"/>
                </a:cubicBezTo>
                <a:cubicBezTo>
                  <a:pt x="12618" y="1044"/>
                  <a:pt x="11299" y="602"/>
                  <a:pt x="11299" y="602"/>
                </a:cubicBezTo>
                <a:lnTo>
                  <a:pt x="10682" y="881"/>
                </a:lnTo>
                <a:cubicBezTo>
                  <a:pt x="10682" y="881"/>
                  <a:pt x="9822" y="323"/>
                  <a:pt x="8569" y="0"/>
                </a:cubicBezTo>
                <a:close/>
              </a:path>
            </a:pathLst>
          </a:custGeom>
          <a:solidFill>
            <a:schemeClr val="bg1"/>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0" name="Stethoscope"/>
          <p:cNvSpPr/>
          <p:nvPr/>
        </p:nvSpPr>
        <p:spPr>
          <a:xfrm>
            <a:off x="7058963" y="3242548"/>
            <a:ext cx="399200" cy="406401"/>
          </a:xfrm>
          <a:custGeom>
            <a:avLst/>
            <a:gdLst/>
            <a:ahLst/>
            <a:cxnLst>
              <a:cxn ang="0">
                <a:pos x="wd2" y="hd2"/>
              </a:cxn>
              <a:cxn ang="5400000">
                <a:pos x="wd2" y="hd2"/>
              </a:cxn>
              <a:cxn ang="10800000">
                <a:pos x="wd2" y="hd2"/>
              </a:cxn>
              <a:cxn ang="16200000">
                <a:pos x="wd2" y="hd2"/>
              </a:cxn>
            </a:cxnLst>
            <a:rect l="0" t="0" r="r" b="b"/>
            <a:pathLst>
              <a:path w="21468" h="21600" extrusionOk="0">
                <a:moveTo>
                  <a:pt x="4660" y="0"/>
                </a:moveTo>
                <a:cubicBezTo>
                  <a:pt x="4486" y="0"/>
                  <a:pt x="4333" y="77"/>
                  <a:pt x="4229" y="199"/>
                </a:cubicBezTo>
                <a:lnTo>
                  <a:pt x="3737" y="123"/>
                </a:lnTo>
                <a:cubicBezTo>
                  <a:pt x="3611" y="103"/>
                  <a:pt x="3497" y="199"/>
                  <a:pt x="3497" y="325"/>
                </a:cubicBezTo>
                <a:lnTo>
                  <a:pt x="3497" y="356"/>
                </a:lnTo>
                <a:lnTo>
                  <a:pt x="3192" y="356"/>
                </a:lnTo>
                <a:cubicBezTo>
                  <a:pt x="2222" y="356"/>
                  <a:pt x="1316" y="783"/>
                  <a:pt x="707" y="1529"/>
                </a:cubicBezTo>
                <a:cubicBezTo>
                  <a:pt x="99" y="2274"/>
                  <a:pt x="-132" y="3240"/>
                  <a:pt x="73" y="4176"/>
                </a:cubicBezTo>
                <a:lnTo>
                  <a:pt x="1323" y="9889"/>
                </a:lnTo>
                <a:cubicBezTo>
                  <a:pt x="1244" y="9911"/>
                  <a:pt x="1177" y="9959"/>
                  <a:pt x="1132" y="10027"/>
                </a:cubicBezTo>
                <a:cubicBezTo>
                  <a:pt x="1084" y="10102"/>
                  <a:pt x="1067" y="10189"/>
                  <a:pt x="1086" y="10275"/>
                </a:cubicBezTo>
                <a:lnTo>
                  <a:pt x="1696" y="13068"/>
                </a:lnTo>
                <a:cubicBezTo>
                  <a:pt x="2020" y="14547"/>
                  <a:pt x="3366" y="15619"/>
                  <a:pt x="4897" y="15619"/>
                </a:cubicBezTo>
                <a:lnTo>
                  <a:pt x="5236" y="15619"/>
                </a:lnTo>
                <a:lnTo>
                  <a:pt x="5236" y="18509"/>
                </a:lnTo>
                <a:cubicBezTo>
                  <a:pt x="5236" y="20214"/>
                  <a:pt x="6701" y="21600"/>
                  <a:pt x="8502" y="21600"/>
                </a:cubicBezTo>
                <a:cubicBezTo>
                  <a:pt x="9813" y="21600"/>
                  <a:pt x="10992" y="20863"/>
                  <a:pt x="11506" y="19721"/>
                </a:cubicBezTo>
                <a:lnTo>
                  <a:pt x="11522" y="19689"/>
                </a:lnTo>
                <a:lnTo>
                  <a:pt x="14654" y="8875"/>
                </a:lnTo>
                <a:cubicBezTo>
                  <a:pt x="14936" y="8011"/>
                  <a:pt x="15813" y="7407"/>
                  <a:pt x="16787" y="7407"/>
                </a:cubicBezTo>
                <a:cubicBezTo>
                  <a:pt x="18016" y="7407"/>
                  <a:pt x="19016" y="8335"/>
                  <a:pt x="19016" y="9475"/>
                </a:cubicBezTo>
                <a:lnTo>
                  <a:pt x="19016" y="12151"/>
                </a:lnTo>
                <a:cubicBezTo>
                  <a:pt x="18200" y="12375"/>
                  <a:pt x="17601" y="13113"/>
                  <a:pt x="17601" y="13991"/>
                </a:cubicBezTo>
                <a:cubicBezTo>
                  <a:pt x="17601" y="15047"/>
                  <a:pt x="18466" y="15902"/>
                  <a:pt x="19534" y="15902"/>
                </a:cubicBezTo>
                <a:cubicBezTo>
                  <a:pt x="20602" y="15902"/>
                  <a:pt x="21468" y="15047"/>
                  <a:pt x="21468" y="13991"/>
                </a:cubicBezTo>
                <a:cubicBezTo>
                  <a:pt x="21468" y="13113"/>
                  <a:pt x="20869" y="12375"/>
                  <a:pt x="20053" y="12151"/>
                </a:cubicBezTo>
                <a:lnTo>
                  <a:pt x="20053" y="9475"/>
                </a:lnTo>
                <a:cubicBezTo>
                  <a:pt x="20053" y="7770"/>
                  <a:pt x="18588" y="6382"/>
                  <a:pt x="16787" y="6382"/>
                </a:cubicBezTo>
                <a:cubicBezTo>
                  <a:pt x="15341" y="6382"/>
                  <a:pt x="14085" y="7261"/>
                  <a:pt x="13663" y="8570"/>
                </a:cubicBezTo>
                <a:lnTo>
                  <a:pt x="10545" y="19335"/>
                </a:lnTo>
                <a:cubicBezTo>
                  <a:pt x="10189" y="20090"/>
                  <a:pt x="9392" y="20575"/>
                  <a:pt x="8502" y="20575"/>
                </a:cubicBezTo>
                <a:cubicBezTo>
                  <a:pt x="7273" y="20575"/>
                  <a:pt x="6273" y="19649"/>
                  <a:pt x="6273" y="18509"/>
                </a:cubicBezTo>
                <a:lnTo>
                  <a:pt x="6273" y="15619"/>
                </a:lnTo>
                <a:lnTo>
                  <a:pt x="6612" y="15619"/>
                </a:lnTo>
                <a:cubicBezTo>
                  <a:pt x="8143" y="15619"/>
                  <a:pt x="9489" y="14547"/>
                  <a:pt x="9813" y="13068"/>
                </a:cubicBezTo>
                <a:lnTo>
                  <a:pt x="10423" y="10275"/>
                </a:lnTo>
                <a:cubicBezTo>
                  <a:pt x="10442" y="10189"/>
                  <a:pt x="10426" y="10102"/>
                  <a:pt x="10377" y="10027"/>
                </a:cubicBezTo>
                <a:cubicBezTo>
                  <a:pt x="10333" y="9959"/>
                  <a:pt x="10265" y="9911"/>
                  <a:pt x="10186" y="9889"/>
                </a:cubicBezTo>
                <a:lnTo>
                  <a:pt x="11438" y="4176"/>
                </a:lnTo>
                <a:cubicBezTo>
                  <a:pt x="11643" y="3240"/>
                  <a:pt x="11411" y="2274"/>
                  <a:pt x="10802" y="1529"/>
                </a:cubicBezTo>
                <a:cubicBezTo>
                  <a:pt x="10193" y="783"/>
                  <a:pt x="9287" y="356"/>
                  <a:pt x="8318" y="356"/>
                </a:cubicBezTo>
                <a:lnTo>
                  <a:pt x="8014" y="356"/>
                </a:lnTo>
                <a:lnTo>
                  <a:pt x="8014" y="325"/>
                </a:lnTo>
                <a:cubicBezTo>
                  <a:pt x="8014" y="199"/>
                  <a:pt x="7898" y="103"/>
                  <a:pt x="7772" y="123"/>
                </a:cubicBezTo>
                <a:lnTo>
                  <a:pt x="7281" y="199"/>
                </a:lnTo>
                <a:cubicBezTo>
                  <a:pt x="7177" y="77"/>
                  <a:pt x="7025" y="0"/>
                  <a:pt x="6851" y="0"/>
                </a:cubicBezTo>
                <a:cubicBezTo>
                  <a:pt x="6382" y="0"/>
                  <a:pt x="6382" y="1121"/>
                  <a:pt x="6851" y="1121"/>
                </a:cubicBezTo>
                <a:cubicBezTo>
                  <a:pt x="7025" y="1121"/>
                  <a:pt x="7177" y="1042"/>
                  <a:pt x="7281" y="920"/>
                </a:cubicBezTo>
                <a:lnTo>
                  <a:pt x="7772" y="998"/>
                </a:lnTo>
                <a:cubicBezTo>
                  <a:pt x="7898" y="1018"/>
                  <a:pt x="8014" y="920"/>
                  <a:pt x="8014" y="794"/>
                </a:cubicBezTo>
                <a:lnTo>
                  <a:pt x="8014" y="765"/>
                </a:lnTo>
                <a:lnTo>
                  <a:pt x="8318" y="765"/>
                </a:lnTo>
                <a:cubicBezTo>
                  <a:pt x="9161" y="765"/>
                  <a:pt x="9950" y="1137"/>
                  <a:pt x="10480" y="1786"/>
                </a:cubicBezTo>
                <a:cubicBezTo>
                  <a:pt x="11009" y="2435"/>
                  <a:pt x="11211" y="3274"/>
                  <a:pt x="11032" y="4088"/>
                </a:cubicBezTo>
                <a:lnTo>
                  <a:pt x="9782" y="9801"/>
                </a:lnTo>
                <a:cubicBezTo>
                  <a:pt x="9609" y="9775"/>
                  <a:pt x="9441" y="9886"/>
                  <a:pt x="9404" y="10058"/>
                </a:cubicBezTo>
                <a:lnTo>
                  <a:pt x="8793" y="12848"/>
                </a:lnTo>
                <a:cubicBezTo>
                  <a:pt x="8573" y="13856"/>
                  <a:pt x="7656" y="14588"/>
                  <a:pt x="6612" y="14588"/>
                </a:cubicBezTo>
                <a:lnTo>
                  <a:pt x="4899" y="14588"/>
                </a:lnTo>
                <a:cubicBezTo>
                  <a:pt x="3855" y="14588"/>
                  <a:pt x="2937" y="13856"/>
                  <a:pt x="2716" y="12848"/>
                </a:cubicBezTo>
                <a:lnTo>
                  <a:pt x="2106" y="10058"/>
                </a:lnTo>
                <a:cubicBezTo>
                  <a:pt x="2087" y="9971"/>
                  <a:pt x="2036" y="9897"/>
                  <a:pt x="1961" y="9849"/>
                </a:cubicBezTo>
                <a:cubicBezTo>
                  <a:pt x="1891" y="9805"/>
                  <a:pt x="1808" y="9789"/>
                  <a:pt x="1727" y="9801"/>
                </a:cubicBezTo>
                <a:lnTo>
                  <a:pt x="477" y="4088"/>
                </a:lnTo>
                <a:cubicBezTo>
                  <a:pt x="299" y="3274"/>
                  <a:pt x="502" y="2435"/>
                  <a:pt x="1031" y="1786"/>
                </a:cubicBezTo>
                <a:cubicBezTo>
                  <a:pt x="1561" y="1137"/>
                  <a:pt x="2348" y="765"/>
                  <a:pt x="3192" y="765"/>
                </a:cubicBezTo>
                <a:lnTo>
                  <a:pt x="3497" y="765"/>
                </a:lnTo>
                <a:lnTo>
                  <a:pt x="3497" y="794"/>
                </a:lnTo>
                <a:cubicBezTo>
                  <a:pt x="3497" y="920"/>
                  <a:pt x="3611" y="1018"/>
                  <a:pt x="3737" y="998"/>
                </a:cubicBezTo>
                <a:lnTo>
                  <a:pt x="4229" y="920"/>
                </a:lnTo>
                <a:cubicBezTo>
                  <a:pt x="4333" y="1042"/>
                  <a:pt x="4486" y="1121"/>
                  <a:pt x="4660" y="1121"/>
                </a:cubicBezTo>
                <a:cubicBezTo>
                  <a:pt x="5129" y="1121"/>
                  <a:pt x="5129" y="0"/>
                  <a:pt x="4660" y="0"/>
                </a:cubicBezTo>
                <a:close/>
                <a:moveTo>
                  <a:pt x="19016" y="12768"/>
                </a:moveTo>
                <a:lnTo>
                  <a:pt x="19016" y="13314"/>
                </a:lnTo>
                <a:cubicBezTo>
                  <a:pt x="18817" y="13467"/>
                  <a:pt x="18688" y="13705"/>
                  <a:pt x="18688" y="13973"/>
                </a:cubicBezTo>
                <a:cubicBezTo>
                  <a:pt x="18688" y="14433"/>
                  <a:pt x="19068" y="14808"/>
                  <a:pt x="19534" y="14808"/>
                </a:cubicBezTo>
                <a:cubicBezTo>
                  <a:pt x="20001" y="14808"/>
                  <a:pt x="20380" y="14433"/>
                  <a:pt x="20380" y="13973"/>
                </a:cubicBezTo>
                <a:cubicBezTo>
                  <a:pt x="20380" y="13705"/>
                  <a:pt x="20251" y="13467"/>
                  <a:pt x="20053" y="13314"/>
                </a:cubicBezTo>
                <a:lnTo>
                  <a:pt x="20053" y="12768"/>
                </a:lnTo>
                <a:cubicBezTo>
                  <a:pt x="20526" y="12967"/>
                  <a:pt x="20857" y="13432"/>
                  <a:pt x="20857" y="13973"/>
                </a:cubicBezTo>
                <a:cubicBezTo>
                  <a:pt x="20857" y="14694"/>
                  <a:pt x="20265" y="15282"/>
                  <a:pt x="19534" y="15282"/>
                </a:cubicBezTo>
                <a:cubicBezTo>
                  <a:pt x="18804" y="15282"/>
                  <a:pt x="18209" y="14694"/>
                  <a:pt x="18209" y="13973"/>
                </a:cubicBezTo>
                <a:cubicBezTo>
                  <a:pt x="18209" y="13432"/>
                  <a:pt x="18542" y="12967"/>
                  <a:pt x="19016" y="12768"/>
                </a:cubicBezTo>
                <a:close/>
              </a:path>
            </a:pathLst>
          </a:custGeom>
          <a:solidFill>
            <a:schemeClr val="bg1"/>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1" name="Hospital"/>
          <p:cNvSpPr/>
          <p:nvPr/>
        </p:nvSpPr>
        <p:spPr>
          <a:xfrm>
            <a:off x="9620120" y="3280113"/>
            <a:ext cx="423956" cy="331271"/>
          </a:xfrm>
          <a:custGeom>
            <a:avLst/>
            <a:gdLst/>
            <a:ahLst/>
            <a:cxnLst>
              <a:cxn ang="0">
                <a:pos x="wd2" y="hd2"/>
              </a:cxn>
              <a:cxn ang="5400000">
                <a:pos x="wd2" y="hd2"/>
              </a:cxn>
              <a:cxn ang="10800000">
                <a:pos x="wd2" y="hd2"/>
              </a:cxn>
              <a:cxn ang="16200000">
                <a:pos x="wd2" y="hd2"/>
              </a:cxn>
            </a:cxnLst>
            <a:rect l="0" t="0" r="r" b="b"/>
            <a:pathLst>
              <a:path w="21600" h="21600" extrusionOk="0">
                <a:moveTo>
                  <a:pt x="3341" y="0"/>
                </a:moveTo>
                <a:lnTo>
                  <a:pt x="3341" y="3754"/>
                </a:lnTo>
                <a:lnTo>
                  <a:pt x="0" y="3754"/>
                </a:lnTo>
                <a:lnTo>
                  <a:pt x="0" y="21600"/>
                </a:lnTo>
                <a:lnTo>
                  <a:pt x="8297" y="21600"/>
                </a:lnTo>
                <a:lnTo>
                  <a:pt x="8297" y="17275"/>
                </a:lnTo>
                <a:lnTo>
                  <a:pt x="9939" y="17275"/>
                </a:lnTo>
                <a:lnTo>
                  <a:pt x="9939" y="21600"/>
                </a:lnTo>
                <a:lnTo>
                  <a:pt x="11595" y="21600"/>
                </a:lnTo>
                <a:lnTo>
                  <a:pt x="11595" y="17275"/>
                </a:lnTo>
                <a:lnTo>
                  <a:pt x="13239" y="17275"/>
                </a:lnTo>
                <a:lnTo>
                  <a:pt x="13239" y="21600"/>
                </a:lnTo>
                <a:lnTo>
                  <a:pt x="21600" y="21600"/>
                </a:lnTo>
                <a:lnTo>
                  <a:pt x="21600" y="3754"/>
                </a:lnTo>
                <a:lnTo>
                  <a:pt x="18195" y="3754"/>
                </a:lnTo>
                <a:lnTo>
                  <a:pt x="18195" y="0"/>
                </a:lnTo>
                <a:lnTo>
                  <a:pt x="3341" y="0"/>
                </a:lnTo>
                <a:close/>
                <a:moveTo>
                  <a:pt x="4997" y="1938"/>
                </a:moveTo>
                <a:lnTo>
                  <a:pt x="6641" y="1938"/>
                </a:lnTo>
                <a:lnTo>
                  <a:pt x="6641" y="3754"/>
                </a:lnTo>
                <a:lnTo>
                  <a:pt x="4997" y="3754"/>
                </a:lnTo>
                <a:lnTo>
                  <a:pt x="4997" y="1938"/>
                </a:lnTo>
                <a:close/>
                <a:moveTo>
                  <a:pt x="8297" y="1938"/>
                </a:moveTo>
                <a:lnTo>
                  <a:pt x="9939" y="1938"/>
                </a:lnTo>
                <a:lnTo>
                  <a:pt x="9939" y="3754"/>
                </a:lnTo>
                <a:lnTo>
                  <a:pt x="8297" y="3754"/>
                </a:lnTo>
                <a:lnTo>
                  <a:pt x="8297" y="1938"/>
                </a:lnTo>
                <a:close/>
                <a:moveTo>
                  <a:pt x="11595" y="1938"/>
                </a:moveTo>
                <a:lnTo>
                  <a:pt x="13239" y="1938"/>
                </a:lnTo>
                <a:lnTo>
                  <a:pt x="13239" y="3754"/>
                </a:lnTo>
                <a:lnTo>
                  <a:pt x="11595" y="3754"/>
                </a:lnTo>
                <a:lnTo>
                  <a:pt x="11595" y="1938"/>
                </a:lnTo>
                <a:close/>
                <a:moveTo>
                  <a:pt x="14895" y="1938"/>
                </a:moveTo>
                <a:lnTo>
                  <a:pt x="16538" y="1938"/>
                </a:lnTo>
                <a:lnTo>
                  <a:pt x="16538" y="3754"/>
                </a:lnTo>
                <a:lnTo>
                  <a:pt x="14895" y="3754"/>
                </a:lnTo>
                <a:lnTo>
                  <a:pt x="14895" y="1938"/>
                </a:lnTo>
                <a:close/>
                <a:moveTo>
                  <a:pt x="1698" y="5774"/>
                </a:moveTo>
                <a:lnTo>
                  <a:pt x="3341" y="5774"/>
                </a:lnTo>
                <a:lnTo>
                  <a:pt x="3341" y="7590"/>
                </a:lnTo>
                <a:lnTo>
                  <a:pt x="1698" y="7590"/>
                </a:lnTo>
                <a:lnTo>
                  <a:pt x="1698" y="5774"/>
                </a:lnTo>
                <a:close/>
                <a:moveTo>
                  <a:pt x="4997" y="5774"/>
                </a:moveTo>
                <a:lnTo>
                  <a:pt x="6641" y="5774"/>
                </a:lnTo>
                <a:lnTo>
                  <a:pt x="6641" y="7590"/>
                </a:lnTo>
                <a:lnTo>
                  <a:pt x="4997" y="7590"/>
                </a:lnTo>
                <a:lnTo>
                  <a:pt x="4997" y="5774"/>
                </a:lnTo>
                <a:close/>
                <a:moveTo>
                  <a:pt x="8297" y="5774"/>
                </a:moveTo>
                <a:lnTo>
                  <a:pt x="9939" y="5774"/>
                </a:lnTo>
                <a:lnTo>
                  <a:pt x="9939" y="7590"/>
                </a:lnTo>
                <a:lnTo>
                  <a:pt x="8297" y="7590"/>
                </a:lnTo>
                <a:lnTo>
                  <a:pt x="8297" y="5774"/>
                </a:lnTo>
                <a:close/>
                <a:moveTo>
                  <a:pt x="11595" y="5774"/>
                </a:moveTo>
                <a:lnTo>
                  <a:pt x="13239" y="5774"/>
                </a:lnTo>
                <a:lnTo>
                  <a:pt x="13239" y="7590"/>
                </a:lnTo>
                <a:lnTo>
                  <a:pt x="11595" y="7590"/>
                </a:lnTo>
                <a:lnTo>
                  <a:pt x="11595" y="5774"/>
                </a:lnTo>
                <a:close/>
                <a:moveTo>
                  <a:pt x="14895" y="5774"/>
                </a:moveTo>
                <a:lnTo>
                  <a:pt x="16538" y="5774"/>
                </a:lnTo>
                <a:lnTo>
                  <a:pt x="16538" y="7590"/>
                </a:lnTo>
                <a:lnTo>
                  <a:pt x="14895" y="7590"/>
                </a:lnTo>
                <a:lnTo>
                  <a:pt x="14895" y="5774"/>
                </a:lnTo>
                <a:close/>
                <a:moveTo>
                  <a:pt x="18195" y="5774"/>
                </a:moveTo>
                <a:lnTo>
                  <a:pt x="19838" y="5774"/>
                </a:lnTo>
                <a:lnTo>
                  <a:pt x="19838" y="7590"/>
                </a:lnTo>
                <a:lnTo>
                  <a:pt x="18195" y="7590"/>
                </a:lnTo>
                <a:lnTo>
                  <a:pt x="18195" y="5774"/>
                </a:lnTo>
                <a:close/>
                <a:moveTo>
                  <a:pt x="1698" y="9608"/>
                </a:moveTo>
                <a:lnTo>
                  <a:pt x="3341" y="9608"/>
                </a:lnTo>
                <a:lnTo>
                  <a:pt x="3341" y="11424"/>
                </a:lnTo>
                <a:lnTo>
                  <a:pt x="1698" y="11424"/>
                </a:lnTo>
                <a:lnTo>
                  <a:pt x="1698" y="9608"/>
                </a:lnTo>
                <a:close/>
                <a:moveTo>
                  <a:pt x="4997" y="9608"/>
                </a:moveTo>
                <a:lnTo>
                  <a:pt x="6641" y="9608"/>
                </a:lnTo>
                <a:lnTo>
                  <a:pt x="6641" y="11424"/>
                </a:lnTo>
                <a:lnTo>
                  <a:pt x="4997" y="11424"/>
                </a:lnTo>
                <a:lnTo>
                  <a:pt x="4997" y="9608"/>
                </a:lnTo>
                <a:close/>
                <a:moveTo>
                  <a:pt x="14895" y="9608"/>
                </a:moveTo>
                <a:lnTo>
                  <a:pt x="16538" y="9608"/>
                </a:lnTo>
                <a:lnTo>
                  <a:pt x="16538" y="11424"/>
                </a:lnTo>
                <a:lnTo>
                  <a:pt x="14895" y="11424"/>
                </a:lnTo>
                <a:lnTo>
                  <a:pt x="14895" y="9608"/>
                </a:lnTo>
                <a:close/>
                <a:moveTo>
                  <a:pt x="18195" y="9608"/>
                </a:moveTo>
                <a:lnTo>
                  <a:pt x="19838" y="9608"/>
                </a:lnTo>
                <a:lnTo>
                  <a:pt x="19838" y="11424"/>
                </a:lnTo>
                <a:lnTo>
                  <a:pt x="18195" y="11424"/>
                </a:lnTo>
                <a:lnTo>
                  <a:pt x="18195" y="9608"/>
                </a:lnTo>
                <a:close/>
                <a:moveTo>
                  <a:pt x="10799" y="9711"/>
                </a:moveTo>
                <a:cubicBezTo>
                  <a:pt x="11937" y="9711"/>
                  <a:pt x="12861" y="10893"/>
                  <a:pt x="12861" y="12350"/>
                </a:cubicBezTo>
                <a:cubicBezTo>
                  <a:pt x="12861" y="13806"/>
                  <a:pt x="11937" y="14988"/>
                  <a:pt x="10799" y="14988"/>
                </a:cubicBezTo>
                <a:cubicBezTo>
                  <a:pt x="9661" y="14988"/>
                  <a:pt x="8739" y="13806"/>
                  <a:pt x="8739" y="12350"/>
                </a:cubicBezTo>
                <a:cubicBezTo>
                  <a:pt x="8739" y="10893"/>
                  <a:pt x="9661" y="9711"/>
                  <a:pt x="10799" y="9711"/>
                </a:cubicBezTo>
                <a:close/>
                <a:moveTo>
                  <a:pt x="10314" y="10706"/>
                </a:moveTo>
                <a:lnTo>
                  <a:pt x="10314" y="11729"/>
                </a:lnTo>
                <a:lnTo>
                  <a:pt x="9515" y="11729"/>
                </a:lnTo>
                <a:lnTo>
                  <a:pt x="9515" y="12970"/>
                </a:lnTo>
                <a:lnTo>
                  <a:pt x="10314" y="12970"/>
                </a:lnTo>
                <a:lnTo>
                  <a:pt x="10314" y="13993"/>
                </a:lnTo>
                <a:lnTo>
                  <a:pt x="11284" y="13993"/>
                </a:lnTo>
                <a:lnTo>
                  <a:pt x="11284" y="12970"/>
                </a:lnTo>
                <a:lnTo>
                  <a:pt x="12083" y="12970"/>
                </a:lnTo>
                <a:lnTo>
                  <a:pt x="12083" y="11729"/>
                </a:lnTo>
                <a:lnTo>
                  <a:pt x="11284" y="11729"/>
                </a:lnTo>
                <a:lnTo>
                  <a:pt x="11284" y="10706"/>
                </a:lnTo>
                <a:lnTo>
                  <a:pt x="10314" y="10706"/>
                </a:lnTo>
                <a:close/>
                <a:moveTo>
                  <a:pt x="1698" y="13442"/>
                </a:moveTo>
                <a:lnTo>
                  <a:pt x="3341" y="13442"/>
                </a:lnTo>
                <a:lnTo>
                  <a:pt x="3341" y="15257"/>
                </a:lnTo>
                <a:lnTo>
                  <a:pt x="1698" y="15257"/>
                </a:lnTo>
                <a:lnTo>
                  <a:pt x="1698" y="13442"/>
                </a:lnTo>
                <a:close/>
                <a:moveTo>
                  <a:pt x="4997" y="13442"/>
                </a:moveTo>
                <a:lnTo>
                  <a:pt x="6641" y="13442"/>
                </a:lnTo>
                <a:lnTo>
                  <a:pt x="6641" y="15257"/>
                </a:lnTo>
                <a:lnTo>
                  <a:pt x="4997" y="15257"/>
                </a:lnTo>
                <a:lnTo>
                  <a:pt x="4997" y="13442"/>
                </a:lnTo>
                <a:close/>
                <a:moveTo>
                  <a:pt x="14895" y="13442"/>
                </a:moveTo>
                <a:lnTo>
                  <a:pt x="16538" y="13442"/>
                </a:lnTo>
                <a:lnTo>
                  <a:pt x="16538" y="15257"/>
                </a:lnTo>
                <a:lnTo>
                  <a:pt x="14895" y="15257"/>
                </a:lnTo>
                <a:lnTo>
                  <a:pt x="14895" y="13442"/>
                </a:lnTo>
                <a:close/>
                <a:moveTo>
                  <a:pt x="18195" y="13442"/>
                </a:moveTo>
                <a:lnTo>
                  <a:pt x="19838" y="13442"/>
                </a:lnTo>
                <a:lnTo>
                  <a:pt x="19838" y="15257"/>
                </a:lnTo>
                <a:lnTo>
                  <a:pt x="18195" y="15257"/>
                </a:lnTo>
                <a:lnTo>
                  <a:pt x="18195" y="13442"/>
                </a:lnTo>
                <a:close/>
                <a:moveTo>
                  <a:pt x="1698" y="17275"/>
                </a:moveTo>
                <a:lnTo>
                  <a:pt x="3341" y="17275"/>
                </a:lnTo>
                <a:lnTo>
                  <a:pt x="3341" y="19091"/>
                </a:lnTo>
                <a:lnTo>
                  <a:pt x="1698" y="19091"/>
                </a:lnTo>
                <a:lnTo>
                  <a:pt x="1698" y="17275"/>
                </a:lnTo>
                <a:close/>
                <a:moveTo>
                  <a:pt x="4997" y="17275"/>
                </a:moveTo>
                <a:lnTo>
                  <a:pt x="6641" y="17275"/>
                </a:lnTo>
                <a:lnTo>
                  <a:pt x="6641" y="19091"/>
                </a:lnTo>
                <a:lnTo>
                  <a:pt x="4997" y="19091"/>
                </a:lnTo>
                <a:lnTo>
                  <a:pt x="4997" y="17275"/>
                </a:lnTo>
                <a:close/>
                <a:moveTo>
                  <a:pt x="14895" y="17275"/>
                </a:moveTo>
                <a:lnTo>
                  <a:pt x="16538" y="17275"/>
                </a:lnTo>
                <a:lnTo>
                  <a:pt x="16538" y="19091"/>
                </a:lnTo>
                <a:lnTo>
                  <a:pt x="14895" y="19091"/>
                </a:lnTo>
                <a:lnTo>
                  <a:pt x="14895" y="17275"/>
                </a:lnTo>
                <a:close/>
                <a:moveTo>
                  <a:pt x="18195" y="17275"/>
                </a:moveTo>
                <a:lnTo>
                  <a:pt x="19838" y="17275"/>
                </a:lnTo>
                <a:lnTo>
                  <a:pt x="19838" y="19091"/>
                </a:lnTo>
                <a:lnTo>
                  <a:pt x="18195" y="19091"/>
                </a:lnTo>
                <a:lnTo>
                  <a:pt x="18195" y="17275"/>
                </a:lnTo>
                <a:close/>
              </a:path>
            </a:pathLst>
          </a:custGeom>
          <a:solidFill>
            <a:schemeClr val="bg1"/>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endParaRP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173442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txBox="1">
            <a:spLocks/>
          </p:cNvSpPr>
          <p:nvPr/>
        </p:nvSpPr>
        <p:spPr>
          <a:xfrm>
            <a:off x="4524785" y="556866"/>
            <a:ext cx="3171458" cy="50883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3600" b="1" spc="300" dirty="0" smtClean="0">
                <a:solidFill>
                  <a:srgbClr val="38B9FA"/>
                </a:solidFill>
                <a:latin typeface="Kelson Sans" panose="02000500000000000000" pitchFamily="50" charset="0"/>
                <a:ea typeface="Roboto" pitchFamily="2" charset="0"/>
                <a:cs typeface="Lato" panose="020F0502020204030203" pitchFamily="34" charset="0"/>
              </a:rPr>
              <a:t>EUROPE MAP</a:t>
            </a:r>
          </a:p>
        </p:txBody>
      </p:sp>
      <p:grpSp>
        <p:nvGrpSpPr>
          <p:cNvPr id="4" name="Group 3"/>
          <p:cNvGrpSpPr/>
          <p:nvPr/>
        </p:nvGrpSpPr>
        <p:grpSpPr>
          <a:xfrm rot="10800000">
            <a:off x="337166" y="1799008"/>
            <a:ext cx="6319393" cy="4621991"/>
            <a:chOff x="2979926" y="-33603"/>
            <a:chExt cx="6221676" cy="4549336"/>
          </a:xfrm>
          <a:solidFill>
            <a:srgbClr val="38B9FA"/>
          </a:solidFill>
        </p:grpSpPr>
        <p:sp>
          <p:nvSpPr>
            <p:cNvPr id="5" name="Freeform 100"/>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6" name="Freeform 23"/>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7" name="Freeform 5"/>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8" name="Freeform 6"/>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9" name="Freeform 84"/>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0" name="Freeform 193"/>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1" name="Freeform 47"/>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2" name="Freeform 88"/>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3" name="Freeform 197"/>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4" name="Freeform 9"/>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5" name="Freeform 21"/>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6" name="Freeform 25"/>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7" name="Freeform 51"/>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8" name="Freeform 61"/>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19" name="Freeform 63"/>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0" name="Freeform 144"/>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1" name="Freeform 217"/>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2" name="Freeform 219"/>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3" name="Freeform 7"/>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4" name="Freeform 17"/>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5" name="Freeform 29"/>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6" name="Freeform 31"/>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7" name="Freeform 33"/>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8" name="Freeform 41"/>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29" name="Freeform 53"/>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0" name="Freeform 195"/>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1" name="Freeform 212"/>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2" name="Freeform 221"/>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3" name="Freeform 11"/>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4" name="Freeform 13"/>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5" name="Freeform 19"/>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6" name="Freeform 39"/>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7" name="Freeform 45"/>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8" name="Freeform 78"/>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39" name="Freeform 80"/>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0" name="Freeform 86"/>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1" name="Freeform 90"/>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2" name="Freeform 92"/>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3" name="Freeform 96"/>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4" name="Freeform 102"/>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5" name="Freeform 109"/>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6" name="Freeform 139"/>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7" name="Freeform 146"/>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8" name="Freeform 210"/>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49" name="Freeform 223"/>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sp>
          <p:nvSpPr>
            <p:cNvPr id="50" name="Freeform 235"/>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latin typeface="Lato" panose="020F0502020204030203" pitchFamily="34" charset="0"/>
                <a:ea typeface="Lato" panose="020F0502020204030203" pitchFamily="34" charset="0"/>
                <a:cs typeface="Lato" panose="020F0502020204030203" pitchFamily="34" charset="0"/>
              </a:endParaRPr>
            </a:p>
          </p:txBody>
        </p:sp>
      </p:grpSp>
      <p:sp>
        <p:nvSpPr>
          <p:cNvPr id="51" name="Rectangle 50"/>
          <p:cNvSpPr/>
          <p:nvPr/>
        </p:nvSpPr>
        <p:spPr>
          <a:xfrm>
            <a:off x="7390003" y="2361459"/>
            <a:ext cx="3777138" cy="1269578"/>
          </a:xfrm>
          <a:prstGeom prst="rect">
            <a:avLst/>
          </a:prstGeom>
        </p:spPr>
        <p:txBody>
          <a:bodyPr wrap="square">
            <a:spAutoFit/>
          </a:bodyPr>
          <a:lstStyle/>
          <a:p>
            <a:pPr algn="just">
              <a:lnSpc>
                <a:spcPct val="150000"/>
              </a:lnSpc>
            </a:pPr>
            <a:r>
              <a:rPr lang="id-ID" sz="1100" i="0" dirty="0" smtClean="0">
                <a:solidFill>
                  <a:srgbClr val="111111"/>
                </a:solidFill>
                <a:effectLst/>
                <a:latin typeface="Lato" panose="020F0502020204030203" pitchFamily="34" charset="0"/>
                <a:ea typeface="Lato" panose="020F0502020204030203" pitchFamily="34" charset="0"/>
                <a:cs typeface="Lato" panose="020F0502020204030203" pitchFamily="34" charset="0"/>
              </a:rPr>
              <a:t>Lorem ipsum dolor sit amet</a:t>
            </a:r>
            <a:r>
              <a:rPr lang="id-ID" sz="1100" b="1" i="0" dirty="0" smtClean="0">
                <a:solidFill>
                  <a:srgbClr val="111111"/>
                </a:solidFill>
                <a:effectLst/>
                <a:latin typeface="Lato" panose="020F0502020204030203" pitchFamily="34" charset="0"/>
                <a:ea typeface="Lato" panose="020F0502020204030203" pitchFamily="34" charset="0"/>
                <a:cs typeface="Lato" panose="020F0502020204030203" pitchFamily="34" charset="0"/>
              </a:rPr>
              <a:t>,</a:t>
            </a:r>
            <a:r>
              <a:rPr lang="id-ID" sz="1000" i="0" dirty="0" smtClean="0">
                <a:solidFill>
                  <a:srgbClr val="111111"/>
                </a:solidFill>
                <a:effectLst/>
                <a:latin typeface="Lato" panose="020F0502020204030203" pitchFamily="34" charset="0"/>
                <a:ea typeface="Lato" panose="020F0502020204030203" pitchFamily="34" charset="0"/>
                <a:cs typeface="Lato" panose="020F0502020204030203" pitchFamily="34" charset="0"/>
              </a:rPr>
              <a:t> lacus nulla ac netus nibh aliquet, porttitor ligula justo libero vivamus porttitor dolor, conubia mollit. Sapien nam suspendisse, </a:t>
            </a:r>
            <a:r>
              <a:rPr lang="id-ID" sz="1000" dirty="0" smtClean="0">
                <a:solidFill>
                  <a:srgbClr val="111111"/>
                </a:solidFill>
                <a:latin typeface="Lato" panose="020F0502020204030203" pitchFamily="34" charset="0"/>
                <a:ea typeface="Lato" panose="020F0502020204030203" pitchFamily="34" charset="0"/>
                <a:cs typeface="Lato" panose="020F0502020204030203" pitchFamily="34" charset="0"/>
              </a:rPr>
              <a:t>eros in auctor fringilla praesent at</a:t>
            </a:r>
            <a:r>
              <a:rPr lang="id-ID" sz="1000" dirty="0">
                <a:solidFill>
                  <a:srgbClr val="111111"/>
                </a:solidFill>
                <a:latin typeface="Lato" panose="020F0502020204030203" pitchFamily="34" charset="0"/>
                <a:ea typeface="Lato" panose="020F0502020204030203" pitchFamily="34" charset="0"/>
                <a:cs typeface="Lato" panose="020F0502020204030203" pitchFamily="34" charset="0"/>
              </a:rPr>
              <a:t> lacus nulla ac netus nibh</a:t>
            </a:r>
          </a:p>
          <a:p>
            <a:pPr algn="just">
              <a:lnSpc>
                <a:spcPct val="150000"/>
              </a:lnSpc>
            </a:pPr>
            <a:endParaRPr lang="id-ID" sz="1000" dirty="0">
              <a:solidFill>
                <a:srgbClr val="111111"/>
              </a:solidFill>
              <a:latin typeface="Lato" panose="020F0502020204030203" pitchFamily="34" charset="0"/>
              <a:ea typeface="Lato" panose="020F0502020204030203" pitchFamily="34" charset="0"/>
              <a:cs typeface="Lato" panose="020F0502020204030203" pitchFamily="34" charset="0"/>
            </a:endParaRPr>
          </a:p>
        </p:txBody>
      </p:sp>
      <p:grpSp>
        <p:nvGrpSpPr>
          <p:cNvPr id="52" name="Group 51"/>
          <p:cNvGrpSpPr/>
          <p:nvPr/>
        </p:nvGrpSpPr>
        <p:grpSpPr>
          <a:xfrm>
            <a:off x="7534373" y="3722709"/>
            <a:ext cx="3085221" cy="1086797"/>
            <a:chOff x="548136" y="3108994"/>
            <a:chExt cx="1673493" cy="589503"/>
          </a:xfrm>
        </p:grpSpPr>
        <p:sp>
          <p:nvSpPr>
            <p:cNvPr id="53" name="TextBox 52"/>
            <p:cNvSpPr txBox="1"/>
            <p:nvPr/>
          </p:nvSpPr>
          <p:spPr>
            <a:xfrm>
              <a:off x="548136" y="3108994"/>
              <a:ext cx="498400" cy="133556"/>
            </a:xfrm>
            <a:prstGeom prst="rect">
              <a:avLst/>
            </a:prstGeom>
            <a:noFill/>
          </p:spPr>
          <p:txBody>
            <a:bodyPr wrap="none" rtlCol="0">
              <a:spAutoFit/>
            </a:bodyPr>
            <a:lstStyle/>
            <a:p>
              <a:r>
                <a:rPr lang="id-ID" sz="1000"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Presentation</a:t>
              </a:r>
              <a:endParaRPr lang="en-US" sz="10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4" name="TextBox 53"/>
            <p:cNvSpPr txBox="1"/>
            <p:nvPr/>
          </p:nvSpPr>
          <p:spPr>
            <a:xfrm>
              <a:off x="1872873" y="3108994"/>
              <a:ext cx="235809" cy="133556"/>
            </a:xfrm>
            <a:prstGeom prst="rect">
              <a:avLst/>
            </a:prstGeom>
            <a:noFill/>
          </p:spPr>
          <p:txBody>
            <a:bodyPr wrap="none" rtlCol="0">
              <a:spAutoFit/>
            </a:bodyPr>
            <a:lstStyle/>
            <a:p>
              <a:r>
                <a:rPr lang="en-US" sz="1000"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85%</a:t>
              </a:r>
              <a:endParaRPr lang="en-US" sz="10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5" name="TextBox 54"/>
            <p:cNvSpPr txBox="1"/>
            <p:nvPr/>
          </p:nvSpPr>
          <p:spPr>
            <a:xfrm>
              <a:off x="548136" y="3428075"/>
              <a:ext cx="315804" cy="133556"/>
            </a:xfrm>
            <a:prstGeom prst="rect">
              <a:avLst/>
            </a:prstGeom>
            <a:noFill/>
          </p:spPr>
          <p:txBody>
            <a:bodyPr wrap="none" rtlCol="0">
              <a:spAutoFit/>
            </a:bodyPr>
            <a:lstStyle/>
            <a:p>
              <a:r>
                <a:rPr lang="id-ID" sz="1000"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Design</a:t>
              </a:r>
              <a:endParaRPr lang="en-US" sz="10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Rounded Rectangle 55"/>
            <p:cNvSpPr/>
            <p:nvPr/>
          </p:nvSpPr>
          <p:spPr>
            <a:xfrm>
              <a:off x="548136" y="3331785"/>
              <a:ext cx="1673493" cy="4763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57" name="Rounded Rectangle 56"/>
            <p:cNvSpPr/>
            <p:nvPr/>
          </p:nvSpPr>
          <p:spPr>
            <a:xfrm>
              <a:off x="548136" y="3331785"/>
              <a:ext cx="1348199" cy="47631"/>
            </a:xfrm>
            <a:prstGeom prst="roundRect">
              <a:avLst>
                <a:gd name="adj" fmla="val 50000"/>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58" name="Rounded Rectangle 57"/>
            <p:cNvSpPr/>
            <p:nvPr/>
          </p:nvSpPr>
          <p:spPr>
            <a:xfrm>
              <a:off x="548136" y="3650866"/>
              <a:ext cx="1673493" cy="4763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59" name="Rounded Rectangle 58"/>
            <p:cNvSpPr/>
            <p:nvPr/>
          </p:nvSpPr>
          <p:spPr>
            <a:xfrm>
              <a:off x="548136" y="3650866"/>
              <a:ext cx="1143810" cy="47631"/>
            </a:xfrm>
            <a:prstGeom prst="roundRect">
              <a:avLst>
                <a:gd name="adj" fmla="val 50000"/>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60" name="TextBox 59"/>
            <p:cNvSpPr txBox="1"/>
            <p:nvPr/>
          </p:nvSpPr>
          <p:spPr>
            <a:xfrm>
              <a:off x="1872873" y="3428075"/>
              <a:ext cx="235809" cy="133556"/>
            </a:xfrm>
            <a:prstGeom prst="rect">
              <a:avLst/>
            </a:prstGeom>
            <a:noFill/>
          </p:spPr>
          <p:txBody>
            <a:bodyPr wrap="none" rtlCol="0">
              <a:spAutoFit/>
            </a:bodyPr>
            <a:lstStyle/>
            <a:p>
              <a:r>
                <a:rPr lang="en-US" sz="1000" dirty="0" smtClean="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70%</a:t>
              </a:r>
              <a:endParaRPr lang="en-US" sz="10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grpSp>
      <p:grpSp>
        <p:nvGrpSpPr>
          <p:cNvPr id="61" name="Group 60"/>
          <p:cNvGrpSpPr/>
          <p:nvPr/>
        </p:nvGrpSpPr>
        <p:grpSpPr>
          <a:xfrm>
            <a:off x="7594379" y="5309944"/>
            <a:ext cx="2816988" cy="345478"/>
            <a:chOff x="8543372" y="2997239"/>
            <a:chExt cx="2816988" cy="345478"/>
          </a:xfrm>
          <a:solidFill>
            <a:schemeClr val="tx1"/>
          </a:solidFill>
        </p:grpSpPr>
        <p:sp>
          <p:nvSpPr>
            <p:cNvPr id="62" name="Freeform 61"/>
            <p:cNvSpPr>
              <a:spLocks noChangeArrowheads="1"/>
            </p:cNvSpPr>
            <p:nvPr/>
          </p:nvSpPr>
          <p:spPr bwMode="auto">
            <a:xfrm flipH="1">
              <a:off x="8543372"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3" name="Freeform 62"/>
            <p:cNvSpPr>
              <a:spLocks noChangeArrowheads="1"/>
            </p:cNvSpPr>
            <p:nvPr/>
          </p:nvSpPr>
          <p:spPr bwMode="auto">
            <a:xfrm flipH="1">
              <a:off x="8736698"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4" name="Freeform 63"/>
            <p:cNvSpPr>
              <a:spLocks noChangeArrowheads="1"/>
            </p:cNvSpPr>
            <p:nvPr/>
          </p:nvSpPr>
          <p:spPr bwMode="auto">
            <a:xfrm flipH="1">
              <a:off x="8930024"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5" name="Freeform 64"/>
            <p:cNvSpPr>
              <a:spLocks noChangeArrowheads="1"/>
            </p:cNvSpPr>
            <p:nvPr/>
          </p:nvSpPr>
          <p:spPr bwMode="auto">
            <a:xfrm flipH="1">
              <a:off x="9123350"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6" name="Freeform 65"/>
            <p:cNvSpPr>
              <a:spLocks noChangeArrowheads="1"/>
            </p:cNvSpPr>
            <p:nvPr/>
          </p:nvSpPr>
          <p:spPr bwMode="auto">
            <a:xfrm flipH="1">
              <a:off x="9316676"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7" name="Freeform 66"/>
            <p:cNvSpPr>
              <a:spLocks noChangeArrowheads="1"/>
            </p:cNvSpPr>
            <p:nvPr/>
          </p:nvSpPr>
          <p:spPr bwMode="auto">
            <a:xfrm flipH="1">
              <a:off x="9510002"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8" name="Freeform 67"/>
            <p:cNvSpPr>
              <a:spLocks noChangeArrowheads="1"/>
            </p:cNvSpPr>
            <p:nvPr/>
          </p:nvSpPr>
          <p:spPr bwMode="auto">
            <a:xfrm flipH="1">
              <a:off x="9703328"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69" name="Freeform 68"/>
            <p:cNvSpPr>
              <a:spLocks noChangeArrowheads="1"/>
            </p:cNvSpPr>
            <p:nvPr/>
          </p:nvSpPr>
          <p:spPr bwMode="auto">
            <a:xfrm flipH="1">
              <a:off x="9896654"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0" name="Freeform 69"/>
            <p:cNvSpPr>
              <a:spLocks noChangeArrowheads="1"/>
            </p:cNvSpPr>
            <p:nvPr/>
          </p:nvSpPr>
          <p:spPr bwMode="auto">
            <a:xfrm flipH="1">
              <a:off x="10089980"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1" name="Freeform 70"/>
            <p:cNvSpPr>
              <a:spLocks noChangeArrowheads="1"/>
            </p:cNvSpPr>
            <p:nvPr/>
          </p:nvSpPr>
          <p:spPr bwMode="auto">
            <a:xfrm flipH="1">
              <a:off x="10283306"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2" name="Freeform 71"/>
            <p:cNvSpPr>
              <a:spLocks noChangeArrowheads="1"/>
            </p:cNvSpPr>
            <p:nvPr/>
          </p:nvSpPr>
          <p:spPr bwMode="auto">
            <a:xfrm flipH="1">
              <a:off x="10461999"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3" name="Freeform 72"/>
            <p:cNvSpPr>
              <a:spLocks noChangeArrowheads="1"/>
            </p:cNvSpPr>
            <p:nvPr/>
          </p:nvSpPr>
          <p:spPr bwMode="auto">
            <a:xfrm flipH="1">
              <a:off x="10652075"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rgbClr val="38B9FA"/>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4" name="Freeform 73"/>
            <p:cNvSpPr>
              <a:spLocks noChangeArrowheads="1"/>
            </p:cNvSpPr>
            <p:nvPr/>
          </p:nvSpPr>
          <p:spPr bwMode="auto">
            <a:xfrm flipH="1">
              <a:off x="10842039" y="2997240"/>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chemeClr val="bg2">
                <a:lumMod val="90000"/>
              </a:schemeClr>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5" name="Freeform 74"/>
            <p:cNvSpPr>
              <a:spLocks noChangeArrowheads="1"/>
            </p:cNvSpPr>
            <p:nvPr/>
          </p:nvSpPr>
          <p:spPr bwMode="auto">
            <a:xfrm flipH="1">
              <a:off x="11008146" y="2997239"/>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chemeClr val="bg2">
                <a:lumMod val="90000"/>
              </a:schemeClr>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sp>
          <p:nvSpPr>
            <p:cNvPr id="76" name="Freeform 75"/>
            <p:cNvSpPr>
              <a:spLocks noChangeArrowheads="1"/>
            </p:cNvSpPr>
            <p:nvPr/>
          </p:nvSpPr>
          <p:spPr bwMode="auto">
            <a:xfrm flipH="1">
              <a:off x="11210845" y="2997239"/>
              <a:ext cx="149515" cy="345477"/>
            </a:xfrm>
            <a:custGeom>
              <a:avLst/>
              <a:gdLst>
                <a:gd name="connsiteX0" fmla="*/ 112136 w 149515"/>
                <a:gd name="connsiteY0" fmla="*/ 62372 h 345477"/>
                <a:gd name="connsiteX1" fmla="*/ 36311 w 149515"/>
                <a:gd name="connsiteY1" fmla="*/ 62372 h 345477"/>
                <a:gd name="connsiteX2" fmla="*/ 0 w 149515"/>
                <a:gd name="connsiteY2" fmla="*/ 99207 h 345477"/>
                <a:gd name="connsiteX3" fmla="*/ 0 w 149515"/>
                <a:gd name="connsiteY3" fmla="*/ 185507 h 345477"/>
                <a:gd name="connsiteX4" fmla="*/ 22427 w 149515"/>
                <a:gd name="connsiteY4" fmla="*/ 185507 h 345477"/>
                <a:gd name="connsiteX5" fmla="*/ 22427 w 149515"/>
                <a:gd name="connsiteY5" fmla="*/ 101312 h 345477"/>
                <a:gd name="connsiteX6" fmla="*/ 36311 w 149515"/>
                <a:gd name="connsiteY6" fmla="*/ 101312 h 345477"/>
                <a:gd name="connsiteX7" fmla="*/ 36311 w 149515"/>
                <a:gd name="connsiteY7" fmla="*/ 329691 h 345477"/>
                <a:gd name="connsiteX8" fmla="*/ 52330 w 149515"/>
                <a:gd name="connsiteY8" fmla="*/ 345477 h 345477"/>
                <a:gd name="connsiteX9" fmla="*/ 68350 w 149515"/>
                <a:gd name="connsiteY9" fmla="*/ 329691 h 345477"/>
                <a:gd name="connsiteX10" fmla="*/ 68350 w 149515"/>
                <a:gd name="connsiteY10" fmla="*/ 197084 h 345477"/>
                <a:gd name="connsiteX11" fmla="*/ 81165 w 149515"/>
                <a:gd name="connsiteY11" fmla="*/ 197084 h 345477"/>
                <a:gd name="connsiteX12" fmla="*/ 81165 w 149515"/>
                <a:gd name="connsiteY12" fmla="*/ 329691 h 345477"/>
                <a:gd name="connsiteX13" fmla="*/ 97185 w 149515"/>
                <a:gd name="connsiteY13" fmla="*/ 345477 h 345477"/>
                <a:gd name="connsiteX14" fmla="*/ 113204 w 149515"/>
                <a:gd name="connsiteY14" fmla="*/ 329691 h 345477"/>
                <a:gd name="connsiteX15" fmla="*/ 113204 w 149515"/>
                <a:gd name="connsiteY15" fmla="*/ 101312 h 345477"/>
                <a:gd name="connsiteX16" fmla="*/ 127088 w 149515"/>
                <a:gd name="connsiteY16" fmla="*/ 101312 h 345477"/>
                <a:gd name="connsiteX17" fmla="*/ 127088 w 149515"/>
                <a:gd name="connsiteY17" fmla="*/ 185507 h 345477"/>
                <a:gd name="connsiteX18" fmla="*/ 149515 w 149515"/>
                <a:gd name="connsiteY18" fmla="*/ 185507 h 345477"/>
                <a:gd name="connsiteX19" fmla="*/ 149515 w 149515"/>
                <a:gd name="connsiteY19" fmla="*/ 100260 h 345477"/>
                <a:gd name="connsiteX20" fmla="*/ 112136 w 149515"/>
                <a:gd name="connsiteY20" fmla="*/ 62372 h 345477"/>
                <a:gd name="connsiteX21" fmla="*/ 74757 w 149515"/>
                <a:gd name="connsiteY21" fmla="*/ 0 h 345477"/>
                <a:gd name="connsiteX22" fmla="*/ 46004 w 149515"/>
                <a:gd name="connsiteY22" fmla="*/ 28532 h 345477"/>
                <a:gd name="connsiteX23" fmla="*/ 74757 w 149515"/>
                <a:gd name="connsiteY23" fmla="*/ 57064 h 345477"/>
                <a:gd name="connsiteX24" fmla="*/ 103510 w 149515"/>
                <a:gd name="connsiteY24" fmla="*/ 28532 h 345477"/>
                <a:gd name="connsiteX25" fmla="*/ 74757 w 149515"/>
                <a:gd name="connsiteY25" fmla="*/ 0 h 34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515" h="345477">
                  <a:moveTo>
                    <a:pt x="112136" y="62372"/>
                  </a:moveTo>
                  <a:cubicBezTo>
                    <a:pt x="36311" y="62372"/>
                    <a:pt x="36311" y="62372"/>
                    <a:pt x="36311" y="62372"/>
                  </a:cubicBezTo>
                  <a:cubicBezTo>
                    <a:pt x="16019" y="62372"/>
                    <a:pt x="0" y="79211"/>
                    <a:pt x="0" y="99207"/>
                  </a:cubicBezTo>
                  <a:cubicBezTo>
                    <a:pt x="0" y="185507"/>
                    <a:pt x="0" y="185507"/>
                    <a:pt x="0" y="185507"/>
                  </a:cubicBezTo>
                  <a:cubicBezTo>
                    <a:pt x="0" y="202346"/>
                    <a:pt x="22427" y="202346"/>
                    <a:pt x="22427" y="185507"/>
                  </a:cubicBezTo>
                  <a:cubicBezTo>
                    <a:pt x="22427" y="101312"/>
                    <a:pt x="22427" y="101312"/>
                    <a:pt x="22427" y="101312"/>
                  </a:cubicBezTo>
                  <a:cubicBezTo>
                    <a:pt x="36311" y="101312"/>
                    <a:pt x="36311" y="101312"/>
                    <a:pt x="36311" y="101312"/>
                  </a:cubicBezTo>
                  <a:cubicBezTo>
                    <a:pt x="36311" y="329691"/>
                    <a:pt x="36311" y="329691"/>
                    <a:pt x="36311" y="329691"/>
                  </a:cubicBezTo>
                  <a:cubicBezTo>
                    <a:pt x="36311" y="339163"/>
                    <a:pt x="42719" y="345477"/>
                    <a:pt x="52330" y="345477"/>
                  </a:cubicBezTo>
                  <a:cubicBezTo>
                    <a:pt x="60874" y="345477"/>
                    <a:pt x="68350" y="339163"/>
                    <a:pt x="68350" y="329691"/>
                  </a:cubicBezTo>
                  <a:cubicBezTo>
                    <a:pt x="68350" y="197084"/>
                    <a:pt x="68350" y="197084"/>
                    <a:pt x="68350" y="197084"/>
                  </a:cubicBezTo>
                  <a:cubicBezTo>
                    <a:pt x="81165" y="197084"/>
                    <a:pt x="81165" y="197084"/>
                    <a:pt x="81165" y="197084"/>
                  </a:cubicBezTo>
                  <a:cubicBezTo>
                    <a:pt x="81165" y="329691"/>
                    <a:pt x="81165" y="329691"/>
                    <a:pt x="81165" y="329691"/>
                  </a:cubicBezTo>
                  <a:cubicBezTo>
                    <a:pt x="81165" y="339163"/>
                    <a:pt x="88641" y="345477"/>
                    <a:pt x="97185" y="345477"/>
                  </a:cubicBezTo>
                  <a:cubicBezTo>
                    <a:pt x="106796" y="345477"/>
                    <a:pt x="113204" y="339163"/>
                    <a:pt x="113204" y="329691"/>
                  </a:cubicBezTo>
                  <a:cubicBezTo>
                    <a:pt x="113204" y="101312"/>
                    <a:pt x="113204" y="101312"/>
                    <a:pt x="113204" y="101312"/>
                  </a:cubicBezTo>
                  <a:cubicBezTo>
                    <a:pt x="127088" y="101312"/>
                    <a:pt x="127088" y="101312"/>
                    <a:pt x="127088" y="101312"/>
                  </a:cubicBezTo>
                  <a:cubicBezTo>
                    <a:pt x="127088" y="185507"/>
                    <a:pt x="127088" y="185507"/>
                    <a:pt x="127088" y="185507"/>
                  </a:cubicBezTo>
                  <a:cubicBezTo>
                    <a:pt x="127088" y="202346"/>
                    <a:pt x="149515" y="202346"/>
                    <a:pt x="149515" y="185507"/>
                  </a:cubicBezTo>
                  <a:cubicBezTo>
                    <a:pt x="149515" y="100260"/>
                    <a:pt x="149515" y="100260"/>
                    <a:pt x="149515" y="100260"/>
                  </a:cubicBezTo>
                  <a:cubicBezTo>
                    <a:pt x="149515" y="81316"/>
                    <a:pt x="134564" y="62372"/>
                    <a:pt x="112136" y="62372"/>
                  </a:cubicBezTo>
                  <a:close/>
                  <a:moveTo>
                    <a:pt x="74757" y="0"/>
                  </a:moveTo>
                  <a:cubicBezTo>
                    <a:pt x="58877" y="0"/>
                    <a:pt x="46004" y="12774"/>
                    <a:pt x="46004" y="28532"/>
                  </a:cubicBezTo>
                  <a:cubicBezTo>
                    <a:pt x="46004" y="44290"/>
                    <a:pt x="58877" y="57064"/>
                    <a:pt x="74757" y="57064"/>
                  </a:cubicBezTo>
                  <a:cubicBezTo>
                    <a:pt x="90637" y="57064"/>
                    <a:pt x="103510" y="44290"/>
                    <a:pt x="103510" y="28532"/>
                  </a:cubicBezTo>
                  <a:cubicBezTo>
                    <a:pt x="103510" y="12774"/>
                    <a:pt x="90637" y="0"/>
                    <a:pt x="74757" y="0"/>
                  </a:cubicBezTo>
                  <a:close/>
                </a:path>
              </a:pathLst>
            </a:custGeom>
            <a:solidFill>
              <a:schemeClr val="bg2">
                <a:lumMod val="90000"/>
              </a:schemeClr>
            </a:solidFill>
            <a:ln>
              <a:noFill/>
            </a:ln>
            <a:extLst/>
          </p:spPr>
          <p:txBody>
            <a:bodyPr vert="horz" wrap="square" lIns="91440" tIns="45720" rIns="91440" bIns="45720" numCol="1" anchor="t" anchorCtr="0" compatLnSpc="1">
              <a:prstTxWarp prst="textNoShape">
                <a:avLst/>
              </a:prstTxWarp>
              <a:noAutofit/>
            </a:bodyPr>
            <a:lstStyle/>
            <a:p>
              <a:endParaRPr lang="bg-BG">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7496173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EEACB6D2-388C-4022-B513-CFE7E455B0D2}"/>
              </a:ext>
            </a:extLst>
          </p:cNvPr>
          <p:cNvSpPr/>
          <p:nvPr/>
        </p:nvSpPr>
        <p:spPr>
          <a:xfrm rot="10800000">
            <a:off x="9747504" y="-1"/>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 name="Right Triangle 3">
            <a:extLst>
              <a:ext uri="{FF2B5EF4-FFF2-40B4-BE49-F238E27FC236}">
                <a16:creationId xmlns:a16="http://schemas.microsoft.com/office/drawing/2014/main" id="{96477D47-C5CB-42D7-816F-C1E629D77B60}"/>
              </a:ext>
            </a:extLst>
          </p:cNvPr>
          <p:cNvSpPr/>
          <p:nvPr/>
        </p:nvSpPr>
        <p:spPr>
          <a:xfrm>
            <a:off x="0" y="5928527"/>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Диаграмма 3">
            <a:extLst>
              <a:ext uri="{FF2B5EF4-FFF2-40B4-BE49-F238E27FC236}">
                <a16:creationId xmlns:a16="http://schemas.microsoft.com/office/drawing/2014/main" id="{EEE45B55-60B8-4082-9A49-D41D315FBBEE}"/>
              </a:ext>
            </a:extLst>
          </p:cNvPr>
          <p:cNvGraphicFramePr/>
          <p:nvPr>
            <p:extLst>
              <p:ext uri="{D42A27DB-BD31-4B8C-83A1-F6EECF244321}">
                <p14:modId xmlns:p14="http://schemas.microsoft.com/office/powerpoint/2010/main" val="428634089"/>
              </p:ext>
            </p:extLst>
          </p:nvPr>
        </p:nvGraphicFramePr>
        <p:xfrm>
          <a:off x="3775445" y="1796899"/>
          <a:ext cx="4641110" cy="309407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42BA031-4345-43FC-ADE2-BA8841288708}"/>
              </a:ext>
            </a:extLst>
          </p:cNvPr>
          <p:cNvSpPr txBox="1"/>
          <p:nvPr/>
        </p:nvSpPr>
        <p:spPr>
          <a:xfrm>
            <a:off x="6432122" y="3343936"/>
            <a:ext cx="649161" cy="338554"/>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69%</a:t>
            </a:r>
            <a:endParaRPr lang="ru-RU"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BF75756C-9A75-42B6-A8AA-A1ACCF4883B5}"/>
              </a:ext>
            </a:extLst>
          </p:cNvPr>
          <p:cNvSpPr txBox="1"/>
          <p:nvPr/>
        </p:nvSpPr>
        <p:spPr>
          <a:xfrm>
            <a:off x="4997465" y="3343936"/>
            <a:ext cx="649161" cy="338554"/>
          </a:xfrm>
          <a:prstGeom prst="rect">
            <a:avLst/>
          </a:prstGeom>
          <a:noFill/>
        </p:spPr>
        <p:txBody>
          <a:bodyPr wrap="square" rtlCol="0">
            <a:spAutoFit/>
          </a:bodyPr>
          <a:lstStyle/>
          <a:p>
            <a:pPr algn="ctr"/>
            <a:r>
              <a:rPr lang="en-US" sz="1600" b="1">
                <a:latin typeface="Lato" panose="020F0502020204030203" pitchFamily="34" charset="0"/>
                <a:ea typeface="Lato" panose="020F0502020204030203" pitchFamily="34" charset="0"/>
                <a:cs typeface="Lato" panose="020F0502020204030203" pitchFamily="34" charset="0"/>
              </a:rPr>
              <a:t>12%</a:t>
            </a:r>
            <a:endParaRPr lang="ru-RU" sz="1600" b="1" dirty="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47BB14C5-F4F5-4481-B2DB-AE459EFF445D}"/>
              </a:ext>
            </a:extLst>
          </p:cNvPr>
          <p:cNvSpPr txBox="1"/>
          <p:nvPr/>
        </p:nvSpPr>
        <p:spPr>
          <a:xfrm>
            <a:off x="4997465" y="2530419"/>
            <a:ext cx="649161" cy="338554"/>
          </a:xfrm>
          <a:prstGeom prst="rect">
            <a:avLst/>
          </a:prstGeom>
          <a:noFill/>
        </p:spPr>
        <p:txBody>
          <a:bodyPr wrap="square" rtlCol="0">
            <a:spAutoFit/>
          </a:bodyPr>
          <a:lstStyle/>
          <a:p>
            <a:pPr algn="ctr"/>
            <a:r>
              <a:rPr lang="en-US" sz="1600" b="1" dirty="0">
                <a:latin typeface="Lato" panose="020F0502020204030203" pitchFamily="34" charset="0"/>
                <a:ea typeface="Lato" panose="020F0502020204030203" pitchFamily="34" charset="0"/>
                <a:cs typeface="Lato" panose="020F0502020204030203" pitchFamily="34" charset="0"/>
              </a:rPr>
              <a:t>9%</a:t>
            </a:r>
            <a:endParaRPr lang="ru-RU" sz="1600" b="1"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C20EA72C-3CED-4B6E-A6D1-AC08D2BFC6F8}"/>
              </a:ext>
            </a:extLst>
          </p:cNvPr>
          <p:cNvSpPr txBox="1"/>
          <p:nvPr/>
        </p:nvSpPr>
        <p:spPr>
          <a:xfrm>
            <a:off x="5532637" y="2191865"/>
            <a:ext cx="649161" cy="338554"/>
          </a:xfrm>
          <a:prstGeom prst="rect">
            <a:avLst/>
          </a:prstGeom>
          <a:noFill/>
        </p:spPr>
        <p:txBody>
          <a:bodyPr wrap="square" rtlCol="0">
            <a:spAutoFit/>
          </a:bodyPr>
          <a:lstStyle/>
          <a:p>
            <a:pPr algn="ctr"/>
            <a:r>
              <a:rPr lang="en-US" sz="1600" b="1" dirty="0">
                <a:latin typeface="Lato" panose="020F0502020204030203" pitchFamily="34" charset="0"/>
                <a:ea typeface="Lato" panose="020F0502020204030203" pitchFamily="34" charset="0"/>
                <a:cs typeface="Lato" panose="020F0502020204030203" pitchFamily="34" charset="0"/>
              </a:rPr>
              <a:t>10%</a:t>
            </a:r>
            <a:endParaRPr lang="ru-RU" sz="1600" b="1" dirty="0">
              <a:latin typeface="Lato" panose="020F0502020204030203" pitchFamily="34" charset="0"/>
              <a:ea typeface="Lato" panose="020F0502020204030203" pitchFamily="34" charset="0"/>
              <a:cs typeface="Lato" panose="020F0502020204030203" pitchFamily="34" charset="0"/>
            </a:endParaRPr>
          </a:p>
        </p:txBody>
      </p:sp>
      <p:sp>
        <p:nvSpPr>
          <p:cNvPr id="10" name="Овал 10">
            <a:extLst>
              <a:ext uri="{FF2B5EF4-FFF2-40B4-BE49-F238E27FC236}">
                <a16:creationId xmlns:a16="http://schemas.microsoft.com/office/drawing/2014/main" id="{473F529B-EFF4-425D-A76A-6C4D967D2AE6}"/>
              </a:ext>
            </a:extLst>
          </p:cNvPr>
          <p:cNvSpPr/>
          <p:nvPr/>
        </p:nvSpPr>
        <p:spPr>
          <a:xfrm>
            <a:off x="8350861" y="2450165"/>
            <a:ext cx="649608" cy="649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8F87ED3D-59FC-49B8-A5F9-0A11604832E2}"/>
              </a:ext>
            </a:extLst>
          </p:cNvPr>
          <p:cNvSpPr txBox="1"/>
          <p:nvPr/>
        </p:nvSpPr>
        <p:spPr>
          <a:xfrm>
            <a:off x="8219772" y="3184837"/>
            <a:ext cx="1551101" cy="307777"/>
          </a:xfrm>
          <a:prstGeom prst="rect">
            <a:avLst/>
          </a:prstGeom>
          <a:noFill/>
        </p:spPr>
        <p:txBody>
          <a:bodyPr wrap="square" rtlCol="0">
            <a:spAutoFit/>
          </a:bodyPr>
          <a:lstStyle/>
          <a:p>
            <a:r>
              <a:rPr lang="en-US" sz="1400" b="1" dirty="0">
                <a:latin typeface="Lato" panose="020F0502020204030203" pitchFamily="34" charset="0"/>
                <a:ea typeface="Lato" panose="020F0502020204030203" pitchFamily="34" charset="0"/>
                <a:cs typeface="Lato" panose="020F0502020204030203" pitchFamily="34" charset="0"/>
              </a:rPr>
              <a:t>Smart interface</a:t>
            </a:r>
            <a:endParaRPr lang="ru-RU" sz="1400" b="1" dirty="0">
              <a:latin typeface="Lato" panose="020F0502020204030203" pitchFamily="34" charset="0"/>
              <a:ea typeface="Lato" panose="020F0502020204030203" pitchFamily="34" charset="0"/>
              <a:cs typeface="Lato" panose="020F0502020204030203" pitchFamily="34" charset="0"/>
            </a:endParaRPr>
          </a:p>
        </p:txBody>
      </p:sp>
      <p:sp>
        <p:nvSpPr>
          <p:cNvPr id="12" name="Прямоугольник 12">
            <a:extLst>
              <a:ext uri="{FF2B5EF4-FFF2-40B4-BE49-F238E27FC236}">
                <a16:creationId xmlns:a16="http://schemas.microsoft.com/office/drawing/2014/main" id="{C823053D-C917-4F6A-BA04-F680AAC30F47}"/>
              </a:ext>
            </a:extLst>
          </p:cNvPr>
          <p:cNvSpPr/>
          <p:nvPr/>
        </p:nvSpPr>
        <p:spPr>
          <a:xfrm>
            <a:off x="8448470" y="2506329"/>
            <a:ext cx="457176" cy="523220"/>
          </a:xfrm>
          <a:prstGeom prst="rect">
            <a:avLst/>
          </a:prstGeom>
        </p:spPr>
        <p:txBody>
          <a:bodyPr wrap="none">
            <a:spAutoFit/>
          </a:bodyPr>
          <a:lstStyle/>
          <a:p>
            <a:pPr algn="ctr"/>
            <a:r>
              <a:rPr lang="id-ID" sz="2800" dirty="0">
                <a:latin typeface="Lato" panose="020F0502020204030203" pitchFamily="34" charset="0"/>
                <a:ea typeface="Lato" panose="020F0502020204030203" pitchFamily="34" charset="0"/>
                <a:cs typeface="Lato" panose="020F0502020204030203" pitchFamily="34" charset="0"/>
              </a:rPr>
              <a:t>D</a:t>
            </a:r>
            <a:endParaRPr lang="ru-RU" sz="2800" dirty="0">
              <a:effectLst/>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836F99F7-0FA0-495E-9311-7FAB7F5A4A3A}"/>
              </a:ext>
            </a:extLst>
          </p:cNvPr>
          <p:cNvSpPr txBox="1"/>
          <p:nvPr/>
        </p:nvSpPr>
        <p:spPr>
          <a:xfrm>
            <a:off x="8219772" y="3471871"/>
            <a:ext cx="2628323" cy="784830"/>
          </a:xfrm>
          <a:prstGeom prst="rect">
            <a:avLst/>
          </a:prstGeom>
          <a:noFill/>
        </p:spPr>
        <p:txBody>
          <a:bodyPr wrap="square" rtlCol="0">
            <a:spAutoFit/>
          </a:bodyPr>
          <a:lstStyle/>
          <a:p>
            <a:pPr>
              <a:lnSpc>
                <a:spcPct val="150000"/>
              </a:lnSpc>
            </a:pPr>
            <a:r>
              <a:rPr lang="it-IT" sz="1000" dirty="0" err="1">
                <a:latin typeface="Lato" panose="020F0502020204030203" pitchFamily="34" charset="0"/>
                <a:ea typeface="Lato" panose="020F0502020204030203" pitchFamily="34" charset="0"/>
                <a:cs typeface="Lato" panose="020F0502020204030203" pitchFamily="34" charset="0"/>
              </a:rPr>
              <a:t>Lorem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ipsum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dolor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sit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amet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consectetur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adipiscing</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Proin</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Cras </a:t>
            </a:r>
            <a:r>
              <a:rPr lang="it-IT" sz="1000" dirty="0" err="1">
                <a:latin typeface="Lato" panose="020F0502020204030203" pitchFamily="34" charset="0"/>
                <a:ea typeface="Lato" panose="020F0502020204030203" pitchFamily="34" charset="0"/>
                <a:cs typeface="Lato" panose="020F0502020204030203" pitchFamily="34" charset="0"/>
              </a:rPr>
              <a:t>finibus</a:t>
            </a:r>
            <a:r>
              <a:rPr lang="it-IT" sz="1000" dirty="0">
                <a:latin typeface="Lato" panose="020F0502020204030203" pitchFamily="34" charset="0"/>
                <a:ea typeface="Lato" panose="020F0502020204030203" pitchFamily="34" charset="0"/>
                <a:cs typeface="Lato" panose="020F0502020204030203" pitchFamily="34" charset="0"/>
              </a:rPr>
              <a:t> nulla </a:t>
            </a:r>
            <a:r>
              <a:rPr lang="it-IT" sz="1000" dirty="0" err="1">
                <a:latin typeface="Lato" panose="020F0502020204030203" pitchFamily="34" charset="0"/>
                <a:ea typeface="Lato" panose="020F0502020204030203" pitchFamily="34" charset="0"/>
                <a:cs typeface="Lato" panose="020F0502020204030203" pitchFamily="34" charset="0"/>
              </a:rPr>
              <a:t>nisl</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enim</a:t>
            </a:r>
            <a:r>
              <a:rPr lang="it-IT" sz="1000" dirty="0">
                <a:latin typeface="Lato" panose="020F0502020204030203" pitchFamily="34" charset="0"/>
                <a:ea typeface="Lato" panose="020F0502020204030203" pitchFamily="34" charset="0"/>
                <a:cs typeface="Lato" panose="020F0502020204030203" pitchFamily="34" charset="0"/>
              </a:rPr>
              <a:t>. </a:t>
            </a:r>
          </a:p>
        </p:txBody>
      </p:sp>
      <p:sp>
        <p:nvSpPr>
          <p:cNvPr id="14" name="Овал 14">
            <a:extLst>
              <a:ext uri="{FF2B5EF4-FFF2-40B4-BE49-F238E27FC236}">
                <a16:creationId xmlns:a16="http://schemas.microsoft.com/office/drawing/2014/main" id="{625AA09A-7E29-4D3B-913B-68750A452622}"/>
              </a:ext>
            </a:extLst>
          </p:cNvPr>
          <p:cNvSpPr/>
          <p:nvPr/>
        </p:nvSpPr>
        <p:spPr>
          <a:xfrm>
            <a:off x="3251608" y="2450164"/>
            <a:ext cx="649608" cy="649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634559DE-07D8-4FA3-939F-01EE9AE1F3C6}"/>
              </a:ext>
            </a:extLst>
          </p:cNvPr>
          <p:cNvSpPr txBox="1"/>
          <p:nvPr/>
        </p:nvSpPr>
        <p:spPr>
          <a:xfrm>
            <a:off x="2518294" y="3164094"/>
            <a:ext cx="1527178" cy="307777"/>
          </a:xfrm>
          <a:prstGeom prst="rect">
            <a:avLst/>
          </a:prstGeom>
          <a:noFill/>
        </p:spPr>
        <p:txBody>
          <a:bodyPr wrap="square" rtlCol="0">
            <a:spAutoFit/>
          </a:bodyPr>
          <a:lstStyle/>
          <a:p>
            <a:pPr algn="r"/>
            <a:r>
              <a:rPr lang="en-US" sz="1400" b="1" dirty="0">
                <a:latin typeface="Lato" panose="020F0502020204030203" pitchFamily="34" charset="0"/>
                <a:ea typeface="Lato" panose="020F0502020204030203" pitchFamily="34" charset="0"/>
                <a:cs typeface="Lato" panose="020F0502020204030203" pitchFamily="34" charset="0"/>
              </a:rPr>
              <a:t>Strong concept</a:t>
            </a:r>
            <a:endParaRPr lang="ru-RU" sz="1400" b="1" dirty="0">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A7FFA4A4-30DB-4DC6-8EB5-13C6B4490CF5}"/>
              </a:ext>
            </a:extLst>
          </p:cNvPr>
          <p:cNvSpPr txBox="1"/>
          <p:nvPr/>
        </p:nvSpPr>
        <p:spPr>
          <a:xfrm>
            <a:off x="1411070" y="3471871"/>
            <a:ext cx="2628323" cy="784830"/>
          </a:xfrm>
          <a:prstGeom prst="rect">
            <a:avLst/>
          </a:prstGeom>
          <a:noFill/>
        </p:spPr>
        <p:txBody>
          <a:bodyPr wrap="square" rtlCol="0">
            <a:spAutoFit/>
          </a:bodyPr>
          <a:lstStyle/>
          <a:p>
            <a:pPr algn="r">
              <a:lnSpc>
                <a:spcPct val="150000"/>
              </a:lnSpc>
            </a:pPr>
            <a:r>
              <a:rPr lang="it-IT" sz="1000" dirty="0" err="1">
                <a:latin typeface="Lato" panose="020F0502020204030203" pitchFamily="34" charset="0"/>
                <a:ea typeface="Lato" panose="020F0502020204030203" pitchFamily="34" charset="0"/>
                <a:cs typeface="Lato" panose="020F0502020204030203" pitchFamily="34" charset="0"/>
              </a:rPr>
              <a:t>Lorem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ipsum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dolor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sit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amet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consectetur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adipiscing</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Proin</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Cras </a:t>
            </a:r>
            <a:r>
              <a:rPr lang="it-IT" sz="1000" dirty="0" err="1">
                <a:latin typeface="Lato" panose="020F0502020204030203" pitchFamily="34" charset="0"/>
                <a:ea typeface="Lato" panose="020F0502020204030203" pitchFamily="34" charset="0"/>
                <a:cs typeface="Lato" panose="020F0502020204030203" pitchFamily="34" charset="0"/>
              </a:rPr>
              <a:t>finibus</a:t>
            </a:r>
            <a:r>
              <a:rPr lang="it-IT" sz="1000" dirty="0">
                <a:latin typeface="Lato" panose="020F0502020204030203" pitchFamily="34" charset="0"/>
                <a:ea typeface="Lato" panose="020F0502020204030203" pitchFamily="34" charset="0"/>
                <a:cs typeface="Lato" panose="020F0502020204030203" pitchFamily="34" charset="0"/>
              </a:rPr>
              <a:t> nulla </a:t>
            </a:r>
            <a:r>
              <a:rPr lang="it-IT" sz="1000" dirty="0" err="1">
                <a:latin typeface="Lato" panose="020F0502020204030203" pitchFamily="34" charset="0"/>
                <a:ea typeface="Lato" panose="020F0502020204030203" pitchFamily="34" charset="0"/>
                <a:cs typeface="Lato" panose="020F0502020204030203" pitchFamily="34" charset="0"/>
              </a:rPr>
              <a:t>nisl</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enim</a:t>
            </a:r>
            <a:r>
              <a:rPr lang="it-IT" sz="1000" dirty="0">
                <a:latin typeface="Lato" panose="020F0502020204030203" pitchFamily="34" charset="0"/>
                <a:ea typeface="Lato" panose="020F0502020204030203" pitchFamily="34" charset="0"/>
                <a:cs typeface="Lato" panose="020F0502020204030203" pitchFamily="34" charset="0"/>
              </a:rPr>
              <a:t>. </a:t>
            </a:r>
          </a:p>
        </p:txBody>
      </p:sp>
      <p:sp>
        <p:nvSpPr>
          <p:cNvPr id="17" name="Прямоугольник 17">
            <a:extLst>
              <a:ext uri="{FF2B5EF4-FFF2-40B4-BE49-F238E27FC236}">
                <a16:creationId xmlns:a16="http://schemas.microsoft.com/office/drawing/2014/main" id="{9C1B008F-B5C3-4E4C-95AF-6C32C1F1ACB1}"/>
              </a:ext>
            </a:extLst>
          </p:cNvPr>
          <p:cNvSpPr/>
          <p:nvPr/>
        </p:nvSpPr>
        <p:spPr>
          <a:xfrm>
            <a:off x="3362252" y="2516961"/>
            <a:ext cx="428322" cy="523220"/>
          </a:xfrm>
          <a:prstGeom prst="rect">
            <a:avLst/>
          </a:prstGeom>
        </p:spPr>
        <p:txBody>
          <a:bodyPr wrap="none">
            <a:spAutoFit/>
          </a:bodyPr>
          <a:lstStyle/>
          <a:p>
            <a:pPr algn="ctr"/>
            <a:r>
              <a:rPr lang="id-ID" sz="2800" dirty="0">
                <a:latin typeface="Lato" panose="020F0502020204030203" pitchFamily="34" charset="0"/>
                <a:ea typeface="Lato" panose="020F0502020204030203" pitchFamily="34" charset="0"/>
                <a:cs typeface="Lato" panose="020F0502020204030203" pitchFamily="34" charset="0"/>
              </a:rPr>
              <a:t>A</a:t>
            </a:r>
            <a:endParaRPr lang="ru-RU" sz="2800" dirty="0">
              <a:effectLst/>
              <a:latin typeface="Lato" panose="020F0502020204030203" pitchFamily="34" charset="0"/>
              <a:ea typeface="Lato" panose="020F0502020204030203" pitchFamily="34" charset="0"/>
              <a:cs typeface="Lato" panose="020F0502020204030203" pitchFamily="34" charset="0"/>
            </a:endParaRPr>
          </a:p>
        </p:txBody>
      </p:sp>
      <p:sp>
        <p:nvSpPr>
          <p:cNvPr id="18" name="Овал 18">
            <a:extLst>
              <a:ext uri="{FF2B5EF4-FFF2-40B4-BE49-F238E27FC236}">
                <a16:creationId xmlns:a16="http://schemas.microsoft.com/office/drawing/2014/main" id="{6972D00B-1450-4641-A520-9C75073B520F}"/>
              </a:ext>
            </a:extLst>
          </p:cNvPr>
          <p:cNvSpPr/>
          <p:nvPr/>
        </p:nvSpPr>
        <p:spPr>
          <a:xfrm>
            <a:off x="3938564" y="4535450"/>
            <a:ext cx="649608" cy="649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10598A50-91DA-4AC6-8EC1-5739460112F9}"/>
              </a:ext>
            </a:extLst>
          </p:cNvPr>
          <p:cNvSpPr txBox="1"/>
          <p:nvPr/>
        </p:nvSpPr>
        <p:spPr>
          <a:xfrm>
            <a:off x="3205250" y="5249380"/>
            <a:ext cx="1527178" cy="307777"/>
          </a:xfrm>
          <a:prstGeom prst="rect">
            <a:avLst/>
          </a:prstGeom>
          <a:noFill/>
        </p:spPr>
        <p:txBody>
          <a:bodyPr wrap="square" rtlCol="0">
            <a:spAutoFit/>
          </a:bodyPr>
          <a:lstStyle/>
          <a:p>
            <a:pPr algn="r"/>
            <a:r>
              <a:rPr lang="en-US" sz="1400" b="1" dirty="0">
                <a:latin typeface="Lato" panose="020F0502020204030203" pitchFamily="34" charset="0"/>
                <a:ea typeface="Lato" panose="020F0502020204030203" pitchFamily="34" charset="0"/>
                <a:cs typeface="Lato" panose="020F0502020204030203" pitchFamily="34" charset="0"/>
              </a:rPr>
              <a:t>Creative ideas</a:t>
            </a:r>
            <a:endParaRPr lang="ru-RU" sz="1400" b="1" dirty="0">
              <a:latin typeface="Lato" panose="020F0502020204030203" pitchFamily="34"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0F4688FB-2B72-439D-8202-DB24911C9691}"/>
              </a:ext>
            </a:extLst>
          </p:cNvPr>
          <p:cNvSpPr txBox="1"/>
          <p:nvPr/>
        </p:nvSpPr>
        <p:spPr>
          <a:xfrm>
            <a:off x="2098026" y="5557157"/>
            <a:ext cx="2628323" cy="784830"/>
          </a:xfrm>
          <a:prstGeom prst="rect">
            <a:avLst/>
          </a:prstGeom>
          <a:noFill/>
        </p:spPr>
        <p:txBody>
          <a:bodyPr wrap="square" rtlCol="0">
            <a:spAutoFit/>
          </a:bodyPr>
          <a:lstStyle/>
          <a:p>
            <a:pPr algn="r">
              <a:lnSpc>
                <a:spcPct val="150000"/>
              </a:lnSpc>
            </a:pPr>
            <a:r>
              <a:rPr lang="it-IT" sz="1000" dirty="0" err="1">
                <a:latin typeface="Lato" panose="020F0502020204030203" pitchFamily="34" charset="0"/>
                <a:ea typeface="Lato" panose="020F0502020204030203" pitchFamily="34" charset="0"/>
                <a:cs typeface="Lato" panose="020F0502020204030203" pitchFamily="34" charset="0"/>
              </a:rPr>
              <a:t>Lorem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ipsum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dolor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sit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amet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consectetur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adipiscing</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Proin</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Cras </a:t>
            </a:r>
            <a:r>
              <a:rPr lang="it-IT" sz="1000" dirty="0" err="1">
                <a:latin typeface="Lato" panose="020F0502020204030203" pitchFamily="34" charset="0"/>
                <a:ea typeface="Lato" panose="020F0502020204030203" pitchFamily="34" charset="0"/>
                <a:cs typeface="Lato" panose="020F0502020204030203" pitchFamily="34" charset="0"/>
              </a:rPr>
              <a:t>finibus</a:t>
            </a:r>
            <a:r>
              <a:rPr lang="it-IT" sz="1000" dirty="0">
                <a:latin typeface="Lato" panose="020F0502020204030203" pitchFamily="34" charset="0"/>
                <a:ea typeface="Lato" panose="020F0502020204030203" pitchFamily="34" charset="0"/>
                <a:cs typeface="Lato" panose="020F0502020204030203" pitchFamily="34" charset="0"/>
              </a:rPr>
              <a:t> nulla </a:t>
            </a:r>
            <a:r>
              <a:rPr lang="it-IT" sz="1000" dirty="0" err="1">
                <a:latin typeface="Lato" panose="020F0502020204030203" pitchFamily="34" charset="0"/>
                <a:ea typeface="Lato" panose="020F0502020204030203" pitchFamily="34" charset="0"/>
                <a:cs typeface="Lato" panose="020F0502020204030203" pitchFamily="34" charset="0"/>
              </a:rPr>
              <a:t>nisl</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enim</a:t>
            </a:r>
            <a:r>
              <a:rPr lang="it-IT" sz="1000" dirty="0">
                <a:latin typeface="Lato" panose="020F0502020204030203" pitchFamily="34" charset="0"/>
                <a:ea typeface="Lato" panose="020F0502020204030203" pitchFamily="34" charset="0"/>
                <a:cs typeface="Lato" panose="020F0502020204030203" pitchFamily="34" charset="0"/>
              </a:rPr>
              <a:t>. </a:t>
            </a:r>
          </a:p>
        </p:txBody>
      </p:sp>
      <p:sp>
        <p:nvSpPr>
          <p:cNvPr id="21" name="Овал 22">
            <a:extLst>
              <a:ext uri="{FF2B5EF4-FFF2-40B4-BE49-F238E27FC236}">
                <a16:creationId xmlns:a16="http://schemas.microsoft.com/office/drawing/2014/main" id="{860DF3D6-46A3-4EEF-BC86-C6C158C33775}"/>
              </a:ext>
            </a:extLst>
          </p:cNvPr>
          <p:cNvSpPr/>
          <p:nvPr/>
        </p:nvSpPr>
        <p:spPr>
          <a:xfrm>
            <a:off x="7596739" y="4539922"/>
            <a:ext cx="649608" cy="649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ADA3699B-470D-4FDA-AA53-1EE42781E54F}"/>
              </a:ext>
            </a:extLst>
          </p:cNvPr>
          <p:cNvSpPr txBox="1"/>
          <p:nvPr/>
        </p:nvSpPr>
        <p:spPr>
          <a:xfrm>
            <a:off x="7465650" y="5274594"/>
            <a:ext cx="1551101" cy="307777"/>
          </a:xfrm>
          <a:prstGeom prst="rect">
            <a:avLst/>
          </a:prstGeom>
          <a:noFill/>
        </p:spPr>
        <p:txBody>
          <a:bodyPr wrap="square" rtlCol="0">
            <a:spAutoFit/>
          </a:bodyPr>
          <a:lstStyle/>
          <a:p>
            <a:r>
              <a:rPr lang="en-US" sz="1400" b="1" dirty="0">
                <a:latin typeface="Lato" panose="020F0502020204030203" pitchFamily="34" charset="0"/>
                <a:ea typeface="Lato" panose="020F0502020204030203" pitchFamily="34" charset="0"/>
                <a:cs typeface="Lato" panose="020F0502020204030203" pitchFamily="34" charset="0"/>
              </a:rPr>
              <a:t>Easy customize</a:t>
            </a:r>
            <a:endParaRPr lang="ru-RU" sz="1400" b="1" dirty="0">
              <a:latin typeface="Lato" panose="020F0502020204030203" pitchFamily="34" charset="0"/>
              <a:ea typeface="Lato" panose="020F0502020204030203" pitchFamily="34" charset="0"/>
              <a:cs typeface="Lato" panose="020F0502020204030203" pitchFamily="34" charset="0"/>
            </a:endParaRPr>
          </a:p>
        </p:txBody>
      </p:sp>
      <p:sp>
        <p:nvSpPr>
          <p:cNvPr id="23" name="TextBox 22">
            <a:extLst>
              <a:ext uri="{FF2B5EF4-FFF2-40B4-BE49-F238E27FC236}">
                <a16:creationId xmlns:a16="http://schemas.microsoft.com/office/drawing/2014/main" id="{15633D22-008F-4115-A232-F9A47693D66A}"/>
              </a:ext>
            </a:extLst>
          </p:cNvPr>
          <p:cNvSpPr txBox="1"/>
          <p:nvPr/>
        </p:nvSpPr>
        <p:spPr>
          <a:xfrm>
            <a:off x="7465650" y="5561628"/>
            <a:ext cx="2628323" cy="784830"/>
          </a:xfrm>
          <a:prstGeom prst="rect">
            <a:avLst/>
          </a:prstGeom>
          <a:noFill/>
        </p:spPr>
        <p:txBody>
          <a:bodyPr wrap="square" rtlCol="0">
            <a:spAutoFit/>
          </a:bodyPr>
          <a:lstStyle/>
          <a:p>
            <a:pPr>
              <a:lnSpc>
                <a:spcPct val="150000"/>
              </a:lnSpc>
            </a:pPr>
            <a:r>
              <a:rPr lang="it-IT" sz="1000" dirty="0" err="1">
                <a:latin typeface="Lato" panose="020F0502020204030203" pitchFamily="34" charset="0"/>
                <a:ea typeface="Lato" panose="020F0502020204030203" pitchFamily="34" charset="0"/>
                <a:cs typeface="Lato" panose="020F0502020204030203" pitchFamily="34" charset="0"/>
              </a:rPr>
              <a:t>Lorem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ipsum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dolor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sit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amet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consectetur</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adipiscing</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Proin</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elit</a:t>
            </a:r>
            <a:r>
              <a:rPr lang="it-IT" sz="1000" dirty="0">
                <a:latin typeface="Lato" panose="020F0502020204030203" pitchFamily="34" charset="0"/>
                <a:ea typeface="Lato" panose="020F0502020204030203" pitchFamily="34" charset="0"/>
                <a:cs typeface="Lato" panose="020F0502020204030203" pitchFamily="34" charset="0"/>
              </a:rPr>
              <a:t>. Cras </a:t>
            </a:r>
            <a:r>
              <a:rPr lang="it-IT" sz="1000" dirty="0" err="1">
                <a:latin typeface="Lato" panose="020F0502020204030203" pitchFamily="34" charset="0"/>
                <a:ea typeface="Lato" panose="020F0502020204030203" pitchFamily="34" charset="0"/>
                <a:cs typeface="Lato" panose="020F0502020204030203" pitchFamily="34" charset="0"/>
              </a:rPr>
              <a:t>finibus</a:t>
            </a:r>
            <a:r>
              <a:rPr lang="it-IT" sz="1000" dirty="0">
                <a:latin typeface="Lato" panose="020F0502020204030203" pitchFamily="34" charset="0"/>
                <a:ea typeface="Lato" panose="020F0502020204030203" pitchFamily="34" charset="0"/>
                <a:cs typeface="Lato" panose="020F0502020204030203" pitchFamily="34" charset="0"/>
              </a:rPr>
              <a:t> nulla </a:t>
            </a:r>
            <a:r>
              <a:rPr lang="it-IT" sz="1000" dirty="0" err="1">
                <a:latin typeface="Lato" panose="020F0502020204030203" pitchFamily="34" charset="0"/>
                <a:ea typeface="Lato" panose="020F0502020204030203" pitchFamily="34" charset="0"/>
                <a:cs typeface="Lato" panose="020F0502020204030203" pitchFamily="34" charset="0"/>
              </a:rPr>
              <a:t>nisl</a:t>
            </a:r>
            <a:r>
              <a:rPr lang="it-IT" sz="1000" dirty="0">
                <a:latin typeface="Lato" panose="020F0502020204030203" pitchFamily="34" charset="0"/>
                <a:ea typeface="Lato" panose="020F0502020204030203" pitchFamily="34" charset="0"/>
                <a:cs typeface="Lato" panose="020F0502020204030203" pitchFamily="34" charset="0"/>
              </a:rPr>
              <a:t>, in </a:t>
            </a:r>
            <a:r>
              <a:rPr lang="it-IT" sz="1000" dirty="0" err="1">
                <a:latin typeface="Lato" panose="020F0502020204030203" pitchFamily="34" charset="0"/>
                <a:ea typeface="Lato" panose="020F0502020204030203" pitchFamily="34" charset="0"/>
                <a:cs typeface="Lato" panose="020F0502020204030203" pitchFamily="34" charset="0"/>
              </a:rPr>
              <a:t>aliquam</a:t>
            </a:r>
            <a:r>
              <a:rPr lang="it-IT" sz="1000" dirty="0">
                <a:latin typeface="Lato" panose="020F0502020204030203" pitchFamily="34" charset="0"/>
                <a:ea typeface="Lato" panose="020F0502020204030203" pitchFamily="34" charset="0"/>
                <a:cs typeface="Lato" panose="020F0502020204030203" pitchFamily="34" charset="0"/>
              </a:rPr>
              <a:t> </a:t>
            </a:r>
            <a:r>
              <a:rPr lang="it-IT" sz="1000" dirty="0" err="1">
                <a:latin typeface="Lato" panose="020F0502020204030203" pitchFamily="34" charset="0"/>
                <a:ea typeface="Lato" panose="020F0502020204030203" pitchFamily="34" charset="0"/>
                <a:cs typeface="Lato" panose="020F0502020204030203" pitchFamily="34" charset="0"/>
              </a:rPr>
              <a:t>enim</a:t>
            </a:r>
            <a:r>
              <a:rPr lang="it-IT" sz="1000" dirty="0">
                <a:latin typeface="Lato" panose="020F0502020204030203" pitchFamily="34" charset="0"/>
                <a:ea typeface="Lato" panose="020F0502020204030203" pitchFamily="34" charset="0"/>
                <a:cs typeface="Lato" panose="020F0502020204030203" pitchFamily="34" charset="0"/>
              </a:rPr>
              <a:t>. </a:t>
            </a:r>
          </a:p>
        </p:txBody>
      </p:sp>
      <p:sp>
        <p:nvSpPr>
          <p:cNvPr id="24" name="Прямоугольник 27">
            <a:extLst>
              <a:ext uri="{FF2B5EF4-FFF2-40B4-BE49-F238E27FC236}">
                <a16:creationId xmlns:a16="http://schemas.microsoft.com/office/drawing/2014/main" id="{B936A1BD-73B8-42F3-99C4-411CBCA0E2E9}"/>
              </a:ext>
            </a:extLst>
          </p:cNvPr>
          <p:cNvSpPr/>
          <p:nvPr/>
        </p:nvSpPr>
        <p:spPr>
          <a:xfrm>
            <a:off x="4054817" y="4584457"/>
            <a:ext cx="417102" cy="523220"/>
          </a:xfrm>
          <a:prstGeom prst="rect">
            <a:avLst/>
          </a:prstGeom>
        </p:spPr>
        <p:txBody>
          <a:bodyPr wrap="none">
            <a:spAutoFit/>
          </a:bodyPr>
          <a:lstStyle/>
          <a:p>
            <a:pPr algn="ctr"/>
            <a:r>
              <a:rPr lang="id-ID" sz="2800" dirty="0">
                <a:latin typeface="Lato" panose="020F0502020204030203" pitchFamily="34" charset="0"/>
                <a:ea typeface="Lato" panose="020F0502020204030203" pitchFamily="34" charset="0"/>
                <a:cs typeface="Lato" panose="020F0502020204030203" pitchFamily="34" charset="0"/>
              </a:rPr>
              <a:t>B</a:t>
            </a:r>
            <a:endParaRPr lang="ru-RU" sz="2800" dirty="0">
              <a:effectLst/>
              <a:latin typeface="Lato" panose="020F0502020204030203" pitchFamily="34" charset="0"/>
              <a:ea typeface="Lato" panose="020F0502020204030203" pitchFamily="34" charset="0"/>
              <a:cs typeface="Lato" panose="020F0502020204030203" pitchFamily="34" charset="0"/>
            </a:endParaRPr>
          </a:p>
        </p:txBody>
      </p:sp>
      <p:sp>
        <p:nvSpPr>
          <p:cNvPr id="25" name="Прямоугольник 28">
            <a:extLst>
              <a:ext uri="{FF2B5EF4-FFF2-40B4-BE49-F238E27FC236}">
                <a16:creationId xmlns:a16="http://schemas.microsoft.com/office/drawing/2014/main" id="{60914F99-D107-4514-9EA1-5CBC40D02D53}"/>
              </a:ext>
            </a:extLst>
          </p:cNvPr>
          <p:cNvSpPr/>
          <p:nvPr/>
        </p:nvSpPr>
        <p:spPr>
          <a:xfrm>
            <a:off x="7708984" y="4619925"/>
            <a:ext cx="425117" cy="523220"/>
          </a:xfrm>
          <a:prstGeom prst="rect">
            <a:avLst/>
          </a:prstGeom>
        </p:spPr>
        <p:txBody>
          <a:bodyPr wrap="none">
            <a:spAutoFit/>
          </a:bodyPr>
          <a:lstStyle/>
          <a:p>
            <a:pPr algn="ctr"/>
            <a:r>
              <a:rPr lang="id-ID" sz="2800" dirty="0">
                <a:latin typeface="Lato" panose="020F0502020204030203" pitchFamily="34" charset="0"/>
                <a:ea typeface="Lato" panose="020F0502020204030203" pitchFamily="34" charset="0"/>
                <a:cs typeface="Lato" panose="020F0502020204030203" pitchFamily="34" charset="0"/>
              </a:rPr>
              <a:t>C</a:t>
            </a:r>
            <a:endParaRPr lang="ru-RU" sz="2800" dirty="0">
              <a:effectLst/>
              <a:latin typeface="Lato" panose="020F0502020204030203" pitchFamily="34" charset="0"/>
              <a:ea typeface="Lato" panose="020F0502020204030203" pitchFamily="34" charset="0"/>
              <a:cs typeface="Lato" panose="020F0502020204030203" pitchFamily="34" charset="0"/>
            </a:endParaRPr>
          </a:p>
        </p:txBody>
      </p:sp>
      <p:sp>
        <p:nvSpPr>
          <p:cNvPr id="26" name="Rectangle 25"/>
          <p:cNvSpPr/>
          <p:nvPr/>
        </p:nvSpPr>
        <p:spPr>
          <a:xfrm>
            <a:off x="5578351" y="1146181"/>
            <a:ext cx="1040914" cy="28388"/>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7" name="Subtitle 2"/>
          <p:cNvSpPr txBox="1">
            <a:spLocks/>
          </p:cNvSpPr>
          <p:nvPr/>
        </p:nvSpPr>
        <p:spPr>
          <a:xfrm>
            <a:off x="4412343" y="550905"/>
            <a:ext cx="3389298" cy="50883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3600" b="1" spc="300" dirty="0" smtClean="0">
                <a:solidFill>
                  <a:srgbClr val="38B9FA"/>
                </a:solidFill>
                <a:latin typeface="Kelson Sans" panose="02000500000000000000" pitchFamily="50" charset="0"/>
                <a:ea typeface="Roboto" pitchFamily="2" charset="0"/>
                <a:cs typeface="Lato" panose="020F0502020204030203" pitchFamily="34" charset="0"/>
              </a:rPr>
              <a:t>INFOGRAPHIC</a:t>
            </a:r>
          </a:p>
        </p:txBody>
      </p:sp>
    </p:spTree>
    <p:extLst>
      <p:ext uri="{BB962C8B-B14F-4D97-AF65-F5344CB8AC3E}">
        <p14:creationId xmlns:p14="http://schemas.microsoft.com/office/powerpoint/2010/main" val="32808997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12192000" cy="6858000"/>
          </a:xfrm>
          <a:prstGeom prst="rect">
            <a:avLst/>
          </a:prstGeom>
          <a:solidFill>
            <a:srgbClr val="069FEC">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a:extLst>
              <a:ext uri="{FF2B5EF4-FFF2-40B4-BE49-F238E27FC236}">
                <a16:creationId xmlns:a16="http://schemas.microsoft.com/office/drawing/2014/main" id="{53DFAB6D-8C22-415F-8DF3-DB7CBBF822A9}"/>
              </a:ext>
            </a:extLst>
          </p:cNvPr>
          <p:cNvSpPr txBox="1"/>
          <p:nvPr/>
        </p:nvSpPr>
        <p:spPr>
          <a:xfrm>
            <a:off x="4006132" y="2716079"/>
            <a:ext cx="4179736" cy="1200329"/>
          </a:xfrm>
          <a:prstGeom prst="rect">
            <a:avLst/>
          </a:prstGeom>
          <a:noFill/>
          <a:ln w="57150">
            <a:noFill/>
          </a:ln>
        </p:spPr>
        <p:txBody>
          <a:bodyPr wrap="square" rtlCol="0">
            <a:spAutoFit/>
          </a:bodyPr>
          <a:lstStyle/>
          <a:p>
            <a:pPr algn="ctr"/>
            <a:r>
              <a:rPr lang="id-ID" sz="7200" b="1" spc="100" dirty="0" smtClean="0">
                <a:solidFill>
                  <a:schemeClr val="bg1"/>
                </a:solidFill>
                <a:latin typeface="Kelson Sans" panose="02000500000000000000" pitchFamily="50" charset="0"/>
                <a:ea typeface="Roboto Bk" pitchFamily="2" charset="0"/>
                <a:cs typeface="Open Sans" panose="020B0806030504020204" pitchFamily="34" charset="0"/>
              </a:rPr>
              <a:t>THANKS</a:t>
            </a:r>
            <a:endParaRPr lang="id-ID" sz="5400" spc="100" dirty="0">
              <a:solidFill>
                <a:schemeClr val="bg1"/>
              </a:solidFill>
              <a:latin typeface="Kelson Sans" panose="02000500000000000000" pitchFamily="50" charset="0"/>
              <a:ea typeface="Roboto Bk" pitchFamily="2" charset="0"/>
              <a:cs typeface="Open Sans" panose="020B0806030504020204" pitchFamily="34" charset="0"/>
            </a:endParaRPr>
          </a:p>
        </p:txBody>
      </p:sp>
      <p:sp>
        <p:nvSpPr>
          <p:cNvPr id="5" name="TextBox 4">
            <a:extLst>
              <a:ext uri="{FF2B5EF4-FFF2-40B4-BE49-F238E27FC236}">
                <a16:creationId xmlns:a16="http://schemas.microsoft.com/office/drawing/2014/main" id="{C0C04E3F-BCA8-487A-AADA-F64DD25AD791}"/>
              </a:ext>
            </a:extLst>
          </p:cNvPr>
          <p:cNvSpPr txBox="1"/>
          <p:nvPr/>
        </p:nvSpPr>
        <p:spPr>
          <a:xfrm>
            <a:off x="4678680" y="3747131"/>
            <a:ext cx="2834640" cy="338554"/>
          </a:xfrm>
          <a:prstGeom prst="rect">
            <a:avLst/>
          </a:prstGeom>
          <a:noFill/>
        </p:spPr>
        <p:txBody>
          <a:bodyPr wrap="square" rtlCol="0">
            <a:spAutoFit/>
          </a:bodyPr>
          <a:lstStyle/>
          <a:p>
            <a:pPr algn="ctr"/>
            <a:r>
              <a:rPr lang="id-ID" sz="1600" b="1" dirty="0" smtClean="0">
                <a:solidFill>
                  <a:schemeClr val="bg1"/>
                </a:solidFill>
                <a:latin typeface="Lato" panose="020F0502020204030203" pitchFamily="34" charset="0"/>
                <a:ea typeface="Lato" panose="020F0502020204030203" pitchFamily="34" charset="0"/>
                <a:cs typeface="Lato" panose="020F0502020204030203" pitchFamily="34" charset="0"/>
              </a:rPr>
              <a:t>HEALTH PRESENTATION</a:t>
            </a:r>
            <a:endParaRPr lang="ru-RU"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Rectangle 5"/>
          <p:cNvSpPr/>
          <p:nvPr/>
        </p:nvSpPr>
        <p:spPr>
          <a:xfrm>
            <a:off x="3470365" y="2382250"/>
            <a:ext cx="5251268" cy="212924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30275664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a:spLocks/>
          </p:cNvSpPr>
          <p:nvPr/>
        </p:nvSpPr>
        <p:spPr bwMode="auto">
          <a:xfrm>
            <a:off x="3891844" y="3963984"/>
            <a:ext cx="2147888" cy="2147888"/>
          </a:xfrm>
          <a:custGeom>
            <a:avLst/>
            <a:gdLst>
              <a:gd name="T0" fmla="*/ 327 w 327"/>
              <a:gd name="T1" fmla="*/ 327 h 327"/>
              <a:gd name="T2" fmla="*/ 327 w 327"/>
              <a:gd name="T3" fmla="*/ 216 h 327"/>
              <a:gd name="T4" fmla="*/ 110 w 327"/>
              <a:gd name="T5" fmla="*/ 0 h 327"/>
              <a:gd name="T6" fmla="*/ 0 w 327"/>
              <a:gd name="T7" fmla="*/ 0 h 327"/>
              <a:gd name="T8" fmla="*/ 327 w 327"/>
              <a:gd name="T9" fmla="*/ 327 h 327"/>
            </a:gdLst>
            <a:ahLst/>
            <a:cxnLst>
              <a:cxn ang="0">
                <a:pos x="T0" y="T1"/>
              </a:cxn>
              <a:cxn ang="0">
                <a:pos x="T2" y="T3"/>
              </a:cxn>
              <a:cxn ang="0">
                <a:pos x="T4" y="T5"/>
              </a:cxn>
              <a:cxn ang="0">
                <a:pos x="T6" y="T7"/>
              </a:cxn>
              <a:cxn ang="0">
                <a:pos x="T8" y="T9"/>
              </a:cxn>
            </a:cxnLst>
            <a:rect l="0" t="0" r="r" b="b"/>
            <a:pathLst>
              <a:path w="327" h="327">
                <a:moveTo>
                  <a:pt x="327" y="327"/>
                </a:moveTo>
                <a:cubicBezTo>
                  <a:pt x="327" y="216"/>
                  <a:pt x="327" y="216"/>
                  <a:pt x="327" y="216"/>
                </a:cubicBezTo>
                <a:cubicBezTo>
                  <a:pt x="208" y="216"/>
                  <a:pt x="110" y="119"/>
                  <a:pt x="110" y="0"/>
                </a:cubicBezTo>
                <a:cubicBezTo>
                  <a:pt x="0" y="0"/>
                  <a:pt x="0" y="0"/>
                  <a:pt x="0" y="0"/>
                </a:cubicBezTo>
                <a:cubicBezTo>
                  <a:pt x="0" y="180"/>
                  <a:pt x="147" y="327"/>
                  <a:pt x="327" y="327"/>
                </a:cubicBezTo>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6" name="Freeform 5"/>
          <p:cNvSpPr>
            <a:spLocks/>
          </p:cNvSpPr>
          <p:nvPr/>
        </p:nvSpPr>
        <p:spPr bwMode="auto">
          <a:xfrm>
            <a:off x="3891844" y="1828796"/>
            <a:ext cx="2147888" cy="2147888"/>
          </a:xfrm>
          <a:custGeom>
            <a:avLst/>
            <a:gdLst>
              <a:gd name="T0" fmla="*/ 0 w 327"/>
              <a:gd name="T1" fmla="*/ 327 h 327"/>
              <a:gd name="T2" fmla="*/ 110 w 327"/>
              <a:gd name="T3" fmla="*/ 327 h 327"/>
              <a:gd name="T4" fmla="*/ 327 w 327"/>
              <a:gd name="T5" fmla="*/ 110 h 327"/>
              <a:gd name="T6" fmla="*/ 327 w 327"/>
              <a:gd name="T7" fmla="*/ 0 h 327"/>
              <a:gd name="T8" fmla="*/ 0 w 327"/>
              <a:gd name="T9" fmla="*/ 327 h 327"/>
            </a:gdLst>
            <a:ahLst/>
            <a:cxnLst>
              <a:cxn ang="0">
                <a:pos x="T0" y="T1"/>
              </a:cxn>
              <a:cxn ang="0">
                <a:pos x="T2" y="T3"/>
              </a:cxn>
              <a:cxn ang="0">
                <a:pos x="T4" y="T5"/>
              </a:cxn>
              <a:cxn ang="0">
                <a:pos x="T6" y="T7"/>
              </a:cxn>
              <a:cxn ang="0">
                <a:pos x="T8" y="T9"/>
              </a:cxn>
            </a:cxnLst>
            <a:rect l="0" t="0" r="r" b="b"/>
            <a:pathLst>
              <a:path w="327" h="327">
                <a:moveTo>
                  <a:pt x="0" y="327"/>
                </a:moveTo>
                <a:cubicBezTo>
                  <a:pt x="110" y="327"/>
                  <a:pt x="110" y="327"/>
                  <a:pt x="110" y="327"/>
                </a:cubicBezTo>
                <a:cubicBezTo>
                  <a:pt x="110" y="207"/>
                  <a:pt x="208" y="110"/>
                  <a:pt x="327" y="110"/>
                </a:cubicBezTo>
                <a:cubicBezTo>
                  <a:pt x="327" y="0"/>
                  <a:pt x="327" y="0"/>
                  <a:pt x="327" y="0"/>
                </a:cubicBezTo>
                <a:cubicBezTo>
                  <a:pt x="147" y="0"/>
                  <a:pt x="0" y="146"/>
                  <a:pt x="0" y="327"/>
                </a:cubicBezTo>
              </a:path>
            </a:pathLst>
          </a:custGeom>
          <a:solidFill>
            <a:srgbClr val="A6A5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7" name="Freeform 6"/>
          <p:cNvSpPr>
            <a:spLocks/>
          </p:cNvSpPr>
          <p:nvPr/>
        </p:nvSpPr>
        <p:spPr bwMode="auto">
          <a:xfrm>
            <a:off x="3918832" y="1828796"/>
            <a:ext cx="2009775" cy="1871663"/>
          </a:xfrm>
          <a:custGeom>
            <a:avLst/>
            <a:gdLst>
              <a:gd name="T0" fmla="*/ 306 w 306"/>
              <a:gd name="T1" fmla="*/ 0 h 285"/>
              <a:gd name="T2" fmla="*/ 0 w 306"/>
              <a:gd name="T3" fmla="*/ 276 h 285"/>
              <a:gd name="T4" fmla="*/ 51 w 306"/>
              <a:gd name="T5" fmla="*/ 221 h 285"/>
              <a:gd name="T6" fmla="*/ 110 w 306"/>
              <a:gd name="T7" fmla="*/ 285 h 285"/>
              <a:gd name="T8" fmla="*/ 306 w 306"/>
              <a:gd name="T9" fmla="*/ 111 h 285"/>
              <a:gd name="T10" fmla="*/ 306 w 306"/>
              <a:gd name="T11" fmla="*/ 55 h 285"/>
              <a:gd name="T12" fmla="*/ 306 w 306"/>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06" h="285">
                <a:moveTo>
                  <a:pt x="306" y="0"/>
                </a:moveTo>
                <a:cubicBezTo>
                  <a:pt x="151" y="8"/>
                  <a:pt x="23" y="125"/>
                  <a:pt x="0" y="276"/>
                </a:cubicBezTo>
                <a:cubicBezTo>
                  <a:pt x="51" y="221"/>
                  <a:pt x="51" y="221"/>
                  <a:pt x="51" y="221"/>
                </a:cubicBezTo>
                <a:cubicBezTo>
                  <a:pt x="110" y="285"/>
                  <a:pt x="110" y="285"/>
                  <a:pt x="110" y="285"/>
                </a:cubicBezTo>
                <a:cubicBezTo>
                  <a:pt x="129" y="191"/>
                  <a:pt x="208" y="118"/>
                  <a:pt x="306" y="111"/>
                </a:cubicBezTo>
                <a:cubicBezTo>
                  <a:pt x="306" y="55"/>
                  <a:pt x="306" y="55"/>
                  <a:pt x="306" y="55"/>
                </a:cubicBezTo>
                <a:cubicBezTo>
                  <a:pt x="306" y="0"/>
                  <a:pt x="306" y="0"/>
                  <a:pt x="306" y="0"/>
                </a:cubicBezTo>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Freeform 7"/>
          <p:cNvSpPr>
            <a:spLocks/>
          </p:cNvSpPr>
          <p:nvPr/>
        </p:nvSpPr>
        <p:spPr bwMode="auto">
          <a:xfrm>
            <a:off x="5344407" y="5014909"/>
            <a:ext cx="793750" cy="1465263"/>
          </a:xfrm>
          <a:custGeom>
            <a:avLst/>
            <a:gdLst>
              <a:gd name="T0" fmla="*/ 0 w 500"/>
              <a:gd name="T1" fmla="*/ 464 h 923"/>
              <a:gd name="T2" fmla="*/ 500 w 500"/>
              <a:gd name="T3" fmla="*/ 923 h 923"/>
              <a:gd name="T4" fmla="*/ 500 w 500"/>
              <a:gd name="T5" fmla="*/ 464 h 923"/>
              <a:gd name="T6" fmla="*/ 500 w 500"/>
              <a:gd name="T7" fmla="*/ 0 h 923"/>
              <a:gd name="T8" fmla="*/ 0 w 500"/>
              <a:gd name="T9" fmla="*/ 464 h 923"/>
            </a:gdLst>
            <a:ahLst/>
            <a:cxnLst>
              <a:cxn ang="0">
                <a:pos x="T0" y="T1"/>
              </a:cxn>
              <a:cxn ang="0">
                <a:pos x="T2" y="T3"/>
              </a:cxn>
              <a:cxn ang="0">
                <a:pos x="T4" y="T5"/>
              </a:cxn>
              <a:cxn ang="0">
                <a:pos x="T6" y="T7"/>
              </a:cxn>
              <a:cxn ang="0">
                <a:pos x="T8" y="T9"/>
              </a:cxn>
            </a:cxnLst>
            <a:rect l="0" t="0" r="r" b="b"/>
            <a:pathLst>
              <a:path w="500" h="923">
                <a:moveTo>
                  <a:pt x="0" y="464"/>
                </a:moveTo>
                <a:lnTo>
                  <a:pt x="500" y="923"/>
                </a:lnTo>
                <a:lnTo>
                  <a:pt x="500" y="464"/>
                </a:lnTo>
                <a:lnTo>
                  <a:pt x="500" y="0"/>
                </a:lnTo>
                <a:lnTo>
                  <a:pt x="0" y="464"/>
                </a:lnTo>
                <a:close/>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9" name="Freeform 8"/>
          <p:cNvSpPr>
            <a:spLocks/>
          </p:cNvSpPr>
          <p:nvPr/>
        </p:nvSpPr>
        <p:spPr bwMode="auto">
          <a:xfrm>
            <a:off x="5344407" y="5014909"/>
            <a:ext cx="793750" cy="1465263"/>
          </a:xfrm>
          <a:custGeom>
            <a:avLst/>
            <a:gdLst>
              <a:gd name="T0" fmla="*/ 0 w 500"/>
              <a:gd name="T1" fmla="*/ 464 h 923"/>
              <a:gd name="T2" fmla="*/ 500 w 500"/>
              <a:gd name="T3" fmla="*/ 923 h 923"/>
              <a:gd name="T4" fmla="*/ 500 w 500"/>
              <a:gd name="T5" fmla="*/ 464 h 923"/>
              <a:gd name="T6" fmla="*/ 500 w 500"/>
              <a:gd name="T7" fmla="*/ 0 h 923"/>
              <a:gd name="T8" fmla="*/ 0 w 500"/>
              <a:gd name="T9" fmla="*/ 464 h 923"/>
            </a:gdLst>
            <a:ahLst/>
            <a:cxnLst>
              <a:cxn ang="0">
                <a:pos x="T0" y="T1"/>
              </a:cxn>
              <a:cxn ang="0">
                <a:pos x="T2" y="T3"/>
              </a:cxn>
              <a:cxn ang="0">
                <a:pos x="T4" y="T5"/>
              </a:cxn>
              <a:cxn ang="0">
                <a:pos x="T6" y="T7"/>
              </a:cxn>
              <a:cxn ang="0">
                <a:pos x="T8" y="T9"/>
              </a:cxn>
            </a:cxnLst>
            <a:rect l="0" t="0" r="r" b="b"/>
            <a:pathLst>
              <a:path w="500" h="923">
                <a:moveTo>
                  <a:pt x="0" y="464"/>
                </a:moveTo>
                <a:lnTo>
                  <a:pt x="500" y="923"/>
                </a:lnTo>
                <a:lnTo>
                  <a:pt x="500" y="464"/>
                </a:lnTo>
                <a:lnTo>
                  <a:pt x="500" y="0"/>
                </a:lnTo>
                <a:lnTo>
                  <a:pt x="0" y="4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0" name="Freeform 9"/>
          <p:cNvSpPr>
            <a:spLocks/>
          </p:cNvSpPr>
          <p:nvPr/>
        </p:nvSpPr>
        <p:spPr bwMode="auto">
          <a:xfrm>
            <a:off x="6138157" y="4221159"/>
            <a:ext cx="2011363" cy="1871663"/>
          </a:xfrm>
          <a:custGeom>
            <a:avLst/>
            <a:gdLst>
              <a:gd name="T0" fmla="*/ 196 w 306"/>
              <a:gd name="T1" fmla="*/ 0 h 285"/>
              <a:gd name="T2" fmla="*/ 0 w 306"/>
              <a:gd name="T3" fmla="*/ 175 h 285"/>
              <a:gd name="T4" fmla="*/ 0 w 306"/>
              <a:gd name="T5" fmla="*/ 231 h 285"/>
              <a:gd name="T6" fmla="*/ 0 w 306"/>
              <a:gd name="T7" fmla="*/ 285 h 285"/>
              <a:gd name="T8" fmla="*/ 306 w 306"/>
              <a:gd name="T9" fmla="*/ 9 h 285"/>
              <a:gd name="T10" fmla="*/ 255 w 306"/>
              <a:gd name="T11" fmla="*/ 65 h 285"/>
              <a:gd name="T12" fmla="*/ 196 w 306"/>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306" h="285">
                <a:moveTo>
                  <a:pt x="196" y="0"/>
                </a:moveTo>
                <a:cubicBezTo>
                  <a:pt x="177" y="95"/>
                  <a:pt x="98" y="167"/>
                  <a:pt x="0" y="175"/>
                </a:cubicBezTo>
                <a:cubicBezTo>
                  <a:pt x="0" y="231"/>
                  <a:pt x="0" y="231"/>
                  <a:pt x="0" y="231"/>
                </a:cubicBezTo>
                <a:cubicBezTo>
                  <a:pt x="0" y="285"/>
                  <a:pt x="0" y="285"/>
                  <a:pt x="0" y="285"/>
                </a:cubicBezTo>
                <a:cubicBezTo>
                  <a:pt x="156" y="277"/>
                  <a:pt x="283" y="160"/>
                  <a:pt x="306" y="9"/>
                </a:cubicBezTo>
                <a:cubicBezTo>
                  <a:pt x="255" y="65"/>
                  <a:pt x="255" y="65"/>
                  <a:pt x="255" y="65"/>
                </a:cubicBezTo>
                <a:cubicBezTo>
                  <a:pt x="196" y="0"/>
                  <a:pt x="196" y="0"/>
                  <a:pt x="196" y="0"/>
                </a:cubicBezTo>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1" name="Freeform 10"/>
          <p:cNvSpPr>
            <a:spLocks/>
          </p:cNvSpPr>
          <p:nvPr/>
        </p:nvSpPr>
        <p:spPr bwMode="auto">
          <a:xfrm>
            <a:off x="7090657" y="3862384"/>
            <a:ext cx="1465263" cy="795338"/>
          </a:xfrm>
          <a:custGeom>
            <a:avLst/>
            <a:gdLst>
              <a:gd name="T0" fmla="*/ 460 w 923"/>
              <a:gd name="T1" fmla="*/ 501 h 501"/>
              <a:gd name="T2" fmla="*/ 923 w 923"/>
              <a:gd name="T3" fmla="*/ 0 h 501"/>
              <a:gd name="T4" fmla="*/ 460 w 923"/>
              <a:gd name="T5" fmla="*/ 0 h 501"/>
              <a:gd name="T6" fmla="*/ 0 w 923"/>
              <a:gd name="T7" fmla="*/ 0 h 501"/>
              <a:gd name="T8" fmla="*/ 460 w 923"/>
              <a:gd name="T9" fmla="*/ 501 h 501"/>
            </a:gdLst>
            <a:ahLst/>
            <a:cxnLst>
              <a:cxn ang="0">
                <a:pos x="T0" y="T1"/>
              </a:cxn>
              <a:cxn ang="0">
                <a:pos x="T2" y="T3"/>
              </a:cxn>
              <a:cxn ang="0">
                <a:pos x="T4" y="T5"/>
              </a:cxn>
              <a:cxn ang="0">
                <a:pos x="T6" y="T7"/>
              </a:cxn>
              <a:cxn ang="0">
                <a:pos x="T8" y="T9"/>
              </a:cxn>
            </a:cxnLst>
            <a:rect l="0" t="0" r="r" b="b"/>
            <a:pathLst>
              <a:path w="923" h="501">
                <a:moveTo>
                  <a:pt x="460" y="501"/>
                </a:moveTo>
                <a:lnTo>
                  <a:pt x="923" y="0"/>
                </a:lnTo>
                <a:lnTo>
                  <a:pt x="460" y="0"/>
                </a:lnTo>
                <a:lnTo>
                  <a:pt x="0" y="0"/>
                </a:lnTo>
                <a:lnTo>
                  <a:pt x="460" y="501"/>
                </a:lnTo>
                <a:close/>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2" name="Freeform 11"/>
          <p:cNvSpPr>
            <a:spLocks/>
          </p:cNvSpPr>
          <p:nvPr/>
        </p:nvSpPr>
        <p:spPr bwMode="auto">
          <a:xfrm>
            <a:off x="7084307" y="3865559"/>
            <a:ext cx="1465263" cy="795338"/>
          </a:xfrm>
          <a:custGeom>
            <a:avLst/>
            <a:gdLst>
              <a:gd name="T0" fmla="*/ 460 w 923"/>
              <a:gd name="T1" fmla="*/ 501 h 501"/>
              <a:gd name="T2" fmla="*/ 923 w 923"/>
              <a:gd name="T3" fmla="*/ 0 h 501"/>
              <a:gd name="T4" fmla="*/ 460 w 923"/>
              <a:gd name="T5" fmla="*/ 0 h 501"/>
              <a:gd name="T6" fmla="*/ 0 w 923"/>
              <a:gd name="T7" fmla="*/ 0 h 501"/>
              <a:gd name="T8" fmla="*/ 460 w 923"/>
              <a:gd name="T9" fmla="*/ 501 h 501"/>
            </a:gdLst>
            <a:ahLst/>
            <a:cxnLst>
              <a:cxn ang="0">
                <a:pos x="T0" y="T1"/>
              </a:cxn>
              <a:cxn ang="0">
                <a:pos x="T2" y="T3"/>
              </a:cxn>
              <a:cxn ang="0">
                <a:pos x="T4" y="T5"/>
              </a:cxn>
              <a:cxn ang="0">
                <a:pos x="T6" y="T7"/>
              </a:cxn>
              <a:cxn ang="0">
                <a:pos x="T8" y="T9"/>
              </a:cxn>
            </a:cxnLst>
            <a:rect l="0" t="0" r="r" b="b"/>
            <a:pathLst>
              <a:path w="923" h="501">
                <a:moveTo>
                  <a:pt x="460" y="501"/>
                </a:moveTo>
                <a:lnTo>
                  <a:pt x="923" y="0"/>
                </a:lnTo>
                <a:lnTo>
                  <a:pt x="460" y="0"/>
                </a:lnTo>
                <a:lnTo>
                  <a:pt x="0" y="0"/>
                </a:lnTo>
                <a:lnTo>
                  <a:pt x="460" y="5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3" name="Freeform 12"/>
          <p:cNvSpPr>
            <a:spLocks/>
          </p:cNvSpPr>
          <p:nvPr/>
        </p:nvSpPr>
        <p:spPr bwMode="auto">
          <a:xfrm>
            <a:off x="6303257" y="1855784"/>
            <a:ext cx="1871663" cy="2009775"/>
          </a:xfrm>
          <a:custGeom>
            <a:avLst/>
            <a:gdLst>
              <a:gd name="T0" fmla="*/ 8 w 285"/>
              <a:gd name="T1" fmla="*/ 0 h 306"/>
              <a:gd name="T2" fmla="*/ 64 w 285"/>
              <a:gd name="T3" fmla="*/ 51 h 306"/>
              <a:gd name="T4" fmla="*/ 0 w 285"/>
              <a:gd name="T5" fmla="*/ 110 h 306"/>
              <a:gd name="T6" fmla="*/ 174 w 285"/>
              <a:gd name="T7" fmla="*/ 306 h 306"/>
              <a:gd name="T8" fmla="*/ 230 w 285"/>
              <a:gd name="T9" fmla="*/ 306 h 306"/>
              <a:gd name="T10" fmla="*/ 285 w 285"/>
              <a:gd name="T11" fmla="*/ 306 h 306"/>
              <a:gd name="T12" fmla="*/ 8 w 285"/>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85" h="306">
                <a:moveTo>
                  <a:pt x="8" y="0"/>
                </a:moveTo>
                <a:cubicBezTo>
                  <a:pt x="64" y="51"/>
                  <a:pt x="64" y="51"/>
                  <a:pt x="64" y="51"/>
                </a:cubicBezTo>
                <a:cubicBezTo>
                  <a:pt x="0" y="110"/>
                  <a:pt x="0" y="110"/>
                  <a:pt x="0" y="110"/>
                </a:cubicBezTo>
                <a:cubicBezTo>
                  <a:pt x="94" y="128"/>
                  <a:pt x="166" y="208"/>
                  <a:pt x="174" y="306"/>
                </a:cubicBezTo>
                <a:cubicBezTo>
                  <a:pt x="230" y="306"/>
                  <a:pt x="230" y="306"/>
                  <a:pt x="230" y="306"/>
                </a:cubicBezTo>
                <a:cubicBezTo>
                  <a:pt x="285" y="306"/>
                  <a:pt x="285" y="306"/>
                  <a:pt x="285" y="306"/>
                </a:cubicBezTo>
                <a:cubicBezTo>
                  <a:pt x="277" y="150"/>
                  <a:pt x="160" y="23"/>
                  <a:pt x="8" y="0"/>
                </a:cubicBezTo>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Freeform 13"/>
          <p:cNvSpPr>
            <a:spLocks/>
          </p:cNvSpPr>
          <p:nvPr/>
        </p:nvSpPr>
        <p:spPr bwMode="auto">
          <a:xfrm>
            <a:off x="3523544" y="3281359"/>
            <a:ext cx="1465263" cy="793750"/>
          </a:xfrm>
          <a:custGeom>
            <a:avLst/>
            <a:gdLst>
              <a:gd name="T0" fmla="*/ 460 w 923"/>
              <a:gd name="T1" fmla="*/ 0 h 500"/>
              <a:gd name="T2" fmla="*/ 0 w 923"/>
              <a:gd name="T3" fmla="*/ 500 h 500"/>
              <a:gd name="T4" fmla="*/ 460 w 923"/>
              <a:gd name="T5" fmla="*/ 500 h 500"/>
              <a:gd name="T6" fmla="*/ 923 w 923"/>
              <a:gd name="T7" fmla="*/ 500 h 500"/>
              <a:gd name="T8" fmla="*/ 460 w 923"/>
              <a:gd name="T9" fmla="*/ 0 h 500"/>
            </a:gdLst>
            <a:ahLst/>
            <a:cxnLst>
              <a:cxn ang="0">
                <a:pos x="T0" y="T1"/>
              </a:cxn>
              <a:cxn ang="0">
                <a:pos x="T2" y="T3"/>
              </a:cxn>
              <a:cxn ang="0">
                <a:pos x="T4" y="T5"/>
              </a:cxn>
              <a:cxn ang="0">
                <a:pos x="T6" y="T7"/>
              </a:cxn>
              <a:cxn ang="0">
                <a:pos x="T8" y="T9"/>
              </a:cxn>
            </a:cxnLst>
            <a:rect l="0" t="0" r="r" b="b"/>
            <a:pathLst>
              <a:path w="923" h="500">
                <a:moveTo>
                  <a:pt x="460" y="0"/>
                </a:moveTo>
                <a:lnTo>
                  <a:pt x="0" y="500"/>
                </a:lnTo>
                <a:lnTo>
                  <a:pt x="460" y="500"/>
                </a:lnTo>
                <a:lnTo>
                  <a:pt x="923" y="500"/>
                </a:lnTo>
                <a:lnTo>
                  <a:pt x="460" y="0"/>
                </a:lnTo>
                <a:close/>
              </a:path>
            </a:pathLst>
          </a:custGeom>
          <a:solidFill>
            <a:srgbClr val="88D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5" name="Freeform 14"/>
          <p:cNvSpPr>
            <a:spLocks/>
          </p:cNvSpPr>
          <p:nvPr/>
        </p:nvSpPr>
        <p:spPr bwMode="auto">
          <a:xfrm>
            <a:off x="3523544" y="3281359"/>
            <a:ext cx="1465263" cy="793750"/>
          </a:xfrm>
          <a:custGeom>
            <a:avLst/>
            <a:gdLst>
              <a:gd name="T0" fmla="*/ 460 w 923"/>
              <a:gd name="T1" fmla="*/ 0 h 500"/>
              <a:gd name="T2" fmla="*/ 0 w 923"/>
              <a:gd name="T3" fmla="*/ 500 h 500"/>
              <a:gd name="T4" fmla="*/ 460 w 923"/>
              <a:gd name="T5" fmla="*/ 500 h 500"/>
              <a:gd name="T6" fmla="*/ 923 w 923"/>
              <a:gd name="T7" fmla="*/ 500 h 500"/>
              <a:gd name="T8" fmla="*/ 460 w 923"/>
              <a:gd name="T9" fmla="*/ 0 h 500"/>
            </a:gdLst>
            <a:ahLst/>
            <a:cxnLst>
              <a:cxn ang="0">
                <a:pos x="T0" y="T1"/>
              </a:cxn>
              <a:cxn ang="0">
                <a:pos x="T2" y="T3"/>
              </a:cxn>
              <a:cxn ang="0">
                <a:pos x="T4" y="T5"/>
              </a:cxn>
              <a:cxn ang="0">
                <a:pos x="T6" y="T7"/>
              </a:cxn>
              <a:cxn ang="0">
                <a:pos x="T8" y="T9"/>
              </a:cxn>
            </a:cxnLst>
            <a:rect l="0" t="0" r="r" b="b"/>
            <a:pathLst>
              <a:path w="923" h="500">
                <a:moveTo>
                  <a:pt x="460" y="0"/>
                </a:moveTo>
                <a:lnTo>
                  <a:pt x="0" y="500"/>
                </a:lnTo>
                <a:lnTo>
                  <a:pt x="460" y="500"/>
                </a:lnTo>
                <a:lnTo>
                  <a:pt x="923" y="500"/>
                </a:lnTo>
                <a:lnTo>
                  <a:pt x="4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Freeform 15"/>
          <p:cNvSpPr>
            <a:spLocks/>
          </p:cNvSpPr>
          <p:nvPr/>
        </p:nvSpPr>
        <p:spPr bwMode="auto">
          <a:xfrm>
            <a:off x="5928607" y="1454146"/>
            <a:ext cx="795338" cy="1465263"/>
          </a:xfrm>
          <a:custGeom>
            <a:avLst/>
            <a:gdLst>
              <a:gd name="T0" fmla="*/ 501 w 501"/>
              <a:gd name="T1" fmla="*/ 464 h 923"/>
              <a:gd name="T2" fmla="*/ 0 w 501"/>
              <a:gd name="T3" fmla="*/ 0 h 923"/>
              <a:gd name="T4" fmla="*/ 0 w 501"/>
              <a:gd name="T5" fmla="*/ 464 h 923"/>
              <a:gd name="T6" fmla="*/ 0 w 501"/>
              <a:gd name="T7" fmla="*/ 923 h 923"/>
              <a:gd name="T8" fmla="*/ 501 w 501"/>
              <a:gd name="T9" fmla="*/ 464 h 923"/>
            </a:gdLst>
            <a:ahLst/>
            <a:cxnLst>
              <a:cxn ang="0">
                <a:pos x="T0" y="T1"/>
              </a:cxn>
              <a:cxn ang="0">
                <a:pos x="T2" y="T3"/>
              </a:cxn>
              <a:cxn ang="0">
                <a:pos x="T4" y="T5"/>
              </a:cxn>
              <a:cxn ang="0">
                <a:pos x="T6" y="T7"/>
              </a:cxn>
              <a:cxn ang="0">
                <a:pos x="T8" y="T9"/>
              </a:cxn>
            </a:cxnLst>
            <a:rect l="0" t="0" r="r" b="b"/>
            <a:pathLst>
              <a:path w="501" h="923">
                <a:moveTo>
                  <a:pt x="501" y="464"/>
                </a:moveTo>
                <a:lnTo>
                  <a:pt x="0" y="0"/>
                </a:lnTo>
                <a:lnTo>
                  <a:pt x="0" y="464"/>
                </a:lnTo>
                <a:lnTo>
                  <a:pt x="0" y="923"/>
                </a:lnTo>
                <a:lnTo>
                  <a:pt x="501" y="464"/>
                </a:lnTo>
                <a:close/>
              </a:path>
            </a:pathLst>
          </a:custGeom>
          <a:solidFill>
            <a:srgbClr val="38B9FA"/>
          </a:solidFill>
          <a:ln>
            <a:noFill/>
          </a:ln>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7" name="Freeform 16"/>
          <p:cNvSpPr>
            <a:spLocks/>
          </p:cNvSpPr>
          <p:nvPr/>
        </p:nvSpPr>
        <p:spPr bwMode="auto">
          <a:xfrm>
            <a:off x="5928607" y="1454146"/>
            <a:ext cx="795338" cy="1465263"/>
          </a:xfrm>
          <a:custGeom>
            <a:avLst/>
            <a:gdLst>
              <a:gd name="T0" fmla="*/ 501 w 501"/>
              <a:gd name="T1" fmla="*/ 464 h 923"/>
              <a:gd name="T2" fmla="*/ 0 w 501"/>
              <a:gd name="T3" fmla="*/ 0 h 923"/>
              <a:gd name="T4" fmla="*/ 0 w 501"/>
              <a:gd name="T5" fmla="*/ 464 h 923"/>
              <a:gd name="T6" fmla="*/ 0 w 501"/>
              <a:gd name="T7" fmla="*/ 923 h 923"/>
              <a:gd name="T8" fmla="*/ 501 w 501"/>
              <a:gd name="T9" fmla="*/ 464 h 923"/>
            </a:gdLst>
            <a:ahLst/>
            <a:cxnLst>
              <a:cxn ang="0">
                <a:pos x="T0" y="T1"/>
              </a:cxn>
              <a:cxn ang="0">
                <a:pos x="T2" y="T3"/>
              </a:cxn>
              <a:cxn ang="0">
                <a:pos x="T4" y="T5"/>
              </a:cxn>
              <a:cxn ang="0">
                <a:pos x="T6" y="T7"/>
              </a:cxn>
              <a:cxn ang="0">
                <a:pos x="T8" y="T9"/>
              </a:cxn>
            </a:cxnLst>
            <a:rect l="0" t="0" r="r" b="b"/>
            <a:pathLst>
              <a:path w="501" h="923">
                <a:moveTo>
                  <a:pt x="501" y="464"/>
                </a:moveTo>
                <a:lnTo>
                  <a:pt x="0" y="0"/>
                </a:lnTo>
                <a:lnTo>
                  <a:pt x="0" y="464"/>
                </a:lnTo>
                <a:lnTo>
                  <a:pt x="0" y="923"/>
                </a:lnTo>
                <a:lnTo>
                  <a:pt x="501" y="4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8" name="Freeform 17"/>
          <p:cNvSpPr>
            <a:spLocks/>
          </p:cNvSpPr>
          <p:nvPr/>
        </p:nvSpPr>
        <p:spPr bwMode="auto">
          <a:xfrm>
            <a:off x="3523544" y="3281359"/>
            <a:ext cx="1465263" cy="793750"/>
          </a:xfrm>
          <a:custGeom>
            <a:avLst/>
            <a:gdLst>
              <a:gd name="T0" fmla="*/ 460 w 923"/>
              <a:gd name="T1" fmla="*/ 0 h 500"/>
              <a:gd name="T2" fmla="*/ 0 w 923"/>
              <a:gd name="T3" fmla="*/ 500 h 500"/>
              <a:gd name="T4" fmla="*/ 460 w 923"/>
              <a:gd name="T5" fmla="*/ 500 h 500"/>
              <a:gd name="T6" fmla="*/ 923 w 923"/>
              <a:gd name="T7" fmla="*/ 500 h 500"/>
              <a:gd name="T8" fmla="*/ 460 w 923"/>
              <a:gd name="T9" fmla="*/ 0 h 500"/>
            </a:gdLst>
            <a:ahLst/>
            <a:cxnLst>
              <a:cxn ang="0">
                <a:pos x="T0" y="T1"/>
              </a:cxn>
              <a:cxn ang="0">
                <a:pos x="T2" y="T3"/>
              </a:cxn>
              <a:cxn ang="0">
                <a:pos x="T4" y="T5"/>
              </a:cxn>
              <a:cxn ang="0">
                <a:pos x="T6" y="T7"/>
              </a:cxn>
              <a:cxn ang="0">
                <a:pos x="T8" y="T9"/>
              </a:cxn>
            </a:cxnLst>
            <a:rect l="0" t="0" r="r" b="b"/>
            <a:pathLst>
              <a:path w="923" h="500">
                <a:moveTo>
                  <a:pt x="460" y="0"/>
                </a:moveTo>
                <a:lnTo>
                  <a:pt x="0" y="500"/>
                </a:lnTo>
                <a:lnTo>
                  <a:pt x="460" y="500"/>
                </a:lnTo>
                <a:lnTo>
                  <a:pt x="923" y="500"/>
                </a:lnTo>
                <a:lnTo>
                  <a:pt x="4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19" name="Freeform 18"/>
          <p:cNvSpPr>
            <a:spLocks/>
          </p:cNvSpPr>
          <p:nvPr/>
        </p:nvSpPr>
        <p:spPr bwMode="auto">
          <a:xfrm>
            <a:off x="5928607" y="1454146"/>
            <a:ext cx="795338" cy="1465263"/>
          </a:xfrm>
          <a:custGeom>
            <a:avLst/>
            <a:gdLst>
              <a:gd name="T0" fmla="*/ 0 w 501"/>
              <a:gd name="T1" fmla="*/ 0 h 923"/>
              <a:gd name="T2" fmla="*/ 0 w 501"/>
              <a:gd name="T3" fmla="*/ 464 h 923"/>
              <a:gd name="T4" fmla="*/ 0 w 501"/>
              <a:gd name="T5" fmla="*/ 923 h 923"/>
              <a:gd name="T6" fmla="*/ 501 w 501"/>
              <a:gd name="T7" fmla="*/ 464 h 923"/>
              <a:gd name="T8" fmla="*/ 0 w 501"/>
              <a:gd name="T9" fmla="*/ 0 h 923"/>
            </a:gdLst>
            <a:ahLst/>
            <a:cxnLst>
              <a:cxn ang="0">
                <a:pos x="T0" y="T1"/>
              </a:cxn>
              <a:cxn ang="0">
                <a:pos x="T2" y="T3"/>
              </a:cxn>
              <a:cxn ang="0">
                <a:pos x="T4" y="T5"/>
              </a:cxn>
              <a:cxn ang="0">
                <a:pos x="T6" y="T7"/>
              </a:cxn>
              <a:cxn ang="0">
                <a:pos x="T8" y="T9"/>
              </a:cxn>
            </a:cxnLst>
            <a:rect l="0" t="0" r="r" b="b"/>
            <a:pathLst>
              <a:path w="501" h="923">
                <a:moveTo>
                  <a:pt x="0" y="0"/>
                </a:moveTo>
                <a:lnTo>
                  <a:pt x="0" y="464"/>
                </a:lnTo>
                <a:lnTo>
                  <a:pt x="0" y="923"/>
                </a:lnTo>
                <a:lnTo>
                  <a:pt x="501" y="46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20" name="Rectangle 19"/>
          <p:cNvSpPr/>
          <p:nvPr/>
        </p:nvSpPr>
        <p:spPr>
          <a:xfrm rot="3326005">
            <a:off x="6118066" y="2767677"/>
            <a:ext cx="1959136" cy="1154787"/>
          </a:xfrm>
          <a:prstGeom prst="rect">
            <a:avLst/>
          </a:prstGeom>
          <a:noFill/>
        </p:spPr>
        <p:txBody>
          <a:bodyPr spcFirstLastPara="1" wrap="none" lIns="91440" tIns="45720" rIns="91440" bIns="45720" numCol="1">
            <a:prstTxWarp prst="textArchUp">
              <a:avLst>
                <a:gd name="adj" fmla="val 12958580"/>
              </a:avLst>
            </a:prstTxWarp>
            <a:spAutoFit/>
          </a:bodyPr>
          <a:lstStyle/>
          <a:p>
            <a:pPr algn="ctr"/>
            <a:r>
              <a:rPr lang="en-US" dirty="0">
                <a:ln w="0"/>
                <a:solidFill>
                  <a:schemeClr val="bg1"/>
                </a:solidFill>
                <a:latin typeface="Lato" panose="020F0502020204030203" pitchFamily="34" charset="0"/>
                <a:ea typeface="Lato" panose="020F0502020204030203" pitchFamily="34" charset="0"/>
                <a:cs typeface="Lato" panose="020F0502020204030203" pitchFamily="34" charset="0"/>
              </a:rPr>
              <a:t>B</a:t>
            </a:r>
            <a:r>
              <a:rPr lang="id-ID" dirty="0">
                <a:ln w="0"/>
                <a:solidFill>
                  <a:schemeClr val="bg1"/>
                </a:solidFill>
                <a:latin typeface="Lato" panose="020F0502020204030203" pitchFamily="34" charset="0"/>
                <a:ea typeface="Lato" panose="020F0502020204030203" pitchFamily="34" charset="0"/>
                <a:cs typeface="Lato" panose="020F0502020204030203" pitchFamily="34" charset="0"/>
              </a:rPr>
              <a:t>usiness Succesfully</a:t>
            </a:r>
            <a:endParaRPr lang="en-US" dirty="0">
              <a:ln w="0"/>
              <a:latin typeface="Lato" panose="020F0502020204030203" pitchFamily="34" charset="0"/>
              <a:ea typeface="Lato" panose="020F0502020204030203" pitchFamily="34" charset="0"/>
              <a:cs typeface="Lato" panose="020F0502020204030203" pitchFamily="34" charset="0"/>
            </a:endParaRPr>
          </a:p>
        </p:txBody>
      </p:sp>
      <p:sp>
        <p:nvSpPr>
          <p:cNvPr id="21" name="Rectangle 20"/>
          <p:cNvSpPr/>
          <p:nvPr/>
        </p:nvSpPr>
        <p:spPr>
          <a:xfrm rot="19697854">
            <a:off x="4412579" y="2426457"/>
            <a:ext cx="1963179" cy="1154787"/>
          </a:xfrm>
          <a:prstGeom prst="rect">
            <a:avLst/>
          </a:prstGeom>
          <a:noFill/>
        </p:spPr>
        <p:txBody>
          <a:bodyPr spcFirstLastPara="1" wrap="none" lIns="91440" tIns="45720" rIns="91440" bIns="45720" numCol="1">
            <a:prstTxWarp prst="textArchUp">
              <a:avLst>
                <a:gd name="adj" fmla="val 12478990"/>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P</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rofitable Product</a:t>
            </a:r>
            <a:endParaRPr lang="en-US">
              <a:ln w="0"/>
              <a:latin typeface="Lato" panose="020F0502020204030203" pitchFamily="34" charset="0"/>
              <a:ea typeface="Lato" panose="020F0502020204030203" pitchFamily="34" charset="0"/>
              <a:cs typeface="Lato" panose="020F0502020204030203" pitchFamily="34" charset="0"/>
            </a:endParaRPr>
          </a:p>
        </p:txBody>
      </p:sp>
      <p:sp>
        <p:nvSpPr>
          <p:cNvPr id="22" name="Rectangle 21"/>
          <p:cNvSpPr/>
          <p:nvPr/>
        </p:nvSpPr>
        <p:spPr>
          <a:xfrm rot="13949293">
            <a:off x="4177159" y="4219466"/>
            <a:ext cx="1647091" cy="970335"/>
          </a:xfrm>
          <a:prstGeom prst="rect">
            <a:avLst/>
          </a:prstGeom>
          <a:noFill/>
        </p:spPr>
        <p:txBody>
          <a:bodyPr spcFirstLastPara="1" wrap="none" lIns="91440" tIns="45720" rIns="91440" bIns="45720" numCol="1">
            <a:prstTxWarp prst="textArchUp">
              <a:avLst>
                <a:gd name="adj" fmla="val 11544462"/>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C</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ircle Mission</a:t>
            </a:r>
            <a:endParaRPr lang="en-US">
              <a:ln w="0"/>
              <a:latin typeface="Lato" panose="020F0502020204030203" pitchFamily="34" charset="0"/>
              <a:ea typeface="Lato" panose="020F0502020204030203" pitchFamily="34" charset="0"/>
              <a:cs typeface="Lato" panose="020F0502020204030203" pitchFamily="34" charset="0"/>
            </a:endParaRPr>
          </a:p>
        </p:txBody>
      </p:sp>
      <p:sp>
        <p:nvSpPr>
          <p:cNvPr id="23" name="Rectangle 22"/>
          <p:cNvSpPr/>
          <p:nvPr/>
        </p:nvSpPr>
        <p:spPr>
          <a:xfrm rot="8567239">
            <a:off x="5970963" y="4532110"/>
            <a:ext cx="1647091" cy="970335"/>
          </a:xfrm>
          <a:prstGeom prst="rect">
            <a:avLst/>
          </a:prstGeom>
          <a:noFill/>
        </p:spPr>
        <p:txBody>
          <a:bodyPr spcFirstLastPara="1" wrap="none" lIns="91440" tIns="45720" rIns="91440" bIns="45720" numCol="1">
            <a:prstTxWarp prst="textArchUp">
              <a:avLst>
                <a:gd name="adj" fmla="val 11544462"/>
              </a:avLst>
            </a:prstTxWarp>
            <a:spAutoFit/>
          </a:bodyPr>
          <a:lstStyle/>
          <a:p>
            <a:pPr algn="ctr"/>
            <a:r>
              <a:rPr lang="en-US">
                <a:ln w="0"/>
                <a:solidFill>
                  <a:schemeClr val="bg1"/>
                </a:solidFill>
                <a:latin typeface="Lato" panose="020F0502020204030203" pitchFamily="34" charset="0"/>
                <a:ea typeface="Lato" panose="020F0502020204030203" pitchFamily="34" charset="0"/>
                <a:cs typeface="Lato" panose="020F0502020204030203" pitchFamily="34" charset="0"/>
              </a:rPr>
              <a:t>S</a:t>
            </a:r>
            <a:r>
              <a:rPr lang="id-ID">
                <a:ln w="0"/>
                <a:solidFill>
                  <a:schemeClr val="bg1"/>
                </a:solidFill>
                <a:latin typeface="Lato" panose="020F0502020204030203" pitchFamily="34" charset="0"/>
                <a:ea typeface="Lato" panose="020F0502020204030203" pitchFamily="34" charset="0"/>
                <a:cs typeface="Lato" panose="020F0502020204030203" pitchFamily="34" charset="0"/>
              </a:rPr>
              <a:t>tep by Step</a:t>
            </a:r>
            <a:endParaRPr lang="en-US">
              <a:ln w="0"/>
              <a:latin typeface="Lato" panose="020F0502020204030203" pitchFamily="34" charset="0"/>
              <a:ea typeface="Lato" panose="020F0502020204030203" pitchFamily="34" charset="0"/>
              <a:cs typeface="Lato" panose="020F0502020204030203" pitchFamily="34" charset="0"/>
            </a:endParaRPr>
          </a:p>
        </p:txBody>
      </p:sp>
      <p:grpSp>
        <p:nvGrpSpPr>
          <p:cNvPr id="24" name="Group 8"/>
          <p:cNvGrpSpPr>
            <a:grpSpLocks noChangeAspect="1"/>
          </p:cNvGrpSpPr>
          <p:nvPr/>
        </p:nvGrpSpPr>
        <p:grpSpPr bwMode="auto">
          <a:xfrm>
            <a:off x="10610555" y="4432482"/>
            <a:ext cx="781049" cy="779462"/>
            <a:chOff x="2183" y="3253"/>
            <a:chExt cx="492" cy="491"/>
          </a:xfrm>
          <a:solidFill>
            <a:srgbClr val="38B9FA"/>
          </a:solidFill>
        </p:grpSpPr>
        <p:sp>
          <p:nvSpPr>
            <p:cNvPr id="25" name="Freeform 9"/>
            <p:cNvSpPr>
              <a:spLocks noEditPoints="1"/>
            </p:cNvSpPr>
            <p:nvPr/>
          </p:nvSpPr>
          <p:spPr bwMode="auto">
            <a:xfrm>
              <a:off x="2183" y="3298"/>
              <a:ext cx="444" cy="446"/>
            </a:xfrm>
            <a:custGeom>
              <a:avLst/>
              <a:gdLst>
                <a:gd name="T0" fmla="*/ 93 w 185"/>
                <a:gd name="T1" fmla="*/ 186 h 186"/>
                <a:gd name="T2" fmla="*/ 185 w 185"/>
                <a:gd name="T3" fmla="*/ 93 h 186"/>
                <a:gd name="T4" fmla="*/ 175 w 185"/>
                <a:gd name="T5" fmla="*/ 49 h 186"/>
                <a:gd name="T6" fmla="*/ 172 w 185"/>
                <a:gd name="T7" fmla="*/ 49 h 186"/>
                <a:gd name="T8" fmla="*/ 171 w 185"/>
                <a:gd name="T9" fmla="*/ 49 h 186"/>
                <a:gd name="T10" fmla="*/ 159 w 185"/>
                <a:gd name="T11" fmla="*/ 48 h 186"/>
                <a:gd name="T12" fmla="*/ 151 w 185"/>
                <a:gd name="T13" fmla="*/ 57 h 186"/>
                <a:gd name="T14" fmla="*/ 161 w 185"/>
                <a:gd name="T15" fmla="*/ 93 h 186"/>
                <a:gd name="T16" fmla="*/ 93 w 185"/>
                <a:gd name="T17" fmla="*/ 161 h 186"/>
                <a:gd name="T18" fmla="*/ 25 w 185"/>
                <a:gd name="T19" fmla="*/ 93 h 186"/>
                <a:gd name="T20" fmla="*/ 93 w 185"/>
                <a:gd name="T21" fmla="*/ 25 h 186"/>
                <a:gd name="T22" fmla="*/ 129 w 185"/>
                <a:gd name="T23" fmla="*/ 35 h 186"/>
                <a:gd name="T24" fmla="*/ 136 w 185"/>
                <a:gd name="T25" fmla="*/ 27 h 186"/>
                <a:gd name="T26" fmla="*/ 135 w 185"/>
                <a:gd name="T27" fmla="*/ 14 h 186"/>
                <a:gd name="T28" fmla="*/ 135 w 185"/>
                <a:gd name="T29" fmla="*/ 11 h 186"/>
                <a:gd name="T30" fmla="*/ 93 w 185"/>
                <a:gd name="T31" fmla="*/ 0 h 186"/>
                <a:gd name="T32" fmla="*/ 0 w 185"/>
                <a:gd name="T33" fmla="*/ 93 h 186"/>
                <a:gd name="T34" fmla="*/ 93 w 185"/>
                <a:gd name="T35" fmla="*/ 186 h 186"/>
                <a:gd name="T36" fmla="*/ 93 w 185"/>
                <a:gd name="T37" fmla="*/ 186 h 186"/>
                <a:gd name="T38" fmla="*/ 93 w 185"/>
                <a:gd name="T3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6">
                  <a:moveTo>
                    <a:pt x="93" y="186"/>
                  </a:moveTo>
                  <a:cubicBezTo>
                    <a:pt x="144" y="186"/>
                    <a:pt x="185" y="144"/>
                    <a:pt x="185" y="93"/>
                  </a:cubicBezTo>
                  <a:cubicBezTo>
                    <a:pt x="185" y="77"/>
                    <a:pt x="181" y="62"/>
                    <a:pt x="175" y="49"/>
                  </a:cubicBezTo>
                  <a:cubicBezTo>
                    <a:pt x="174" y="49"/>
                    <a:pt x="173" y="49"/>
                    <a:pt x="172" y="49"/>
                  </a:cubicBezTo>
                  <a:cubicBezTo>
                    <a:pt x="172" y="49"/>
                    <a:pt x="171" y="49"/>
                    <a:pt x="171" y="49"/>
                  </a:cubicBezTo>
                  <a:cubicBezTo>
                    <a:pt x="159" y="48"/>
                    <a:pt x="159" y="48"/>
                    <a:pt x="159" y="48"/>
                  </a:cubicBezTo>
                  <a:cubicBezTo>
                    <a:pt x="151" y="57"/>
                    <a:pt x="151" y="57"/>
                    <a:pt x="151" y="57"/>
                  </a:cubicBezTo>
                  <a:cubicBezTo>
                    <a:pt x="157" y="67"/>
                    <a:pt x="161" y="80"/>
                    <a:pt x="161" y="93"/>
                  </a:cubicBezTo>
                  <a:cubicBezTo>
                    <a:pt x="161" y="130"/>
                    <a:pt x="130" y="161"/>
                    <a:pt x="93" y="161"/>
                  </a:cubicBezTo>
                  <a:cubicBezTo>
                    <a:pt x="55" y="161"/>
                    <a:pt x="25" y="130"/>
                    <a:pt x="25" y="93"/>
                  </a:cubicBezTo>
                  <a:cubicBezTo>
                    <a:pt x="25" y="55"/>
                    <a:pt x="55" y="25"/>
                    <a:pt x="93" y="25"/>
                  </a:cubicBezTo>
                  <a:cubicBezTo>
                    <a:pt x="106" y="25"/>
                    <a:pt x="118" y="28"/>
                    <a:pt x="129" y="35"/>
                  </a:cubicBezTo>
                  <a:cubicBezTo>
                    <a:pt x="136" y="27"/>
                    <a:pt x="136" y="27"/>
                    <a:pt x="136" y="27"/>
                  </a:cubicBezTo>
                  <a:cubicBezTo>
                    <a:pt x="135" y="14"/>
                    <a:pt x="135" y="14"/>
                    <a:pt x="135" y="14"/>
                  </a:cubicBezTo>
                  <a:cubicBezTo>
                    <a:pt x="135" y="13"/>
                    <a:pt x="135" y="12"/>
                    <a:pt x="135" y="11"/>
                  </a:cubicBezTo>
                  <a:cubicBezTo>
                    <a:pt x="123" y="4"/>
                    <a:pt x="108" y="0"/>
                    <a:pt x="93" y="0"/>
                  </a:cubicBezTo>
                  <a:cubicBezTo>
                    <a:pt x="41" y="0"/>
                    <a:pt x="0" y="42"/>
                    <a:pt x="0" y="93"/>
                  </a:cubicBezTo>
                  <a:cubicBezTo>
                    <a:pt x="0" y="144"/>
                    <a:pt x="41" y="186"/>
                    <a:pt x="93" y="186"/>
                  </a:cubicBezTo>
                  <a:close/>
                  <a:moveTo>
                    <a:pt x="93" y="186"/>
                  </a:moveTo>
                  <a:cubicBezTo>
                    <a:pt x="93" y="186"/>
                    <a:pt x="93" y="186"/>
                    <a:pt x="93" y="1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26" name="Freeform 10"/>
            <p:cNvSpPr>
              <a:spLocks noEditPoints="1"/>
            </p:cNvSpPr>
            <p:nvPr/>
          </p:nvSpPr>
          <p:spPr bwMode="auto">
            <a:xfrm>
              <a:off x="2296" y="3411"/>
              <a:ext cx="218" cy="218"/>
            </a:xfrm>
            <a:custGeom>
              <a:avLst/>
              <a:gdLst>
                <a:gd name="T0" fmla="*/ 46 w 91"/>
                <a:gd name="T1" fmla="*/ 22 h 91"/>
                <a:gd name="T2" fmla="*/ 48 w 91"/>
                <a:gd name="T3" fmla="*/ 22 h 91"/>
                <a:gd name="T4" fmla="*/ 65 w 91"/>
                <a:gd name="T5" fmla="*/ 5 h 91"/>
                <a:gd name="T6" fmla="*/ 65 w 91"/>
                <a:gd name="T7" fmla="*/ 4 h 91"/>
                <a:gd name="T8" fmla="*/ 46 w 91"/>
                <a:gd name="T9" fmla="*/ 0 h 91"/>
                <a:gd name="T10" fmla="*/ 0 w 91"/>
                <a:gd name="T11" fmla="*/ 46 h 91"/>
                <a:gd name="T12" fmla="*/ 46 w 91"/>
                <a:gd name="T13" fmla="*/ 91 h 91"/>
                <a:gd name="T14" fmla="*/ 91 w 91"/>
                <a:gd name="T15" fmla="*/ 46 h 91"/>
                <a:gd name="T16" fmla="*/ 87 w 91"/>
                <a:gd name="T17" fmla="*/ 27 h 91"/>
                <a:gd name="T18" fmla="*/ 87 w 91"/>
                <a:gd name="T19" fmla="*/ 27 h 91"/>
                <a:gd name="T20" fmla="*/ 70 w 91"/>
                <a:gd name="T21" fmla="*/ 44 h 91"/>
                <a:gd name="T22" fmla="*/ 70 w 91"/>
                <a:gd name="T23" fmla="*/ 46 h 91"/>
                <a:gd name="T24" fmla="*/ 46 w 91"/>
                <a:gd name="T25" fmla="*/ 70 h 91"/>
                <a:gd name="T26" fmla="*/ 22 w 91"/>
                <a:gd name="T27" fmla="*/ 46 h 91"/>
                <a:gd name="T28" fmla="*/ 46 w 91"/>
                <a:gd name="T29" fmla="*/ 22 h 91"/>
                <a:gd name="T30" fmla="*/ 46 w 91"/>
                <a:gd name="T31" fmla="*/ 22 h 91"/>
                <a:gd name="T32" fmla="*/ 46 w 91"/>
                <a:gd name="T33" fmla="*/ 2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1">
                  <a:moveTo>
                    <a:pt x="46" y="22"/>
                  </a:moveTo>
                  <a:cubicBezTo>
                    <a:pt x="46" y="22"/>
                    <a:pt x="47" y="22"/>
                    <a:pt x="48" y="22"/>
                  </a:cubicBezTo>
                  <a:cubicBezTo>
                    <a:pt x="65" y="5"/>
                    <a:pt x="65" y="5"/>
                    <a:pt x="65" y="5"/>
                  </a:cubicBezTo>
                  <a:cubicBezTo>
                    <a:pt x="65" y="4"/>
                    <a:pt x="65" y="4"/>
                    <a:pt x="65" y="4"/>
                  </a:cubicBezTo>
                  <a:cubicBezTo>
                    <a:pt x="59" y="2"/>
                    <a:pt x="53" y="0"/>
                    <a:pt x="46" y="0"/>
                  </a:cubicBezTo>
                  <a:cubicBezTo>
                    <a:pt x="20" y="0"/>
                    <a:pt x="0" y="21"/>
                    <a:pt x="0" y="46"/>
                  </a:cubicBezTo>
                  <a:cubicBezTo>
                    <a:pt x="0" y="71"/>
                    <a:pt x="20" y="91"/>
                    <a:pt x="46" y="91"/>
                  </a:cubicBezTo>
                  <a:cubicBezTo>
                    <a:pt x="71" y="91"/>
                    <a:pt x="91" y="71"/>
                    <a:pt x="91" y="46"/>
                  </a:cubicBezTo>
                  <a:cubicBezTo>
                    <a:pt x="91" y="39"/>
                    <a:pt x="90" y="32"/>
                    <a:pt x="87" y="27"/>
                  </a:cubicBezTo>
                  <a:cubicBezTo>
                    <a:pt x="87" y="27"/>
                    <a:pt x="87" y="27"/>
                    <a:pt x="87" y="27"/>
                  </a:cubicBezTo>
                  <a:cubicBezTo>
                    <a:pt x="70" y="44"/>
                    <a:pt x="70" y="44"/>
                    <a:pt x="70" y="44"/>
                  </a:cubicBezTo>
                  <a:cubicBezTo>
                    <a:pt x="70" y="45"/>
                    <a:pt x="70" y="45"/>
                    <a:pt x="70" y="46"/>
                  </a:cubicBezTo>
                  <a:cubicBezTo>
                    <a:pt x="70" y="59"/>
                    <a:pt x="59" y="70"/>
                    <a:pt x="46" y="70"/>
                  </a:cubicBezTo>
                  <a:cubicBezTo>
                    <a:pt x="32" y="70"/>
                    <a:pt x="22" y="59"/>
                    <a:pt x="22" y="46"/>
                  </a:cubicBezTo>
                  <a:cubicBezTo>
                    <a:pt x="22" y="33"/>
                    <a:pt x="32" y="22"/>
                    <a:pt x="46" y="22"/>
                  </a:cubicBezTo>
                  <a:close/>
                  <a:moveTo>
                    <a:pt x="46" y="22"/>
                  </a:moveTo>
                  <a:cubicBezTo>
                    <a:pt x="46" y="22"/>
                    <a:pt x="46" y="22"/>
                    <a:pt x="46"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27" name="Freeform 11"/>
            <p:cNvSpPr>
              <a:spLocks noEditPoints="1"/>
            </p:cNvSpPr>
            <p:nvPr/>
          </p:nvSpPr>
          <p:spPr bwMode="auto">
            <a:xfrm>
              <a:off x="2425" y="3253"/>
              <a:ext cx="250" cy="246"/>
            </a:xfrm>
            <a:custGeom>
              <a:avLst/>
              <a:gdLst>
                <a:gd name="T0" fmla="*/ 87 w 104"/>
                <a:gd name="T1" fmla="*/ 28 h 103"/>
                <a:gd name="T2" fmla="*/ 92 w 104"/>
                <a:gd name="T3" fmla="*/ 23 h 103"/>
                <a:gd name="T4" fmla="*/ 92 w 104"/>
                <a:gd name="T5" fmla="*/ 14 h 103"/>
                <a:gd name="T6" fmla="*/ 89 w 104"/>
                <a:gd name="T7" fmla="*/ 11 h 103"/>
                <a:gd name="T8" fmla="*/ 85 w 104"/>
                <a:gd name="T9" fmla="*/ 9 h 103"/>
                <a:gd name="T10" fmla="*/ 81 w 104"/>
                <a:gd name="T11" fmla="*/ 11 h 103"/>
                <a:gd name="T12" fmla="*/ 75 w 104"/>
                <a:gd name="T13" fmla="*/ 17 h 103"/>
                <a:gd name="T14" fmla="*/ 74 w 104"/>
                <a:gd name="T15" fmla="*/ 1 h 103"/>
                <a:gd name="T16" fmla="*/ 72 w 104"/>
                <a:gd name="T17" fmla="*/ 0 h 103"/>
                <a:gd name="T18" fmla="*/ 70 w 104"/>
                <a:gd name="T19" fmla="*/ 0 h 103"/>
                <a:gd name="T20" fmla="*/ 48 w 104"/>
                <a:gd name="T21" fmla="*/ 23 h 103"/>
                <a:gd name="T22" fmla="*/ 45 w 104"/>
                <a:gd name="T23" fmla="*/ 31 h 103"/>
                <a:gd name="T24" fmla="*/ 45 w 104"/>
                <a:gd name="T25" fmla="*/ 31 h 103"/>
                <a:gd name="T26" fmla="*/ 46 w 104"/>
                <a:gd name="T27" fmla="*/ 46 h 103"/>
                <a:gd name="T28" fmla="*/ 38 w 104"/>
                <a:gd name="T29" fmla="*/ 54 h 103"/>
                <a:gd name="T30" fmla="*/ 23 w 104"/>
                <a:gd name="T31" fmla="*/ 68 h 103"/>
                <a:gd name="T32" fmla="*/ 23 w 104"/>
                <a:gd name="T33" fmla="*/ 69 h 103"/>
                <a:gd name="T34" fmla="*/ 9 w 104"/>
                <a:gd name="T35" fmla="*/ 83 h 103"/>
                <a:gd name="T36" fmla="*/ 2 w 104"/>
                <a:gd name="T37" fmla="*/ 89 h 103"/>
                <a:gd name="T38" fmla="*/ 1 w 104"/>
                <a:gd name="T39" fmla="*/ 92 h 103"/>
                <a:gd name="T40" fmla="*/ 1 w 104"/>
                <a:gd name="T41" fmla="*/ 97 h 103"/>
                <a:gd name="T42" fmla="*/ 5 w 104"/>
                <a:gd name="T43" fmla="*/ 103 h 103"/>
                <a:gd name="T44" fmla="*/ 6 w 104"/>
                <a:gd name="T45" fmla="*/ 103 h 103"/>
                <a:gd name="T46" fmla="*/ 11 w 104"/>
                <a:gd name="T47" fmla="*/ 102 h 103"/>
                <a:gd name="T48" fmla="*/ 14 w 104"/>
                <a:gd name="T49" fmla="*/ 101 h 103"/>
                <a:gd name="T50" fmla="*/ 59 w 104"/>
                <a:gd name="T51" fmla="*/ 57 h 103"/>
                <a:gd name="T52" fmla="*/ 72 w 104"/>
                <a:gd name="T53" fmla="*/ 58 h 103"/>
                <a:gd name="T54" fmla="*/ 72 w 104"/>
                <a:gd name="T55" fmla="*/ 58 h 103"/>
                <a:gd name="T56" fmla="*/ 73 w 104"/>
                <a:gd name="T57" fmla="*/ 58 h 103"/>
                <a:gd name="T58" fmla="*/ 80 w 104"/>
                <a:gd name="T59" fmla="*/ 55 h 103"/>
                <a:gd name="T60" fmla="*/ 102 w 104"/>
                <a:gd name="T61" fmla="*/ 32 h 103"/>
                <a:gd name="T62" fmla="*/ 101 w 104"/>
                <a:gd name="T63" fmla="*/ 29 h 103"/>
                <a:gd name="T64" fmla="*/ 87 w 104"/>
                <a:gd name="T65" fmla="*/ 28 h 103"/>
                <a:gd name="T66" fmla="*/ 87 w 104"/>
                <a:gd name="T67" fmla="*/ 28 h 103"/>
                <a:gd name="T68" fmla="*/ 87 w 104"/>
                <a:gd name="T6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03">
                  <a:moveTo>
                    <a:pt x="87" y="28"/>
                  </a:moveTo>
                  <a:cubicBezTo>
                    <a:pt x="92" y="23"/>
                    <a:pt x="92" y="23"/>
                    <a:pt x="92" y="23"/>
                  </a:cubicBezTo>
                  <a:cubicBezTo>
                    <a:pt x="95" y="20"/>
                    <a:pt x="95" y="17"/>
                    <a:pt x="92" y="14"/>
                  </a:cubicBezTo>
                  <a:cubicBezTo>
                    <a:pt x="89" y="11"/>
                    <a:pt x="89" y="11"/>
                    <a:pt x="89" y="11"/>
                  </a:cubicBezTo>
                  <a:cubicBezTo>
                    <a:pt x="88" y="10"/>
                    <a:pt x="86" y="9"/>
                    <a:pt x="85" y="9"/>
                  </a:cubicBezTo>
                  <a:cubicBezTo>
                    <a:pt x="83" y="9"/>
                    <a:pt x="82" y="10"/>
                    <a:pt x="81" y="11"/>
                  </a:cubicBezTo>
                  <a:cubicBezTo>
                    <a:pt x="75" y="17"/>
                    <a:pt x="75" y="17"/>
                    <a:pt x="75" y="17"/>
                  </a:cubicBezTo>
                  <a:cubicBezTo>
                    <a:pt x="74" y="1"/>
                    <a:pt x="74" y="1"/>
                    <a:pt x="74" y="1"/>
                  </a:cubicBezTo>
                  <a:cubicBezTo>
                    <a:pt x="74" y="0"/>
                    <a:pt x="73" y="0"/>
                    <a:pt x="72" y="0"/>
                  </a:cubicBezTo>
                  <a:cubicBezTo>
                    <a:pt x="71" y="0"/>
                    <a:pt x="71" y="0"/>
                    <a:pt x="70" y="0"/>
                  </a:cubicBezTo>
                  <a:cubicBezTo>
                    <a:pt x="48" y="23"/>
                    <a:pt x="48" y="23"/>
                    <a:pt x="48" y="23"/>
                  </a:cubicBezTo>
                  <a:cubicBezTo>
                    <a:pt x="46" y="25"/>
                    <a:pt x="45" y="28"/>
                    <a:pt x="45" y="31"/>
                  </a:cubicBezTo>
                  <a:cubicBezTo>
                    <a:pt x="45" y="31"/>
                    <a:pt x="45" y="31"/>
                    <a:pt x="45" y="31"/>
                  </a:cubicBezTo>
                  <a:cubicBezTo>
                    <a:pt x="46" y="46"/>
                    <a:pt x="46" y="46"/>
                    <a:pt x="46" y="46"/>
                  </a:cubicBezTo>
                  <a:cubicBezTo>
                    <a:pt x="38" y="54"/>
                    <a:pt x="38" y="54"/>
                    <a:pt x="38" y="54"/>
                  </a:cubicBezTo>
                  <a:cubicBezTo>
                    <a:pt x="23" y="68"/>
                    <a:pt x="23" y="68"/>
                    <a:pt x="23" y="68"/>
                  </a:cubicBezTo>
                  <a:cubicBezTo>
                    <a:pt x="23" y="69"/>
                    <a:pt x="23" y="69"/>
                    <a:pt x="23" y="69"/>
                  </a:cubicBezTo>
                  <a:cubicBezTo>
                    <a:pt x="9" y="83"/>
                    <a:pt x="9" y="83"/>
                    <a:pt x="9" y="83"/>
                  </a:cubicBezTo>
                  <a:cubicBezTo>
                    <a:pt x="2" y="89"/>
                    <a:pt x="2" y="89"/>
                    <a:pt x="2" y="89"/>
                  </a:cubicBezTo>
                  <a:cubicBezTo>
                    <a:pt x="2" y="90"/>
                    <a:pt x="1" y="91"/>
                    <a:pt x="1" y="92"/>
                  </a:cubicBezTo>
                  <a:cubicBezTo>
                    <a:pt x="1" y="97"/>
                    <a:pt x="1" y="97"/>
                    <a:pt x="1" y="97"/>
                  </a:cubicBezTo>
                  <a:cubicBezTo>
                    <a:pt x="0" y="100"/>
                    <a:pt x="3" y="103"/>
                    <a:pt x="5" y="103"/>
                  </a:cubicBezTo>
                  <a:cubicBezTo>
                    <a:pt x="6" y="103"/>
                    <a:pt x="6" y="103"/>
                    <a:pt x="6" y="103"/>
                  </a:cubicBezTo>
                  <a:cubicBezTo>
                    <a:pt x="11" y="102"/>
                    <a:pt x="11" y="102"/>
                    <a:pt x="11" y="102"/>
                  </a:cubicBezTo>
                  <a:cubicBezTo>
                    <a:pt x="12" y="102"/>
                    <a:pt x="13" y="102"/>
                    <a:pt x="14" y="101"/>
                  </a:cubicBezTo>
                  <a:cubicBezTo>
                    <a:pt x="59" y="57"/>
                    <a:pt x="59" y="57"/>
                    <a:pt x="59" y="57"/>
                  </a:cubicBezTo>
                  <a:cubicBezTo>
                    <a:pt x="72" y="58"/>
                    <a:pt x="72" y="58"/>
                    <a:pt x="72" y="58"/>
                  </a:cubicBezTo>
                  <a:cubicBezTo>
                    <a:pt x="72" y="58"/>
                    <a:pt x="72" y="58"/>
                    <a:pt x="72" y="58"/>
                  </a:cubicBezTo>
                  <a:cubicBezTo>
                    <a:pt x="72" y="58"/>
                    <a:pt x="73" y="58"/>
                    <a:pt x="73" y="58"/>
                  </a:cubicBezTo>
                  <a:cubicBezTo>
                    <a:pt x="75" y="58"/>
                    <a:pt x="78" y="57"/>
                    <a:pt x="80" y="55"/>
                  </a:cubicBezTo>
                  <a:cubicBezTo>
                    <a:pt x="102" y="32"/>
                    <a:pt x="102" y="32"/>
                    <a:pt x="102" y="32"/>
                  </a:cubicBezTo>
                  <a:cubicBezTo>
                    <a:pt x="104" y="31"/>
                    <a:pt x="103" y="29"/>
                    <a:pt x="101" y="29"/>
                  </a:cubicBezTo>
                  <a:lnTo>
                    <a:pt x="87" y="28"/>
                  </a:lnTo>
                  <a:close/>
                  <a:moveTo>
                    <a:pt x="87" y="28"/>
                  </a:moveTo>
                  <a:cubicBezTo>
                    <a:pt x="87" y="28"/>
                    <a:pt x="87" y="28"/>
                    <a:pt x="87"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grpSp>
      <p:grpSp>
        <p:nvGrpSpPr>
          <p:cNvPr id="28" name="Group 22"/>
          <p:cNvGrpSpPr>
            <a:grpSpLocks noChangeAspect="1"/>
          </p:cNvGrpSpPr>
          <p:nvPr/>
        </p:nvGrpSpPr>
        <p:grpSpPr bwMode="auto">
          <a:xfrm>
            <a:off x="902212" y="2370741"/>
            <a:ext cx="685800" cy="576263"/>
            <a:chOff x="4092" y="3320"/>
            <a:chExt cx="432" cy="363"/>
          </a:xfrm>
          <a:solidFill>
            <a:srgbClr val="38B9FA"/>
          </a:solidFill>
        </p:grpSpPr>
        <p:sp>
          <p:nvSpPr>
            <p:cNvPr id="29" name="Freeform 23"/>
            <p:cNvSpPr>
              <a:spLocks/>
            </p:cNvSpPr>
            <p:nvPr/>
          </p:nvSpPr>
          <p:spPr bwMode="auto">
            <a:xfrm>
              <a:off x="4200" y="3365"/>
              <a:ext cx="214" cy="12"/>
            </a:xfrm>
            <a:custGeom>
              <a:avLst/>
              <a:gdLst>
                <a:gd name="T0" fmla="*/ 86 w 89"/>
                <a:gd name="T1" fmla="*/ 5 h 5"/>
                <a:gd name="T2" fmla="*/ 3 w 89"/>
                <a:gd name="T3" fmla="*/ 5 h 5"/>
                <a:gd name="T4" fmla="*/ 0 w 89"/>
                <a:gd name="T5" fmla="*/ 2 h 5"/>
                <a:gd name="T6" fmla="*/ 3 w 89"/>
                <a:gd name="T7" fmla="*/ 0 h 5"/>
                <a:gd name="T8" fmla="*/ 86 w 89"/>
                <a:gd name="T9" fmla="*/ 0 h 5"/>
                <a:gd name="T10" fmla="*/ 89 w 89"/>
                <a:gd name="T11" fmla="*/ 2 h 5"/>
                <a:gd name="T12" fmla="*/ 86 w 8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9" h="5">
                  <a:moveTo>
                    <a:pt x="86" y="5"/>
                  </a:moveTo>
                  <a:cubicBezTo>
                    <a:pt x="3" y="5"/>
                    <a:pt x="3" y="5"/>
                    <a:pt x="3" y="5"/>
                  </a:cubicBezTo>
                  <a:cubicBezTo>
                    <a:pt x="2" y="5"/>
                    <a:pt x="0" y="4"/>
                    <a:pt x="0" y="2"/>
                  </a:cubicBezTo>
                  <a:cubicBezTo>
                    <a:pt x="0" y="1"/>
                    <a:pt x="2" y="0"/>
                    <a:pt x="3" y="0"/>
                  </a:cubicBezTo>
                  <a:cubicBezTo>
                    <a:pt x="86" y="0"/>
                    <a:pt x="86" y="0"/>
                    <a:pt x="86" y="0"/>
                  </a:cubicBezTo>
                  <a:cubicBezTo>
                    <a:pt x="87" y="0"/>
                    <a:pt x="89" y="1"/>
                    <a:pt x="89" y="2"/>
                  </a:cubicBezTo>
                  <a:cubicBezTo>
                    <a:pt x="89" y="4"/>
                    <a:pt x="87" y="5"/>
                    <a:pt x="8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0" name="Line 24"/>
            <p:cNvSpPr>
              <a:spLocks noChangeShapeType="1"/>
            </p:cNvSpPr>
            <p:nvPr/>
          </p:nvSpPr>
          <p:spPr bwMode="auto">
            <a:xfrm>
              <a:off x="4407"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1" name="Line 25"/>
            <p:cNvSpPr>
              <a:spLocks noChangeShapeType="1"/>
            </p:cNvSpPr>
            <p:nvPr/>
          </p:nvSpPr>
          <p:spPr bwMode="auto">
            <a:xfrm>
              <a:off x="4407"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2" name="Line 26"/>
            <p:cNvSpPr>
              <a:spLocks noChangeShapeType="1"/>
            </p:cNvSpPr>
            <p:nvPr/>
          </p:nvSpPr>
          <p:spPr bwMode="auto">
            <a:xfrm>
              <a:off x="4208"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3" name="Line 27"/>
            <p:cNvSpPr>
              <a:spLocks noChangeShapeType="1"/>
            </p:cNvSpPr>
            <p:nvPr/>
          </p:nvSpPr>
          <p:spPr bwMode="auto">
            <a:xfrm>
              <a:off x="4208" y="338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4" name="Freeform 28"/>
            <p:cNvSpPr>
              <a:spLocks/>
            </p:cNvSpPr>
            <p:nvPr/>
          </p:nvSpPr>
          <p:spPr bwMode="auto">
            <a:xfrm>
              <a:off x="4200" y="3413"/>
              <a:ext cx="214" cy="12"/>
            </a:xfrm>
            <a:custGeom>
              <a:avLst/>
              <a:gdLst>
                <a:gd name="T0" fmla="*/ 86 w 89"/>
                <a:gd name="T1" fmla="*/ 5 h 5"/>
                <a:gd name="T2" fmla="*/ 3 w 89"/>
                <a:gd name="T3" fmla="*/ 5 h 5"/>
                <a:gd name="T4" fmla="*/ 0 w 89"/>
                <a:gd name="T5" fmla="*/ 3 h 5"/>
                <a:gd name="T6" fmla="*/ 3 w 89"/>
                <a:gd name="T7" fmla="*/ 0 h 5"/>
                <a:gd name="T8" fmla="*/ 86 w 89"/>
                <a:gd name="T9" fmla="*/ 0 h 5"/>
                <a:gd name="T10" fmla="*/ 89 w 89"/>
                <a:gd name="T11" fmla="*/ 3 h 5"/>
                <a:gd name="T12" fmla="*/ 86 w 8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9" h="5">
                  <a:moveTo>
                    <a:pt x="86" y="5"/>
                  </a:moveTo>
                  <a:cubicBezTo>
                    <a:pt x="3" y="5"/>
                    <a:pt x="3" y="5"/>
                    <a:pt x="3" y="5"/>
                  </a:cubicBezTo>
                  <a:cubicBezTo>
                    <a:pt x="2" y="5"/>
                    <a:pt x="0" y="4"/>
                    <a:pt x="0" y="3"/>
                  </a:cubicBezTo>
                  <a:cubicBezTo>
                    <a:pt x="0" y="1"/>
                    <a:pt x="2" y="0"/>
                    <a:pt x="3" y="0"/>
                  </a:cubicBezTo>
                  <a:cubicBezTo>
                    <a:pt x="86" y="0"/>
                    <a:pt x="86" y="0"/>
                    <a:pt x="86" y="0"/>
                  </a:cubicBezTo>
                  <a:cubicBezTo>
                    <a:pt x="87" y="0"/>
                    <a:pt x="89" y="1"/>
                    <a:pt x="89" y="3"/>
                  </a:cubicBezTo>
                  <a:cubicBezTo>
                    <a:pt x="89" y="4"/>
                    <a:pt x="87" y="5"/>
                    <a:pt x="8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5" name="Line 29"/>
            <p:cNvSpPr>
              <a:spLocks noChangeShapeType="1"/>
            </p:cNvSpPr>
            <p:nvPr/>
          </p:nvSpPr>
          <p:spPr bwMode="auto">
            <a:xfrm>
              <a:off x="4407"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6" name="Line 30"/>
            <p:cNvSpPr>
              <a:spLocks noChangeShapeType="1"/>
            </p:cNvSpPr>
            <p:nvPr/>
          </p:nvSpPr>
          <p:spPr bwMode="auto">
            <a:xfrm>
              <a:off x="4407"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7" name="Line 31"/>
            <p:cNvSpPr>
              <a:spLocks noChangeShapeType="1"/>
            </p:cNvSpPr>
            <p:nvPr/>
          </p:nvSpPr>
          <p:spPr bwMode="auto">
            <a:xfrm>
              <a:off x="4208"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8" name="Line 32"/>
            <p:cNvSpPr>
              <a:spLocks noChangeShapeType="1"/>
            </p:cNvSpPr>
            <p:nvPr/>
          </p:nvSpPr>
          <p:spPr bwMode="auto">
            <a:xfrm>
              <a:off x="4208" y="34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39" name="Freeform 33"/>
            <p:cNvSpPr>
              <a:spLocks/>
            </p:cNvSpPr>
            <p:nvPr/>
          </p:nvSpPr>
          <p:spPr bwMode="auto">
            <a:xfrm>
              <a:off x="4162" y="3320"/>
              <a:ext cx="290" cy="146"/>
            </a:xfrm>
            <a:custGeom>
              <a:avLst/>
              <a:gdLst>
                <a:gd name="T0" fmla="*/ 117 w 121"/>
                <a:gd name="T1" fmla="*/ 61 h 61"/>
                <a:gd name="T2" fmla="*/ 114 w 121"/>
                <a:gd name="T3" fmla="*/ 58 h 61"/>
                <a:gd name="T4" fmla="*/ 114 w 121"/>
                <a:gd name="T5" fmla="*/ 10 h 61"/>
                <a:gd name="T6" fmla="*/ 110 w 121"/>
                <a:gd name="T7" fmla="*/ 7 h 61"/>
                <a:gd name="T8" fmla="*/ 11 w 121"/>
                <a:gd name="T9" fmla="*/ 7 h 61"/>
                <a:gd name="T10" fmla="*/ 7 w 121"/>
                <a:gd name="T11" fmla="*/ 10 h 61"/>
                <a:gd name="T12" fmla="*/ 7 w 121"/>
                <a:gd name="T13" fmla="*/ 58 h 61"/>
                <a:gd name="T14" fmla="*/ 4 w 121"/>
                <a:gd name="T15" fmla="*/ 61 h 61"/>
                <a:gd name="T16" fmla="*/ 0 w 121"/>
                <a:gd name="T17" fmla="*/ 58 h 61"/>
                <a:gd name="T18" fmla="*/ 0 w 121"/>
                <a:gd name="T19" fmla="*/ 10 h 61"/>
                <a:gd name="T20" fmla="*/ 11 w 121"/>
                <a:gd name="T21" fmla="*/ 0 h 61"/>
                <a:gd name="T22" fmla="*/ 110 w 121"/>
                <a:gd name="T23" fmla="*/ 0 h 61"/>
                <a:gd name="T24" fmla="*/ 121 w 121"/>
                <a:gd name="T25" fmla="*/ 10 h 61"/>
                <a:gd name="T26" fmla="*/ 121 w 121"/>
                <a:gd name="T27" fmla="*/ 58 h 61"/>
                <a:gd name="T28" fmla="*/ 117 w 121"/>
                <a:gd name="T2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61">
                  <a:moveTo>
                    <a:pt x="117" y="61"/>
                  </a:moveTo>
                  <a:cubicBezTo>
                    <a:pt x="115" y="61"/>
                    <a:pt x="114" y="60"/>
                    <a:pt x="114" y="58"/>
                  </a:cubicBezTo>
                  <a:cubicBezTo>
                    <a:pt x="114" y="10"/>
                    <a:pt x="114" y="10"/>
                    <a:pt x="114" y="10"/>
                  </a:cubicBezTo>
                  <a:cubicBezTo>
                    <a:pt x="114" y="8"/>
                    <a:pt x="112" y="7"/>
                    <a:pt x="110" y="7"/>
                  </a:cubicBezTo>
                  <a:cubicBezTo>
                    <a:pt x="11" y="7"/>
                    <a:pt x="11" y="7"/>
                    <a:pt x="11" y="7"/>
                  </a:cubicBezTo>
                  <a:cubicBezTo>
                    <a:pt x="9" y="7"/>
                    <a:pt x="7" y="8"/>
                    <a:pt x="7" y="10"/>
                  </a:cubicBezTo>
                  <a:cubicBezTo>
                    <a:pt x="7" y="58"/>
                    <a:pt x="7" y="58"/>
                    <a:pt x="7" y="58"/>
                  </a:cubicBezTo>
                  <a:cubicBezTo>
                    <a:pt x="7" y="60"/>
                    <a:pt x="6" y="61"/>
                    <a:pt x="4" y="61"/>
                  </a:cubicBezTo>
                  <a:cubicBezTo>
                    <a:pt x="2" y="61"/>
                    <a:pt x="0" y="60"/>
                    <a:pt x="0" y="58"/>
                  </a:cubicBezTo>
                  <a:cubicBezTo>
                    <a:pt x="0" y="10"/>
                    <a:pt x="0" y="10"/>
                    <a:pt x="0" y="10"/>
                  </a:cubicBezTo>
                  <a:cubicBezTo>
                    <a:pt x="0" y="4"/>
                    <a:pt x="5" y="0"/>
                    <a:pt x="11" y="0"/>
                  </a:cubicBezTo>
                  <a:cubicBezTo>
                    <a:pt x="110" y="0"/>
                    <a:pt x="110" y="0"/>
                    <a:pt x="110" y="0"/>
                  </a:cubicBezTo>
                  <a:cubicBezTo>
                    <a:pt x="116" y="0"/>
                    <a:pt x="121" y="4"/>
                    <a:pt x="121" y="10"/>
                  </a:cubicBezTo>
                  <a:cubicBezTo>
                    <a:pt x="121" y="58"/>
                    <a:pt x="121" y="58"/>
                    <a:pt x="121" y="58"/>
                  </a:cubicBezTo>
                  <a:cubicBezTo>
                    <a:pt x="121" y="60"/>
                    <a:pt x="119" y="61"/>
                    <a:pt x="11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0" name="Freeform 34"/>
            <p:cNvSpPr>
              <a:spLocks/>
            </p:cNvSpPr>
            <p:nvPr/>
          </p:nvSpPr>
          <p:spPr bwMode="auto">
            <a:xfrm>
              <a:off x="4095" y="3368"/>
              <a:ext cx="57" cy="82"/>
            </a:xfrm>
            <a:custGeom>
              <a:avLst/>
              <a:gdLst>
                <a:gd name="T0" fmla="*/ 0 w 24"/>
                <a:gd name="T1" fmla="*/ 16 h 34"/>
                <a:gd name="T2" fmla="*/ 21 w 24"/>
                <a:gd name="T3" fmla="*/ 0 h 34"/>
                <a:gd name="T4" fmla="*/ 24 w 24"/>
                <a:gd name="T5" fmla="*/ 1 h 34"/>
                <a:gd name="T6" fmla="*/ 24 w 24"/>
                <a:gd name="T7" fmla="*/ 33 h 34"/>
                <a:gd name="T8" fmla="*/ 21 w 24"/>
                <a:gd name="T9" fmla="*/ 34 h 34"/>
                <a:gd name="T10" fmla="*/ 0 w 24"/>
                <a:gd name="T11" fmla="*/ 18 h 34"/>
                <a:gd name="T12" fmla="*/ 0 w 24"/>
                <a:gd name="T13" fmla="*/ 16 h 34"/>
              </a:gdLst>
              <a:ahLst/>
              <a:cxnLst>
                <a:cxn ang="0">
                  <a:pos x="T0" y="T1"/>
                </a:cxn>
                <a:cxn ang="0">
                  <a:pos x="T2" y="T3"/>
                </a:cxn>
                <a:cxn ang="0">
                  <a:pos x="T4" y="T5"/>
                </a:cxn>
                <a:cxn ang="0">
                  <a:pos x="T6" y="T7"/>
                </a:cxn>
                <a:cxn ang="0">
                  <a:pos x="T8" y="T9"/>
                </a:cxn>
                <a:cxn ang="0">
                  <a:pos x="T10" y="T11"/>
                </a:cxn>
                <a:cxn ang="0">
                  <a:pos x="T12" y="T13"/>
                </a:cxn>
              </a:cxnLst>
              <a:rect l="0" t="0" r="r" b="b"/>
              <a:pathLst>
                <a:path w="24" h="34">
                  <a:moveTo>
                    <a:pt x="0" y="16"/>
                  </a:moveTo>
                  <a:cubicBezTo>
                    <a:pt x="21" y="0"/>
                    <a:pt x="21" y="0"/>
                    <a:pt x="21" y="0"/>
                  </a:cubicBezTo>
                  <a:cubicBezTo>
                    <a:pt x="22" y="0"/>
                    <a:pt x="24" y="0"/>
                    <a:pt x="24" y="1"/>
                  </a:cubicBezTo>
                  <a:cubicBezTo>
                    <a:pt x="24" y="33"/>
                    <a:pt x="24" y="33"/>
                    <a:pt x="24" y="33"/>
                  </a:cubicBezTo>
                  <a:cubicBezTo>
                    <a:pt x="24" y="34"/>
                    <a:pt x="22" y="34"/>
                    <a:pt x="21" y="34"/>
                  </a:cubicBezTo>
                  <a:cubicBezTo>
                    <a:pt x="0" y="18"/>
                    <a:pt x="0" y="18"/>
                    <a:pt x="0" y="18"/>
                  </a:cubicBezTo>
                  <a:cubicBezTo>
                    <a:pt x="0" y="18"/>
                    <a:pt x="0" y="1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1" name="Freeform 35"/>
            <p:cNvSpPr>
              <a:spLocks/>
            </p:cNvSpPr>
            <p:nvPr/>
          </p:nvSpPr>
          <p:spPr bwMode="auto">
            <a:xfrm>
              <a:off x="4464" y="3370"/>
              <a:ext cx="58" cy="80"/>
            </a:xfrm>
            <a:custGeom>
              <a:avLst/>
              <a:gdLst>
                <a:gd name="T0" fmla="*/ 2 w 24"/>
                <a:gd name="T1" fmla="*/ 0 h 33"/>
                <a:gd name="T2" fmla="*/ 23 w 24"/>
                <a:gd name="T3" fmla="*/ 15 h 33"/>
                <a:gd name="T4" fmla="*/ 23 w 24"/>
                <a:gd name="T5" fmla="*/ 17 h 33"/>
                <a:gd name="T6" fmla="*/ 2 w 24"/>
                <a:gd name="T7" fmla="*/ 33 h 33"/>
                <a:gd name="T8" fmla="*/ 0 w 24"/>
                <a:gd name="T9" fmla="*/ 32 h 33"/>
                <a:gd name="T10" fmla="*/ 0 w 24"/>
                <a:gd name="T11" fmla="*/ 2 h 33"/>
                <a:gd name="T12" fmla="*/ 2 w 2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24" h="33">
                  <a:moveTo>
                    <a:pt x="2" y="0"/>
                  </a:moveTo>
                  <a:cubicBezTo>
                    <a:pt x="23" y="15"/>
                    <a:pt x="23" y="15"/>
                    <a:pt x="23" y="15"/>
                  </a:cubicBezTo>
                  <a:cubicBezTo>
                    <a:pt x="24" y="16"/>
                    <a:pt x="24" y="17"/>
                    <a:pt x="23" y="17"/>
                  </a:cubicBezTo>
                  <a:cubicBezTo>
                    <a:pt x="2" y="33"/>
                    <a:pt x="2" y="33"/>
                    <a:pt x="2" y="33"/>
                  </a:cubicBezTo>
                  <a:cubicBezTo>
                    <a:pt x="1" y="33"/>
                    <a:pt x="0" y="33"/>
                    <a:pt x="0" y="32"/>
                  </a:cubicBezTo>
                  <a:cubicBezTo>
                    <a:pt x="0" y="2"/>
                    <a:pt x="0" y="2"/>
                    <a:pt x="0" y="2"/>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2" name="Freeform 36"/>
            <p:cNvSpPr>
              <a:spLocks/>
            </p:cNvSpPr>
            <p:nvPr/>
          </p:nvSpPr>
          <p:spPr bwMode="auto">
            <a:xfrm>
              <a:off x="4092" y="3430"/>
              <a:ext cx="140" cy="248"/>
            </a:xfrm>
            <a:custGeom>
              <a:avLst/>
              <a:gdLst>
                <a:gd name="T0" fmla="*/ 0 w 58"/>
                <a:gd name="T1" fmla="*/ 2 h 103"/>
                <a:gd name="T2" fmla="*/ 0 w 58"/>
                <a:gd name="T3" fmla="*/ 101 h 103"/>
                <a:gd name="T4" fmla="*/ 2 w 58"/>
                <a:gd name="T5" fmla="*/ 102 h 103"/>
                <a:gd name="T6" fmla="*/ 58 w 58"/>
                <a:gd name="T7" fmla="*/ 44 h 103"/>
                <a:gd name="T8" fmla="*/ 57 w 58"/>
                <a:gd name="T9" fmla="*/ 42 h 103"/>
                <a:gd name="T10" fmla="*/ 2 w 58"/>
                <a:gd name="T11" fmla="*/ 1 h 103"/>
                <a:gd name="T12" fmla="*/ 0 w 58"/>
                <a:gd name="T13" fmla="*/ 2 h 103"/>
              </a:gdLst>
              <a:ahLst/>
              <a:cxnLst>
                <a:cxn ang="0">
                  <a:pos x="T0" y="T1"/>
                </a:cxn>
                <a:cxn ang="0">
                  <a:pos x="T2" y="T3"/>
                </a:cxn>
                <a:cxn ang="0">
                  <a:pos x="T4" y="T5"/>
                </a:cxn>
                <a:cxn ang="0">
                  <a:pos x="T6" y="T7"/>
                </a:cxn>
                <a:cxn ang="0">
                  <a:pos x="T8" y="T9"/>
                </a:cxn>
                <a:cxn ang="0">
                  <a:pos x="T10" y="T11"/>
                </a:cxn>
                <a:cxn ang="0">
                  <a:pos x="T12" y="T13"/>
                </a:cxn>
              </a:cxnLst>
              <a:rect l="0" t="0" r="r" b="b"/>
              <a:pathLst>
                <a:path w="58" h="103">
                  <a:moveTo>
                    <a:pt x="0" y="2"/>
                  </a:moveTo>
                  <a:cubicBezTo>
                    <a:pt x="0" y="101"/>
                    <a:pt x="0" y="101"/>
                    <a:pt x="0" y="101"/>
                  </a:cubicBezTo>
                  <a:cubicBezTo>
                    <a:pt x="0" y="102"/>
                    <a:pt x="1" y="103"/>
                    <a:pt x="2" y="102"/>
                  </a:cubicBezTo>
                  <a:cubicBezTo>
                    <a:pt x="58" y="44"/>
                    <a:pt x="58" y="44"/>
                    <a:pt x="58" y="44"/>
                  </a:cubicBezTo>
                  <a:cubicBezTo>
                    <a:pt x="58" y="43"/>
                    <a:pt x="58" y="42"/>
                    <a:pt x="57" y="42"/>
                  </a:cubicBez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3" name="Freeform 37"/>
            <p:cNvSpPr>
              <a:spLocks/>
            </p:cNvSpPr>
            <p:nvPr/>
          </p:nvSpPr>
          <p:spPr bwMode="auto">
            <a:xfrm>
              <a:off x="4383" y="3430"/>
              <a:ext cx="141" cy="248"/>
            </a:xfrm>
            <a:custGeom>
              <a:avLst/>
              <a:gdLst>
                <a:gd name="T0" fmla="*/ 59 w 59"/>
                <a:gd name="T1" fmla="*/ 2 h 103"/>
                <a:gd name="T2" fmla="*/ 59 w 59"/>
                <a:gd name="T3" fmla="*/ 101 h 103"/>
                <a:gd name="T4" fmla="*/ 56 w 59"/>
                <a:gd name="T5" fmla="*/ 102 h 103"/>
                <a:gd name="T6" fmla="*/ 1 w 59"/>
                <a:gd name="T7" fmla="*/ 44 h 103"/>
                <a:gd name="T8" fmla="*/ 1 w 59"/>
                <a:gd name="T9" fmla="*/ 42 h 103"/>
                <a:gd name="T10" fmla="*/ 56 w 59"/>
                <a:gd name="T11" fmla="*/ 1 h 103"/>
                <a:gd name="T12" fmla="*/ 59 w 59"/>
                <a:gd name="T13" fmla="*/ 2 h 103"/>
              </a:gdLst>
              <a:ahLst/>
              <a:cxnLst>
                <a:cxn ang="0">
                  <a:pos x="T0" y="T1"/>
                </a:cxn>
                <a:cxn ang="0">
                  <a:pos x="T2" y="T3"/>
                </a:cxn>
                <a:cxn ang="0">
                  <a:pos x="T4" y="T5"/>
                </a:cxn>
                <a:cxn ang="0">
                  <a:pos x="T6" y="T7"/>
                </a:cxn>
                <a:cxn ang="0">
                  <a:pos x="T8" y="T9"/>
                </a:cxn>
                <a:cxn ang="0">
                  <a:pos x="T10" y="T11"/>
                </a:cxn>
                <a:cxn ang="0">
                  <a:pos x="T12" y="T13"/>
                </a:cxn>
              </a:cxnLst>
              <a:rect l="0" t="0" r="r" b="b"/>
              <a:pathLst>
                <a:path w="59" h="103">
                  <a:moveTo>
                    <a:pt x="59" y="2"/>
                  </a:moveTo>
                  <a:cubicBezTo>
                    <a:pt x="59" y="101"/>
                    <a:pt x="59" y="101"/>
                    <a:pt x="59" y="101"/>
                  </a:cubicBezTo>
                  <a:cubicBezTo>
                    <a:pt x="59" y="102"/>
                    <a:pt x="57" y="103"/>
                    <a:pt x="56" y="102"/>
                  </a:cubicBezTo>
                  <a:cubicBezTo>
                    <a:pt x="1" y="44"/>
                    <a:pt x="1" y="44"/>
                    <a:pt x="1" y="44"/>
                  </a:cubicBezTo>
                  <a:cubicBezTo>
                    <a:pt x="0" y="43"/>
                    <a:pt x="0" y="42"/>
                    <a:pt x="1" y="42"/>
                  </a:cubicBezTo>
                  <a:cubicBezTo>
                    <a:pt x="56" y="1"/>
                    <a:pt x="56" y="1"/>
                    <a:pt x="56" y="1"/>
                  </a:cubicBezTo>
                  <a:cubicBezTo>
                    <a:pt x="57" y="0"/>
                    <a:pt x="59" y="1"/>
                    <a:pt x="5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4" name="Line 38"/>
            <p:cNvSpPr>
              <a:spLocks noChangeShapeType="1"/>
            </p:cNvSpPr>
            <p:nvPr/>
          </p:nvSpPr>
          <p:spPr bwMode="auto">
            <a:xfrm>
              <a:off x="4112" y="368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5" name="Line 39"/>
            <p:cNvSpPr>
              <a:spLocks noChangeShapeType="1"/>
            </p:cNvSpPr>
            <p:nvPr/>
          </p:nvSpPr>
          <p:spPr bwMode="auto">
            <a:xfrm>
              <a:off x="4112" y="368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6" name="Freeform 40"/>
            <p:cNvSpPr>
              <a:spLocks/>
            </p:cNvSpPr>
            <p:nvPr/>
          </p:nvSpPr>
          <p:spPr bwMode="auto">
            <a:xfrm>
              <a:off x="4116" y="3481"/>
              <a:ext cx="380" cy="202"/>
            </a:xfrm>
            <a:custGeom>
              <a:avLst/>
              <a:gdLst>
                <a:gd name="T0" fmla="*/ 78 w 158"/>
                <a:gd name="T1" fmla="*/ 0 h 84"/>
                <a:gd name="T2" fmla="*/ 0 w 158"/>
                <a:gd name="T3" fmla="*/ 81 h 84"/>
                <a:gd name="T4" fmla="*/ 2 w 158"/>
                <a:gd name="T5" fmla="*/ 84 h 84"/>
                <a:gd name="T6" fmla="*/ 156 w 158"/>
                <a:gd name="T7" fmla="*/ 84 h 84"/>
                <a:gd name="T8" fmla="*/ 158 w 158"/>
                <a:gd name="T9" fmla="*/ 81 h 84"/>
                <a:gd name="T10" fmla="*/ 80 w 158"/>
                <a:gd name="T11" fmla="*/ 0 h 84"/>
                <a:gd name="T12" fmla="*/ 78 w 158"/>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158" h="84">
                  <a:moveTo>
                    <a:pt x="78" y="0"/>
                  </a:moveTo>
                  <a:cubicBezTo>
                    <a:pt x="0" y="81"/>
                    <a:pt x="0" y="81"/>
                    <a:pt x="0" y="81"/>
                  </a:cubicBezTo>
                  <a:cubicBezTo>
                    <a:pt x="0" y="82"/>
                    <a:pt x="0" y="84"/>
                    <a:pt x="2" y="84"/>
                  </a:cubicBezTo>
                  <a:cubicBezTo>
                    <a:pt x="156" y="84"/>
                    <a:pt x="156" y="84"/>
                    <a:pt x="156" y="84"/>
                  </a:cubicBezTo>
                  <a:cubicBezTo>
                    <a:pt x="158" y="84"/>
                    <a:pt x="158" y="82"/>
                    <a:pt x="158" y="81"/>
                  </a:cubicBezTo>
                  <a:cubicBezTo>
                    <a:pt x="80" y="0"/>
                    <a:pt x="80" y="0"/>
                    <a:pt x="80" y="0"/>
                  </a:cubicBezTo>
                  <a:cubicBezTo>
                    <a:pt x="80" y="0"/>
                    <a:pt x="79"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grpSp>
      <p:grpSp>
        <p:nvGrpSpPr>
          <p:cNvPr id="47" name="Group 47"/>
          <p:cNvGrpSpPr>
            <a:grpSpLocks noChangeAspect="1"/>
          </p:cNvGrpSpPr>
          <p:nvPr/>
        </p:nvGrpSpPr>
        <p:grpSpPr bwMode="auto">
          <a:xfrm>
            <a:off x="10531180" y="2299811"/>
            <a:ext cx="746125" cy="650875"/>
            <a:chOff x="6040" y="3231"/>
            <a:chExt cx="470" cy="410"/>
          </a:xfrm>
          <a:solidFill>
            <a:srgbClr val="38B9FA"/>
          </a:solidFill>
        </p:grpSpPr>
        <p:sp>
          <p:nvSpPr>
            <p:cNvPr id="48" name="Rectangle 48"/>
            <p:cNvSpPr>
              <a:spLocks noChangeArrowheads="1"/>
            </p:cNvSpPr>
            <p:nvPr/>
          </p:nvSpPr>
          <p:spPr bwMode="auto">
            <a:xfrm>
              <a:off x="6040" y="3313"/>
              <a:ext cx="225"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49" name="Rectangle 49"/>
            <p:cNvSpPr>
              <a:spLocks noChangeArrowheads="1"/>
            </p:cNvSpPr>
            <p:nvPr/>
          </p:nvSpPr>
          <p:spPr bwMode="auto">
            <a:xfrm>
              <a:off x="6287" y="3313"/>
              <a:ext cx="223"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0" name="Rectangle 50"/>
            <p:cNvSpPr>
              <a:spLocks noChangeArrowheads="1"/>
            </p:cNvSpPr>
            <p:nvPr/>
          </p:nvSpPr>
          <p:spPr bwMode="auto">
            <a:xfrm>
              <a:off x="6085" y="3424"/>
              <a:ext cx="180" cy="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1" name="Rectangle 51"/>
            <p:cNvSpPr>
              <a:spLocks noChangeArrowheads="1"/>
            </p:cNvSpPr>
            <p:nvPr/>
          </p:nvSpPr>
          <p:spPr bwMode="auto">
            <a:xfrm>
              <a:off x="6287" y="3424"/>
              <a:ext cx="180" cy="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2" name="Freeform 52"/>
            <p:cNvSpPr>
              <a:spLocks/>
            </p:cNvSpPr>
            <p:nvPr/>
          </p:nvSpPr>
          <p:spPr bwMode="auto">
            <a:xfrm>
              <a:off x="6282" y="3231"/>
              <a:ext cx="108" cy="63"/>
            </a:xfrm>
            <a:custGeom>
              <a:avLst/>
              <a:gdLst>
                <a:gd name="T0" fmla="*/ 25 w 45"/>
                <a:gd name="T1" fmla="*/ 0 h 26"/>
                <a:gd name="T2" fmla="*/ 0 w 45"/>
                <a:gd name="T3" fmla="*/ 26 h 26"/>
                <a:gd name="T4" fmla="*/ 45 w 45"/>
                <a:gd name="T5" fmla="*/ 26 h 26"/>
                <a:gd name="T6" fmla="*/ 25 w 45"/>
                <a:gd name="T7" fmla="*/ 0 h 26"/>
              </a:gdLst>
              <a:ahLst/>
              <a:cxnLst>
                <a:cxn ang="0">
                  <a:pos x="T0" y="T1"/>
                </a:cxn>
                <a:cxn ang="0">
                  <a:pos x="T2" y="T3"/>
                </a:cxn>
                <a:cxn ang="0">
                  <a:pos x="T4" y="T5"/>
                </a:cxn>
                <a:cxn ang="0">
                  <a:pos x="T6" y="T7"/>
                </a:cxn>
              </a:cxnLst>
              <a:rect l="0" t="0" r="r" b="b"/>
              <a:pathLst>
                <a:path w="45" h="26">
                  <a:moveTo>
                    <a:pt x="25" y="0"/>
                  </a:moveTo>
                  <a:cubicBezTo>
                    <a:pt x="11" y="0"/>
                    <a:pt x="0" y="26"/>
                    <a:pt x="0" y="26"/>
                  </a:cubicBezTo>
                  <a:cubicBezTo>
                    <a:pt x="45" y="26"/>
                    <a:pt x="45" y="26"/>
                    <a:pt x="45" y="26"/>
                  </a:cubicBezTo>
                  <a:cubicBezTo>
                    <a:pt x="45" y="12"/>
                    <a:pt x="38"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3" name="Freeform 53"/>
            <p:cNvSpPr>
              <a:spLocks/>
            </p:cNvSpPr>
            <p:nvPr/>
          </p:nvSpPr>
          <p:spPr bwMode="auto">
            <a:xfrm>
              <a:off x="6162" y="3231"/>
              <a:ext cx="108" cy="63"/>
            </a:xfrm>
            <a:custGeom>
              <a:avLst/>
              <a:gdLst>
                <a:gd name="T0" fmla="*/ 20 w 45"/>
                <a:gd name="T1" fmla="*/ 0 h 26"/>
                <a:gd name="T2" fmla="*/ 0 w 45"/>
                <a:gd name="T3" fmla="*/ 26 h 26"/>
                <a:gd name="T4" fmla="*/ 45 w 45"/>
                <a:gd name="T5" fmla="*/ 26 h 26"/>
                <a:gd name="T6" fmla="*/ 20 w 45"/>
                <a:gd name="T7" fmla="*/ 0 h 26"/>
              </a:gdLst>
              <a:ahLst/>
              <a:cxnLst>
                <a:cxn ang="0">
                  <a:pos x="T0" y="T1"/>
                </a:cxn>
                <a:cxn ang="0">
                  <a:pos x="T2" y="T3"/>
                </a:cxn>
                <a:cxn ang="0">
                  <a:pos x="T4" y="T5"/>
                </a:cxn>
                <a:cxn ang="0">
                  <a:pos x="T6" y="T7"/>
                </a:cxn>
              </a:cxnLst>
              <a:rect l="0" t="0" r="r" b="b"/>
              <a:pathLst>
                <a:path w="45" h="26">
                  <a:moveTo>
                    <a:pt x="20" y="0"/>
                  </a:moveTo>
                  <a:cubicBezTo>
                    <a:pt x="6" y="0"/>
                    <a:pt x="0" y="12"/>
                    <a:pt x="0" y="26"/>
                  </a:cubicBezTo>
                  <a:cubicBezTo>
                    <a:pt x="45" y="26"/>
                    <a:pt x="45" y="26"/>
                    <a:pt x="45" y="26"/>
                  </a:cubicBezTo>
                  <a:cubicBezTo>
                    <a:pt x="45" y="26"/>
                    <a:pt x="34"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grpSp>
      <p:sp>
        <p:nvSpPr>
          <p:cNvPr id="54" name="Freeform 5"/>
          <p:cNvSpPr>
            <a:spLocks noEditPoints="1"/>
          </p:cNvSpPr>
          <p:nvPr/>
        </p:nvSpPr>
        <p:spPr bwMode="auto">
          <a:xfrm>
            <a:off x="873177" y="4649719"/>
            <a:ext cx="730250" cy="73183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22 w 192"/>
              <a:gd name="T11" fmla="*/ 133 h 192"/>
              <a:gd name="T12" fmla="*/ 101 w 192"/>
              <a:gd name="T13" fmla="*/ 142 h 192"/>
              <a:gd name="T14" fmla="*/ 101 w 192"/>
              <a:gd name="T15" fmla="*/ 156 h 192"/>
              <a:gd name="T16" fmla="*/ 96 w 192"/>
              <a:gd name="T17" fmla="*/ 156 h 192"/>
              <a:gd name="T18" fmla="*/ 90 w 192"/>
              <a:gd name="T19" fmla="*/ 156 h 192"/>
              <a:gd name="T20" fmla="*/ 90 w 192"/>
              <a:gd name="T21" fmla="*/ 143 h 192"/>
              <a:gd name="T22" fmla="*/ 62 w 192"/>
              <a:gd name="T23" fmla="*/ 117 h 192"/>
              <a:gd name="T24" fmla="*/ 80 w 192"/>
              <a:gd name="T25" fmla="*/ 112 h 192"/>
              <a:gd name="T26" fmla="*/ 96 w 192"/>
              <a:gd name="T27" fmla="*/ 127 h 192"/>
              <a:gd name="T28" fmla="*/ 96 w 192"/>
              <a:gd name="T29" fmla="*/ 127 h 192"/>
              <a:gd name="T30" fmla="*/ 106 w 192"/>
              <a:gd name="T31" fmla="*/ 124 h 192"/>
              <a:gd name="T32" fmla="*/ 109 w 192"/>
              <a:gd name="T33" fmla="*/ 116 h 192"/>
              <a:gd name="T34" fmla="*/ 106 w 192"/>
              <a:gd name="T35" fmla="*/ 109 h 192"/>
              <a:gd name="T36" fmla="*/ 96 w 192"/>
              <a:gd name="T37" fmla="*/ 104 h 192"/>
              <a:gd name="T38" fmla="*/ 92 w 192"/>
              <a:gd name="T39" fmla="*/ 103 h 192"/>
              <a:gd name="T40" fmla="*/ 77 w 192"/>
              <a:gd name="T41" fmla="*/ 96 h 192"/>
              <a:gd name="T42" fmla="*/ 69 w 192"/>
              <a:gd name="T43" fmla="*/ 88 h 192"/>
              <a:gd name="T44" fmla="*/ 66 w 192"/>
              <a:gd name="T45" fmla="*/ 74 h 192"/>
              <a:gd name="T46" fmla="*/ 72 w 192"/>
              <a:gd name="T47" fmla="*/ 56 h 192"/>
              <a:gd name="T48" fmla="*/ 90 w 192"/>
              <a:gd name="T49" fmla="*/ 47 h 192"/>
              <a:gd name="T50" fmla="*/ 90 w 192"/>
              <a:gd name="T51" fmla="*/ 36 h 192"/>
              <a:gd name="T52" fmla="*/ 96 w 192"/>
              <a:gd name="T53" fmla="*/ 36 h 192"/>
              <a:gd name="T54" fmla="*/ 101 w 192"/>
              <a:gd name="T55" fmla="*/ 36 h 192"/>
              <a:gd name="T56" fmla="*/ 101 w 192"/>
              <a:gd name="T57" fmla="*/ 47 h 192"/>
              <a:gd name="T58" fmla="*/ 126 w 192"/>
              <a:gd name="T59" fmla="*/ 68 h 192"/>
              <a:gd name="T60" fmla="*/ 110 w 192"/>
              <a:gd name="T61" fmla="*/ 75 h 192"/>
              <a:gd name="T62" fmla="*/ 96 w 192"/>
              <a:gd name="T63" fmla="*/ 61 h 192"/>
              <a:gd name="T64" fmla="*/ 96 w 192"/>
              <a:gd name="T65" fmla="*/ 61 h 192"/>
              <a:gd name="T66" fmla="*/ 88 w 192"/>
              <a:gd name="T67" fmla="*/ 64 h 192"/>
              <a:gd name="T68" fmla="*/ 86 w 192"/>
              <a:gd name="T69" fmla="*/ 71 h 192"/>
              <a:gd name="T70" fmla="*/ 88 w 192"/>
              <a:gd name="T71" fmla="*/ 78 h 192"/>
              <a:gd name="T72" fmla="*/ 96 w 192"/>
              <a:gd name="T73" fmla="*/ 82 h 192"/>
              <a:gd name="T74" fmla="*/ 100 w 192"/>
              <a:gd name="T75" fmla="*/ 84 h 192"/>
              <a:gd name="T76" fmla="*/ 116 w 192"/>
              <a:gd name="T77" fmla="*/ 91 h 192"/>
              <a:gd name="T78" fmla="*/ 125 w 192"/>
              <a:gd name="T79" fmla="*/ 100 h 192"/>
              <a:gd name="T80" fmla="*/ 129 w 192"/>
              <a:gd name="T81" fmla="*/ 113 h 192"/>
              <a:gd name="T82" fmla="*/ 122 w 192"/>
              <a:gd name="T83" fmla="*/ 13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22" y="133"/>
                </a:moveTo>
                <a:cubicBezTo>
                  <a:pt x="117" y="138"/>
                  <a:pt x="110" y="142"/>
                  <a:pt x="101" y="142"/>
                </a:cubicBezTo>
                <a:cubicBezTo>
                  <a:pt x="101" y="156"/>
                  <a:pt x="101" y="156"/>
                  <a:pt x="101" y="156"/>
                </a:cubicBezTo>
                <a:cubicBezTo>
                  <a:pt x="96" y="156"/>
                  <a:pt x="96" y="156"/>
                  <a:pt x="96" y="156"/>
                </a:cubicBezTo>
                <a:cubicBezTo>
                  <a:pt x="90" y="156"/>
                  <a:pt x="90" y="156"/>
                  <a:pt x="90" y="156"/>
                </a:cubicBezTo>
                <a:cubicBezTo>
                  <a:pt x="90" y="143"/>
                  <a:pt x="90" y="143"/>
                  <a:pt x="90" y="143"/>
                </a:cubicBezTo>
                <a:cubicBezTo>
                  <a:pt x="75" y="141"/>
                  <a:pt x="66" y="132"/>
                  <a:pt x="62" y="117"/>
                </a:cubicBezTo>
                <a:cubicBezTo>
                  <a:pt x="80" y="112"/>
                  <a:pt x="80" y="112"/>
                  <a:pt x="80" y="112"/>
                </a:cubicBezTo>
                <a:cubicBezTo>
                  <a:pt x="82" y="122"/>
                  <a:pt x="87" y="127"/>
                  <a:pt x="96" y="127"/>
                </a:cubicBezTo>
                <a:cubicBezTo>
                  <a:pt x="96" y="127"/>
                  <a:pt x="96" y="127"/>
                  <a:pt x="96" y="127"/>
                </a:cubicBezTo>
                <a:cubicBezTo>
                  <a:pt x="100" y="127"/>
                  <a:pt x="104" y="126"/>
                  <a:pt x="106" y="124"/>
                </a:cubicBezTo>
                <a:cubicBezTo>
                  <a:pt x="108" y="122"/>
                  <a:pt x="109" y="119"/>
                  <a:pt x="109" y="116"/>
                </a:cubicBezTo>
                <a:cubicBezTo>
                  <a:pt x="109" y="113"/>
                  <a:pt x="108" y="111"/>
                  <a:pt x="106" y="109"/>
                </a:cubicBezTo>
                <a:cubicBezTo>
                  <a:pt x="104" y="108"/>
                  <a:pt x="101" y="106"/>
                  <a:pt x="96" y="104"/>
                </a:cubicBezTo>
                <a:cubicBezTo>
                  <a:pt x="95" y="104"/>
                  <a:pt x="93" y="103"/>
                  <a:pt x="92" y="103"/>
                </a:cubicBezTo>
                <a:cubicBezTo>
                  <a:pt x="86" y="101"/>
                  <a:pt x="81" y="99"/>
                  <a:pt x="77" y="96"/>
                </a:cubicBezTo>
                <a:cubicBezTo>
                  <a:pt x="74" y="94"/>
                  <a:pt x="71" y="91"/>
                  <a:pt x="69" y="88"/>
                </a:cubicBezTo>
                <a:cubicBezTo>
                  <a:pt x="67" y="84"/>
                  <a:pt x="66" y="79"/>
                  <a:pt x="66" y="74"/>
                </a:cubicBezTo>
                <a:cubicBezTo>
                  <a:pt x="66" y="68"/>
                  <a:pt x="68" y="62"/>
                  <a:pt x="72" y="56"/>
                </a:cubicBezTo>
                <a:cubicBezTo>
                  <a:pt x="75" y="51"/>
                  <a:pt x="82" y="48"/>
                  <a:pt x="90" y="47"/>
                </a:cubicBezTo>
                <a:cubicBezTo>
                  <a:pt x="90" y="36"/>
                  <a:pt x="90" y="36"/>
                  <a:pt x="90" y="36"/>
                </a:cubicBezTo>
                <a:cubicBezTo>
                  <a:pt x="96" y="36"/>
                  <a:pt x="96" y="36"/>
                  <a:pt x="96" y="36"/>
                </a:cubicBezTo>
                <a:cubicBezTo>
                  <a:pt x="101" y="36"/>
                  <a:pt x="101" y="36"/>
                  <a:pt x="101" y="36"/>
                </a:cubicBezTo>
                <a:cubicBezTo>
                  <a:pt x="101" y="47"/>
                  <a:pt x="101" y="47"/>
                  <a:pt x="101" y="47"/>
                </a:cubicBezTo>
                <a:cubicBezTo>
                  <a:pt x="114" y="48"/>
                  <a:pt x="122" y="55"/>
                  <a:pt x="126" y="68"/>
                </a:cubicBezTo>
                <a:cubicBezTo>
                  <a:pt x="110" y="75"/>
                  <a:pt x="110" y="75"/>
                  <a:pt x="110" y="75"/>
                </a:cubicBezTo>
                <a:cubicBezTo>
                  <a:pt x="107" y="66"/>
                  <a:pt x="103" y="61"/>
                  <a:pt x="96" y="61"/>
                </a:cubicBezTo>
                <a:cubicBezTo>
                  <a:pt x="96" y="61"/>
                  <a:pt x="96" y="61"/>
                  <a:pt x="96" y="61"/>
                </a:cubicBezTo>
                <a:cubicBezTo>
                  <a:pt x="93" y="61"/>
                  <a:pt x="90" y="62"/>
                  <a:pt x="88" y="64"/>
                </a:cubicBezTo>
                <a:cubicBezTo>
                  <a:pt x="87" y="66"/>
                  <a:pt x="86" y="69"/>
                  <a:pt x="86" y="71"/>
                </a:cubicBezTo>
                <a:cubicBezTo>
                  <a:pt x="86" y="74"/>
                  <a:pt x="87" y="76"/>
                  <a:pt x="88" y="78"/>
                </a:cubicBezTo>
                <a:cubicBezTo>
                  <a:pt x="90" y="79"/>
                  <a:pt x="92" y="80"/>
                  <a:pt x="96" y="82"/>
                </a:cubicBezTo>
                <a:cubicBezTo>
                  <a:pt x="97" y="82"/>
                  <a:pt x="99" y="83"/>
                  <a:pt x="100" y="84"/>
                </a:cubicBezTo>
                <a:cubicBezTo>
                  <a:pt x="107" y="86"/>
                  <a:pt x="112" y="88"/>
                  <a:pt x="116" y="91"/>
                </a:cubicBezTo>
                <a:cubicBezTo>
                  <a:pt x="120" y="93"/>
                  <a:pt x="123" y="96"/>
                  <a:pt x="125" y="100"/>
                </a:cubicBezTo>
                <a:cubicBezTo>
                  <a:pt x="128" y="104"/>
                  <a:pt x="129" y="108"/>
                  <a:pt x="129" y="113"/>
                </a:cubicBezTo>
                <a:cubicBezTo>
                  <a:pt x="129" y="121"/>
                  <a:pt x="127" y="128"/>
                  <a:pt x="122" y="133"/>
                </a:cubicBezTo>
                <a:close/>
              </a:path>
            </a:pathLst>
          </a:custGeom>
          <a:solidFill>
            <a:srgbClr val="38B9FA"/>
          </a:solidFill>
          <a:ln>
            <a:noFill/>
          </a:ln>
        </p:spPr>
        <p:txBody>
          <a:bodyPr vert="horz" wrap="square" lIns="91440" tIns="45720" rIns="91440" bIns="45720" numCol="1" anchor="t" anchorCtr="0" compatLnSpc="1">
            <a:prstTxWarp prst="textNoShape">
              <a:avLst/>
            </a:prstTxWarp>
          </a:bodyPr>
          <a:lstStyle/>
          <a:p>
            <a:endParaRPr lang="id-ID">
              <a:latin typeface="Lato" panose="020F0502020204030203" pitchFamily="34" charset="0"/>
              <a:ea typeface="Lato" panose="020F0502020204030203" pitchFamily="34" charset="0"/>
              <a:cs typeface="Lato" panose="020F0502020204030203" pitchFamily="34" charset="0"/>
            </a:endParaRPr>
          </a:p>
        </p:txBody>
      </p:sp>
      <p:sp>
        <p:nvSpPr>
          <p:cNvPr id="55" name="TextBox 54"/>
          <p:cNvSpPr txBox="1"/>
          <p:nvPr/>
        </p:nvSpPr>
        <p:spPr>
          <a:xfrm>
            <a:off x="8606971" y="4873844"/>
            <a:ext cx="1995647" cy="1061829"/>
          </a:xfrm>
          <a:prstGeom prst="rect">
            <a:avLst/>
          </a:prstGeom>
          <a:noFill/>
        </p:spPr>
        <p:txBody>
          <a:bodyPr wrap="square" rtlCol="0">
            <a:spAutoFit/>
          </a:bodyPr>
          <a:lstStyle/>
          <a:p>
            <a:pPr>
              <a:lnSpc>
                <a:spcPct val="150000"/>
              </a:lnSpc>
            </a:pPr>
            <a:r>
              <a:rPr lang="id-ID"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1879600" y="2577116"/>
            <a:ext cx="1876104" cy="1061829"/>
          </a:xfrm>
          <a:prstGeom prst="rect">
            <a:avLst/>
          </a:prstGeom>
          <a:noFill/>
        </p:spPr>
        <p:txBody>
          <a:bodyPr wrap="square" rtlCol="0">
            <a:spAutoFit/>
          </a:bodyPr>
          <a:lstStyle/>
          <a:p>
            <a:pPr>
              <a:lnSpc>
                <a:spcPct val="150000"/>
              </a:lnSpc>
            </a:pPr>
            <a:r>
              <a:rPr lang="id-ID"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7" name="TextBox 56"/>
          <p:cNvSpPr txBox="1"/>
          <p:nvPr/>
        </p:nvSpPr>
        <p:spPr>
          <a:xfrm>
            <a:off x="8502787" y="2588881"/>
            <a:ext cx="1942158" cy="1061829"/>
          </a:xfrm>
          <a:prstGeom prst="rect">
            <a:avLst/>
          </a:prstGeom>
          <a:noFill/>
        </p:spPr>
        <p:txBody>
          <a:bodyPr wrap="square" rtlCol="0">
            <a:spAutoFit/>
          </a:bodyPr>
          <a:lstStyle/>
          <a:p>
            <a:pPr>
              <a:lnSpc>
                <a:spcPct val="150000"/>
              </a:lnSpc>
            </a:pPr>
            <a:r>
              <a:rPr lang="id-ID"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8" name="TextBox 57"/>
          <p:cNvSpPr txBox="1"/>
          <p:nvPr/>
        </p:nvSpPr>
        <p:spPr>
          <a:xfrm>
            <a:off x="1897831" y="2243224"/>
            <a:ext cx="1579278" cy="461665"/>
          </a:xfrm>
          <a:prstGeom prst="rect">
            <a:avLst/>
          </a:prstGeom>
          <a:noFill/>
        </p:spPr>
        <p:txBody>
          <a:bodyPr wrap="none" rtlCol="0">
            <a:spAutoFit/>
          </a:bodyPr>
          <a:lstStyle/>
          <a:p>
            <a:r>
              <a:rPr lang="id-ID" sz="2400" b="1" dirty="0" smtClean="0">
                <a:latin typeface="Lato" panose="020F0502020204030203" pitchFamily="34" charset="0"/>
                <a:ea typeface="Lato" panose="020F0502020204030203" pitchFamily="34" charset="0"/>
                <a:cs typeface="Lato" panose="020F0502020204030203" pitchFamily="34" charset="0"/>
              </a:rPr>
              <a:t>SERVICES</a:t>
            </a:r>
            <a:endParaRPr lang="id-ID" sz="2400" b="1" dirty="0">
              <a:latin typeface="Lato" panose="020F0502020204030203" pitchFamily="34" charset="0"/>
              <a:ea typeface="Lato" panose="020F0502020204030203" pitchFamily="34" charset="0"/>
              <a:cs typeface="Lato" panose="020F0502020204030203" pitchFamily="34" charset="0"/>
            </a:endParaRPr>
          </a:p>
        </p:txBody>
      </p:sp>
      <p:sp>
        <p:nvSpPr>
          <p:cNvPr id="59" name="TextBox 58"/>
          <p:cNvSpPr txBox="1"/>
          <p:nvPr/>
        </p:nvSpPr>
        <p:spPr>
          <a:xfrm>
            <a:off x="1786265" y="4490665"/>
            <a:ext cx="1478290" cy="461665"/>
          </a:xfrm>
          <a:prstGeom prst="rect">
            <a:avLst/>
          </a:prstGeom>
          <a:noFill/>
        </p:spPr>
        <p:txBody>
          <a:bodyPr wrap="none" rtlCol="0">
            <a:spAutoFit/>
          </a:bodyPr>
          <a:lstStyle/>
          <a:p>
            <a:r>
              <a:rPr lang="id-ID" sz="2400" b="1" dirty="0" smtClean="0">
                <a:latin typeface="Lato" panose="020F0502020204030203" pitchFamily="34" charset="0"/>
                <a:ea typeface="Lato" panose="020F0502020204030203" pitchFamily="34" charset="0"/>
                <a:cs typeface="Lato" panose="020F0502020204030203" pitchFamily="34" charset="0"/>
              </a:rPr>
              <a:t>DEPOSIT</a:t>
            </a:r>
            <a:endParaRPr lang="id-ID" sz="2400" b="1" dirty="0">
              <a:latin typeface="Lato" panose="020F0502020204030203" pitchFamily="34" charset="0"/>
              <a:ea typeface="Lato" panose="020F0502020204030203" pitchFamily="34" charset="0"/>
              <a:cs typeface="Lato" panose="020F0502020204030203" pitchFamily="34" charset="0"/>
            </a:endParaRPr>
          </a:p>
        </p:txBody>
      </p:sp>
      <p:sp>
        <p:nvSpPr>
          <p:cNvPr id="60" name="TextBox 59"/>
          <p:cNvSpPr txBox="1"/>
          <p:nvPr/>
        </p:nvSpPr>
        <p:spPr>
          <a:xfrm>
            <a:off x="8502787" y="2243224"/>
            <a:ext cx="1449123" cy="461665"/>
          </a:xfrm>
          <a:prstGeom prst="rect">
            <a:avLst/>
          </a:prstGeom>
          <a:noFill/>
        </p:spPr>
        <p:txBody>
          <a:bodyPr wrap="square" rtlCol="0">
            <a:spAutoFit/>
          </a:bodyPr>
          <a:lstStyle/>
          <a:p>
            <a:r>
              <a:rPr lang="id-ID" sz="2400" b="1" dirty="0" smtClean="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HAPPY</a:t>
            </a:r>
            <a:endParaRPr lang="id-ID" sz="2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61" name="TextBox 60"/>
          <p:cNvSpPr txBox="1"/>
          <p:nvPr/>
        </p:nvSpPr>
        <p:spPr>
          <a:xfrm>
            <a:off x="8612650" y="4490665"/>
            <a:ext cx="1746529" cy="461665"/>
          </a:xfrm>
          <a:prstGeom prst="rect">
            <a:avLst/>
          </a:prstGeom>
          <a:noFill/>
        </p:spPr>
        <p:txBody>
          <a:bodyPr wrap="square" rtlCol="0">
            <a:spAutoFit/>
          </a:bodyPr>
          <a:lstStyle/>
          <a:p>
            <a:r>
              <a:rPr lang="id-ID" sz="2400" b="1" dirty="0" smtClean="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FACILITIES</a:t>
            </a:r>
            <a:endParaRPr lang="id-ID" sz="2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62" name="TextBox 61"/>
          <p:cNvSpPr txBox="1"/>
          <p:nvPr/>
        </p:nvSpPr>
        <p:spPr>
          <a:xfrm>
            <a:off x="1803889" y="4873843"/>
            <a:ext cx="1876104" cy="1061829"/>
          </a:xfrm>
          <a:prstGeom prst="rect">
            <a:avLst/>
          </a:prstGeom>
          <a:noFill/>
        </p:spPr>
        <p:txBody>
          <a:bodyPr wrap="square" rtlCol="0">
            <a:spAutoFit/>
          </a:bodyPr>
          <a:lstStyle/>
          <a:p>
            <a:pPr>
              <a:lnSpc>
                <a:spcPct val="150000"/>
              </a:lnSpc>
            </a:pPr>
            <a:r>
              <a:rPr lang="id-ID"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Lorem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Ipsum</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is not simply random text</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r>
              <a:rPr lang="id-ID"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0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bring together the </a:t>
            </a:r>
            <a:r>
              <a:rPr lang="en-US" sz="1050" dirty="0" smtClean="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right</a:t>
            </a:r>
            <a:endParaRPr lang="en-US"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63" name="Subtitle 2"/>
          <p:cNvSpPr txBox="1">
            <a:spLocks/>
          </p:cNvSpPr>
          <p:nvPr/>
        </p:nvSpPr>
        <p:spPr>
          <a:xfrm>
            <a:off x="4602385" y="550904"/>
            <a:ext cx="3003102" cy="50883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3600" b="1" spc="300" dirty="0" smtClean="0">
                <a:solidFill>
                  <a:srgbClr val="38B9FA"/>
                </a:solidFill>
                <a:latin typeface="Kelson Sans" panose="02000500000000000000" pitchFamily="50" charset="0"/>
                <a:ea typeface="Roboto" pitchFamily="2" charset="0"/>
                <a:cs typeface="Lato" panose="020F0502020204030203" pitchFamily="34" charset="0"/>
              </a:rPr>
              <a:t>INFOGRAPHIC</a:t>
            </a:r>
          </a:p>
        </p:txBody>
      </p:sp>
      <p:sp>
        <p:nvSpPr>
          <p:cNvPr id="64" name="Right Triangle 63">
            <a:extLst>
              <a:ext uri="{FF2B5EF4-FFF2-40B4-BE49-F238E27FC236}">
                <a16:creationId xmlns:a16="http://schemas.microsoft.com/office/drawing/2014/main" id="{EEACB6D2-388C-4022-B513-CFE7E455B0D2}"/>
              </a:ext>
            </a:extLst>
          </p:cNvPr>
          <p:cNvSpPr/>
          <p:nvPr/>
        </p:nvSpPr>
        <p:spPr>
          <a:xfrm rot="10800000">
            <a:off x="9747504" y="-1"/>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5" name="Right Triangle 64">
            <a:extLst>
              <a:ext uri="{FF2B5EF4-FFF2-40B4-BE49-F238E27FC236}">
                <a16:creationId xmlns:a16="http://schemas.microsoft.com/office/drawing/2014/main" id="{96477D47-C5CB-42D7-816F-C1E629D77B60}"/>
              </a:ext>
            </a:extLst>
          </p:cNvPr>
          <p:cNvSpPr/>
          <p:nvPr/>
        </p:nvSpPr>
        <p:spPr>
          <a:xfrm>
            <a:off x="0" y="5928527"/>
            <a:ext cx="2444496" cy="929473"/>
          </a:xfrm>
          <a:prstGeom prst="rtTriangle">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6" name="Rectangle 65"/>
          <p:cNvSpPr/>
          <p:nvPr/>
        </p:nvSpPr>
        <p:spPr>
          <a:xfrm>
            <a:off x="5578351" y="1146181"/>
            <a:ext cx="1040914" cy="28388"/>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6246973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3434" t="205" r="6716" b="-205"/>
          <a:stretch/>
        </p:blipFill>
        <p:spPr/>
      </p:pic>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68ACD3-3930-4D81-AB9A-89E75C0B37DB}"/>
              </a:ext>
            </a:extLst>
          </p:cNvPr>
          <p:cNvSpPr/>
          <p:nvPr/>
        </p:nvSpPr>
        <p:spPr>
          <a:xfrm>
            <a:off x="3657600" y="0"/>
            <a:ext cx="8534400" cy="6858000"/>
          </a:xfrm>
          <a:prstGeom prst="rect">
            <a:avLst/>
          </a:prstGeom>
          <a:solidFill>
            <a:srgbClr val="38B9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7754B8F0-35E6-4179-B19B-FC40060B0D16}"/>
              </a:ext>
            </a:extLst>
          </p:cNvPr>
          <p:cNvSpPr txBox="1"/>
          <p:nvPr/>
        </p:nvSpPr>
        <p:spPr>
          <a:xfrm>
            <a:off x="7531354" y="1582340"/>
            <a:ext cx="4115630" cy="3693319"/>
          </a:xfrm>
          <a:prstGeom prst="rect">
            <a:avLst/>
          </a:prstGeom>
          <a:noFill/>
        </p:spPr>
        <p:txBody>
          <a:bodyPr wrap="square" rtlCol="0">
            <a:spAutoFit/>
          </a:bodyPr>
          <a:lstStyle/>
          <a:p>
            <a:pPr algn="just">
              <a:lnSpc>
                <a:spcPct val="150000"/>
              </a:lnSpc>
            </a:pP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Sed</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ut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perspiciatis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unde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omnis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iste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natus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error sit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accusantium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doloremque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laudantium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totam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rem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aperiam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eaque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ipsa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quae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ab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illo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inventore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veritatis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et quasi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architecto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beatae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vitae dicta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sunt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explicabo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Nemo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enim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ipsam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quia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sit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aspernatur</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aut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odit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aut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fugit,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sed</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quia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consequuntur</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magni</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dolores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eos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qui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ratione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sequi</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nesciunt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Neque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porro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quisquam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est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just">
              <a:lnSpc>
                <a:spcPct val="150000"/>
              </a:lnSpc>
            </a:pP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qui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dolorem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ipsum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quia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dolor sit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amet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consectetur</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adipisci</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velit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sed</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quia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non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numquam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eius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modi</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tempora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incidunt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ut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labore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et dolore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magnam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aliquam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quaerat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a:t>
            </a:r>
            <a:endParaRPr lang="en-US" sz="1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DCD27B58-A292-40DD-B397-9A08A7E94D61}"/>
              </a:ext>
            </a:extLst>
          </p:cNvPr>
          <p:cNvSpPr/>
          <p:nvPr/>
        </p:nvSpPr>
        <p:spPr>
          <a:xfrm>
            <a:off x="2589161" y="1245172"/>
            <a:ext cx="4400550" cy="4367657"/>
          </a:xfrm>
          <a:prstGeom prst="rect">
            <a:avLst/>
          </a:prstGeom>
          <a:solidFill>
            <a:srgbClr val="38B9FA"/>
          </a:solidFill>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2F6BBB81-EA32-4701-8CEA-2B6B3D6355A4}"/>
              </a:ext>
            </a:extLst>
          </p:cNvPr>
          <p:cNvSpPr txBox="1"/>
          <p:nvPr/>
        </p:nvSpPr>
        <p:spPr>
          <a:xfrm>
            <a:off x="3173518" y="3687731"/>
            <a:ext cx="3270348" cy="1163845"/>
          </a:xfrm>
          <a:prstGeom prst="rect">
            <a:avLst/>
          </a:prstGeom>
          <a:noFill/>
        </p:spPr>
        <p:txBody>
          <a:bodyPr wrap="square" rtlCol="0">
            <a:spAutoFit/>
          </a:bodyPr>
          <a:lstStyle/>
          <a:p>
            <a:pPr algn="ctr">
              <a:lnSpc>
                <a:spcPct val="150000"/>
              </a:lnSpc>
            </a:pP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Sed</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ut</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perspiciatis</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unde</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omnis</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iste</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natus</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error sit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accusantium</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doloremque</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laudantium</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totam</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rem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aperiam</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eaque</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ipsa</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quae</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ab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illo</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inventore</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solidFill>
                <a:latin typeface="Lato" panose="020F0502020204030203" pitchFamily="34" charset="0"/>
                <a:ea typeface="Lato" panose="020F0502020204030203" pitchFamily="34" charset="0"/>
                <a:cs typeface="Lato" panose="020F0502020204030203" pitchFamily="34" charset="0"/>
              </a:rPr>
              <a:t>veritatis</a:t>
            </a:r>
            <a:r>
              <a:rPr lang="en-US" sz="1200" dirty="0">
                <a:solidFill>
                  <a:schemeClr val="bg2"/>
                </a:solidFill>
                <a:latin typeface="Lato" panose="020F0502020204030203" pitchFamily="34" charset="0"/>
                <a:ea typeface="Lato" panose="020F0502020204030203" pitchFamily="34" charset="0"/>
                <a:cs typeface="Lato" panose="020F0502020204030203" pitchFamily="34" charset="0"/>
              </a:rPr>
              <a:t> et</a:t>
            </a:r>
          </a:p>
        </p:txBody>
      </p:sp>
      <p:sp>
        <p:nvSpPr>
          <p:cNvPr id="6" name="TextBox 5">
            <a:extLst>
              <a:ext uri="{FF2B5EF4-FFF2-40B4-BE49-F238E27FC236}">
                <a16:creationId xmlns:a16="http://schemas.microsoft.com/office/drawing/2014/main" id="{20EBA0AC-28B6-45EF-8318-6774FED843BB}"/>
              </a:ext>
            </a:extLst>
          </p:cNvPr>
          <p:cNvSpPr txBox="1"/>
          <p:nvPr/>
        </p:nvSpPr>
        <p:spPr>
          <a:xfrm>
            <a:off x="3135007" y="2879258"/>
            <a:ext cx="3308859" cy="707886"/>
          </a:xfrm>
          <a:prstGeom prst="rect">
            <a:avLst/>
          </a:prstGeom>
          <a:noFill/>
        </p:spPr>
        <p:txBody>
          <a:bodyPr wrap="square" rtlCol="0">
            <a:spAutoFit/>
          </a:bodyPr>
          <a:lstStyle/>
          <a:p>
            <a:pPr algn="ctr"/>
            <a:r>
              <a:rPr lang="id-ID" sz="4000" b="1" dirty="0" smtClean="0">
                <a:solidFill>
                  <a:schemeClr val="bg1"/>
                </a:solidFill>
                <a:latin typeface="Lato" panose="020F0502020204030203" pitchFamily="34" charset="0"/>
                <a:ea typeface="Lato" panose="020F0502020204030203" pitchFamily="34" charset="0"/>
                <a:cs typeface="Lato" panose="020F0502020204030203" pitchFamily="34" charset="0"/>
              </a:rPr>
              <a:t>HEALTH</a:t>
            </a:r>
            <a:endParaRPr lang="en-US" sz="4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Shape 4652"/>
          <p:cNvSpPr/>
          <p:nvPr/>
        </p:nvSpPr>
        <p:spPr>
          <a:xfrm>
            <a:off x="4580383" y="2300491"/>
            <a:ext cx="533792" cy="478180"/>
          </a:xfrm>
          <a:custGeom>
            <a:avLst/>
            <a:gdLst/>
            <a:ahLst/>
            <a:cxnLst/>
            <a:rect l="0" t="0" r="0" b="0"/>
            <a:pathLst>
              <a:path w="120000" h="120000" extrusionOk="0">
                <a:moveTo>
                  <a:pt x="91308" y="0"/>
                </a:moveTo>
                <a:lnTo>
                  <a:pt x="91308" y="0"/>
                </a:lnTo>
                <a:cubicBezTo>
                  <a:pt x="76962" y="0"/>
                  <a:pt x="68432" y="8741"/>
                  <a:pt x="59903" y="14503"/>
                </a:cubicBezTo>
                <a:cubicBezTo>
                  <a:pt x="51373" y="5761"/>
                  <a:pt x="42843" y="0"/>
                  <a:pt x="28497" y="0"/>
                </a:cubicBezTo>
                <a:cubicBezTo>
                  <a:pt x="11437" y="0"/>
                  <a:pt x="0" y="14503"/>
                  <a:pt x="0" y="32185"/>
                </a:cubicBezTo>
                <a:cubicBezTo>
                  <a:pt x="0" y="40927"/>
                  <a:pt x="2907" y="49668"/>
                  <a:pt x="5621" y="55430"/>
                </a:cubicBezTo>
                <a:cubicBezTo>
                  <a:pt x="54281" y="114039"/>
                  <a:pt x="54281" y="114039"/>
                  <a:pt x="54281" y="114039"/>
                </a:cubicBezTo>
                <a:cubicBezTo>
                  <a:pt x="59903" y="119801"/>
                  <a:pt x="59903" y="119801"/>
                  <a:pt x="65718" y="114039"/>
                </a:cubicBezTo>
                <a:cubicBezTo>
                  <a:pt x="114184" y="55430"/>
                  <a:pt x="114184" y="55430"/>
                  <a:pt x="114184" y="55430"/>
                </a:cubicBezTo>
                <a:cubicBezTo>
                  <a:pt x="116898" y="49668"/>
                  <a:pt x="119806" y="40927"/>
                  <a:pt x="119806" y="32185"/>
                </a:cubicBezTo>
                <a:cubicBezTo>
                  <a:pt x="119806" y="14503"/>
                  <a:pt x="108368" y="0"/>
                  <a:pt x="91308" y="0"/>
                </a:cubicBezTo>
                <a:close/>
                <a:moveTo>
                  <a:pt x="105460" y="52649"/>
                </a:moveTo>
                <a:lnTo>
                  <a:pt x="105460" y="52649"/>
                </a:lnTo>
                <a:cubicBezTo>
                  <a:pt x="59903" y="108079"/>
                  <a:pt x="59903" y="108079"/>
                  <a:pt x="59903" y="108079"/>
                </a:cubicBezTo>
                <a:cubicBezTo>
                  <a:pt x="14151" y="52649"/>
                  <a:pt x="14151" y="52649"/>
                  <a:pt x="14151" y="52649"/>
                </a:cubicBezTo>
                <a:cubicBezTo>
                  <a:pt x="8529" y="46688"/>
                  <a:pt x="5621" y="40927"/>
                  <a:pt x="5621" y="32185"/>
                </a:cubicBezTo>
                <a:cubicBezTo>
                  <a:pt x="5621" y="20463"/>
                  <a:pt x="17059" y="8741"/>
                  <a:pt x="28497" y="5761"/>
                </a:cubicBezTo>
                <a:cubicBezTo>
                  <a:pt x="39935" y="5761"/>
                  <a:pt x="54281" y="17483"/>
                  <a:pt x="59903" y="26225"/>
                </a:cubicBezTo>
                <a:cubicBezTo>
                  <a:pt x="65718" y="20463"/>
                  <a:pt x="79870" y="5761"/>
                  <a:pt x="91308" y="5761"/>
                </a:cubicBezTo>
                <a:cubicBezTo>
                  <a:pt x="102746" y="5761"/>
                  <a:pt x="114184" y="20463"/>
                  <a:pt x="114184" y="32185"/>
                </a:cubicBezTo>
                <a:cubicBezTo>
                  <a:pt x="114184" y="40927"/>
                  <a:pt x="111276" y="46688"/>
                  <a:pt x="105460" y="52649"/>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Tree>
    <p:extLst>
      <p:ext uri="{BB962C8B-B14F-4D97-AF65-F5344CB8AC3E}">
        <p14:creationId xmlns:p14="http://schemas.microsoft.com/office/powerpoint/2010/main" val="10324717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3" name="Rectangle 2">
            <a:extLst>
              <a:ext uri="{FF2B5EF4-FFF2-40B4-BE49-F238E27FC236}">
                <a16:creationId xmlns:a16="http://schemas.microsoft.com/office/drawing/2014/main" id="{5384D57E-6982-471A-823E-0B692CDAF301}"/>
              </a:ext>
            </a:extLst>
          </p:cNvPr>
          <p:cNvSpPr/>
          <p:nvPr/>
        </p:nvSpPr>
        <p:spPr>
          <a:xfrm>
            <a:off x="0" y="0"/>
            <a:ext cx="12192000" cy="6858000"/>
          </a:xfrm>
          <a:prstGeom prst="rect">
            <a:avLst/>
          </a:prstGeom>
          <a:solidFill>
            <a:schemeClr val="tx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00D8E568-578C-4291-89F4-F94494269183}"/>
              </a:ext>
            </a:extLst>
          </p:cNvPr>
          <p:cNvSpPr txBox="1"/>
          <p:nvPr/>
        </p:nvSpPr>
        <p:spPr>
          <a:xfrm>
            <a:off x="2538213" y="4019140"/>
            <a:ext cx="7142871" cy="886846"/>
          </a:xfrm>
          <a:prstGeom prst="rect">
            <a:avLst/>
          </a:prstGeom>
          <a:noFill/>
        </p:spPr>
        <p:txBody>
          <a:bodyPr wrap="square" rtlCol="0">
            <a:spAutoFit/>
          </a:bodyPr>
          <a:lstStyle/>
          <a:p>
            <a:pPr algn="ctr">
              <a:lnSpc>
                <a:spcPct val="150000"/>
              </a:lnSpc>
            </a:pP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Sed</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ut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perspiciatis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unde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omnis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iste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natus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error sit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accusantium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doloremque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laudantium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totam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rem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aperiam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eaque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ipsa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quae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ab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illo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inventore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veritatis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et quasi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architecto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beatae</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vitae dicta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sunt</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explicabo</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Nemo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enim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ipsam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voluptatem</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quia</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a:t>
            </a:r>
          </a:p>
        </p:txBody>
      </p:sp>
      <p:sp>
        <p:nvSpPr>
          <p:cNvPr id="5" name="TextBox 4">
            <a:extLst>
              <a:ext uri="{FF2B5EF4-FFF2-40B4-BE49-F238E27FC236}">
                <a16:creationId xmlns:a16="http://schemas.microsoft.com/office/drawing/2014/main" id="{233B8170-E75E-4CA7-B0CC-5ACA4DBE8305}"/>
              </a:ext>
            </a:extLst>
          </p:cNvPr>
          <p:cNvSpPr txBox="1"/>
          <p:nvPr/>
        </p:nvSpPr>
        <p:spPr>
          <a:xfrm>
            <a:off x="3302884" y="3047950"/>
            <a:ext cx="5613529" cy="830997"/>
          </a:xfrm>
          <a:prstGeom prst="rect">
            <a:avLst/>
          </a:prstGeom>
          <a:noFill/>
        </p:spPr>
        <p:txBody>
          <a:bodyPr wrap="square" rtlCol="0">
            <a:spAutoFit/>
          </a:bodyPr>
          <a:lstStyle/>
          <a:p>
            <a:pPr algn="ctr"/>
            <a:r>
              <a:rPr lang="en-US" sz="4800" b="1" dirty="0">
                <a:solidFill>
                  <a:schemeClr val="bg1"/>
                </a:solidFill>
                <a:latin typeface="Lato" panose="020F0502020204030203" pitchFamily="34" charset="0"/>
                <a:ea typeface="Lato" panose="020F0502020204030203" pitchFamily="34" charset="0"/>
                <a:cs typeface="Lato" panose="020F0502020204030203" pitchFamily="34" charset="0"/>
              </a:rPr>
              <a:t>What People Said</a:t>
            </a:r>
          </a:p>
        </p:txBody>
      </p:sp>
      <p:grpSp>
        <p:nvGrpSpPr>
          <p:cNvPr id="6" name="Group 5">
            <a:extLst>
              <a:ext uri="{FF2B5EF4-FFF2-40B4-BE49-F238E27FC236}">
                <a16:creationId xmlns:a16="http://schemas.microsoft.com/office/drawing/2014/main" id="{3E75DE86-32E7-442B-8C8B-C4EB0FF4951E}"/>
              </a:ext>
            </a:extLst>
          </p:cNvPr>
          <p:cNvGrpSpPr/>
          <p:nvPr/>
        </p:nvGrpSpPr>
        <p:grpSpPr>
          <a:xfrm>
            <a:off x="5659376" y="1933290"/>
            <a:ext cx="900545" cy="1347265"/>
            <a:chOff x="5757127" y="1209955"/>
            <a:chExt cx="900545" cy="1347265"/>
          </a:xfrm>
        </p:grpSpPr>
        <p:sp>
          <p:nvSpPr>
            <p:cNvPr id="7" name="Oval 6">
              <a:extLst>
                <a:ext uri="{FF2B5EF4-FFF2-40B4-BE49-F238E27FC236}">
                  <a16:creationId xmlns:a16="http://schemas.microsoft.com/office/drawing/2014/main" id="{A622D259-D29D-43D3-859B-91025852F50C}"/>
                </a:ext>
              </a:extLst>
            </p:cNvPr>
            <p:cNvSpPr/>
            <p:nvPr/>
          </p:nvSpPr>
          <p:spPr>
            <a:xfrm>
              <a:off x="5757127" y="1209955"/>
              <a:ext cx="900545" cy="90054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2FEC8763-0F14-4D8E-A45B-1862B8E467C5}"/>
                </a:ext>
              </a:extLst>
            </p:cNvPr>
            <p:cNvSpPr txBox="1"/>
            <p:nvPr/>
          </p:nvSpPr>
          <p:spPr>
            <a:xfrm>
              <a:off x="5935395" y="1233781"/>
              <a:ext cx="544007" cy="1323439"/>
            </a:xfrm>
            <a:prstGeom prst="rect">
              <a:avLst/>
            </a:prstGeom>
            <a:noFill/>
          </p:spPr>
          <p:txBody>
            <a:bodyPr wrap="square" rtlCol="0">
              <a:spAutoFit/>
            </a:bodyPr>
            <a:lstStyle/>
            <a:p>
              <a:pPr algn="ctr"/>
              <a:r>
                <a:rPr lang="en-US" sz="8000" dirty="0">
                  <a:solidFill>
                    <a:schemeClr val="bg2"/>
                  </a:solidFill>
                  <a:latin typeface="Lato" panose="020F0502020204030203" pitchFamily="34" charset="0"/>
                  <a:ea typeface="Lato" panose="020F0502020204030203" pitchFamily="34" charset="0"/>
                  <a:cs typeface="Lato" panose="020F0502020204030203" pitchFamily="34" charset="0"/>
                </a:rPr>
                <a:t>“</a:t>
              </a:r>
            </a:p>
          </p:txBody>
        </p:sp>
      </p:grpSp>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2596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9298" r="4580"/>
          <a:stretch/>
        </p:blipFill>
        <p:spPr/>
      </p:pic>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7374" y="2501254"/>
            <a:ext cx="5627426" cy="769441"/>
          </a:xfrm>
          <a:prstGeom prst="rect">
            <a:avLst/>
          </a:prstGeom>
          <a:solidFill>
            <a:srgbClr val="38B9FA"/>
          </a:solidFill>
        </p:spPr>
        <p:txBody>
          <a:bodyPr wrap="square" rtlCol="0">
            <a:spAutoFit/>
          </a:bodyPr>
          <a:lstStyle/>
          <a:p>
            <a:pPr algn="ctr"/>
            <a:r>
              <a:rPr lang="en-US" sz="4400" b="1" dirty="0" smtClean="0">
                <a:solidFill>
                  <a:schemeClr val="bg1"/>
                </a:solidFill>
                <a:latin typeface="Kelson Sans" panose="02000500000000000000" pitchFamily="50" charset="0"/>
                <a:ea typeface="Roboto" pitchFamily="2" charset="0"/>
              </a:rPr>
              <a:t>LOREM ISPUM</a:t>
            </a:r>
            <a:endParaRPr lang="en-US" sz="4400" b="1" dirty="0">
              <a:solidFill>
                <a:schemeClr val="bg1"/>
              </a:solidFill>
              <a:latin typeface="Kelson Sans" panose="02000500000000000000" pitchFamily="50" charset="0"/>
              <a:ea typeface="Roboto" pitchFamily="2" charset="0"/>
            </a:endParaRPr>
          </a:p>
        </p:txBody>
      </p:sp>
      <p:sp>
        <p:nvSpPr>
          <p:cNvPr id="4" name="TextBox 3"/>
          <p:cNvSpPr txBox="1"/>
          <p:nvPr/>
        </p:nvSpPr>
        <p:spPr>
          <a:xfrm>
            <a:off x="2176364" y="1854923"/>
            <a:ext cx="3427602" cy="646331"/>
          </a:xfrm>
          <a:prstGeom prst="rect">
            <a:avLst/>
          </a:prstGeom>
          <a:noFill/>
        </p:spPr>
        <p:txBody>
          <a:bodyPr wrap="square" rtlCol="0">
            <a:spAutoFit/>
          </a:bodyPr>
          <a:lstStyle/>
          <a:p>
            <a:r>
              <a:rPr lang="id-ID" sz="3600" dirty="0" smtClean="0">
                <a:latin typeface="Kelson Sans" panose="02000500000000000000" pitchFamily="50" charset="0"/>
              </a:rPr>
              <a:t>CARDIO DOCTOR</a:t>
            </a:r>
            <a:endParaRPr lang="en-US" sz="3600" dirty="0">
              <a:solidFill>
                <a:schemeClr val="bg2">
                  <a:lumMod val="25000"/>
                </a:schemeClr>
              </a:solidFill>
              <a:latin typeface="Kelson Sans" panose="02000500000000000000" pitchFamily="50" charset="0"/>
              <a:ea typeface="Roboto" pitchFamily="2" charset="0"/>
            </a:endParaRPr>
          </a:p>
        </p:txBody>
      </p:sp>
      <p:sp>
        <p:nvSpPr>
          <p:cNvPr id="5" name="Rectangle 4"/>
          <p:cNvSpPr/>
          <p:nvPr/>
        </p:nvSpPr>
        <p:spPr>
          <a:xfrm>
            <a:off x="1640586" y="4155136"/>
            <a:ext cx="4257112" cy="1246495"/>
          </a:xfrm>
          <a:prstGeom prst="rect">
            <a:avLst/>
          </a:prstGeom>
        </p:spPr>
        <p:txBody>
          <a:bodyPr wrap="square">
            <a:spAutoFit/>
          </a:bodyPr>
          <a:lstStyle/>
          <a:p>
            <a:pPr algn="just">
              <a:lnSpc>
                <a:spcPct val="150000"/>
              </a:lnSpc>
            </a:pPr>
            <a:r>
              <a:rPr lang="id-ID" sz="1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 </a:t>
            </a:r>
          </a:p>
        </p:txBody>
      </p:sp>
      <p:sp>
        <p:nvSpPr>
          <p:cNvPr id="6" name="Rectangle 5"/>
          <p:cNvSpPr/>
          <p:nvPr/>
        </p:nvSpPr>
        <p:spPr>
          <a:xfrm>
            <a:off x="4117" y="0"/>
            <a:ext cx="1023257" cy="685800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rot="16200000">
            <a:off x="-1998278" y="3060115"/>
            <a:ext cx="5028047" cy="646331"/>
          </a:xfrm>
          <a:prstGeom prst="rect">
            <a:avLst/>
          </a:prstGeom>
          <a:noFill/>
        </p:spPr>
        <p:txBody>
          <a:bodyPr wrap="square" rtlCol="0">
            <a:spAutoFit/>
          </a:bodyPr>
          <a:lstStyle/>
          <a:p>
            <a:pPr algn="ctr"/>
            <a:r>
              <a:rPr lang="id-ID" sz="3600" b="1" dirty="0" smtClean="0">
                <a:solidFill>
                  <a:schemeClr val="bg1"/>
                </a:solidFill>
                <a:latin typeface="Lato" panose="020F0502020204030203" pitchFamily="34" charset="0"/>
                <a:ea typeface="Lato" panose="020F0502020204030203" pitchFamily="34" charset="0"/>
                <a:cs typeface="Lato" panose="020F0502020204030203" pitchFamily="34" charset="0"/>
              </a:rPr>
              <a:t>PERSONAL SLIDESS</a:t>
            </a:r>
            <a:endParaRPr lang="en-US" sz="3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Heart"/>
          <p:cNvSpPr/>
          <p:nvPr/>
        </p:nvSpPr>
        <p:spPr>
          <a:xfrm>
            <a:off x="1689515" y="2611099"/>
            <a:ext cx="385250" cy="555092"/>
          </a:xfrm>
          <a:custGeom>
            <a:avLst/>
            <a:gdLst/>
            <a:ahLst/>
            <a:cxnLst>
              <a:cxn ang="0">
                <a:pos x="wd2" y="hd2"/>
              </a:cxn>
              <a:cxn ang="5400000">
                <a:pos x="wd2" y="hd2"/>
              </a:cxn>
              <a:cxn ang="10800000">
                <a:pos x="wd2" y="hd2"/>
              </a:cxn>
              <a:cxn ang="16200000">
                <a:pos x="wd2" y="hd2"/>
              </a:cxn>
            </a:cxnLst>
            <a:rect l="0" t="0" r="r" b="b"/>
            <a:pathLst>
              <a:path w="21599" h="21095" extrusionOk="0">
                <a:moveTo>
                  <a:pt x="11722" y="0"/>
                </a:moveTo>
                <a:cubicBezTo>
                  <a:pt x="11533" y="1"/>
                  <a:pt x="11335" y="18"/>
                  <a:pt x="11113" y="49"/>
                </a:cubicBezTo>
                <a:cubicBezTo>
                  <a:pt x="11034" y="61"/>
                  <a:pt x="10968" y="97"/>
                  <a:pt x="10940" y="147"/>
                </a:cubicBezTo>
                <a:cubicBezTo>
                  <a:pt x="10700" y="567"/>
                  <a:pt x="10586" y="981"/>
                  <a:pt x="10539" y="1363"/>
                </a:cubicBezTo>
                <a:cubicBezTo>
                  <a:pt x="10534" y="1400"/>
                  <a:pt x="10496" y="1432"/>
                  <a:pt x="10443" y="1444"/>
                </a:cubicBezTo>
                <a:cubicBezTo>
                  <a:pt x="10384" y="1459"/>
                  <a:pt x="10326" y="1475"/>
                  <a:pt x="10268" y="1491"/>
                </a:cubicBezTo>
                <a:cubicBezTo>
                  <a:pt x="10195" y="1510"/>
                  <a:pt x="10113" y="1491"/>
                  <a:pt x="10080" y="1444"/>
                </a:cubicBezTo>
                <a:cubicBezTo>
                  <a:pt x="9861" y="1142"/>
                  <a:pt x="9597" y="826"/>
                  <a:pt x="9360" y="557"/>
                </a:cubicBezTo>
                <a:cubicBezTo>
                  <a:pt x="9308" y="497"/>
                  <a:pt x="9190" y="479"/>
                  <a:pt x="9102" y="516"/>
                </a:cubicBezTo>
                <a:cubicBezTo>
                  <a:pt x="8755" y="660"/>
                  <a:pt x="8450" y="818"/>
                  <a:pt x="8197" y="967"/>
                </a:cubicBezTo>
                <a:cubicBezTo>
                  <a:pt x="8123" y="1010"/>
                  <a:pt x="8097" y="1078"/>
                  <a:pt x="8131" y="1139"/>
                </a:cubicBezTo>
                <a:cubicBezTo>
                  <a:pt x="8318" y="1465"/>
                  <a:pt x="8471" y="1824"/>
                  <a:pt x="8580" y="2112"/>
                </a:cubicBezTo>
                <a:cubicBezTo>
                  <a:pt x="8613" y="2199"/>
                  <a:pt x="8582" y="2290"/>
                  <a:pt x="8495" y="2358"/>
                </a:cubicBezTo>
                <a:cubicBezTo>
                  <a:pt x="8154" y="2628"/>
                  <a:pt x="7865" y="2946"/>
                  <a:pt x="7645" y="3310"/>
                </a:cubicBezTo>
                <a:cubicBezTo>
                  <a:pt x="5923" y="6167"/>
                  <a:pt x="7084" y="7798"/>
                  <a:pt x="7545" y="8283"/>
                </a:cubicBezTo>
                <a:cubicBezTo>
                  <a:pt x="7620" y="8362"/>
                  <a:pt x="7793" y="8366"/>
                  <a:pt x="7878" y="8292"/>
                </a:cubicBezTo>
                <a:cubicBezTo>
                  <a:pt x="8362" y="7865"/>
                  <a:pt x="9816" y="6564"/>
                  <a:pt x="11213" y="5125"/>
                </a:cubicBezTo>
                <a:cubicBezTo>
                  <a:pt x="12493" y="3806"/>
                  <a:pt x="14455" y="2936"/>
                  <a:pt x="15077" y="2681"/>
                </a:cubicBezTo>
                <a:cubicBezTo>
                  <a:pt x="15186" y="2636"/>
                  <a:pt x="15216" y="2540"/>
                  <a:pt x="15145" y="2469"/>
                </a:cubicBezTo>
                <a:cubicBezTo>
                  <a:pt x="14897" y="2223"/>
                  <a:pt x="14613" y="2016"/>
                  <a:pt x="14300" y="1848"/>
                </a:cubicBezTo>
                <a:cubicBezTo>
                  <a:pt x="14236" y="1813"/>
                  <a:pt x="14215" y="1755"/>
                  <a:pt x="14247" y="1705"/>
                </a:cubicBezTo>
                <a:cubicBezTo>
                  <a:pt x="14413" y="1449"/>
                  <a:pt x="14590" y="1188"/>
                  <a:pt x="14746" y="965"/>
                </a:cubicBezTo>
                <a:cubicBezTo>
                  <a:pt x="14786" y="907"/>
                  <a:pt x="14763" y="839"/>
                  <a:pt x="14688" y="798"/>
                </a:cubicBezTo>
                <a:cubicBezTo>
                  <a:pt x="14465" y="678"/>
                  <a:pt x="14197" y="558"/>
                  <a:pt x="13881" y="448"/>
                </a:cubicBezTo>
                <a:cubicBezTo>
                  <a:pt x="13788" y="416"/>
                  <a:pt x="13675" y="426"/>
                  <a:pt x="13600" y="474"/>
                </a:cubicBezTo>
                <a:cubicBezTo>
                  <a:pt x="13155" y="761"/>
                  <a:pt x="12868" y="1035"/>
                  <a:pt x="12682" y="1266"/>
                </a:cubicBezTo>
                <a:cubicBezTo>
                  <a:pt x="12652" y="1303"/>
                  <a:pt x="12588" y="1321"/>
                  <a:pt x="12524" y="1314"/>
                </a:cubicBezTo>
                <a:cubicBezTo>
                  <a:pt x="12433" y="1303"/>
                  <a:pt x="12341" y="1297"/>
                  <a:pt x="12249" y="1291"/>
                </a:cubicBezTo>
                <a:cubicBezTo>
                  <a:pt x="12167" y="1285"/>
                  <a:pt x="12109" y="1235"/>
                  <a:pt x="12121" y="1182"/>
                </a:cubicBezTo>
                <a:cubicBezTo>
                  <a:pt x="12204" y="803"/>
                  <a:pt x="12308" y="435"/>
                  <a:pt x="12397" y="172"/>
                </a:cubicBezTo>
                <a:cubicBezTo>
                  <a:pt x="12416" y="115"/>
                  <a:pt x="12361" y="59"/>
                  <a:pt x="12276" y="45"/>
                </a:cubicBezTo>
                <a:cubicBezTo>
                  <a:pt x="12090" y="14"/>
                  <a:pt x="11911" y="-1"/>
                  <a:pt x="11722" y="0"/>
                </a:cubicBezTo>
                <a:close/>
                <a:moveTo>
                  <a:pt x="5960" y="1687"/>
                </a:moveTo>
                <a:cubicBezTo>
                  <a:pt x="5924" y="1687"/>
                  <a:pt x="5887" y="1691"/>
                  <a:pt x="5852" y="1701"/>
                </a:cubicBezTo>
                <a:lnTo>
                  <a:pt x="4125" y="2175"/>
                </a:lnTo>
                <a:cubicBezTo>
                  <a:pt x="3985" y="2213"/>
                  <a:pt x="3918" y="2321"/>
                  <a:pt x="3977" y="2413"/>
                </a:cubicBezTo>
                <a:cubicBezTo>
                  <a:pt x="4284" y="2896"/>
                  <a:pt x="5040" y="4329"/>
                  <a:pt x="3864" y="5259"/>
                </a:cubicBezTo>
                <a:cubicBezTo>
                  <a:pt x="2644" y="6223"/>
                  <a:pt x="1858" y="6915"/>
                  <a:pt x="1795" y="7789"/>
                </a:cubicBezTo>
                <a:cubicBezTo>
                  <a:pt x="1786" y="7916"/>
                  <a:pt x="2018" y="7986"/>
                  <a:pt x="2156" y="7898"/>
                </a:cubicBezTo>
                <a:cubicBezTo>
                  <a:pt x="3586" y="6985"/>
                  <a:pt x="5173" y="6418"/>
                  <a:pt x="5672" y="6252"/>
                </a:cubicBezTo>
                <a:cubicBezTo>
                  <a:pt x="5770" y="6219"/>
                  <a:pt x="5835" y="6156"/>
                  <a:pt x="5845" y="6084"/>
                </a:cubicBezTo>
                <a:cubicBezTo>
                  <a:pt x="5896" y="5710"/>
                  <a:pt x="6110" y="4503"/>
                  <a:pt x="6843" y="3414"/>
                </a:cubicBezTo>
                <a:cubicBezTo>
                  <a:pt x="6936" y="3275"/>
                  <a:pt x="6949" y="3117"/>
                  <a:pt x="6875" y="2973"/>
                </a:cubicBezTo>
                <a:cubicBezTo>
                  <a:pt x="6561" y="2361"/>
                  <a:pt x="6334" y="1990"/>
                  <a:pt x="6211" y="1798"/>
                </a:cubicBezTo>
                <a:cubicBezTo>
                  <a:pt x="6166" y="1729"/>
                  <a:pt x="6067" y="1688"/>
                  <a:pt x="5960" y="1687"/>
                </a:cubicBezTo>
                <a:close/>
                <a:moveTo>
                  <a:pt x="17710" y="2796"/>
                </a:moveTo>
                <a:cubicBezTo>
                  <a:pt x="14128" y="3251"/>
                  <a:pt x="12899" y="4571"/>
                  <a:pt x="10446" y="6897"/>
                </a:cubicBezTo>
                <a:cubicBezTo>
                  <a:pt x="8658" y="8591"/>
                  <a:pt x="6919" y="9692"/>
                  <a:pt x="4739" y="10468"/>
                </a:cubicBezTo>
                <a:cubicBezTo>
                  <a:pt x="4525" y="10544"/>
                  <a:pt x="4337" y="10342"/>
                  <a:pt x="4538" y="10252"/>
                </a:cubicBezTo>
                <a:cubicBezTo>
                  <a:pt x="5703" y="9730"/>
                  <a:pt x="6496" y="9269"/>
                  <a:pt x="6838" y="9060"/>
                </a:cubicBezTo>
                <a:cubicBezTo>
                  <a:pt x="6943" y="8996"/>
                  <a:pt x="6959" y="8891"/>
                  <a:pt x="6875" y="8814"/>
                </a:cubicBezTo>
                <a:cubicBezTo>
                  <a:pt x="6581" y="8543"/>
                  <a:pt x="5949" y="7853"/>
                  <a:pt x="5842" y="6845"/>
                </a:cubicBezTo>
                <a:cubicBezTo>
                  <a:pt x="5834" y="6772"/>
                  <a:pt x="5713" y="6729"/>
                  <a:pt x="5617" y="6766"/>
                </a:cubicBezTo>
                <a:cubicBezTo>
                  <a:pt x="2431" y="7985"/>
                  <a:pt x="0" y="9475"/>
                  <a:pt x="0" y="12423"/>
                </a:cubicBezTo>
                <a:cubicBezTo>
                  <a:pt x="0" y="17020"/>
                  <a:pt x="7570" y="17905"/>
                  <a:pt x="11316" y="20019"/>
                </a:cubicBezTo>
                <a:cubicBezTo>
                  <a:pt x="14094" y="21588"/>
                  <a:pt x="17510" y="21599"/>
                  <a:pt x="18384" y="18991"/>
                </a:cubicBezTo>
                <a:cubicBezTo>
                  <a:pt x="19484" y="15711"/>
                  <a:pt x="21598" y="14918"/>
                  <a:pt x="21599" y="12159"/>
                </a:cubicBezTo>
                <a:cubicBezTo>
                  <a:pt x="21600" y="8407"/>
                  <a:pt x="16913" y="7232"/>
                  <a:pt x="15378" y="6948"/>
                </a:cubicBezTo>
                <a:cubicBezTo>
                  <a:pt x="15111" y="6898"/>
                  <a:pt x="14833" y="6992"/>
                  <a:pt x="14736" y="7163"/>
                </a:cubicBezTo>
                <a:cubicBezTo>
                  <a:pt x="14229" y="8058"/>
                  <a:pt x="13569" y="8963"/>
                  <a:pt x="12931" y="9739"/>
                </a:cubicBezTo>
                <a:cubicBezTo>
                  <a:pt x="12906" y="9770"/>
                  <a:pt x="12897" y="9804"/>
                  <a:pt x="12903" y="9838"/>
                </a:cubicBezTo>
                <a:cubicBezTo>
                  <a:pt x="13041" y="10635"/>
                  <a:pt x="13856" y="12480"/>
                  <a:pt x="18442" y="12514"/>
                </a:cubicBezTo>
                <a:cubicBezTo>
                  <a:pt x="18615" y="12516"/>
                  <a:pt x="18627" y="12684"/>
                  <a:pt x="18454" y="12698"/>
                </a:cubicBezTo>
                <a:cubicBezTo>
                  <a:pt x="15394" y="12942"/>
                  <a:pt x="13494" y="12360"/>
                  <a:pt x="12226" y="10797"/>
                </a:cubicBezTo>
                <a:cubicBezTo>
                  <a:pt x="12180" y="10741"/>
                  <a:pt x="12059" y="10739"/>
                  <a:pt x="12008" y="10794"/>
                </a:cubicBezTo>
                <a:cubicBezTo>
                  <a:pt x="11820" y="10994"/>
                  <a:pt x="11644" y="11173"/>
                  <a:pt x="11486" y="11324"/>
                </a:cubicBezTo>
                <a:cubicBezTo>
                  <a:pt x="11331" y="11473"/>
                  <a:pt x="11233" y="11645"/>
                  <a:pt x="11206" y="11825"/>
                </a:cubicBezTo>
                <a:cubicBezTo>
                  <a:pt x="11076" y="12662"/>
                  <a:pt x="11110" y="13401"/>
                  <a:pt x="11261" y="14060"/>
                </a:cubicBezTo>
                <a:cubicBezTo>
                  <a:pt x="11282" y="14151"/>
                  <a:pt x="11375" y="14228"/>
                  <a:pt x="11506" y="14259"/>
                </a:cubicBezTo>
                <a:cubicBezTo>
                  <a:pt x="12699" y="14545"/>
                  <a:pt x="13970" y="14947"/>
                  <a:pt x="15157" y="15732"/>
                </a:cubicBezTo>
                <a:cubicBezTo>
                  <a:pt x="15273" y="15809"/>
                  <a:pt x="15120" y="15929"/>
                  <a:pt x="14987" y="15866"/>
                </a:cubicBezTo>
                <a:cubicBezTo>
                  <a:pt x="13324" y="15077"/>
                  <a:pt x="12167" y="14894"/>
                  <a:pt x="11629" y="14854"/>
                </a:cubicBezTo>
                <a:cubicBezTo>
                  <a:pt x="11570" y="14850"/>
                  <a:pt x="11526" y="14886"/>
                  <a:pt x="11542" y="14924"/>
                </a:cubicBezTo>
                <a:cubicBezTo>
                  <a:pt x="12090" y="16223"/>
                  <a:pt x="13092" y="17158"/>
                  <a:pt x="14016" y="17895"/>
                </a:cubicBezTo>
                <a:cubicBezTo>
                  <a:pt x="14154" y="18006"/>
                  <a:pt x="13922" y="18148"/>
                  <a:pt x="13766" y="18049"/>
                </a:cubicBezTo>
                <a:cubicBezTo>
                  <a:pt x="12788" y="17436"/>
                  <a:pt x="12083" y="16766"/>
                  <a:pt x="11577" y="16104"/>
                </a:cubicBezTo>
                <a:cubicBezTo>
                  <a:pt x="11543" y="16060"/>
                  <a:pt x="11450" y="16057"/>
                  <a:pt x="11411" y="16099"/>
                </a:cubicBezTo>
                <a:cubicBezTo>
                  <a:pt x="11214" y="16309"/>
                  <a:pt x="10950" y="16720"/>
                  <a:pt x="10875" y="17462"/>
                </a:cubicBezTo>
                <a:cubicBezTo>
                  <a:pt x="10861" y="17592"/>
                  <a:pt x="10571" y="17595"/>
                  <a:pt x="10554" y="17466"/>
                </a:cubicBezTo>
                <a:cubicBezTo>
                  <a:pt x="10475" y="16870"/>
                  <a:pt x="10586" y="16307"/>
                  <a:pt x="11103" y="15573"/>
                </a:cubicBezTo>
                <a:cubicBezTo>
                  <a:pt x="11139" y="15522"/>
                  <a:pt x="11141" y="15463"/>
                  <a:pt x="11110" y="15410"/>
                </a:cubicBezTo>
                <a:cubicBezTo>
                  <a:pt x="10285" y="13990"/>
                  <a:pt x="10284" y="12723"/>
                  <a:pt x="10310" y="12309"/>
                </a:cubicBezTo>
                <a:cubicBezTo>
                  <a:pt x="10313" y="12261"/>
                  <a:pt x="10225" y="12236"/>
                  <a:pt x="10175" y="12271"/>
                </a:cubicBezTo>
                <a:cubicBezTo>
                  <a:pt x="9950" y="12429"/>
                  <a:pt x="9490" y="12748"/>
                  <a:pt x="8939" y="13116"/>
                </a:cubicBezTo>
                <a:cubicBezTo>
                  <a:pt x="8869" y="13162"/>
                  <a:pt x="8838" y="13228"/>
                  <a:pt x="8856" y="13293"/>
                </a:cubicBezTo>
                <a:cubicBezTo>
                  <a:pt x="9208" y="14564"/>
                  <a:pt x="8909" y="15327"/>
                  <a:pt x="8495" y="15826"/>
                </a:cubicBezTo>
                <a:cubicBezTo>
                  <a:pt x="8405" y="15935"/>
                  <a:pt x="8151" y="15863"/>
                  <a:pt x="8207" y="15745"/>
                </a:cubicBezTo>
                <a:cubicBezTo>
                  <a:pt x="8602" y="14908"/>
                  <a:pt x="8457" y="14354"/>
                  <a:pt x="8184" y="13683"/>
                </a:cubicBezTo>
                <a:cubicBezTo>
                  <a:pt x="8172" y="13652"/>
                  <a:pt x="8115" y="13638"/>
                  <a:pt x="8076" y="13658"/>
                </a:cubicBezTo>
                <a:cubicBezTo>
                  <a:pt x="6944" y="14228"/>
                  <a:pt x="6378" y="14971"/>
                  <a:pt x="6095" y="15552"/>
                </a:cubicBezTo>
                <a:cubicBezTo>
                  <a:pt x="6046" y="15654"/>
                  <a:pt x="5815" y="15621"/>
                  <a:pt x="5832" y="15514"/>
                </a:cubicBezTo>
                <a:cubicBezTo>
                  <a:pt x="5922" y="14948"/>
                  <a:pt x="6427" y="14160"/>
                  <a:pt x="7953" y="13152"/>
                </a:cubicBezTo>
                <a:cubicBezTo>
                  <a:pt x="11621" y="10730"/>
                  <a:pt x="12557" y="9223"/>
                  <a:pt x="14011" y="6902"/>
                </a:cubicBezTo>
                <a:cubicBezTo>
                  <a:pt x="15326" y="4803"/>
                  <a:pt x="18598" y="4049"/>
                  <a:pt x="19214" y="3923"/>
                </a:cubicBezTo>
                <a:cubicBezTo>
                  <a:pt x="19263" y="3914"/>
                  <a:pt x="19281" y="3875"/>
                  <a:pt x="19249" y="3849"/>
                </a:cubicBezTo>
                <a:cubicBezTo>
                  <a:pt x="19041" y="3675"/>
                  <a:pt x="18378" y="3131"/>
                  <a:pt x="17868" y="2824"/>
                </a:cubicBezTo>
                <a:cubicBezTo>
                  <a:pt x="17826" y="2799"/>
                  <a:pt x="17765" y="2789"/>
                  <a:pt x="17710" y="2796"/>
                </a:cubicBezTo>
                <a:close/>
              </a:path>
            </a:pathLst>
          </a:cu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 name="Rectangle 8"/>
          <p:cNvSpPr/>
          <p:nvPr/>
        </p:nvSpPr>
        <p:spPr>
          <a:xfrm>
            <a:off x="6654800" y="0"/>
            <a:ext cx="5537200" cy="676655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82471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402" r="16402"/>
          <a:stretch>
            <a:fillRect/>
          </a:stretch>
        </p:blipFill>
        <p:spPr/>
      </p:pic>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352236"/>
            <a:ext cx="5627426" cy="769441"/>
          </a:xfrm>
          <a:prstGeom prst="rect">
            <a:avLst/>
          </a:prstGeom>
          <a:solidFill>
            <a:srgbClr val="38B9FA"/>
          </a:solidFill>
          <a:effectLst>
            <a:outerShdw blurRad="88900" dist="50800" dir="5400000" algn="ctr" rotWithShape="0">
              <a:srgbClr val="000000">
                <a:alpha val="43137"/>
              </a:srgbClr>
            </a:outerShdw>
          </a:effectLst>
        </p:spPr>
        <p:txBody>
          <a:bodyPr wrap="square" rtlCol="0">
            <a:spAutoFit/>
          </a:bodyPr>
          <a:lstStyle/>
          <a:p>
            <a:pPr algn="ctr"/>
            <a:r>
              <a:rPr lang="id-ID" sz="4400" b="1" dirty="0" smtClean="0">
                <a:solidFill>
                  <a:schemeClr val="bg1"/>
                </a:solidFill>
                <a:latin typeface="Kelson Sans" panose="02000500000000000000" pitchFamily="50" charset="0"/>
                <a:ea typeface="Roboto" pitchFamily="2" charset="0"/>
              </a:rPr>
              <a:t>MR. </a:t>
            </a:r>
            <a:r>
              <a:rPr lang="en-US" sz="4400" b="1" dirty="0" smtClean="0">
                <a:solidFill>
                  <a:schemeClr val="bg1"/>
                </a:solidFill>
                <a:latin typeface="Kelson Sans" panose="02000500000000000000" pitchFamily="50" charset="0"/>
                <a:ea typeface="Roboto" pitchFamily="2" charset="0"/>
              </a:rPr>
              <a:t>ABC</a:t>
            </a:r>
            <a:endParaRPr lang="en-US" sz="4400" b="1" dirty="0">
              <a:solidFill>
                <a:schemeClr val="bg1"/>
              </a:solidFill>
              <a:latin typeface="Kelson Sans" panose="02000500000000000000" pitchFamily="50" charset="0"/>
              <a:ea typeface="Roboto" pitchFamily="2" charset="0"/>
            </a:endParaRPr>
          </a:p>
        </p:txBody>
      </p:sp>
      <p:grpSp>
        <p:nvGrpSpPr>
          <p:cNvPr id="4" name="Group 3"/>
          <p:cNvGrpSpPr/>
          <p:nvPr/>
        </p:nvGrpSpPr>
        <p:grpSpPr>
          <a:xfrm>
            <a:off x="1054100" y="826746"/>
            <a:ext cx="3474473" cy="5193484"/>
            <a:chOff x="927100" y="652467"/>
            <a:chExt cx="3474473" cy="5193484"/>
          </a:xfrm>
        </p:grpSpPr>
        <p:grpSp>
          <p:nvGrpSpPr>
            <p:cNvPr id="5" name="Group 4"/>
            <p:cNvGrpSpPr/>
            <p:nvPr/>
          </p:nvGrpSpPr>
          <p:grpSpPr>
            <a:xfrm>
              <a:off x="927100" y="3840199"/>
              <a:ext cx="3454400" cy="2005752"/>
              <a:chOff x="1016000" y="2836899"/>
              <a:chExt cx="3454400" cy="2005752"/>
            </a:xfrm>
          </p:grpSpPr>
          <p:grpSp>
            <p:nvGrpSpPr>
              <p:cNvPr id="11" name="Group 10"/>
              <p:cNvGrpSpPr/>
              <p:nvPr/>
            </p:nvGrpSpPr>
            <p:grpSpPr>
              <a:xfrm>
                <a:off x="1016000" y="3272649"/>
                <a:ext cx="3454400" cy="127000"/>
                <a:chOff x="1016000" y="3581400"/>
                <a:chExt cx="3454400" cy="127000"/>
              </a:xfrm>
            </p:grpSpPr>
            <p:sp>
              <p:nvSpPr>
                <p:cNvPr id="21" name="Rounded Rectangle 20"/>
                <p:cNvSpPr/>
                <p:nvPr/>
              </p:nvSpPr>
              <p:spPr>
                <a:xfrm>
                  <a:off x="1016000" y="3581400"/>
                  <a:ext cx="3454400" cy="12700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2" name="Rounded Rectangle 21"/>
                <p:cNvSpPr/>
                <p:nvPr/>
              </p:nvSpPr>
              <p:spPr>
                <a:xfrm>
                  <a:off x="1016000" y="3581400"/>
                  <a:ext cx="3048000" cy="127000"/>
                </a:xfrm>
                <a:prstGeom prst="roundRect">
                  <a:avLst>
                    <a:gd name="adj" fmla="val 50000"/>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12" name="Group 11"/>
              <p:cNvGrpSpPr/>
              <p:nvPr/>
            </p:nvGrpSpPr>
            <p:grpSpPr>
              <a:xfrm>
                <a:off x="1016000" y="3994150"/>
                <a:ext cx="3454400" cy="127000"/>
                <a:chOff x="1016000" y="4102100"/>
                <a:chExt cx="3454400" cy="127000"/>
              </a:xfrm>
            </p:grpSpPr>
            <p:sp>
              <p:nvSpPr>
                <p:cNvPr id="19" name="Rounded Rectangle 18"/>
                <p:cNvSpPr/>
                <p:nvPr/>
              </p:nvSpPr>
              <p:spPr>
                <a:xfrm>
                  <a:off x="1016000" y="4102100"/>
                  <a:ext cx="3454400" cy="12700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0" name="Rounded Rectangle 19"/>
                <p:cNvSpPr/>
                <p:nvPr/>
              </p:nvSpPr>
              <p:spPr>
                <a:xfrm>
                  <a:off x="1016000" y="4102100"/>
                  <a:ext cx="2355850" cy="127000"/>
                </a:xfrm>
                <a:prstGeom prst="roundRect">
                  <a:avLst>
                    <a:gd name="adj" fmla="val 50000"/>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13" name="Group 12"/>
              <p:cNvGrpSpPr/>
              <p:nvPr/>
            </p:nvGrpSpPr>
            <p:grpSpPr>
              <a:xfrm>
                <a:off x="1016000" y="4715651"/>
                <a:ext cx="3454400" cy="127000"/>
                <a:chOff x="1016000" y="4559300"/>
                <a:chExt cx="3454400" cy="127000"/>
              </a:xfrm>
            </p:grpSpPr>
            <p:sp>
              <p:nvSpPr>
                <p:cNvPr id="17" name="Rounded Rectangle 16"/>
                <p:cNvSpPr/>
                <p:nvPr/>
              </p:nvSpPr>
              <p:spPr>
                <a:xfrm>
                  <a:off x="1016000" y="4559300"/>
                  <a:ext cx="3454400" cy="12700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8" name="Rounded Rectangle 17"/>
                <p:cNvSpPr/>
                <p:nvPr/>
              </p:nvSpPr>
              <p:spPr>
                <a:xfrm>
                  <a:off x="1016000" y="4559300"/>
                  <a:ext cx="2832100" cy="127000"/>
                </a:xfrm>
                <a:prstGeom prst="roundRect">
                  <a:avLst>
                    <a:gd name="adj" fmla="val 50000"/>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grpSp>
          <p:sp>
            <p:nvSpPr>
              <p:cNvPr id="14" name="TextBox 13"/>
              <p:cNvSpPr txBox="1"/>
              <p:nvPr/>
            </p:nvSpPr>
            <p:spPr>
              <a:xfrm>
                <a:off x="1016000" y="2836899"/>
                <a:ext cx="1069203" cy="276999"/>
              </a:xfrm>
              <a:prstGeom prst="rect">
                <a:avLst/>
              </a:prstGeom>
              <a:noFill/>
            </p:spPr>
            <p:txBody>
              <a:bodyPr wrap="none" lIns="0" tIns="0" rIns="0" bIns="0" rtlCol="0">
                <a:spAutoFit/>
              </a:bodyPr>
              <a:lstStyle/>
              <a:p>
                <a:r>
                  <a:rPr lang="id-ID" dirty="0" smtClean="0">
                    <a:latin typeface="Lato" panose="020F0502020204030203" pitchFamily="34" charset="0"/>
                    <a:ea typeface="Lato" panose="020F0502020204030203" pitchFamily="34" charset="0"/>
                    <a:cs typeface="Lato" panose="020F0502020204030203" pitchFamily="34" charset="0"/>
                  </a:rPr>
                  <a:t>Skill Name</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5" name="TextBox 14"/>
              <p:cNvSpPr txBox="1"/>
              <p:nvPr/>
            </p:nvSpPr>
            <p:spPr>
              <a:xfrm>
                <a:off x="1016000" y="3558400"/>
                <a:ext cx="1069203" cy="276999"/>
              </a:xfrm>
              <a:prstGeom prst="rect">
                <a:avLst/>
              </a:prstGeom>
              <a:noFill/>
            </p:spPr>
            <p:txBody>
              <a:bodyPr wrap="none" lIns="0" tIns="0" rIns="0" bIns="0" rtlCol="0">
                <a:spAutoFit/>
              </a:bodyPr>
              <a:lstStyle/>
              <a:p>
                <a:r>
                  <a:rPr lang="id-ID" dirty="0">
                    <a:latin typeface="Lato" panose="020F0502020204030203" pitchFamily="34" charset="0"/>
                    <a:ea typeface="Lato" panose="020F0502020204030203" pitchFamily="34" charset="0"/>
                    <a:cs typeface="Lato" panose="020F0502020204030203" pitchFamily="34" charset="0"/>
                  </a:rPr>
                  <a:t>Skill Name</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6" name="TextBox 15"/>
              <p:cNvSpPr txBox="1"/>
              <p:nvPr/>
            </p:nvSpPr>
            <p:spPr>
              <a:xfrm>
                <a:off x="1016000" y="4279901"/>
                <a:ext cx="1069203" cy="276999"/>
              </a:xfrm>
              <a:prstGeom prst="rect">
                <a:avLst/>
              </a:prstGeom>
              <a:noFill/>
            </p:spPr>
            <p:txBody>
              <a:bodyPr wrap="none" lIns="0" tIns="0" rIns="0" bIns="0" rtlCol="0">
                <a:spAutoFit/>
              </a:bodyPr>
              <a:lstStyle/>
              <a:p>
                <a:r>
                  <a:rPr lang="id-ID" dirty="0">
                    <a:latin typeface="Lato" panose="020F0502020204030203" pitchFamily="34" charset="0"/>
                    <a:ea typeface="Lato" panose="020F0502020204030203" pitchFamily="34" charset="0"/>
                    <a:cs typeface="Lato" panose="020F0502020204030203" pitchFamily="34" charset="0"/>
                  </a:rPr>
                  <a:t>Skill Name</a:t>
                </a:r>
                <a:endParaRPr lang="en-US" dirty="0">
                  <a:latin typeface="Lato" panose="020F0502020204030203" pitchFamily="34" charset="0"/>
                  <a:ea typeface="Lato" panose="020F0502020204030203" pitchFamily="34" charset="0"/>
                  <a:cs typeface="Lato" panose="020F0502020204030203" pitchFamily="34" charset="0"/>
                </a:endParaRPr>
              </a:p>
            </p:txBody>
          </p:sp>
        </p:grpSp>
        <p:sp>
          <p:nvSpPr>
            <p:cNvPr id="6" name="TextBox 5"/>
            <p:cNvSpPr txBox="1"/>
            <p:nvPr/>
          </p:nvSpPr>
          <p:spPr>
            <a:xfrm>
              <a:off x="996949" y="652467"/>
              <a:ext cx="3314701" cy="492443"/>
            </a:xfrm>
            <a:prstGeom prst="rect">
              <a:avLst/>
            </a:prstGeom>
            <a:noFill/>
          </p:spPr>
          <p:txBody>
            <a:bodyPr wrap="square" lIns="0" tIns="0" rIns="0" bIns="0" rtlCol="0">
              <a:spAutoFit/>
            </a:bodyPr>
            <a:lstStyle/>
            <a:p>
              <a:r>
                <a:rPr lang="id-ID" sz="3200" dirty="0" smtClean="0">
                  <a:latin typeface="Kelson Sans" panose="02000500000000000000" pitchFamily="50" charset="0"/>
                </a:rPr>
                <a:t>OTOLOGY DOCTOR</a:t>
              </a:r>
              <a:endParaRPr lang="id-ID" sz="3200" dirty="0">
                <a:latin typeface="Kelson Sans" panose="02000500000000000000" pitchFamily="50" charset="0"/>
              </a:endParaRPr>
            </a:p>
          </p:txBody>
        </p:sp>
        <p:grpSp>
          <p:nvGrpSpPr>
            <p:cNvPr id="7" name="Group 6"/>
            <p:cNvGrpSpPr/>
            <p:nvPr/>
          </p:nvGrpSpPr>
          <p:grpSpPr>
            <a:xfrm flipV="1">
              <a:off x="966693" y="2392349"/>
              <a:ext cx="1095754" cy="45719"/>
              <a:chOff x="1056535" y="3429000"/>
              <a:chExt cx="1095754" cy="0"/>
            </a:xfrm>
          </p:grpSpPr>
          <p:cxnSp>
            <p:nvCxnSpPr>
              <p:cNvPr id="9" name="Straight Connector 8"/>
              <p:cNvCxnSpPr/>
              <p:nvPr/>
            </p:nvCxnSpPr>
            <p:spPr>
              <a:xfrm>
                <a:off x="1056535" y="3429000"/>
                <a:ext cx="72315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76519" y="3429000"/>
                <a:ext cx="37577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947173" y="2726001"/>
              <a:ext cx="3454400" cy="830997"/>
            </a:xfrm>
            <a:prstGeom prst="rect">
              <a:avLst/>
            </a:prstGeom>
            <a:noFill/>
          </p:spPr>
          <p:txBody>
            <a:bodyPr wrap="square" lIns="0" tIns="0" rIns="0" bIns="0" rtlCol="0">
              <a:spAutoFit/>
            </a:bodyPr>
            <a:lstStyle/>
            <a:p>
              <a:pPr>
                <a:lnSpc>
                  <a:spcPct val="150000"/>
                </a:lnSpc>
              </a:pPr>
              <a:r>
                <a:rPr lang="en-US" sz="1200" dirty="0">
                  <a:latin typeface="Lato" panose="020F0502020204030203" pitchFamily="34" charset="0"/>
                  <a:ea typeface="Lato" panose="020F0502020204030203" pitchFamily="34" charset="0"/>
                  <a:cs typeface="Lato" panose="020F0502020204030203" pitchFamily="34" charset="0"/>
                </a:rPr>
                <a:t>Lorem ipsum dolor sit </a:t>
              </a:r>
              <a:r>
                <a:rPr lang="en-US" sz="1200" dirty="0" err="1">
                  <a:latin typeface="Lato" panose="020F0502020204030203" pitchFamily="34" charset="0"/>
                  <a:ea typeface="Lato" panose="020F0502020204030203" pitchFamily="34" charset="0"/>
                  <a:cs typeface="Lato" panose="020F0502020204030203" pitchFamily="34" charset="0"/>
                </a:rPr>
                <a:t>amet</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consectetur</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adipiscing</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elit</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sed</a:t>
              </a:r>
              <a:r>
                <a:rPr lang="en-US" sz="1200" dirty="0">
                  <a:latin typeface="Lato" panose="020F0502020204030203" pitchFamily="34" charset="0"/>
                  <a:ea typeface="Lato" panose="020F0502020204030203" pitchFamily="34" charset="0"/>
                  <a:cs typeface="Lato" panose="020F0502020204030203" pitchFamily="34" charset="0"/>
                </a:rPr>
                <a:t> do </a:t>
              </a:r>
              <a:r>
                <a:rPr lang="en-US" sz="1200" dirty="0" err="1">
                  <a:latin typeface="Lato" panose="020F0502020204030203" pitchFamily="34" charset="0"/>
                  <a:ea typeface="Lato" panose="020F0502020204030203" pitchFamily="34" charset="0"/>
                  <a:cs typeface="Lato" panose="020F0502020204030203" pitchFamily="34" charset="0"/>
                </a:rPr>
                <a:t>eiusmod</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tempor</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incididunt</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ut</a:t>
              </a:r>
              <a:r>
                <a:rPr lang="en-US" sz="1200" dirty="0">
                  <a:latin typeface="Lato" panose="020F0502020204030203" pitchFamily="34" charset="0"/>
                  <a:ea typeface="Lato" panose="020F0502020204030203" pitchFamily="34" charset="0"/>
                  <a:cs typeface="Lato" panose="020F0502020204030203" pitchFamily="34" charset="0"/>
                </a:rPr>
                <a:t> </a:t>
              </a:r>
              <a:r>
                <a:rPr lang="en-US" sz="1200" dirty="0" err="1">
                  <a:latin typeface="Lato" panose="020F0502020204030203" pitchFamily="34" charset="0"/>
                  <a:ea typeface="Lato" panose="020F0502020204030203" pitchFamily="34" charset="0"/>
                  <a:cs typeface="Lato" panose="020F0502020204030203" pitchFamily="34" charset="0"/>
                </a:rPr>
                <a:t>labore</a:t>
              </a:r>
              <a:r>
                <a:rPr lang="en-US" sz="1200" dirty="0">
                  <a:latin typeface="Lato" panose="020F0502020204030203" pitchFamily="34" charset="0"/>
                  <a:ea typeface="Lato" panose="020F0502020204030203" pitchFamily="34" charset="0"/>
                  <a:cs typeface="Lato" panose="020F0502020204030203" pitchFamily="34" charset="0"/>
                </a:rPr>
                <a:t> et </a:t>
              </a:r>
              <a:r>
                <a:rPr lang="en-US" sz="1200" dirty="0" err="1">
                  <a:latin typeface="Lato" panose="020F0502020204030203" pitchFamily="34" charset="0"/>
                  <a:ea typeface="Lato" panose="020F0502020204030203" pitchFamily="34" charset="0"/>
                  <a:cs typeface="Lato" panose="020F0502020204030203" pitchFamily="34" charset="0"/>
                </a:rPr>
                <a:t>dolore</a:t>
              </a:r>
              <a:r>
                <a:rPr lang="en-US" sz="1200" dirty="0">
                  <a:latin typeface="Lato" panose="020F0502020204030203" pitchFamily="34" charset="0"/>
                  <a:ea typeface="Lato" panose="020F0502020204030203" pitchFamily="34" charset="0"/>
                  <a:cs typeface="Lato" panose="020F0502020204030203" pitchFamily="34" charset="0"/>
                </a:rPr>
                <a:t> magna </a:t>
              </a:r>
              <a:r>
                <a:rPr lang="en-US" sz="1200" dirty="0" err="1">
                  <a:latin typeface="Lato" panose="020F0502020204030203" pitchFamily="34" charset="0"/>
                  <a:ea typeface="Lato" panose="020F0502020204030203" pitchFamily="34" charset="0"/>
                  <a:cs typeface="Lato" panose="020F0502020204030203" pitchFamily="34" charset="0"/>
                </a:rPr>
                <a:t>aliqua</a:t>
              </a:r>
              <a:endParaRPr lang="en-US" sz="1200" dirty="0">
                <a:latin typeface="Lato" panose="020F0502020204030203" pitchFamily="34" charset="0"/>
                <a:ea typeface="Lato" panose="020F0502020204030203" pitchFamily="34" charset="0"/>
                <a:cs typeface="Lato" panose="020F0502020204030203" pitchFamily="34" charset="0"/>
              </a:endParaRPr>
            </a:p>
          </p:txBody>
        </p:sp>
      </p:grpSp>
      <p:sp>
        <p:nvSpPr>
          <p:cNvPr id="23" name="Ear"/>
          <p:cNvSpPr/>
          <p:nvPr/>
        </p:nvSpPr>
        <p:spPr>
          <a:xfrm>
            <a:off x="1144035" y="1463155"/>
            <a:ext cx="385250" cy="523784"/>
          </a:xfrm>
          <a:custGeom>
            <a:avLst/>
            <a:gdLst/>
            <a:ahLst/>
            <a:cxnLst>
              <a:cxn ang="0">
                <a:pos x="wd2" y="hd2"/>
              </a:cxn>
              <a:cxn ang="5400000">
                <a:pos x="wd2" y="hd2"/>
              </a:cxn>
              <a:cxn ang="10800000">
                <a:pos x="wd2" y="hd2"/>
              </a:cxn>
              <a:cxn ang="16200000">
                <a:pos x="wd2" y="hd2"/>
              </a:cxn>
            </a:cxnLst>
            <a:rect l="0" t="0" r="r" b="b"/>
            <a:pathLst>
              <a:path w="20671" h="21600"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11695689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759247" y="1825967"/>
            <a:ext cx="4257112" cy="3216633"/>
            <a:chOff x="6759247" y="2359367"/>
            <a:chExt cx="4257112" cy="3216633"/>
          </a:xfrm>
        </p:grpSpPr>
        <p:sp>
          <p:nvSpPr>
            <p:cNvPr id="4" name="TextBox 3"/>
            <p:cNvSpPr txBox="1"/>
            <p:nvPr/>
          </p:nvSpPr>
          <p:spPr>
            <a:xfrm>
              <a:off x="6759247" y="3282881"/>
              <a:ext cx="2556203" cy="769441"/>
            </a:xfrm>
            <a:prstGeom prst="rect">
              <a:avLst/>
            </a:prstGeom>
            <a:noFill/>
          </p:spPr>
          <p:txBody>
            <a:bodyPr wrap="square" rtlCol="0">
              <a:spAutoFit/>
            </a:bodyPr>
            <a:lstStyle/>
            <a:p>
              <a:r>
                <a:rPr lang="id-ID" sz="4400" b="1" dirty="0" smtClean="0">
                  <a:latin typeface="Kelson Sans" panose="02000500000000000000" pitchFamily="50" charset="0"/>
                  <a:ea typeface="Roboto" pitchFamily="2" charset="0"/>
                </a:rPr>
                <a:t>ABOUT US</a:t>
              </a:r>
              <a:endParaRPr lang="en-US" sz="4400" b="1" dirty="0">
                <a:latin typeface="Kelson Sans" panose="02000500000000000000" pitchFamily="50" charset="0"/>
                <a:ea typeface="Roboto" pitchFamily="2" charset="0"/>
              </a:endParaRPr>
            </a:p>
          </p:txBody>
        </p:sp>
        <p:sp>
          <p:nvSpPr>
            <p:cNvPr id="5" name="TextBox 4"/>
            <p:cNvSpPr txBox="1"/>
            <p:nvPr/>
          </p:nvSpPr>
          <p:spPr>
            <a:xfrm>
              <a:off x="6759247" y="2359367"/>
              <a:ext cx="3781515" cy="646331"/>
            </a:xfrm>
            <a:prstGeom prst="rect">
              <a:avLst/>
            </a:prstGeom>
            <a:solidFill>
              <a:srgbClr val="38B9FA"/>
            </a:solidFill>
          </p:spPr>
          <p:txBody>
            <a:bodyPr wrap="square" rtlCol="0">
              <a:spAutoFit/>
            </a:bodyPr>
            <a:lstStyle/>
            <a:p>
              <a:r>
                <a:rPr lang="id-ID" sz="3600" dirty="0">
                  <a:solidFill>
                    <a:schemeClr val="bg1"/>
                  </a:solidFill>
                  <a:latin typeface="Kelson Sans" panose="02000500000000000000" pitchFamily="50" charset="0"/>
                  <a:ea typeface="Roboto" pitchFamily="2" charset="0"/>
                </a:rPr>
                <a:t>HEALTH TITLE HERE</a:t>
              </a:r>
              <a:endParaRPr lang="en-US" sz="3600" dirty="0">
                <a:solidFill>
                  <a:schemeClr val="bg1"/>
                </a:solidFill>
                <a:latin typeface="Kelson Sans" panose="02000500000000000000" pitchFamily="50" charset="0"/>
                <a:ea typeface="Roboto" pitchFamily="2" charset="0"/>
              </a:endParaRPr>
            </a:p>
          </p:txBody>
        </p:sp>
        <p:sp>
          <p:nvSpPr>
            <p:cNvPr id="6" name="Rectangle 5"/>
            <p:cNvSpPr/>
            <p:nvPr/>
          </p:nvSpPr>
          <p:spPr>
            <a:xfrm>
              <a:off x="6759247" y="4329505"/>
              <a:ext cx="4257112" cy="1246495"/>
            </a:xfrm>
            <a:prstGeom prst="rect">
              <a:avLst/>
            </a:prstGeom>
          </p:spPr>
          <p:txBody>
            <a:bodyPr wrap="square">
              <a:spAutoFit/>
            </a:bodyPr>
            <a:lstStyle/>
            <a:p>
              <a:pPr algn="just">
                <a:lnSpc>
                  <a:spcPct val="150000"/>
                </a:lnSpc>
              </a:pPr>
              <a:r>
                <a:rPr lang="id-ID" sz="1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Lorem ipsum dolor sit amet, lacus nulla ac netus nibh aliquet, porttitor ligula justo libero vivamus porttitor dolor, conubia mollit. Sapien nam suspendisse, tincidunt eget ante tincidunt, eros in auctor fringilla praesent at diam. In et quam est eget mi. Pellentesque nunc orci eu enim, eget in fringilla vitae, et eros praesent dolor porttitor. </a:t>
              </a:r>
            </a:p>
          </p:txBody>
        </p:sp>
      </p:grpSp>
      <p:sp>
        <p:nvSpPr>
          <p:cNvPr id="7" name="Rectangle 6"/>
          <p:cNvSpPr/>
          <p:nvPr/>
        </p:nvSpPr>
        <p:spPr>
          <a:xfrm>
            <a:off x="4118" y="0"/>
            <a:ext cx="592284" cy="685800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rot="16200000">
            <a:off x="-1057318" y="3259432"/>
            <a:ext cx="2754533" cy="338554"/>
          </a:xfrm>
          <a:prstGeom prst="rect">
            <a:avLst/>
          </a:prstGeom>
          <a:noFill/>
        </p:spPr>
        <p:txBody>
          <a:bodyPr wrap="square" rtlCol="0">
            <a:spAutoFit/>
          </a:bodyPr>
          <a:lstStyle/>
          <a:p>
            <a:pPr algn="ctr"/>
            <a:r>
              <a:rPr lang="id-ID" sz="1600" b="1" dirty="0" smtClean="0">
                <a:solidFill>
                  <a:schemeClr val="bg1"/>
                </a:solidFill>
                <a:latin typeface="Lato" panose="020F0502020204030203" pitchFamily="34" charset="0"/>
                <a:ea typeface="Lato" panose="020F0502020204030203" pitchFamily="34" charset="0"/>
                <a:cs typeface="Lato" panose="020F0502020204030203" pitchFamily="34" charset="0"/>
              </a:rPr>
              <a:t>HEALTH  PRESENTATION</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1" name="Picture Placeholder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55" b="1355"/>
          <a:stretch>
            <a:fillRect/>
          </a:stretch>
        </p:blipFill>
        <p:spPr/>
      </p:pic>
    </p:spTree>
    <p:extLst>
      <p:ext uri="{BB962C8B-B14F-4D97-AF65-F5344CB8AC3E}">
        <p14:creationId xmlns:p14="http://schemas.microsoft.com/office/powerpoint/2010/main" val="6091466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602" r="3602"/>
          <a:stretch>
            <a:fillRect/>
          </a:stretch>
        </p:blipFill>
        <p:spPr/>
      </p:pic>
      <p:sp>
        <p:nvSpPr>
          <p:cNvPr id="2" name="Rectangle 1"/>
          <p:cNvSpPr/>
          <p:nvPr/>
        </p:nvSpPr>
        <p:spPr>
          <a:xfrm>
            <a:off x="0" y="6766560"/>
            <a:ext cx="12192000" cy="91440"/>
          </a:xfrm>
          <a:prstGeom prst="rect">
            <a:avLst/>
          </a:prstGeom>
          <a:solidFill>
            <a:srgbClr val="38B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24450" y="2457450"/>
            <a:ext cx="1943100" cy="1943100"/>
          </a:xfrm>
          <a:prstGeom prst="rect">
            <a:avLst/>
          </a:prstGeom>
          <a:solidFill>
            <a:srgbClr val="38B9FA"/>
          </a:solidFill>
          <a:ln>
            <a:noFill/>
          </a:ln>
          <a:effectLst>
            <a:outerShdw blurRad="444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a:latin typeface="Lato" panose="020F0502020204030203" pitchFamily="34" charset="0"/>
              <a:ea typeface="Lato" panose="020F0502020204030203" pitchFamily="34" charset="0"/>
              <a:cs typeface="Lato" panose="020F0502020204030203" pitchFamily="34" charset="0"/>
            </a:endParaRPr>
          </a:p>
        </p:txBody>
      </p:sp>
      <p:sp>
        <p:nvSpPr>
          <p:cNvPr id="4" name="TextBox 3"/>
          <p:cNvSpPr txBox="1"/>
          <p:nvPr/>
        </p:nvSpPr>
        <p:spPr>
          <a:xfrm>
            <a:off x="5246475" y="2990419"/>
            <a:ext cx="1699050" cy="830997"/>
          </a:xfrm>
          <a:prstGeom prst="rect">
            <a:avLst/>
          </a:prstGeom>
          <a:noFill/>
        </p:spPr>
        <p:txBody>
          <a:bodyPr wrap="square" rtlCol="0">
            <a:spAutoFit/>
          </a:bodyPr>
          <a:lstStyle/>
          <a:p>
            <a:pPr algn="ctr"/>
            <a:r>
              <a:rPr lang="id-ID" sz="2400" b="1" dirty="0" smtClean="0">
                <a:solidFill>
                  <a:schemeClr val="bg1"/>
                </a:solidFill>
                <a:latin typeface="Kelson Sans" panose="02000500000000000000" pitchFamily="50" charset="0"/>
              </a:rPr>
              <a:t>BEST</a:t>
            </a:r>
          </a:p>
          <a:p>
            <a:pPr algn="ctr"/>
            <a:r>
              <a:rPr lang="id-ID" sz="2400" b="1" dirty="0" smtClean="0">
                <a:solidFill>
                  <a:schemeClr val="bg1"/>
                </a:solidFill>
                <a:latin typeface="Kelson Sans" panose="02000500000000000000" pitchFamily="50" charset="0"/>
              </a:rPr>
              <a:t>FACILITIES</a:t>
            </a:r>
            <a:endParaRPr lang="id-ID" sz="2400" b="1" dirty="0">
              <a:solidFill>
                <a:schemeClr val="bg1"/>
              </a:solidFill>
              <a:latin typeface="Kelson Sans" panose="02000500000000000000" pitchFamily="50" charset="0"/>
            </a:endParaRPr>
          </a:p>
        </p:txBody>
      </p:sp>
      <p:sp>
        <p:nvSpPr>
          <p:cNvPr id="5" name="Rectangle 4"/>
          <p:cNvSpPr/>
          <p:nvPr/>
        </p:nvSpPr>
        <p:spPr>
          <a:xfrm>
            <a:off x="1355126" y="4618194"/>
            <a:ext cx="4663440" cy="646331"/>
          </a:xfrm>
          <a:prstGeom prst="rect">
            <a:avLst/>
          </a:prstGeom>
        </p:spPr>
        <p:txBody>
          <a:bodyPr wrap="square">
            <a:spAutoFit/>
          </a:bodyPr>
          <a:lstStyle/>
          <a:p>
            <a:r>
              <a:rPr lang="id-ID" sz="1200" b="0" i="0" dirty="0" smtClean="0">
                <a:effectLst/>
                <a:latin typeface="Lato" panose="020F0502020204030203" pitchFamily="34" charset="0"/>
                <a:ea typeface="Lato" panose="020F0502020204030203" pitchFamily="34" charset="0"/>
                <a:cs typeface="Lato" panose="020F0502020204030203" pitchFamily="34" charset="0"/>
              </a:rPr>
              <a:t>Lorem ipsum dolor sit amet, consectetur adipiscing elit. In congue imperdiet est id hendrerit. Donec gravida a massa eu pellentesque. Cras dictum sapien vitae dui dapibus, id luctus neque ultricies. </a:t>
            </a:r>
            <a:endParaRPr lang="id-ID" sz="1200" dirty="0">
              <a:latin typeface="Lato" panose="020F0502020204030203" pitchFamily="34" charset="0"/>
              <a:ea typeface="Lato" panose="020F0502020204030203" pitchFamily="34" charset="0"/>
              <a:cs typeface="Lato" panose="020F0502020204030203" pitchFamily="34" charset="0"/>
            </a:endParaRPr>
          </a:p>
        </p:txBody>
      </p:sp>
      <p:sp>
        <p:nvSpPr>
          <p:cNvPr id="6" name="Rectangle 5"/>
          <p:cNvSpPr/>
          <p:nvPr/>
        </p:nvSpPr>
        <p:spPr>
          <a:xfrm>
            <a:off x="1355126" y="4400550"/>
            <a:ext cx="1382110" cy="369332"/>
          </a:xfrm>
          <a:prstGeom prst="rect">
            <a:avLst/>
          </a:prstGeom>
        </p:spPr>
        <p:txBody>
          <a:bodyPr wrap="none">
            <a:spAutoFit/>
          </a:bodyPr>
          <a:lstStyle/>
          <a:p>
            <a:r>
              <a:rPr lang="id-ID" b="1" dirty="0" smtClean="0">
                <a:solidFill>
                  <a:srgbClr val="38B9FA"/>
                </a:solidFill>
                <a:latin typeface="Lato" panose="020F0502020204030203" pitchFamily="34" charset="0"/>
                <a:ea typeface="Lato" panose="020F0502020204030203" pitchFamily="34" charset="0"/>
                <a:cs typeface="Lato" panose="020F0502020204030203" pitchFamily="34" charset="0"/>
              </a:rPr>
              <a:t>Description</a:t>
            </a:r>
            <a:endParaRPr lang="id-ID" b="1" dirty="0">
              <a:solidFill>
                <a:srgbClr val="38B9FA"/>
              </a:solidFill>
              <a:latin typeface="Lato" panose="020F0502020204030203" pitchFamily="34" charset="0"/>
              <a:ea typeface="Lato" panose="020F0502020204030203" pitchFamily="34" charset="0"/>
              <a:cs typeface="Lato" panose="020F0502020204030203" pitchFamily="34" charset="0"/>
            </a:endParaRPr>
          </a:p>
        </p:txBody>
      </p:sp>
      <p:sp>
        <p:nvSpPr>
          <p:cNvPr id="7" name="Rectangle 6"/>
          <p:cNvSpPr/>
          <p:nvPr/>
        </p:nvSpPr>
        <p:spPr>
          <a:xfrm>
            <a:off x="1355126" y="5645805"/>
            <a:ext cx="4663440" cy="646331"/>
          </a:xfrm>
          <a:prstGeom prst="rect">
            <a:avLst/>
          </a:prstGeom>
        </p:spPr>
        <p:txBody>
          <a:bodyPr wrap="square">
            <a:spAutoFit/>
          </a:bodyPr>
          <a:lstStyle/>
          <a:p>
            <a:r>
              <a:rPr lang="id-ID" sz="1200" b="0" i="0" dirty="0" smtClean="0">
                <a:effectLst/>
                <a:latin typeface="Lato" panose="020F0502020204030203" pitchFamily="34" charset="0"/>
                <a:ea typeface="Lato" panose="020F0502020204030203" pitchFamily="34" charset="0"/>
                <a:cs typeface="Lato" panose="020F0502020204030203" pitchFamily="34" charset="0"/>
              </a:rPr>
              <a:t>Lorem ipsum dolor sit amet, consectetur adipiscing elit. In congue imperdiet est id hendrerit. Donec gravida a massa eu pellentesque. Cras dictum sapien vitae dui dapibus, id luctus neque ultricies. </a:t>
            </a:r>
            <a:endParaRPr lang="id-ID" sz="1200" dirty="0">
              <a:latin typeface="Lato" panose="020F0502020204030203" pitchFamily="34" charset="0"/>
              <a:ea typeface="Lato" panose="020F0502020204030203" pitchFamily="34" charset="0"/>
              <a:cs typeface="Lato" panose="020F0502020204030203" pitchFamily="34" charset="0"/>
            </a:endParaRPr>
          </a:p>
        </p:txBody>
      </p:sp>
      <p:sp>
        <p:nvSpPr>
          <p:cNvPr id="8" name="Rectangle 7"/>
          <p:cNvSpPr/>
          <p:nvPr/>
        </p:nvSpPr>
        <p:spPr>
          <a:xfrm>
            <a:off x="1355126" y="5383684"/>
            <a:ext cx="1382110" cy="369332"/>
          </a:xfrm>
          <a:prstGeom prst="rect">
            <a:avLst/>
          </a:prstGeom>
        </p:spPr>
        <p:txBody>
          <a:bodyPr wrap="none">
            <a:spAutoFit/>
          </a:bodyPr>
          <a:lstStyle/>
          <a:p>
            <a:r>
              <a:rPr lang="id-ID" b="1" dirty="0" smtClean="0">
                <a:solidFill>
                  <a:srgbClr val="38B9FA"/>
                </a:solidFill>
                <a:latin typeface="Lato" panose="020F0502020204030203" pitchFamily="34" charset="0"/>
                <a:ea typeface="Lato" panose="020F0502020204030203" pitchFamily="34" charset="0"/>
                <a:cs typeface="Lato" panose="020F0502020204030203" pitchFamily="34" charset="0"/>
              </a:rPr>
              <a:t>Description</a:t>
            </a:r>
            <a:endParaRPr lang="id-ID" b="1" dirty="0">
              <a:solidFill>
                <a:srgbClr val="38B9FA"/>
              </a:solidFill>
              <a:latin typeface="Lato" panose="020F0502020204030203" pitchFamily="34" charset="0"/>
              <a:ea typeface="Lato" panose="020F0502020204030203" pitchFamily="34" charset="0"/>
              <a:cs typeface="Lato" panose="020F0502020204030203" pitchFamily="34" charset="0"/>
            </a:endParaRPr>
          </a:p>
        </p:txBody>
      </p:sp>
      <p:sp>
        <p:nvSpPr>
          <p:cNvPr id="9" name="Shape 4698"/>
          <p:cNvSpPr/>
          <p:nvPr/>
        </p:nvSpPr>
        <p:spPr>
          <a:xfrm>
            <a:off x="584980" y="5481969"/>
            <a:ext cx="518440" cy="535172"/>
          </a:xfrm>
          <a:custGeom>
            <a:avLst/>
            <a:gdLst/>
            <a:ahLst/>
            <a:cxnLst/>
            <a:rect l="0" t="0" r="0" b="0"/>
            <a:pathLst>
              <a:path w="120000" h="120000" extrusionOk="0">
                <a:moveTo>
                  <a:pt x="119737" y="56186"/>
                </a:moveTo>
                <a:lnTo>
                  <a:pt x="119737" y="56186"/>
                </a:lnTo>
                <a:cubicBezTo>
                  <a:pt x="61834" y="3813"/>
                  <a:pt x="61834" y="3813"/>
                  <a:pt x="61834" y="3813"/>
                </a:cubicBezTo>
                <a:cubicBezTo>
                  <a:pt x="61834" y="0"/>
                  <a:pt x="57903" y="0"/>
                  <a:pt x="53973" y="3813"/>
                </a:cubicBezTo>
                <a:cubicBezTo>
                  <a:pt x="53973" y="3813"/>
                  <a:pt x="53973" y="7627"/>
                  <a:pt x="53973" y="11186"/>
                </a:cubicBezTo>
                <a:cubicBezTo>
                  <a:pt x="107947" y="59745"/>
                  <a:pt x="107947" y="59745"/>
                  <a:pt x="107947" y="59745"/>
                </a:cubicBezTo>
                <a:cubicBezTo>
                  <a:pt x="53973" y="112372"/>
                  <a:pt x="53973" y="112372"/>
                  <a:pt x="53973" y="112372"/>
                </a:cubicBezTo>
                <a:cubicBezTo>
                  <a:pt x="53973" y="115932"/>
                  <a:pt x="53973" y="115932"/>
                  <a:pt x="53973" y="119745"/>
                </a:cubicBezTo>
                <a:cubicBezTo>
                  <a:pt x="57903" y="119745"/>
                  <a:pt x="61834" y="119745"/>
                  <a:pt x="61834" y="119745"/>
                </a:cubicBezTo>
                <a:cubicBezTo>
                  <a:pt x="119737" y="63559"/>
                  <a:pt x="119737" y="63559"/>
                  <a:pt x="119737" y="63559"/>
                </a:cubicBezTo>
                <a:cubicBezTo>
                  <a:pt x="119737" y="63559"/>
                  <a:pt x="119737" y="63559"/>
                  <a:pt x="119737" y="59745"/>
                </a:cubicBezTo>
                <a:cubicBezTo>
                  <a:pt x="119737" y="59745"/>
                  <a:pt x="119737" y="59745"/>
                  <a:pt x="119737" y="56186"/>
                </a:cubicBezTo>
                <a:close/>
                <a:moveTo>
                  <a:pt x="57903" y="59745"/>
                </a:moveTo>
                <a:lnTo>
                  <a:pt x="57903" y="59745"/>
                </a:lnTo>
                <a:cubicBezTo>
                  <a:pt x="57903" y="59745"/>
                  <a:pt x="57903" y="59745"/>
                  <a:pt x="57903" y="56186"/>
                </a:cubicBezTo>
                <a:cubicBezTo>
                  <a:pt x="11528" y="11186"/>
                  <a:pt x="11528" y="11186"/>
                  <a:pt x="11528" y="11186"/>
                </a:cubicBezTo>
                <a:cubicBezTo>
                  <a:pt x="7860" y="11186"/>
                  <a:pt x="3930" y="11186"/>
                  <a:pt x="3930" y="11186"/>
                </a:cubicBezTo>
                <a:cubicBezTo>
                  <a:pt x="0" y="15000"/>
                  <a:pt x="0" y="18813"/>
                  <a:pt x="3930" y="18813"/>
                </a:cubicBezTo>
                <a:cubicBezTo>
                  <a:pt x="46375" y="59745"/>
                  <a:pt x="46375" y="59745"/>
                  <a:pt x="46375" y="59745"/>
                </a:cubicBezTo>
                <a:cubicBezTo>
                  <a:pt x="3930" y="100932"/>
                  <a:pt x="3930" y="100932"/>
                  <a:pt x="3930" y="100932"/>
                </a:cubicBezTo>
                <a:cubicBezTo>
                  <a:pt x="0" y="104745"/>
                  <a:pt x="0" y="108559"/>
                  <a:pt x="3930" y="108559"/>
                </a:cubicBezTo>
                <a:cubicBezTo>
                  <a:pt x="3930" y="112372"/>
                  <a:pt x="7860" y="112372"/>
                  <a:pt x="11528" y="108559"/>
                </a:cubicBezTo>
                <a:cubicBezTo>
                  <a:pt x="57903" y="63559"/>
                  <a:pt x="57903" y="63559"/>
                  <a:pt x="57903" y="63559"/>
                </a:cubicBezTo>
                <a:cubicBezTo>
                  <a:pt x="57903" y="63559"/>
                  <a:pt x="57903" y="63559"/>
                  <a:pt x="57903" y="59745"/>
                </a:cubicBezTo>
                <a:close/>
              </a:path>
            </a:pathLst>
          </a:custGeom>
          <a:solidFill>
            <a:schemeClr val="tx1"/>
          </a:solidFill>
          <a:ln>
            <a:noFill/>
          </a:ln>
        </p:spPr>
        <p:txBody>
          <a:bodyPr lIns="45713" tIns="22850" rIns="45713" bIns="22850" anchor="ctr" anchorCtr="0">
            <a:noAutofit/>
          </a:bodyPr>
          <a:lstStyle/>
          <a:p>
            <a:endParaRPr>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Roboto"/>
            </a:endParaRPr>
          </a:p>
        </p:txBody>
      </p:sp>
      <p:sp>
        <p:nvSpPr>
          <p:cNvPr id="10" name="Shape 4698"/>
          <p:cNvSpPr/>
          <p:nvPr/>
        </p:nvSpPr>
        <p:spPr>
          <a:xfrm>
            <a:off x="563563" y="4465879"/>
            <a:ext cx="518440" cy="535172"/>
          </a:xfrm>
          <a:custGeom>
            <a:avLst/>
            <a:gdLst/>
            <a:ahLst/>
            <a:cxnLst/>
            <a:rect l="0" t="0" r="0" b="0"/>
            <a:pathLst>
              <a:path w="120000" h="120000" extrusionOk="0">
                <a:moveTo>
                  <a:pt x="119737" y="56186"/>
                </a:moveTo>
                <a:lnTo>
                  <a:pt x="119737" y="56186"/>
                </a:lnTo>
                <a:cubicBezTo>
                  <a:pt x="61834" y="3813"/>
                  <a:pt x="61834" y="3813"/>
                  <a:pt x="61834" y="3813"/>
                </a:cubicBezTo>
                <a:cubicBezTo>
                  <a:pt x="61834" y="0"/>
                  <a:pt x="57903" y="0"/>
                  <a:pt x="53973" y="3813"/>
                </a:cubicBezTo>
                <a:cubicBezTo>
                  <a:pt x="53973" y="3813"/>
                  <a:pt x="53973" y="7627"/>
                  <a:pt x="53973" y="11186"/>
                </a:cubicBezTo>
                <a:cubicBezTo>
                  <a:pt x="107947" y="59745"/>
                  <a:pt x="107947" y="59745"/>
                  <a:pt x="107947" y="59745"/>
                </a:cubicBezTo>
                <a:cubicBezTo>
                  <a:pt x="53973" y="112372"/>
                  <a:pt x="53973" y="112372"/>
                  <a:pt x="53973" y="112372"/>
                </a:cubicBezTo>
                <a:cubicBezTo>
                  <a:pt x="53973" y="115932"/>
                  <a:pt x="53973" y="115932"/>
                  <a:pt x="53973" y="119745"/>
                </a:cubicBezTo>
                <a:cubicBezTo>
                  <a:pt x="57903" y="119745"/>
                  <a:pt x="61834" y="119745"/>
                  <a:pt x="61834" y="119745"/>
                </a:cubicBezTo>
                <a:cubicBezTo>
                  <a:pt x="119737" y="63559"/>
                  <a:pt x="119737" y="63559"/>
                  <a:pt x="119737" y="63559"/>
                </a:cubicBezTo>
                <a:cubicBezTo>
                  <a:pt x="119737" y="63559"/>
                  <a:pt x="119737" y="63559"/>
                  <a:pt x="119737" y="59745"/>
                </a:cubicBezTo>
                <a:cubicBezTo>
                  <a:pt x="119737" y="59745"/>
                  <a:pt x="119737" y="59745"/>
                  <a:pt x="119737" y="56186"/>
                </a:cubicBezTo>
                <a:close/>
                <a:moveTo>
                  <a:pt x="57903" y="59745"/>
                </a:moveTo>
                <a:lnTo>
                  <a:pt x="57903" y="59745"/>
                </a:lnTo>
                <a:cubicBezTo>
                  <a:pt x="57903" y="59745"/>
                  <a:pt x="57903" y="59745"/>
                  <a:pt x="57903" y="56186"/>
                </a:cubicBezTo>
                <a:cubicBezTo>
                  <a:pt x="11528" y="11186"/>
                  <a:pt x="11528" y="11186"/>
                  <a:pt x="11528" y="11186"/>
                </a:cubicBezTo>
                <a:cubicBezTo>
                  <a:pt x="7860" y="11186"/>
                  <a:pt x="3930" y="11186"/>
                  <a:pt x="3930" y="11186"/>
                </a:cubicBezTo>
                <a:cubicBezTo>
                  <a:pt x="0" y="15000"/>
                  <a:pt x="0" y="18813"/>
                  <a:pt x="3930" y="18813"/>
                </a:cubicBezTo>
                <a:cubicBezTo>
                  <a:pt x="46375" y="59745"/>
                  <a:pt x="46375" y="59745"/>
                  <a:pt x="46375" y="59745"/>
                </a:cubicBezTo>
                <a:cubicBezTo>
                  <a:pt x="3930" y="100932"/>
                  <a:pt x="3930" y="100932"/>
                  <a:pt x="3930" y="100932"/>
                </a:cubicBezTo>
                <a:cubicBezTo>
                  <a:pt x="0" y="104745"/>
                  <a:pt x="0" y="108559"/>
                  <a:pt x="3930" y="108559"/>
                </a:cubicBezTo>
                <a:cubicBezTo>
                  <a:pt x="3930" y="112372"/>
                  <a:pt x="7860" y="112372"/>
                  <a:pt x="11528" y="108559"/>
                </a:cubicBezTo>
                <a:cubicBezTo>
                  <a:pt x="57903" y="63559"/>
                  <a:pt x="57903" y="63559"/>
                  <a:pt x="57903" y="63559"/>
                </a:cubicBezTo>
                <a:cubicBezTo>
                  <a:pt x="57903" y="63559"/>
                  <a:pt x="57903" y="63559"/>
                  <a:pt x="57903" y="59745"/>
                </a:cubicBezTo>
                <a:close/>
              </a:path>
            </a:pathLst>
          </a:custGeom>
          <a:solidFill>
            <a:schemeClr val="tx1"/>
          </a:solidFill>
          <a:ln>
            <a:noFill/>
          </a:ln>
        </p:spPr>
        <p:txBody>
          <a:bodyPr lIns="45713" tIns="22850" rIns="45713" bIns="22850" anchor="ctr" anchorCtr="0">
            <a:noAutofit/>
          </a:bodyPr>
          <a:lstStyle/>
          <a:p>
            <a:endParaRPr>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Roboto"/>
            </a:endParaRPr>
          </a:p>
        </p:txBody>
      </p:sp>
      <p:sp>
        <p:nvSpPr>
          <p:cNvPr id="11" name="Rectangle 10"/>
          <p:cNvSpPr/>
          <p:nvPr/>
        </p:nvSpPr>
        <p:spPr>
          <a:xfrm>
            <a:off x="563563" y="1922276"/>
            <a:ext cx="3995374" cy="1384995"/>
          </a:xfrm>
          <a:prstGeom prst="rect">
            <a:avLst/>
          </a:prstGeom>
        </p:spPr>
        <p:txBody>
          <a:bodyPr wrap="square">
            <a:spAutoFit/>
          </a:bodyPr>
          <a:lstStyle/>
          <a:p>
            <a:pPr algn="just"/>
            <a:r>
              <a:rPr lang="id-ID" sz="1200" b="0" i="0" dirty="0" smtClean="0">
                <a:effectLst/>
                <a:latin typeface="Lato" panose="020F0502020204030203" pitchFamily="34" charset="0"/>
                <a:ea typeface="Lato" panose="020F0502020204030203" pitchFamily="34" charset="0"/>
                <a:cs typeface="Lato" panose="020F0502020204030203" pitchFamily="34" charset="0"/>
              </a:rPr>
              <a:t>Lorem ipsum dolor sit amet, consectetur adipiscing elit. In congue imperdiet est id hendrerit. Donec gravida a massa eu pellentesque. Cras dictum sapien vitae dui dapibus, id luctus neque ultricies. Nam vel dignissim orci, ut posuere diam. Vivamus fermentum nunc vel justo sodales, non iaculis nunc ultrices. Vivamus id magna at felis luctus sagittis. Nam sed vestibulum risus. </a:t>
            </a:r>
            <a:endParaRPr lang="id-ID" sz="1200" dirty="0">
              <a:latin typeface="Lato" panose="020F0502020204030203" pitchFamily="34" charset="0"/>
              <a:ea typeface="Lato" panose="020F0502020204030203" pitchFamily="34" charset="0"/>
              <a:cs typeface="Lato" panose="020F0502020204030203" pitchFamily="34" charset="0"/>
            </a:endParaRPr>
          </a:p>
        </p:txBody>
      </p:sp>
      <p:sp>
        <p:nvSpPr>
          <p:cNvPr id="12" name="TextBox 11"/>
          <p:cNvSpPr txBox="1"/>
          <p:nvPr/>
        </p:nvSpPr>
        <p:spPr>
          <a:xfrm>
            <a:off x="563563" y="998435"/>
            <a:ext cx="3706912" cy="769441"/>
          </a:xfrm>
          <a:prstGeom prst="rect">
            <a:avLst/>
          </a:prstGeom>
          <a:noFill/>
        </p:spPr>
        <p:txBody>
          <a:bodyPr wrap="none" rtlCol="0">
            <a:spAutoFit/>
          </a:bodyPr>
          <a:lstStyle/>
          <a:p>
            <a:r>
              <a:rPr lang="id-ID" sz="4400" b="1" dirty="0">
                <a:solidFill>
                  <a:srgbClr val="38B9FA"/>
                </a:solidFill>
                <a:latin typeface="Kelson Sans" panose="02000500000000000000" pitchFamily="50" charset="0"/>
              </a:rPr>
              <a:t>BEST FACILITIES</a:t>
            </a:r>
          </a:p>
        </p:txBody>
      </p:sp>
    </p:spTree>
    <p:extLst>
      <p:ext uri="{BB962C8B-B14F-4D97-AF65-F5344CB8AC3E}">
        <p14:creationId xmlns:p14="http://schemas.microsoft.com/office/powerpoint/2010/main" val="37090607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1422</Words>
  <Application>Microsoft Office PowerPoint</Application>
  <PresentationFormat>Widescreen</PresentationFormat>
  <Paragraphs>152</Paragraphs>
  <Slides>20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Arial</vt:lpstr>
      <vt:lpstr>Calibri</vt:lpstr>
      <vt:lpstr>Calibri Light</vt:lpstr>
      <vt:lpstr>Helvetica Neue Medium</vt:lpstr>
      <vt:lpstr>Kelson Sans</vt:lpstr>
      <vt:lpstr>Lato</vt:lpstr>
      <vt:lpstr>Lato Black</vt:lpstr>
      <vt:lpstr>Lato Bold</vt:lpstr>
      <vt:lpstr>Lato Regular</vt:lpstr>
      <vt:lpstr>Open Sans</vt:lpstr>
      <vt:lpstr>Roboto</vt:lpstr>
      <vt:lpstr>Roboto Bk</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Moorche</dc:creator>
  <cp:lastModifiedBy>Moorche</cp:lastModifiedBy>
  <cp:revision>22</cp:revision>
  <dcterms:created xsi:type="dcterms:W3CDTF">2019-05-31T09:13:44Z</dcterms:created>
  <dcterms:modified xsi:type="dcterms:W3CDTF">2019-05-31T10:03:16Z</dcterms:modified>
</cp:coreProperties>
</file>