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8" r:id="rId1"/>
  </p:sldMasterIdLst>
  <p:notesMasterIdLst>
    <p:notesMasterId r:id="rId12"/>
  </p:notesMasterIdLst>
  <p:handoutMasterIdLst>
    <p:handoutMasterId r:id="rId13"/>
  </p:handoutMasterIdLst>
  <p:sldIdLst>
    <p:sldId id="355" r:id="rId2"/>
    <p:sldId id="393" r:id="rId3"/>
    <p:sldId id="356" r:id="rId4"/>
    <p:sldId id="582" r:id="rId5"/>
    <p:sldId id="371" r:id="rId6"/>
    <p:sldId id="379" r:id="rId7"/>
    <p:sldId id="380" r:id="rId8"/>
    <p:sldId id="386" r:id="rId9"/>
    <p:sldId id="392" r:id="rId10"/>
    <p:sldId id="397" r:id="rId11"/>
  </p:sldIdLst>
  <p:sldSz cx="18288000" cy="1028858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8761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3752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0628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7504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3438086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4125703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4813320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5500937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328"/>
    <a:srgbClr val="BFBCFA"/>
    <a:srgbClr val="254F29"/>
    <a:srgbClr val="FF4B65"/>
    <a:srgbClr val="F9F9F9"/>
    <a:srgbClr val="EAEAEA"/>
    <a:srgbClr val="05D2E7"/>
    <a:srgbClr val="9D45B9"/>
    <a:srgbClr val="F2A700"/>
    <a:srgbClr val="FFB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8966" autoAdjust="0"/>
  </p:normalViewPr>
  <p:slideViewPr>
    <p:cSldViewPr snapToGrid="0">
      <p:cViewPr varScale="1">
        <p:scale>
          <a:sx n="43" d="100"/>
          <a:sy n="43" d="100"/>
        </p:scale>
        <p:origin x="60" y="16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10262"/>
    </p:cViewPr>
  </p:sorter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B5CC4F-7E1D-4871-99C7-594D4454431B}" type="datetimeFigureOut">
              <a:rPr lang="ru-RU"/>
              <a:pPr>
                <a:defRPr/>
              </a:pPr>
              <a:t>12.07.2019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2874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57194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1pPr>
    <a:lvl2pPr marL="687617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2pPr>
    <a:lvl3pPr marL="1375235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3pPr>
    <a:lvl4pPr marL="2062852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4pPr>
    <a:lvl5pPr marL="2750470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5pPr>
    <a:lvl6pPr marL="3438086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6pPr>
    <a:lvl7pPr marL="4125703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7pPr>
    <a:lvl8pPr marL="4813320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8pPr>
    <a:lvl9pPr marL="5500937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63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8288000" cy="7372350"/>
          </a:xfrm>
          <a:prstGeom prst="rect">
            <a:avLst/>
          </a:prstGeom>
          <a:solidFill>
            <a:schemeClr val="tx1">
              <a:alpha val="12000"/>
            </a:schemeClr>
          </a:solidFill>
          <a:effectLst/>
        </p:spPr>
        <p:txBody>
          <a:bodyPr lIns="68589" tIns="34295" rIns="68589" bIns="34295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8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801100" y="0"/>
            <a:ext cx="9486900" cy="10288588"/>
          </a:xfrm>
          <a:prstGeom prst="rect">
            <a:avLst/>
          </a:prstGeom>
          <a:solidFill>
            <a:schemeClr val="tx1">
              <a:alpha val="12000"/>
            </a:schemeClr>
          </a:solidFill>
          <a:effectLst/>
        </p:spPr>
        <p:txBody>
          <a:bodyPr lIns="68589" tIns="34295" rIns="68589" bIns="34295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3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9486900" cy="10288588"/>
          </a:xfrm>
          <a:prstGeom prst="rect">
            <a:avLst/>
          </a:prstGeom>
          <a:solidFill>
            <a:schemeClr val="tx1">
              <a:alpha val="12000"/>
            </a:schemeClr>
          </a:solidFill>
          <a:effectLst/>
        </p:spPr>
        <p:txBody>
          <a:bodyPr lIns="68589" tIns="34295" rIns="68589" bIns="34295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0" y="2324894"/>
            <a:ext cx="18288000" cy="5638800"/>
          </a:xfrm>
          <a:prstGeom prst="rect">
            <a:avLst/>
          </a:prstGeom>
          <a:solidFill>
            <a:schemeClr val="tx1">
              <a:alpha val="12000"/>
            </a:schemeClr>
          </a:solidFill>
          <a:effectLst/>
        </p:spPr>
        <p:txBody>
          <a:bodyPr lIns="68589" tIns="34295" rIns="68589" bIns="34295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4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24"/>
          </p:nvPr>
        </p:nvSpPr>
        <p:spPr bwMode="auto">
          <a:xfrm>
            <a:off x="1119426" y="2409082"/>
            <a:ext cx="3851160" cy="2962028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Freeform 6"/>
          <p:cNvSpPr>
            <a:spLocks noGrp="1"/>
          </p:cNvSpPr>
          <p:nvPr>
            <p:ph type="pic" sz="quarter" idx="25"/>
          </p:nvPr>
        </p:nvSpPr>
        <p:spPr bwMode="auto">
          <a:xfrm>
            <a:off x="5111134" y="2409082"/>
            <a:ext cx="3851160" cy="2962028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6"/>
          <p:cNvSpPr>
            <a:spLocks noGrp="1"/>
          </p:cNvSpPr>
          <p:nvPr>
            <p:ph type="pic" sz="quarter" idx="26"/>
          </p:nvPr>
        </p:nvSpPr>
        <p:spPr bwMode="auto">
          <a:xfrm>
            <a:off x="9120426" y="2409082"/>
            <a:ext cx="3851160" cy="2962028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Freeform 6"/>
          <p:cNvSpPr>
            <a:spLocks noGrp="1"/>
          </p:cNvSpPr>
          <p:nvPr>
            <p:ph type="pic" sz="quarter" idx="27"/>
          </p:nvPr>
        </p:nvSpPr>
        <p:spPr bwMode="auto">
          <a:xfrm>
            <a:off x="13129719" y="2409082"/>
            <a:ext cx="3851160" cy="2962028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Grp="1"/>
          </p:cNvSpPr>
          <p:nvPr>
            <p:ph type="pic" sz="quarter" idx="24"/>
          </p:nvPr>
        </p:nvSpPr>
        <p:spPr bwMode="auto">
          <a:xfrm>
            <a:off x="374280" y="2392016"/>
            <a:ext cx="2891932" cy="2224260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25"/>
          </p:nvPr>
        </p:nvSpPr>
        <p:spPr bwMode="auto">
          <a:xfrm>
            <a:off x="4020956" y="2392016"/>
            <a:ext cx="2891932" cy="2224260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26"/>
          </p:nvPr>
        </p:nvSpPr>
        <p:spPr bwMode="auto">
          <a:xfrm>
            <a:off x="7750835" y="2392016"/>
            <a:ext cx="2891932" cy="2224260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Freeform 6"/>
          <p:cNvSpPr>
            <a:spLocks noGrp="1"/>
          </p:cNvSpPr>
          <p:nvPr>
            <p:ph type="pic" sz="quarter" idx="27"/>
          </p:nvPr>
        </p:nvSpPr>
        <p:spPr bwMode="auto">
          <a:xfrm>
            <a:off x="11374534" y="2392016"/>
            <a:ext cx="2891932" cy="2224260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Freeform 6"/>
          <p:cNvSpPr>
            <a:spLocks noGrp="1"/>
          </p:cNvSpPr>
          <p:nvPr>
            <p:ph type="pic" sz="quarter" idx="28"/>
          </p:nvPr>
        </p:nvSpPr>
        <p:spPr bwMode="auto">
          <a:xfrm>
            <a:off x="15037988" y="2392016"/>
            <a:ext cx="2891932" cy="2224260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05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1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4" r:id="rId2"/>
    <p:sldLayoutId id="2147484276" r:id="rId3"/>
    <p:sldLayoutId id="2147484278" r:id="rId4"/>
    <p:sldLayoutId id="2147484279" r:id="rId5"/>
    <p:sldLayoutId id="2147484282" r:id="rId6"/>
    <p:sldLayoutId id="2147484285" r:id="rId7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8F1E5FC-7282-4B90-82F6-E44589997F7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288000" cy="1028858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4A7818-2B3A-4900-A583-3FFB81B55DEB}"/>
              </a:ext>
            </a:extLst>
          </p:cNvPr>
          <p:cNvSpPr/>
          <p:nvPr/>
        </p:nvSpPr>
        <p:spPr>
          <a:xfrm>
            <a:off x="0" y="0"/>
            <a:ext cx="18288000" cy="10288588"/>
          </a:xfrm>
          <a:prstGeom prst="rect">
            <a:avLst/>
          </a:prstGeom>
          <a:gradFill flip="none" rotWithShape="1">
            <a:gsLst>
              <a:gs pos="0">
                <a:srgbClr val="222328">
                  <a:alpha val="0"/>
                </a:srgbClr>
              </a:gs>
              <a:gs pos="100000">
                <a:srgbClr val="222328">
                  <a:alpha val="8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332984" y="2780454"/>
            <a:ext cx="3129383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</a:t>
            </a:r>
            <a:endParaRPr lang="ru-RU" sz="24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AA05C-C818-47B5-A2C6-9B5EC9CE9AD5}"/>
              </a:ext>
            </a:extLst>
          </p:cNvPr>
          <p:cNvSpPr txBox="1"/>
          <p:nvPr/>
        </p:nvSpPr>
        <p:spPr>
          <a:xfrm>
            <a:off x="979683" y="1457015"/>
            <a:ext cx="69653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096255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5725" y="404507"/>
            <a:ext cx="10673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7200" b="1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How to contact us</a:t>
            </a:r>
            <a:endParaRPr lang="ru-RU" sz="7200" b="1" dirty="0">
              <a:solidFill>
                <a:schemeClr val="accent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" y="2038351"/>
            <a:ext cx="3560978" cy="5988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666555" y="2038351"/>
            <a:ext cx="3560978" cy="5988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354623" y="2038351"/>
            <a:ext cx="3560978" cy="5988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1041225" y="2038351"/>
            <a:ext cx="3560978" cy="5988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4727023" y="2038351"/>
            <a:ext cx="3560978" cy="5988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58943" y="4891988"/>
            <a:ext cx="30914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DOE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72428" y="5443869"/>
            <a:ext cx="1257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061818" y="4891988"/>
            <a:ext cx="2784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DOE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94928" y="5443869"/>
            <a:ext cx="271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Purchasing Specialist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745147" y="4891988"/>
            <a:ext cx="2784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DOE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78257" y="5443869"/>
            <a:ext cx="271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Manager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1388724" y="4891988"/>
            <a:ext cx="2784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DOE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215246" y="5443869"/>
            <a:ext cx="3130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 Technologist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5072056" y="4891988"/>
            <a:ext cx="2784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ELISA DOE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105166" y="5443869"/>
            <a:ext cx="271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 Engineer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8088196" y="6090208"/>
            <a:ext cx="2042160" cy="466725"/>
            <a:chOff x="8088196" y="6301773"/>
            <a:chExt cx="2042160" cy="466725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8088196" y="6301773"/>
              <a:ext cx="466725" cy="466725"/>
              <a:chOff x="9014315" y="922535"/>
              <a:chExt cx="466725" cy="466725"/>
            </a:xfrm>
          </p:grpSpPr>
          <p:sp>
            <p:nvSpPr>
              <p:cNvPr id="92" name="Freeform 6"/>
              <p:cNvSpPr>
                <a:spLocks/>
              </p:cNvSpPr>
              <p:nvPr/>
            </p:nvSpPr>
            <p:spPr bwMode="auto">
              <a:xfrm>
                <a:off x="9014315" y="922535"/>
                <a:ext cx="466725" cy="466725"/>
              </a:xfrm>
              <a:custGeom>
                <a:avLst/>
                <a:gdLst>
                  <a:gd name="T0" fmla="*/ 2636 w 2642"/>
                  <a:gd name="T1" fmla="*/ 1458 h 2646"/>
                  <a:gd name="T2" fmla="*/ 2601 w 2642"/>
                  <a:gd name="T3" fmla="*/ 1653 h 2646"/>
                  <a:gd name="T4" fmla="*/ 2539 w 2642"/>
                  <a:gd name="T5" fmla="*/ 1838 h 2646"/>
                  <a:gd name="T6" fmla="*/ 2452 w 2642"/>
                  <a:gd name="T7" fmla="*/ 2009 h 2646"/>
                  <a:gd name="T8" fmla="*/ 2341 w 2642"/>
                  <a:gd name="T9" fmla="*/ 2165 h 2646"/>
                  <a:gd name="T10" fmla="*/ 2209 w 2642"/>
                  <a:gd name="T11" fmla="*/ 2302 h 2646"/>
                  <a:gd name="T12" fmla="*/ 2060 w 2642"/>
                  <a:gd name="T13" fmla="*/ 2420 h 2646"/>
                  <a:gd name="T14" fmla="*/ 1894 w 2642"/>
                  <a:gd name="T15" fmla="*/ 2515 h 2646"/>
                  <a:gd name="T16" fmla="*/ 1714 w 2642"/>
                  <a:gd name="T17" fmla="*/ 2587 h 2646"/>
                  <a:gd name="T18" fmla="*/ 1522 w 2642"/>
                  <a:gd name="T19" fmla="*/ 2631 h 2646"/>
                  <a:gd name="T20" fmla="*/ 1321 w 2642"/>
                  <a:gd name="T21" fmla="*/ 2646 h 2646"/>
                  <a:gd name="T22" fmla="*/ 1120 w 2642"/>
                  <a:gd name="T23" fmla="*/ 2631 h 2646"/>
                  <a:gd name="T24" fmla="*/ 928 w 2642"/>
                  <a:gd name="T25" fmla="*/ 2587 h 2646"/>
                  <a:gd name="T26" fmla="*/ 748 w 2642"/>
                  <a:gd name="T27" fmla="*/ 2515 h 2646"/>
                  <a:gd name="T28" fmla="*/ 583 w 2642"/>
                  <a:gd name="T29" fmla="*/ 2420 h 2646"/>
                  <a:gd name="T30" fmla="*/ 433 w 2642"/>
                  <a:gd name="T31" fmla="*/ 2302 h 2646"/>
                  <a:gd name="T32" fmla="*/ 301 w 2642"/>
                  <a:gd name="T33" fmla="*/ 2165 h 2646"/>
                  <a:gd name="T34" fmla="*/ 192 w 2642"/>
                  <a:gd name="T35" fmla="*/ 2009 h 2646"/>
                  <a:gd name="T36" fmla="*/ 104 w 2642"/>
                  <a:gd name="T37" fmla="*/ 1838 h 2646"/>
                  <a:gd name="T38" fmla="*/ 41 w 2642"/>
                  <a:gd name="T39" fmla="*/ 1653 h 2646"/>
                  <a:gd name="T40" fmla="*/ 6 w 2642"/>
                  <a:gd name="T41" fmla="*/ 1458 h 2646"/>
                  <a:gd name="T42" fmla="*/ 2 w 2642"/>
                  <a:gd name="T43" fmla="*/ 1254 h 2646"/>
                  <a:gd name="T44" fmla="*/ 26 w 2642"/>
                  <a:gd name="T45" fmla="*/ 1056 h 2646"/>
                  <a:gd name="T46" fmla="*/ 80 w 2642"/>
                  <a:gd name="T47" fmla="*/ 868 h 2646"/>
                  <a:gd name="T48" fmla="*/ 159 w 2642"/>
                  <a:gd name="T49" fmla="*/ 692 h 2646"/>
                  <a:gd name="T50" fmla="*/ 262 w 2642"/>
                  <a:gd name="T51" fmla="*/ 532 h 2646"/>
                  <a:gd name="T52" fmla="*/ 387 w 2642"/>
                  <a:gd name="T53" fmla="*/ 387 h 2646"/>
                  <a:gd name="T54" fmla="*/ 531 w 2642"/>
                  <a:gd name="T55" fmla="*/ 263 h 2646"/>
                  <a:gd name="T56" fmla="*/ 691 w 2642"/>
                  <a:gd name="T57" fmla="*/ 159 h 2646"/>
                  <a:gd name="T58" fmla="*/ 867 w 2642"/>
                  <a:gd name="T59" fmla="*/ 80 h 2646"/>
                  <a:gd name="T60" fmla="*/ 1055 w 2642"/>
                  <a:gd name="T61" fmla="*/ 27 h 2646"/>
                  <a:gd name="T62" fmla="*/ 1254 w 2642"/>
                  <a:gd name="T63" fmla="*/ 2 h 2646"/>
                  <a:gd name="T64" fmla="*/ 1456 w 2642"/>
                  <a:gd name="T65" fmla="*/ 7 h 2646"/>
                  <a:gd name="T66" fmla="*/ 1651 w 2642"/>
                  <a:gd name="T67" fmla="*/ 42 h 2646"/>
                  <a:gd name="T68" fmla="*/ 1835 w 2642"/>
                  <a:gd name="T69" fmla="*/ 104 h 2646"/>
                  <a:gd name="T70" fmla="*/ 2006 w 2642"/>
                  <a:gd name="T71" fmla="*/ 192 h 2646"/>
                  <a:gd name="T72" fmla="*/ 2162 w 2642"/>
                  <a:gd name="T73" fmla="*/ 302 h 2646"/>
                  <a:gd name="T74" fmla="*/ 2299 w 2642"/>
                  <a:gd name="T75" fmla="*/ 434 h 2646"/>
                  <a:gd name="T76" fmla="*/ 2417 w 2642"/>
                  <a:gd name="T77" fmla="*/ 583 h 2646"/>
                  <a:gd name="T78" fmla="*/ 2512 w 2642"/>
                  <a:gd name="T79" fmla="*/ 749 h 2646"/>
                  <a:gd name="T80" fmla="*/ 2583 w 2642"/>
                  <a:gd name="T81" fmla="*/ 929 h 2646"/>
                  <a:gd name="T82" fmla="*/ 2628 w 2642"/>
                  <a:gd name="T83" fmla="*/ 1121 h 2646"/>
                  <a:gd name="T84" fmla="*/ 2642 w 2642"/>
                  <a:gd name="T85" fmla="*/ 1323 h 2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42" h="2646">
                    <a:moveTo>
                      <a:pt x="2642" y="1323"/>
                    </a:moveTo>
                    <a:lnTo>
                      <a:pt x="2640" y="1392"/>
                    </a:lnTo>
                    <a:lnTo>
                      <a:pt x="2636" y="1458"/>
                    </a:lnTo>
                    <a:lnTo>
                      <a:pt x="2628" y="1525"/>
                    </a:lnTo>
                    <a:lnTo>
                      <a:pt x="2616" y="1590"/>
                    </a:lnTo>
                    <a:lnTo>
                      <a:pt x="2601" y="1653"/>
                    </a:lnTo>
                    <a:lnTo>
                      <a:pt x="2583" y="1717"/>
                    </a:lnTo>
                    <a:lnTo>
                      <a:pt x="2562" y="1778"/>
                    </a:lnTo>
                    <a:lnTo>
                      <a:pt x="2539" y="1838"/>
                    </a:lnTo>
                    <a:lnTo>
                      <a:pt x="2512" y="1897"/>
                    </a:lnTo>
                    <a:lnTo>
                      <a:pt x="2483" y="1954"/>
                    </a:lnTo>
                    <a:lnTo>
                      <a:pt x="2452" y="2009"/>
                    </a:lnTo>
                    <a:lnTo>
                      <a:pt x="2417" y="2063"/>
                    </a:lnTo>
                    <a:lnTo>
                      <a:pt x="2380" y="2114"/>
                    </a:lnTo>
                    <a:lnTo>
                      <a:pt x="2341" y="2165"/>
                    </a:lnTo>
                    <a:lnTo>
                      <a:pt x="2299" y="2212"/>
                    </a:lnTo>
                    <a:lnTo>
                      <a:pt x="2256" y="2259"/>
                    </a:lnTo>
                    <a:lnTo>
                      <a:pt x="2209" y="2302"/>
                    </a:lnTo>
                    <a:lnTo>
                      <a:pt x="2162" y="2344"/>
                    </a:lnTo>
                    <a:lnTo>
                      <a:pt x="2111" y="2383"/>
                    </a:lnTo>
                    <a:lnTo>
                      <a:pt x="2060" y="2420"/>
                    </a:lnTo>
                    <a:lnTo>
                      <a:pt x="2006" y="2454"/>
                    </a:lnTo>
                    <a:lnTo>
                      <a:pt x="1951" y="2487"/>
                    </a:lnTo>
                    <a:lnTo>
                      <a:pt x="1894" y="2515"/>
                    </a:lnTo>
                    <a:lnTo>
                      <a:pt x="1835" y="2542"/>
                    </a:lnTo>
                    <a:lnTo>
                      <a:pt x="1775" y="2566"/>
                    </a:lnTo>
                    <a:lnTo>
                      <a:pt x="1714" y="2587"/>
                    </a:lnTo>
                    <a:lnTo>
                      <a:pt x="1651" y="2605"/>
                    </a:lnTo>
                    <a:lnTo>
                      <a:pt x="1588" y="2619"/>
                    </a:lnTo>
                    <a:lnTo>
                      <a:pt x="1522" y="2631"/>
                    </a:lnTo>
                    <a:lnTo>
                      <a:pt x="1456" y="2640"/>
                    </a:lnTo>
                    <a:lnTo>
                      <a:pt x="1390" y="2644"/>
                    </a:lnTo>
                    <a:lnTo>
                      <a:pt x="1321" y="2646"/>
                    </a:lnTo>
                    <a:lnTo>
                      <a:pt x="1254" y="2644"/>
                    </a:lnTo>
                    <a:lnTo>
                      <a:pt x="1186" y="2640"/>
                    </a:lnTo>
                    <a:lnTo>
                      <a:pt x="1120" y="2631"/>
                    </a:lnTo>
                    <a:lnTo>
                      <a:pt x="1055" y="2619"/>
                    </a:lnTo>
                    <a:lnTo>
                      <a:pt x="991" y="2605"/>
                    </a:lnTo>
                    <a:lnTo>
                      <a:pt x="928" y="2587"/>
                    </a:lnTo>
                    <a:lnTo>
                      <a:pt x="867" y="2566"/>
                    </a:lnTo>
                    <a:lnTo>
                      <a:pt x="807" y="2542"/>
                    </a:lnTo>
                    <a:lnTo>
                      <a:pt x="748" y="2515"/>
                    </a:lnTo>
                    <a:lnTo>
                      <a:pt x="691" y="2487"/>
                    </a:lnTo>
                    <a:lnTo>
                      <a:pt x="636" y="2454"/>
                    </a:lnTo>
                    <a:lnTo>
                      <a:pt x="583" y="2420"/>
                    </a:lnTo>
                    <a:lnTo>
                      <a:pt x="531" y="2383"/>
                    </a:lnTo>
                    <a:lnTo>
                      <a:pt x="480" y="2344"/>
                    </a:lnTo>
                    <a:lnTo>
                      <a:pt x="433" y="2302"/>
                    </a:lnTo>
                    <a:lnTo>
                      <a:pt x="387" y="2259"/>
                    </a:lnTo>
                    <a:lnTo>
                      <a:pt x="343" y="2212"/>
                    </a:lnTo>
                    <a:lnTo>
                      <a:pt x="301" y="2165"/>
                    </a:lnTo>
                    <a:lnTo>
                      <a:pt x="262" y="2114"/>
                    </a:lnTo>
                    <a:lnTo>
                      <a:pt x="225" y="2063"/>
                    </a:lnTo>
                    <a:lnTo>
                      <a:pt x="192" y="2009"/>
                    </a:lnTo>
                    <a:lnTo>
                      <a:pt x="159" y="1954"/>
                    </a:lnTo>
                    <a:lnTo>
                      <a:pt x="131" y="1897"/>
                    </a:lnTo>
                    <a:lnTo>
                      <a:pt x="104" y="1838"/>
                    </a:lnTo>
                    <a:lnTo>
                      <a:pt x="80" y="1778"/>
                    </a:lnTo>
                    <a:lnTo>
                      <a:pt x="59" y="1717"/>
                    </a:lnTo>
                    <a:lnTo>
                      <a:pt x="41" y="1653"/>
                    </a:lnTo>
                    <a:lnTo>
                      <a:pt x="26" y="1590"/>
                    </a:lnTo>
                    <a:lnTo>
                      <a:pt x="15" y="1525"/>
                    </a:lnTo>
                    <a:lnTo>
                      <a:pt x="6" y="1458"/>
                    </a:lnTo>
                    <a:lnTo>
                      <a:pt x="2" y="1392"/>
                    </a:lnTo>
                    <a:lnTo>
                      <a:pt x="0" y="1323"/>
                    </a:lnTo>
                    <a:lnTo>
                      <a:pt x="2" y="1254"/>
                    </a:lnTo>
                    <a:lnTo>
                      <a:pt x="6" y="1188"/>
                    </a:lnTo>
                    <a:lnTo>
                      <a:pt x="15" y="1121"/>
                    </a:lnTo>
                    <a:lnTo>
                      <a:pt x="26" y="1056"/>
                    </a:lnTo>
                    <a:lnTo>
                      <a:pt x="41" y="993"/>
                    </a:lnTo>
                    <a:lnTo>
                      <a:pt x="59" y="929"/>
                    </a:lnTo>
                    <a:lnTo>
                      <a:pt x="80" y="868"/>
                    </a:lnTo>
                    <a:lnTo>
                      <a:pt x="104" y="808"/>
                    </a:lnTo>
                    <a:lnTo>
                      <a:pt x="131" y="749"/>
                    </a:lnTo>
                    <a:lnTo>
                      <a:pt x="159" y="692"/>
                    </a:lnTo>
                    <a:lnTo>
                      <a:pt x="192" y="637"/>
                    </a:lnTo>
                    <a:lnTo>
                      <a:pt x="225" y="583"/>
                    </a:lnTo>
                    <a:lnTo>
                      <a:pt x="262" y="532"/>
                    </a:lnTo>
                    <a:lnTo>
                      <a:pt x="301" y="481"/>
                    </a:lnTo>
                    <a:lnTo>
                      <a:pt x="343" y="434"/>
                    </a:lnTo>
                    <a:lnTo>
                      <a:pt x="387" y="387"/>
                    </a:lnTo>
                    <a:lnTo>
                      <a:pt x="433" y="344"/>
                    </a:lnTo>
                    <a:lnTo>
                      <a:pt x="480" y="302"/>
                    </a:lnTo>
                    <a:lnTo>
                      <a:pt x="531" y="263"/>
                    </a:lnTo>
                    <a:lnTo>
                      <a:pt x="583" y="226"/>
                    </a:lnTo>
                    <a:lnTo>
                      <a:pt x="636" y="192"/>
                    </a:lnTo>
                    <a:lnTo>
                      <a:pt x="691" y="159"/>
                    </a:lnTo>
                    <a:lnTo>
                      <a:pt x="748" y="131"/>
                    </a:lnTo>
                    <a:lnTo>
                      <a:pt x="807" y="104"/>
                    </a:lnTo>
                    <a:lnTo>
                      <a:pt x="867" y="80"/>
                    </a:lnTo>
                    <a:lnTo>
                      <a:pt x="928" y="59"/>
                    </a:lnTo>
                    <a:lnTo>
                      <a:pt x="991" y="42"/>
                    </a:lnTo>
                    <a:lnTo>
                      <a:pt x="1055" y="27"/>
                    </a:lnTo>
                    <a:lnTo>
                      <a:pt x="1120" y="15"/>
                    </a:lnTo>
                    <a:lnTo>
                      <a:pt x="1186" y="7"/>
                    </a:lnTo>
                    <a:lnTo>
                      <a:pt x="1254" y="2"/>
                    </a:lnTo>
                    <a:lnTo>
                      <a:pt x="1321" y="0"/>
                    </a:lnTo>
                    <a:lnTo>
                      <a:pt x="1390" y="2"/>
                    </a:lnTo>
                    <a:lnTo>
                      <a:pt x="1456" y="7"/>
                    </a:lnTo>
                    <a:lnTo>
                      <a:pt x="1522" y="15"/>
                    </a:lnTo>
                    <a:lnTo>
                      <a:pt x="1588" y="27"/>
                    </a:lnTo>
                    <a:lnTo>
                      <a:pt x="1651" y="42"/>
                    </a:lnTo>
                    <a:lnTo>
                      <a:pt x="1714" y="59"/>
                    </a:lnTo>
                    <a:lnTo>
                      <a:pt x="1775" y="80"/>
                    </a:lnTo>
                    <a:lnTo>
                      <a:pt x="1835" y="104"/>
                    </a:lnTo>
                    <a:lnTo>
                      <a:pt x="1894" y="131"/>
                    </a:lnTo>
                    <a:lnTo>
                      <a:pt x="1951" y="159"/>
                    </a:lnTo>
                    <a:lnTo>
                      <a:pt x="2006" y="192"/>
                    </a:lnTo>
                    <a:lnTo>
                      <a:pt x="2060" y="226"/>
                    </a:lnTo>
                    <a:lnTo>
                      <a:pt x="2111" y="263"/>
                    </a:lnTo>
                    <a:lnTo>
                      <a:pt x="2162" y="302"/>
                    </a:lnTo>
                    <a:lnTo>
                      <a:pt x="2209" y="344"/>
                    </a:lnTo>
                    <a:lnTo>
                      <a:pt x="2256" y="387"/>
                    </a:lnTo>
                    <a:lnTo>
                      <a:pt x="2299" y="434"/>
                    </a:lnTo>
                    <a:lnTo>
                      <a:pt x="2341" y="481"/>
                    </a:lnTo>
                    <a:lnTo>
                      <a:pt x="2380" y="532"/>
                    </a:lnTo>
                    <a:lnTo>
                      <a:pt x="2417" y="583"/>
                    </a:lnTo>
                    <a:lnTo>
                      <a:pt x="2452" y="637"/>
                    </a:lnTo>
                    <a:lnTo>
                      <a:pt x="2483" y="692"/>
                    </a:lnTo>
                    <a:lnTo>
                      <a:pt x="2512" y="749"/>
                    </a:lnTo>
                    <a:lnTo>
                      <a:pt x="2539" y="808"/>
                    </a:lnTo>
                    <a:lnTo>
                      <a:pt x="2562" y="868"/>
                    </a:lnTo>
                    <a:lnTo>
                      <a:pt x="2583" y="929"/>
                    </a:lnTo>
                    <a:lnTo>
                      <a:pt x="2601" y="993"/>
                    </a:lnTo>
                    <a:lnTo>
                      <a:pt x="2616" y="1056"/>
                    </a:lnTo>
                    <a:lnTo>
                      <a:pt x="2628" y="1121"/>
                    </a:lnTo>
                    <a:lnTo>
                      <a:pt x="2636" y="1188"/>
                    </a:lnTo>
                    <a:lnTo>
                      <a:pt x="2640" y="1254"/>
                    </a:lnTo>
                    <a:lnTo>
                      <a:pt x="2642" y="13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3" name="Freeform 7"/>
              <p:cNvSpPr>
                <a:spLocks/>
              </p:cNvSpPr>
              <p:nvPr/>
            </p:nvSpPr>
            <p:spPr bwMode="auto">
              <a:xfrm>
                <a:off x="9182590" y="1017785"/>
                <a:ext cx="128588" cy="276225"/>
              </a:xfrm>
              <a:custGeom>
                <a:avLst/>
                <a:gdLst>
                  <a:gd name="T0" fmla="*/ 482 w 731"/>
                  <a:gd name="T1" fmla="*/ 345 h 1568"/>
                  <a:gd name="T2" fmla="*/ 483 w 731"/>
                  <a:gd name="T3" fmla="*/ 324 h 1568"/>
                  <a:gd name="T4" fmla="*/ 488 w 731"/>
                  <a:gd name="T5" fmla="*/ 308 h 1568"/>
                  <a:gd name="T6" fmla="*/ 496 w 731"/>
                  <a:gd name="T7" fmla="*/ 294 h 1568"/>
                  <a:gd name="T8" fmla="*/ 505 w 731"/>
                  <a:gd name="T9" fmla="*/ 285 h 1568"/>
                  <a:gd name="T10" fmla="*/ 517 w 731"/>
                  <a:gd name="T11" fmla="*/ 278 h 1568"/>
                  <a:gd name="T12" fmla="*/ 528 w 731"/>
                  <a:gd name="T13" fmla="*/ 273 h 1568"/>
                  <a:gd name="T14" fmla="*/ 551 w 731"/>
                  <a:gd name="T15" fmla="*/ 270 h 1568"/>
                  <a:gd name="T16" fmla="*/ 591 w 731"/>
                  <a:gd name="T17" fmla="*/ 270 h 1568"/>
                  <a:gd name="T18" fmla="*/ 650 w 731"/>
                  <a:gd name="T19" fmla="*/ 270 h 1568"/>
                  <a:gd name="T20" fmla="*/ 703 w 731"/>
                  <a:gd name="T21" fmla="*/ 270 h 1568"/>
                  <a:gd name="T22" fmla="*/ 727 w 731"/>
                  <a:gd name="T23" fmla="*/ 270 h 1568"/>
                  <a:gd name="T24" fmla="*/ 484 w 731"/>
                  <a:gd name="T25" fmla="*/ 0 h 1568"/>
                  <a:gd name="T26" fmla="*/ 437 w 731"/>
                  <a:gd name="T27" fmla="*/ 2 h 1568"/>
                  <a:gd name="T28" fmla="*/ 394 w 731"/>
                  <a:gd name="T29" fmla="*/ 10 h 1568"/>
                  <a:gd name="T30" fmla="*/ 355 w 731"/>
                  <a:gd name="T31" fmla="*/ 20 h 1568"/>
                  <a:gd name="T32" fmla="*/ 320 w 731"/>
                  <a:gd name="T33" fmla="*/ 34 h 1568"/>
                  <a:gd name="T34" fmla="*/ 289 w 731"/>
                  <a:gd name="T35" fmla="*/ 51 h 1568"/>
                  <a:gd name="T36" fmla="*/ 263 w 731"/>
                  <a:gd name="T37" fmla="*/ 71 h 1568"/>
                  <a:gd name="T38" fmla="*/ 239 w 731"/>
                  <a:gd name="T39" fmla="*/ 93 h 1568"/>
                  <a:gd name="T40" fmla="*/ 220 w 731"/>
                  <a:gd name="T41" fmla="*/ 116 h 1568"/>
                  <a:gd name="T42" fmla="*/ 203 w 731"/>
                  <a:gd name="T43" fmla="*/ 143 h 1568"/>
                  <a:gd name="T44" fmla="*/ 188 w 731"/>
                  <a:gd name="T45" fmla="*/ 169 h 1568"/>
                  <a:gd name="T46" fmla="*/ 178 w 731"/>
                  <a:gd name="T47" fmla="*/ 196 h 1568"/>
                  <a:gd name="T48" fmla="*/ 169 w 731"/>
                  <a:gd name="T49" fmla="*/ 224 h 1568"/>
                  <a:gd name="T50" fmla="*/ 159 w 731"/>
                  <a:gd name="T51" fmla="*/ 278 h 1568"/>
                  <a:gd name="T52" fmla="*/ 156 w 731"/>
                  <a:gd name="T53" fmla="*/ 329 h 1568"/>
                  <a:gd name="T54" fmla="*/ 0 w 731"/>
                  <a:gd name="T55" fmla="*/ 471 h 1568"/>
                  <a:gd name="T56" fmla="*/ 0 w 731"/>
                  <a:gd name="T57" fmla="*/ 784 h 1568"/>
                  <a:gd name="T58" fmla="*/ 157 w 731"/>
                  <a:gd name="T59" fmla="*/ 852 h 1568"/>
                  <a:gd name="T60" fmla="*/ 157 w 731"/>
                  <a:gd name="T61" fmla="*/ 989 h 1568"/>
                  <a:gd name="T62" fmla="*/ 157 w 731"/>
                  <a:gd name="T63" fmla="*/ 1123 h 1568"/>
                  <a:gd name="T64" fmla="*/ 157 w 731"/>
                  <a:gd name="T65" fmla="*/ 1250 h 1568"/>
                  <a:gd name="T66" fmla="*/ 157 w 731"/>
                  <a:gd name="T67" fmla="*/ 1363 h 1568"/>
                  <a:gd name="T68" fmla="*/ 157 w 731"/>
                  <a:gd name="T69" fmla="*/ 1457 h 1568"/>
                  <a:gd name="T70" fmla="*/ 157 w 731"/>
                  <a:gd name="T71" fmla="*/ 1526 h 1568"/>
                  <a:gd name="T72" fmla="*/ 157 w 731"/>
                  <a:gd name="T73" fmla="*/ 1563 h 1568"/>
                  <a:gd name="T74" fmla="*/ 469 w 731"/>
                  <a:gd name="T75" fmla="*/ 1568 h 1568"/>
                  <a:gd name="T76" fmla="*/ 469 w 731"/>
                  <a:gd name="T77" fmla="*/ 1548 h 1568"/>
                  <a:gd name="T78" fmla="*/ 469 w 731"/>
                  <a:gd name="T79" fmla="*/ 1494 h 1568"/>
                  <a:gd name="T80" fmla="*/ 469 w 731"/>
                  <a:gd name="T81" fmla="*/ 1412 h 1568"/>
                  <a:gd name="T82" fmla="*/ 469 w 731"/>
                  <a:gd name="T83" fmla="*/ 1307 h 1568"/>
                  <a:gd name="T84" fmla="*/ 469 w 731"/>
                  <a:gd name="T85" fmla="*/ 1186 h 1568"/>
                  <a:gd name="T86" fmla="*/ 469 w 731"/>
                  <a:gd name="T87" fmla="*/ 1054 h 1568"/>
                  <a:gd name="T88" fmla="*/ 469 w 731"/>
                  <a:gd name="T89" fmla="*/ 918 h 1568"/>
                  <a:gd name="T90" fmla="*/ 469 w 731"/>
                  <a:gd name="T91" fmla="*/ 784 h 1568"/>
                  <a:gd name="T92" fmla="*/ 713 w 731"/>
                  <a:gd name="T93" fmla="*/ 661 h 1568"/>
                  <a:gd name="T94" fmla="*/ 482 w 731"/>
                  <a:gd name="T95" fmla="*/ 471 h 1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1" h="1568">
                    <a:moveTo>
                      <a:pt x="482" y="471"/>
                    </a:moveTo>
                    <a:lnTo>
                      <a:pt x="482" y="345"/>
                    </a:lnTo>
                    <a:lnTo>
                      <a:pt x="482" y="335"/>
                    </a:lnTo>
                    <a:lnTo>
                      <a:pt x="483" y="324"/>
                    </a:lnTo>
                    <a:lnTo>
                      <a:pt x="485" y="316"/>
                    </a:lnTo>
                    <a:lnTo>
                      <a:pt x="488" y="308"/>
                    </a:lnTo>
                    <a:lnTo>
                      <a:pt x="492" y="301"/>
                    </a:lnTo>
                    <a:lnTo>
                      <a:pt x="496" y="294"/>
                    </a:lnTo>
                    <a:lnTo>
                      <a:pt x="501" y="289"/>
                    </a:lnTo>
                    <a:lnTo>
                      <a:pt x="505" y="285"/>
                    </a:lnTo>
                    <a:lnTo>
                      <a:pt x="511" y="281"/>
                    </a:lnTo>
                    <a:lnTo>
                      <a:pt x="517" y="278"/>
                    </a:lnTo>
                    <a:lnTo>
                      <a:pt x="522" y="275"/>
                    </a:lnTo>
                    <a:lnTo>
                      <a:pt x="528" y="273"/>
                    </a:lnTo>
                    <a:lnTo>
                      <a:pt x="540" y="271"/>
                    </a:lnTo>
                    <a:lnTo>
                      <a:pt x="551" y="270"/>
                    </a:lnTo>
                    <a:lnTo>
                      <a:pt x="566" y="270"/>
                    </a:lnTo>
                    <a:lnTo>
                      <a:pt x="591" y="270"/>
                    </a:lnTo>
                    <a:lnTo>
                      <a:pt x="619" y="270"/>
                    </a:lnTo>
                    <a:lnTo>
                      <a:pt x="650" y="270"/>
                    </a:lnTo>
                    <a:lnTo>
                      <a:pt x="678" y="270"/>
                    </a:lnTo>
                    <a:lnTo>
                      <a:pt x="703" y="270"/>
                    </a:lnTo>
                    <a:lnTo>
                      <a:pt x="720" y="270"/>
                    </a:lnTo>
                    <a:lnTo>
                      <a:pt x="727" y="270"/>
                    </a:lnTo>
                    <a:lnTo>
                      <a:pt x="727" y="1"/>
                    </a:lnTo>
                    <a:lnTo>
                      <a:pt x="484" y="0"/>
                    </a:lnTo>
                    <a:lnTo>
                      <a:pt x="460" y="1"/>
                    </a:lnTo>
                    <a:lnTo>
                      <a:pt x="437" y="2"/>
                    </a:lnTo>
                    <a:lnTo>
                      <a:pt x="415" y="5"/>
                    </a:lnTo>
                    <a:lnTo>
                      <a:pt x="394" y="10"/>
                    </a:lnTo>
                    <a:lnTo>
                      <a:pt x="374" y="14"/>
                    </a:lnTo>
                    <a:lnTo>
                      <a:pt x="355" y="20"/>
                    </a:lnTo>
                    <a:lnTo>
                      <a:pt x="337" y="26"/>
                    </a:lnTo>
                    <a:lnTo>
                      <a:pt x="320" y="34"/>
                    </a:lnTo>
                    <a:lnTo>
                      <a:pt x="304" y="42"/>
                    </a:lnTo>
                    <a:lnTo>
                      <a:pt x="289" y="51"/>
                    </a:lnTo>
                    <a:lnTo>
                      <a:pt x="276" y="60"/>
                    </a:lnTo>
                    <a:lnTo>
                      <a:pt x="263" y="71"/>
                    </a:lnTo>
                    <a:lnTo>
                      <a:pt x="250" y="81"/>
                    </a:lnTo>
                    <a:lnTo>
                      <a:pt x="239" y="93"/>
                    </a:lnTo>
                    <a:lnTo>
                      <a:pt x="229" y="105"/>
                    </a:lnTo>
                    <a:lnTo>
                      <a:pt x="220" y="116"/>
                    </a:lnTo>
                    <a:lnTo>
                      <a:pt x="210" y="129"/>
                    </a:lnTo>
                    <a:lnTo>
                      <a:pt x="203" y="143"/>
                    </a:lnTo>
                    <a:lnTo>
                      <a:pt x="196" y="155"/>
                    </a:lnTo>
                    <a:lnTo>
                      <a:pt x="188" y="169"/>
                    </a:lnTo>
                    <a:lnTo>
                      <a:pt x="183" y="183"/>
                    </a:lnTo>
                    <a:lnTo>
                      <a:pt x="178" y="196"/>
                    </a:lnTo>
                    <a:lnTo>
                      <a:pt x="173" y="210"/>
                    </a:lnTo>
                    <a:lnTo>
                      <a:pt x="169" y="224"/>
                    </a:lnTo>
                    <a:lnTo>
                      <a:pt x="163" y="251"/>
                    </a:lnTo>
                    <a:lnTo>
                      <a:pt x="159" y="278"/>
                    </a:lnTo>
                    <a:lnTo>
                      <a:pt x="156" y="304"/>
                    </a:lnTo>
                    <a:lnTo>
                      <a:pt x="156" y="329"/>
                    </a:lnTo>
                    <a:lnTo>
                      <a:pt x="156" y="471"/>
                    </a:lnTo>
                    <a:lnTo>
                      <a:pt x="0" y="471"/>
                    </a:lnTo>
                    <a:lnTo>
                      <a:pt x="0" y="660"/>
                    </a:lnTo>
                    <a:lnTo>
                      <a:pt x="0" y="784"/>
                    </a:lnTo>
                    <a:lnTo>
                      <a:pt x="157" y="784"/>
                    </a:lnTo>
                    <a:lnTo>
                      <a:pt x="157" y="852"/>
                    </a:lnTo>
                    <a:lnTo>
                      <a:pt x="157" y="920"/>
                    </a:lnTo>
                    <a:lnTo>
                      <a:pt x="157" y="989"/>
                    </a:lnTo>
                    <a:lnTo>
                      <a:pt x="157" y="1056"/>
                    </a:lnTo>
                    <a:lnTo>
                      <a:pt x="157" y="1123"/>
                    </a:lnTo>
                    <a:lnTo>
                      <a:pt x="157" y="1188"/>
                    </a:lnTo>
                    <a:lnTo>
                      <a:pt x="157" y="1250"/>
                    </a:lnTo>
                    <a:lnTo>
                      <a:pt x="157" y="1309"/>
                    </a:lnTo>
                    <a:lnTo>
                      <a:pt x="157" y="1363"/>
                    </a:lnTo>
                    <a:lnTo>
                      <a:pt x="157" y="1413"/>
                    </a:lnTo>
                    <a:lnTo>
                      <a:pt x="157" y="1457"/>
                    </a:lnTo>
                    <a:lnTo>
                      <a:pt x="157" y="1495"/>
                    </a:lnTo>
                    <a:lnTo>
                      <a:pt x="157" y="1526"/>
                    </a:lnTo>
                    <a:lnTo>
                      <a:pt x="157" y="1549"/>
                    </a:lnTo>
                    <a:lnTo>
                      <a:pt x="157" y="1563"/>
                    </a:lnTo>
                    <a:lnTo>
                      <a:pt x="157" y="1568"/>
                    </a:lnTo>
                    <a:lnTo>
                      <a:pt x="469" y="1568"/>
                    </a:lnTo>
                    <a:lnTo>
                      <a:pt x="469" y="1563"/>
                    </a:lnTo>
                    <a:lnTo>
                      <a:pt x="469" y="1548"/>
                    </a:lnTo>
                    <a:lnTo>
                      <a:pt x="469" y="1526"/>
                    </a:lnTo>
                    <a:lnTo>
                      <a:pt x="469" y="1494"/>
                    </a:lnTo>
                    <a:lnTo>
                      <a:pt x="469" y="1456"/>
                    </a:lnTo>
                    <a:lnTo>
                      <a:pt x="469" y="1412"/>
                    </a:lnTo>
                    <a:lnTo>
                      <a:pt x="469" y="1362"/>
                    </a:lnTo>
                    <a:lnTo>
                      <a:pt x="469" y="1307"/>
                    </a:lnTo>
                    <a:lnTo>
                      <a:pt x="469" y="1248"/>
                    </a:lnTo>
                    <a:lnTo>
                      <a:pt x="469" y="1186"/>
                    </a:lnTo>
                    <a:lnTo>
                      <a:pt x="469" y="1122"/>
                    </a:lnTo>
                    <a:lnTo>
                      <a:pt x="469" y="1054"/>
                    </a:lnTo>
                    <a:lnTo>
                      <a:pt x="469" y="987"/>
                    </a:lnTo>
                    <a:lnTo>
                      <a:pt x="469" y="918"/>
                    </a:lnTo>
                    <a:lnTo>
                      <a:pt x="469" y="850"/>
                    </a:lnTo>
                    <a:lnTo>
                      <a:pt x="469" y="784"/>
                    </a:lnTo>
                    <a:lnTo>
                      <a:pt x="702" y="784"/>
                    </a:lnTo>
                    <a:lnTo>
                      <a:pt x="713" y="661"/>
                    </a:lnTo>
                    <a:lnTo>
                      <a:pt x="731" y="471"/>
                    </a:lnTo>
                    <a:lnTo>
                      <a:pt x="482" y="4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4" name="Группа 93"/>
            <p:cNvGrpSpPr/>
            <p:nvPr/>
          </p:nvGrpSpPr>
          <p:grpSpPr>
            <a:xfrm>
              <a:off x="8612768" y="6301773"/>
              <a:ext cx="465138" cy="466725"/>
              <a:chOff x="9551587" y="922535"/>
              <a:chExt cx="465138" cy="466725"/>
            </a:xfrm>
          </p:grpSpPr>
          <p:sp>
            <p:nvSpPr>
              <p:cNvPr id="95" name="Freeform 8"/>
              <p:cNvSpPr>
                <a:spLocks/>
              </p:cNvSpPr>
              <p:nvPr/>
            </p:nvSpPr>
            <p:spPr bwMode="auto">
              <a:xfrm>
                <a:off x="9551587" y="922535"/>
                <a:ext cx="465138" cy="466725"/>
              </a:xfrm>
              <a:custGeom>
                <a:avLst/>
                <a:gdLst>
                  <a:gd name="T0" fmla="*/ 2635 w 2642"/>
                  <a:gd name="T1" fmla="*/ 1458 h 2646"/>
                  <a:gd name="T2" fmla="*/ 2600 w 2642"/>
                  <a:gd name="T3" fmla="*/ 1653 h 2646"/>
                  <a:gd name="T4" fmla="*/ 2538 w 2642"/>
                  <a:gd name="T5" fmla="*/ 1838 h 2646"/>
                  <a:gd name="T6" fmla="*/ 2451 w 2642"/>
                  <a:gd name="T7" fmla="*/ 2009 h 2646"/>
                  <a:gd name="T8" fmla="*/ 2340 w 2642"/>
                  <a:gd name="T9" fmla="*/ 2165 h 2646"/>
                  <a:gd name="T10" fmla="*/ 2209 w 2642"/>
                  <a:gd name="T11" fmla="*/ 2302 h 2646"/>
                  <a:gd name="T12" fmla="*/ 2060 w 2642"/>
                  <a:gd name="T13" fmla="*/ 2420 h 2646"/>
                  <a:gd name="T14" fmla="*/ 1893 w 2642"/>
                  <a:gd name="T15" fmla="*/ 2515 h 2646"/>
                  <a:gd name="T16" fmla="*/ 1714 w 2642"/>
                  <a:gd name="T17" fmla="*/ 2587 h 2646"/>
                  <a:gd name="T18" fmla="*/ 1522 w 2642"/>
                  <a:gd name="T19" fmla="*/ 2631 h 2646"/>
                  <a:gd name="T20" fmla="*/ 1321 w 2642"/>
                  <a:gd name="T21" fmla="*/ 2646 h 2646"/>
                  <a:gd name="T22" fmla="*/ 1120 w 2642"/>
                  <a:gd name="T23" fmla="*/ 2631 h 2646"/>
                  <a:gd name="T24" fmla="*/ 928 w 2642"/>
                  <a:gd name="T25" fmla="*/ 2587 h 2646"/>
                  <a:gd name="T26" fmla="*/ 748 w 2642"/>
                  <a:gd name="T27" fmla="*/ 2515 h 2646"/>
                  <a:gd name="T28" fmla="*/ 583 w 2642"/>
                  <a:gd name="T29" fmla="*/ 2420 h 2646"/>
                  <a:gd name="T30" fmla="*/ 433 w 2642"/>
                  <a:gd name="T31" fmla="*/ 2302 h 2646"/>
                  <a:gd name="T32" fmla="*/ 301 w 2642"/>
                  <a:gd name="T33" fmla="*/ 2165 h 2646"/>
                  <a:gd name="T34" fmla="*/ 191 w 2642"/>
                  <a:gd name="T35" fmla="*/ 2009 h 2646"/>
                  <a:gd name="T36" fmla="*/ 103 w 2642"/>
                  <a:gd name="T37" fmla="*/ 1838 h 2646"/>
                  <a:gd name="T38" fmla="*/ 41 w 2642"/>
                  <a:gd name="T39" fmla="*/ 1653 h 2646"/>
                  <a:gd name="T40" fmla="*/ 6 w 2642"/>
                  <a:gd name="T41" fmla="*/ 1458 h 2646"/>
                  <a:gd name="T42" fmla="*/ 1 w 2642"/>
                  <a:gd name="T43" fmla="*/ 1254 h 2646"/>
                  <a:gd name="T44" fmla="*/ 26 w 2642"/>
                  <a:gd name="T45" fmla="*/ 1056 h 2646"/>
                  <a:gd name="T46" fmla="*/ 80 w 2642"/>
                  <a:gd name="T47" fmla="*/ 868 h 2646"/>
                  <a:gd name="T48" fmla="*/ 159 w 2642"/>
                  <a:gd name="T49" fmla="*/ 692 h 2646"/>
                  <a:gd name="T50" fmla="*/ 262 w 2642"/>
                  <a:gd name="T51" fmla="*/ 532 h 2646"/>
                  <a:gd name="T52" fmla="*/ 387 w 2642"/>
                  <a:gd name="T53" fmla="*/ 387 h 2646"/>
                  <a:gd name="T54" fmla="*/ 530 w 2642"/>
                  <a:gd name="T55" fmla="*/ 263 h 2646"/>
                  <a:gd name="T56" fmla="*/ 691 w 2642"/>
                  <a:gd name="T57" fmla="*/ 159 h 2646"/>
                  <a:gd name="T58" fmla="*/ 867 w 2642"/>
                  <a:gd name="T59" fmla="*/ 80 h 2646"/>
                  <a:gd name="T60" fmla="*/ 1055 w 2642"/>
                  <a:gd name="T61" fmla="*/ 27 h 2646"/>
                  <a:gd name="T62" fmla="*/ 1253 w 2642"/>
                  <a:gd name="T63" fmla="*/ 2 h 2646"/>
                  <a:gd name="T64" fmla="*/ 1456 w 2642"/>
                  <a:gd name="T65" fmla="*/ 7 h 2646"/>
                  <a:gd name="T66" fmla="*/ 1651 w 2642"/>
                  <a:gd name="T67" fmla="*/ 42 h 2646"/>
                  <a:gd name="T68" fmla="*/ 1835 w 2642"/>
                  <a:gd name="T69" fmla="*/ 104 h 2646"/>
                  <a:gd name="T70" fmla="*/ 2006 w 2642"/>
                  <a:gd name="T71" fmla="*/ 192 h 2646"/>
                  <a:gd name="T72" fmla="*/ 2161 w 2642"/>
                  <a:gd name="T73" fmla="*/ 302 h 2646"/>
                  <a:gd name="T74" fmla="*/ 2299 w 2642"/>
                  <a:gd name="T75" fmla="*/ 434 h 2646"/>
                  <a:gd name="T76" fmla="*/ 2417 w 2642"/>
                  <a:gd name="T77" fmla="*/ 583 h 2646"/>
                  <a:gd name="T78" fmla="*/ 2512 w 2642"/>
                  <a:gd name="T79" fmla="*/ 749 h 2646"/>
                  <a:gd name="T80" fmla="*/ 2582 w 2642"/>
                  <a:gd name="T81" fmla="*/ 929 h 2646"/>
                  <a:gd name="T82" fmla="*/ 2627 w 2642"/>
                  <a:gd name="T83" fmla="*/ 1121 h 2646"/>
                  <a:gd name="T84" fmla="*/ 2642 w 2642"/>
                  <a:gd name="T85" fmla="*/ 1323 h 2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42" h="2646">
                    <a:moveTo>
                      <a:pt x="2642" y="1323"/>
                    </a:moveTo>
                    <a:lnTo>
                      <a:pt x="2640" y="1392"/>
                    </a:lnTo>
                    <a:lnTo>
                      <a:pt x="2635" y="1458"/>
                    </a:lnTo>
                    <a:lnTo>
                      <a:pt x="2627" y="1525"/>
                    </a:lnTo>
                    <a:lnTo>
                      <a:pt x="2615" y="1590"/>
                    </a:lnTo>
                    <a:lnTo>
                      <a:pt x="2600" y="1653"/>
                    </a:lnTo>
                    <a:lnTo>
                      <a:pt x="2582" y="1717"/>
                    </a:lnTo>
                    <a:lnTo>
                      <a:pt x="2562" y="1778"/>
                    </a:lnTo>
                    <a:lnTo>
                      <a:pt x="2538" y="1838"/>
                    </a:lnTo>
                    <a:lnTo>
                      <a:pt x="2512" y="1897"/>
                    </a:lnTo>
                    <a:lnTo>
                      <a:pt x="2482" y="1954"/>
                    </a:lnTo>
                    <a:lnTo>
                      <a:pt x="2451" y="2009"/>
                    </a:lnTo>
                    <a:lnTo>
                      <a:pt x="2417" y="2063"/>
                    </a:lnTo>
                    <a:lnTo>
                      <a:pt x="2380" y="2114"/>
                    </a:lnTo>
                    <a:lnTo>
                      <a:pt x="2340" y="2165"/>
                    </a:lnTo>
                    <a:lnTo>
                      <a:pt x="2299" y="2212"/>
                    </a:lnTo>
                    <a:lnTo>
                      <a:pt x="2256" y="2259"/>
                    </a:lnTo>
                    <a:lnTo>
                      <a:pt x="2209" y="2302"/>
                    </a:lnTo>
                    <a:lnTo>
                      <a:pt x="2161" y="2344"/>
                    </a:lnTo>
                    <a:lnTo>
                      <a:pt x="2111" y="2383"/>
                    </a:lnTo>
                    <a:lnTo>
                      <a:pt x="2060" y="2420"/>
                    </a:lnTo>
                    <a:lnTo>
                      <a:pt x="2006" y="2454"/>
                    </a:lnTo>
                    <a:lnTo>
                      <a:pt x="1951" y="2487"/>
                    </a:lnTo>
                    <a:lnTo>
                      <a:pt x="1893" y="2515"/>
                    </a:lnTo>
                    <a:lnTo>
                      <a:pt x="1835" y="2542"/>
                    </a:lnTo>
                    <a:lnTo>
                      <a:pt x="1775" y="2566"/>
                    </a:lnTo>
                    <a:lnTo>
                      <a:pt x="1714" y="2587"/>
                    </a:lnTo>
                    <a:lnTo>
                      <a:pt x="1651" y="2605"/>
                    </a:lnTo>
                    <a:lnTo>
                      <a:pt x="1588" y="2619"/>
                    </a:lnTo>
                    <a:lnTo>
                      <a:pt x="1522" y="2631"/>
                    </a:lnTo>
                    <a:lnTo>
                      <a:pt x="1456" y="2640"/>
                    </a:lnTo>
                    <a:lnTo>
                      <a:pt x="1389" y="2644"/>
                    </a:lnTo>
                    <a:lnTo>
                      <a:pt x="1321" y="2646"/>
                    </a:lnTo>
                    <a:lnTo>
                      <a:pt x="1253" y="2644"/>
                    </a:lnTo>
                    <a:lnTo>
                      <a:pt x="1186" y="2640"/>
                    </a:lnTo>
                    <a:lnTo>
                      <a:pt x="1120" y="2631"/>
                    </a:lnTo>
                    <a:lnTo>
                      <a:pt x="1055" y="2619"/>
                    </a:lnTo>
                    <a:lnTo>
                      <a:pt x="990" y="2605"/>
                    </a:lnTo>
                    <a:lnTo>
                      <a:pt x="928" y="2587"/>
                    </a:lnTo>
                    <a:lnTo>
                      <a:pt x="867" y="2566"/>
                    </a:lnTo>
                    <a:lnTo>
                      <a:pt x="807" y="2542"/>
                    </a:lnTo>
                    <a:lnTo>
                      <a:pt x="748" y="2515"/>
                    </a:lnTo>
                    <a:lnTo>
                      <a:pt x="691" y="2487"/>
                    </a:lnTo>
                    <a:lnTo>
                      <a:pt x="636" y="2454"/>
                    </a:lnTo>
                    <a:lnTo>
                      <a:pt x="583" y="2420"/>
                    </a:lnTo>
                    <a:lnTo>
                      <a:pt x="530" y="2383"/>
                    </a:lnTo>
                    <a:lnTo>
                      <a:pt x="481" y="2344"/>
                    </a:lnTo>
                    <a:lnTo>
                      <a:pt x="433" y="2302"/>
                    </a:lnTo>
                    <a:lnTo>
                      <a:pt x="387" y="2259"/>
                    </a:lnTo>
                    <a:lnTo>
                      <a:pt x="344" y="2212"/>
                    </a:lnTo>
                    <a:lnTo>
                      <a:pt x="301" y="2165"/>
                    </a:lnTo>
                    <a:lnTo>
                      <a:pt x="262" y="2114"/>
                    </a:lnTo>
                    <a:lnTo>
                      <a:pt x="226" y="2063"/>
                    </a:lnTo>
                    <a:lnTo>
                      <a:pt x="191" y="2009"/>
                    </a:lnTo>
                    <a:lnTo>
                      <a:pt x="159" y="1954"/>
                    </a:lnTo>
                    <a:lnTo>
                      <a:pt x="130" y="1897"/>
                    </a:lnTo>
                    <a:lnTo>
                      <a:pt x="103" y="1838"/>
                    </a:lnTo>
                    <a:lnTo>
                      <a:pt x="80" y="1778"/>
                    </a:lnTo>
                    <a:lnTo>
                      <a:pt x="59" y="1717"/>
                    </a:lnTo>
                    <a:lnTo>
                      <a:pt x="41" y="1653"/>
                    </a:lnTo>
                    <a:lnTo>
                      <a:pt x="26" y="1590"/>
                    </a:lnTo>
                    <a:lnTo>
                      <a:pt x="15" y="1525"/>
                    </a:lnTo>
                    <a:lnTo>
                      <a:pt x="6" y="1458"/>
                    </a:lnTo>
                    <a:lnTo>
                      <a:pt x="1" y="1392"/>
                    </a:lnTo>
                    <a:lnTo>
                      <a:pt x="0" y="1323"/>
                    </a:lnTo>
                    <a:lnTo>
                      <a:pt x="1" y="1254"/>
                    </a:lnTo>
                    <a:lnTo>
                      <a:pt x="6" y="1188"/>
                    </a:lnTo>
                    <a:lnTo>
                      <a:pt x="15" y="1121"/>
                    </a:lnTo>
                    <a:lnTo>
                      <a:pt x="26" y="1056"/>
                    </a:lnTo>
                    <a:lnTo>
                      <a:pt x="41" y="993"/>
                    </a:lnTo>
                    <a:lnTo>
                      <a:pt x="59" y="929"/>
                    </a:lnTo>
                    <a:lnTo>
                      <a:pt x="80" y="868"/>
                    </a:lnTo>
                    <a:lnTo>
                      <a:pt x="103" y="808"/>
                    </a:lnTo>
                    <a:lnTo>
                      <a:pt x="130" y="749"/>
                    </a:lnTo>
                    <a:lnTo>
                      <a:pt x="159" y="692"/>
                    </a:lnTo>
                    <a:lnTo>
                      <a:pt x="191" y="637"/>
                    </a:lnTo>
                    <a:lnTo>
                      <a:pt x="226" y="583"/>
                    </a:lnTo>
                    <a:lnTo>
                      <a:pt x="262" y="532"/>
                    </a:lnTo>
                    <a:lnTo>
                      <a:pt x="301" y="481"/>
                    </a:lnTo>
                    <a:lnTo>
                      <a:pt x="344" y="434"/>
                    </a:lnTo>
                    <a:lnTo>
                      <a:pt x="387" y="387"/>
                    </a:lnTo>
                    <a:lnTo>
                      <a:pt x="433" y="344"/>
                    </a:lnTo>
                    <a:lnTo>
                      <a:pt x="481" y="302"/>
                    </a:lnTo>
                    <a:lnTo>
                      <a:pt x="530" y="263"/>
                    </a:lnTo>
                    <a:lnTo>
                      <a:pt x="583" y="226"/>
                    </a:lnTo>
                    <a:lnTo>
                      <a:pt x="636" y="192"/>
                    </a:lnTo>
                    <a:lnTo>
                      <a:pt x="691" y="159"/>
                    </a:lnTo>
                    <a:lnTo>
                      <a:pt x="748" y="131"/>
                    </a:lnTo>
                    <a:lnTo>
                      <a:pt x="807" y="104"/>
                    </a:lnTo>
                    <a:lnTo>
                      <a:pt x="867" y="80"/>
                    </a:lnTo>
                    <a:lnTo>
                      <a:pt x="928" y="59"/>
                    </a:lnTo>
                    <a:lnTo>
                      <a:pt x="990" y="42"/>
                    </a:lnTo>
                    <a:lnTo>
                      <a:pt x="1055" y="27"/>
                    </a:lnTo>
                    <a:lnTo>
                      <a:pt x="1120" y="15"/>
                    </a:lnTo>
                    <a:lnTo>
                      <a:pt x="1186" y="7"/>
                    </a:lnTo>
                    <a:lnTo>
                      <a:pt x="1253" y="2"/>
                    </a:lnTo>
                    <a:lnTo>
                      <a:pt x="1321" y="0"/>
                    </a:lnTo>
                    <a:lnTo>
                      <a:pt x="1389" y="2"/>
                    </a:lnTo>
                    <a:lnTo>
                      <a:pt x="1456" y="7"/>
                    </a:lnTo>
                    <a:lnTo>
                      <a:pt x="1522" y="15"/>
                    </a:lnTo>
                    <a:lnTo>
                      <a:pt x="1588" y="27"/>
                    </a:lnTo>
                    <a:lnTo>
                      <a:pt x="1651" y="42"/>
                    </a:lnTo>
                    <a:lnTo>
                      <a:pt x="1714" y="59"/>
                    </a:lnTo>
                    <a:lnTo>
                      <a:pt x="1775" y="80"/>
                    </a:lnTo>
                    <a:lnTo>
                      <a:pt x="1835" y="104"/>
                    </a:lnTo>
                    <a:lnTo>
                      <a:pt x="1893" y="131"/>
                    </a:lnTo>
                    <a:lnTo>
                      <a:pt x="1951" y="159"/>
                    </a:lnTo>
                    <a:lnTo>
                      <a:pt x="2006" y="192"/>
                    </a:lnTo>
                    <a:lnTo>
                      <a:pt x="2060" y="226"/>
                    </a:lnTo>
                    <a:lnTo>
                      <a:pt x="2111" y="263"/>
                    </a:lnTo>
                    <a:lnTo>
                      <a:pt x="2161" y="302"/>
                    </a:lnTo>
                    <a:lnTo>
                      <a:pt x="2209" y="344"/>
                    </a:lnTo>
                    <a:lnTo>
                      <a:pt x="2256" y="387"/>
                    </a:lnTo>
                    <a:lnTo>
                      <a:pt x="2299" y="434"/>
                    </a:lnTo>
                    <a:lnTo>
                      <a:pt x="2340" y="481"/>
                    </a:lnTo>
                    <a:lnTo>
                      <a:pt x="2380" y="532"/>
                    </a:lnTo>
                    <a:lnTo>
                      <a:pt x="2417" y="583"/>
                    </a:lnTo>
                    <a:lnTo>
                      <a:pt x="2451" y="637"/>
                    </a:lnTo>
                    <a:lnTo>
                      <a:pt x="2482" y="692"/>
                    </a:lnTo>
                    <a:lnTo>
                      <a:pt x="2512" y="749"/>
                    </a:lnTo>
                    <a:lnTo>
                      <a:pt x="2538" y="808"/>
                    </a:lnTo>
                    <a:lnTo>
                      <a:pt x="2562" y="868"/>
                    </a:lnTo>
                    <a:lnTo>
                      <a:pt x="2582" y="929"/>
                    </a:lnTo>
                    <a:lnTo>
                      <a:pt x="2600" y="993"/>
                    </a:lnTo>
                    <a:lnTo>
                      <a:pt x="2615" y="1056"/>
                    </a:lnTo>
                    <a:lnTo>
                      <a:pt x="2627" y="1121"/>
                    </a:lnTo>
                    <a:lnTo>
                      <a:pt x="2635" y="1188"/>
                    </a:lnTo>
                    <a:lnTo>
                      <a:pt x="2640" y="1254"/>
                    </a:lnTo>
                    <a:lnTo>
                      <a:pt x="2642" y="13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6" name="Freeform 9"/>
              <p:cNvSpPr>
                <a:spLocks noEditPoints="1"/>
              </p:cNvSpPr>
              <p:nvPr/>
            </p:nvSpPr>
            <p:spPr bwMode="auto">
              <a:xfrm>
                <a:off x="9646837" y="1011435"/>
                <a:ext cx="276225" cy="276225"/>
              </a:xfrm>
              <a:custGeom>
                <a:avLst/>
                <a:gdLst>
                  <a:gd name="T0" fmla="*/ 1022 w 1565"/>
                  <a:gd name="T1" fmla="*/ 1258 h 1567"/>
                  <a:gd name="T2" fmla="*/ 750 w 1565"/>
                  <a:gd name="T3" fmla="*/ 1298 h 1567"/>
                  <a:gd name="T4" fmla="*/ 549 w 1565"/>
                  <a:gd name="T5" fmla="*/ 1256 h 1567"/>
                  <a:gd name="T6" fmla="*/ 411 w 1565"/>
                  <a:gd name="T7" fmla="*/ 1151 h 1567"/>
                  <a:gd name="T8" fmla="*/ 351 w 1565"/>
                  <a:gd name="T9" fmla="*/ 1003 h 1567"/>
                  <a:gd name="T10" fmla="*/ 390 w 1565"/>
                  <a:gd name="T11" fmla="*/ 926 h 1567"/>
                  <a:gd name="T12" fmla="*/ 479 w 1565"/>
                  <a:gd name="T13" fmla="*/ 906 h 1567"/>
                  <a:gd name="T14" fmla="*/ 545 w 1565"/>
                  <a:gd name="T15" fmla="*/ 946 h 1567"/>
                  <a:gd name="T16" fmla="*/ 625 w 1565"/>
                  <a:gd name="T17" fmla="*/ 1079 h 1567"/>
                  <a:gd name="T18" fmla="*/ 710 w 1565"/>
                  <a:gd name="T19" fmla="*/ 1124 h 1567"/>
                  <a:gd name="T20" fmla="*/ 868 w 1565"/>
                  <a:gd name="T21" fmla="*/ 1122 h 1567"/>
                  <a:gd name="T22" fmla="*/ 982 w 1565"/>
                  <a:gd name="T23" fmla="*/ 1040 h 1567"/>
                  <a:gd name="T24" fmla="*/ 973 w 1565"/>
                  <a:gd name="T25" fmla="*/ 946 h 1567"/>
                  <a:gd name="T26" fmla="*/ 892 w 1565"/>
                  <a:gd name="T27" fmla="*/ 892 h 1567"/>
                  <a:gd name="T28" fmla="*/ 636 w 1565"/>
                  <a:gd name="T29" fmla="*/ 827 h 1567"/>
                  <a:gd name="T30" fmla="*/ 460 w 1565"/>
                  <a:gd name="T31" fmla="*/ 744 h 1567"/>
                  <a:gd name="T32" fmla="*/ 384 w 1565"/>
                  <a:gd name="T33" fmla="*/ 639 h 1567"/>
                  <a:gd name="T34" fmla="*/ 379 w 1565"/>
                  <a:gd name="T35" fmla="*/ 496 h 1567"/>
                  <a:gd name="T36" fmla="*/ 483 w 1565"/>
                  <a:gd name="T37" fmla="*/ 350 h 1567"/>
                  <a:gd name="T38" fmla="*/ 696 w 1565"/>
                  <a:gd name="T39" fmla="*/ 279 h 1567"/>
                  <a:gd name="T40" fmla="*/ 922 w 1565"/>
                  <a:gd name="T41" fmla="*/ 286 h 1567"/>
                  <a:gd name="T42" fmla="*/ 1071 w 1565"/>
                  <a:gd name="T43" fmla="*/ 347 h 1567"/>
                  <a:gd name="T44" fmla="*/ 1157 w 1565"/>
                  <a:gd name="T45" fmla="*/ 437 h 1567"/>
                  <a:gd name="T46" fmla="*/ 1179 w 1565"/>
                  <a:gd name="T47" fmla="*/ 531 h 1567"/>
                  <a:gd name="T48" fmla="*/ 1132 w 1565"/>
                  <a:gd name="T49" fmla="*/ 607 h 1567"/>
                  <a:gd name="T50" fmla="*/ 1044 w 1565"/>
                  <a:gd name="T51" fmla="*/ 622 h 1567"/>
                  <a:gd name="T52" fmla="*/ 964 w 1565"/>
                  <a:gd name="T53" fmla="*/ 546 h 1567"/>
                  <a:gd name="T54" fmla="*/ 886 w 1565"/>
                  <a:gd name="T55" fmla="*/ 457 h 1567"/>
                  <a:gd name="T56" fmla="*/ 733 w 1565"/>
                  <a:gd name="T57" fmla="*/ 438 h 1567"/>
                  <a:gd name="T58" fmla="*/ 614 w 1565"/>
                  <a:gd name="T59" fmla="*/ 491 h 1567"/>
                  <a:gd name="T60" fmla="*/ 611 w 1565"/>
                  <a:gd name="T61" fmla="*/ 581 h 1567"/>
                  <a:gd name="T62" fmla="*/ 722 w 1565"/>
                  <a:gd name="T63" fmla="*/ 639 h 1567"/>
                  <a:gd name="T64" fmla="*/ 906 w 1565"/>
                  <a:gd name="T65" fmla="*/ 683 h 1567"/>
                  <a:gd name="T66" fmla="*/ 1069 w 1565"/>
                  <a:gd name="T67" fmla="*/ 739 h 1567"/>
                  <a:gd name="T68" fmla="*/ 1179 w 1565"/>
                  <a:gd name="T69" fmla="*/ 825 h 1567"/>
                  <a:gd name="T70" fmla="*/ 1226 w 1565"/>
                  <a:gd name="T71" fmla="*/ 961 h 1567"/>
                  <a:gd name="T72" fmla="*/ 1173 w 1565"/>
                  <a:gd name="T73" fmla="*/ 1144 h 1567"/>
                  <a:gd name="T74" fmla="*/ 1537 w 1565"/>
                  <a:gd name="T75" fmla="*/ 792 h 1567"/>
                  <a:gd name="T76" fmla="*/ 1501 w 1565"/>
                  <a:gd name="T77" fmla="*/ 565 h 1567"/>
                  <a:gd name="T78" fmla="*/ 1347 w 1565"/>
                  <a:gd name="T79" fmla="*/ 301 h 1567"/>
                  <a:gd name="T80" fmla="*/ 1101 w 1565"/>
                  <a:gd name="T81" fmla="*/ 122 h 1567"/>
                  <a:gd name="T82" fmla="*/ 791 w 1565"/>
                  <a:gd name="T83" fmla="*/ 55 h 1567"/>
                  <a:gd name="T84" fmla="*/ 540 w 1565"/>
                  <a:gd name="T85" fmla="*/ 14 h 1567"/>
                  <a:gd name="T86" fmla="*/ 389 w 1565"/>
                  <a:gd name="T87" fmla="*/ 2 h 1567"/>
                  <a:gd name="T88" fmla="*/ 208 w 1565"/>
                  <a:gd name="T89" fmla="*/ 63 h 1567"/>
                  <a:gd name="T90" fmla="*/ 75 w 1565"/>
                  <a:gd name="T91" fmla="*/ 189 h 1567"/>
                  <a:gd name="T92" fmla="*/ 5 w 1565"/>
                  <a:gd name="T93" fmla="*/ 363 h 1567"/>
                  <a:gd name="T94" fmla="*/ 35 w 1565"/>
                  <a:gd name="T95" fmla="*/ 594 h 1567"/>
                  <a:gd name="T96" fmla="*/ 45 w 1565"/>
                  <a:gd name="T97" fmla="*/ 776 h 1567"/>
                  <a:gd name="T98" fmla="*/ 103 w 1565"/>
                  <a:gd name="T99" fmla="*/ 1079 h 1567"/>
                  <a:gd name="T100" fmla="*/ 290 w 1565"/>
                  <a:gd name="T101" fmla="*/ 1338 h 1567"/>
                  <a:gd name="T102" fmla="*/ 569 w 1565"/>
                  <a:gd name="T103" fmla="*/ 1496 h 1567"/>
                  <a:gd name="T104" fmla="*/ 894 w 1565"/>
                  <a:gd name="T105" fmla="*/ 1522 h 1567"/>
                  <a:gd name="T106" fmla="*/ 1132 w 1565"/>
                  <a:gd name="T107" fmla="*/ 1567 h 1567"/>
                  <a:gd name="T108" fmla="*/ 1320 w 1565"/>
                  <a:gd name="T109" fmla="*/ 1525 h 1567"/>
                  <a:gd name="T110" fmla="*/ 1466 w 1565"/>
                  <a:gd name="T111" fmla="*/ 1412 h 1567"/>
                  <a:gd name="T112" fmla="*/ 1552 w 1565"/>
                  <a:gd name="T113" fmla="*/ 1247 h 1567"/>
                  <a:gd name="T114" fmla="*/ 1554 w 1565"/>
                  <a:gd name="T115" fmla="*/ 1041 h 1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65" h="1567">
                    <a:moveTo>
                      <a:pt x="1173" y="1144"/>
                    </a:moveTo>
                    <a:lnTo>
                      <a:pt x="1160" y="1162"/>
                    </a:lnTo>
                    <a:lnTo>
                      <a:pt x="1145" y="1179"/>
                    </a:lnTo>
                    <a:lnTo>
                      <a:pt x="1128" y="1195"/>
                    </a:lnTo>
                    <a:lnTo>
                      <a:pt x="1110" y="1209"/>
                    </a:lnTo>
                    <a:lnTo>
                      <a:pt x="1090" y="1223"/>
                    </a:lnTo>
                    <a:lnTo>
                      <a:pt x="1069" y="1236"/>
                    </a:lnTo>
                    <a:lnTo>
                      <a:pt x="1046" y="1247"/>
                    </a:lnTo>
                    <a:lnTo>
                      <a:pt x="1022" y="1258"/>
                    </a:lnTo>
                    <a:lnTo>
                      <a:pt x="996" y="1267"/>
                    </a:lnTo>
                    <a:lnTo>
                      <a:pt x="970" y="1276"/>
                    </a:lnTo>
                    <a:lnTo>
                      <a:pt x="943" y="1282"/>
                    </a:lnTo>
                    <a:lnTo>
                      <a:pt x="914" y="1289"/>
                    </a:lnTo>
                    <a:lnTo>
                      <a:pt x="885" y="1293"/>
                    </a:lnTo>
                    <a:lnTo>
                      <a:pt x="854" y="1296"/>
                    </a:lnTo>
                    <a:lnTo>
                      <a:pt x="822" y="1298"/>
                    </a:lnTo>
                    <a:lnTo>
                      <a:pt x="789" y="1298"/>
                    </a:lnTo>
                    <a:lnTo>
                      <a:pt x="750" y="1298"/>
                    </a:lnTo>
                    <a:lnTo>
                      <a:pt x="712" y="1295"/>
                    </a:lnTo>
                    <a:lnTo>
                      <a:pt x="676" y="1291"/>
                    </a:lnTo>
                    <a:lnTo>
                      <a:pt x="641" y="1284"/>
                    </a:lnTo>
                    <a:lnTo>
                      <a:pt x="625" y="1281"/>
                    </a:lnTo>
                    <a:lnTo>
                      <a:pt x="609" y="1277"/>
                    </a:lnTo>
                    <a:lnTo>
                      <a:pt x="593" y="1273"/>
                    </a:lnTo>
                    <a:lnTo>
                      <a:pt x="578" y="1267"/>
                    </a:lnTo>
                    <a:lnTo>
                      <a:pt x="563" y="1262"/>
                    </a:lnTo>
                    <a:lnTo>
                      <a:pt x="549" y="1256"/>
                    </a:lnTo>
                    <a:lnTo>
                      <a:pt x="535" y="1250"/>
                    </a:lnTo>
                    <a:lnTo>
                      <a:pt x="521" y="1243"/>
                    </a:lnTo>
                    <a:lnTo>
                      <a:pt x="503" y="1233"/>
                    </a:lnTo>
                    <a:lnTo>
                      <a:pt x="486" y="1221"/>
                    </a:lnTo>
                    <a:lnTo>
                      <a:pt x="469" y="1209"/>
                    </a:lnTo>
                    <a:lnTo>
                      <a:pt x="453" y="1196"/>
                    </a:lnTo>
                    <a:lnTo>
                      <a:pt x="438" y="1182"/>
                    </a:lnTo>
                    <a:lnTo>
                      <a:pt x="424" y="1167"/>
                    </a:lnTo>
                    <a:lnTo>
                      <a:pt x="411" y="1151"/>
                    </a:lnTo>
                    <a:lnTo>
                      <a:pt x="399" y="1136"/>
                    </a:lnTo>
                    <a:lnTo>
                      <a:pt x="388" y="1119"/>
                    </a:lnTo>
                    <a:lnTo>
                      <a:pt x="378" y="1102"/>
                    </a:lnTo>
                    <a:lnTo>
                      <a:pt x="370" y="1085"/>
                    </a:lnTo>
                    <a:lnTo>
                      <a:pt x="363" y="1068"/>
                    </a:lnTo>
                    <a:lnTo>
                      <a:pt x="358" y="1051"/>
                    </a:lnTo>
                    <a:lnTo>
                      <a:pt x="354" y="1035"/>
                    </a:lnTo>
                    <a:lnTo>
                      <a:pt x="352" y="1018"/>
                    </a:lnTo>
                    <a:lnTo>
                      <a:pt x="351" y="1003"/>
                    </a:lnTo>
                    <a:lnTo>
                      <a:pt x="352" y="992"/>
                    </a:lnTo>
                    <a:lnTo>
                      <a:pt x="353" y="983"/>
                    </a:lnTo>
                    <a:lnTo>
                      <a:pt x="356" y="973"/>
                    </a:lnTo>
                    <a:lnTo>
                      <a:pt x="359" y="965"/>
                    </a:lnTo>
                    <a:lnTo>
                      <a:pt x="363" y="956"/>
                    </a:lnTo>
                    <a:lnTo>
                      <a:pt x="369" y="948"/>
                    </a:lnTo>
                    <a:lnTo>
                      <a:pt x="375" y="940"/>
                    </a:lnTo>
                    <a:lnTo>
                      <a:pt x="382" y="933"/>
                    </a:lnTo>
                    <a:lnTo>
                      <a:pt x="390" y="926"/>
                    </a:lnTo>
                    <a:lnTo>
                      <a:pt x="398" y="920"/>
                    </a:lnTo>
                    <a:lnTo>
                      <a:pt x="408" y="915"/>
                    </a:lnTo>
                    <a:lnTo>
                      <a:pt x="417" y="911"/>
                    </a:lnTo>
                    <a:lnTo>
                      <a:pt x="428" y="908"/>
                    </a:lnTo>
                    <a:lnTo>
                      <a:pt x="438" y="906"/>
                    </a:lnTo>
                    <a:lnTo>
                      <a:pt x="449" y="905"/>
                    </a:lnTo>
                    <a:lnTo>
                      <a:pt x="460" y="905"/>
                    </a:lnTo>
                    <a:lnTo>
                      <a:pt x="470" y="905"/>
                    </a:lnTo>
                    <a:lnTo>
                      <a:pt x="479" y="906"/>
                    </a:lnTo>
                    <a:lnTo>
                      <a:pt x="488" y="908"/>
                    </a:lnTo>
                    <a:lnTo>
                      <a:pt x="496" y="910"/>
                    </a:lnTo>
                    <a:lnTo>
                      <a:pt x="503" y="913"/>
                    </a:lnTo>
                    <a:lnTo>
                      <a:pt x="512" y="917"/>
                    </a:lnTo>
                    <a:lnTo>
                      <a:pt x="519" y="921"/>
                    </a:lnTo>
                    <a:lnTo>
                      <a:pt x="526" y="927"/>
                    </a:lnTo>
                    <a:lnTo>
                      <a:pt x="532" y="932"/>
                    </a:lnTo>
                    <a:lnTo>
                      <a:pt x="538" y="938"/>
                    </a:lnTo>
                    <a:lnTo>
                      <a:pt x="545" y="946"/>
                    </a:lnTo>
                    <a:lnTo>
                      <a:pt x="550" y="953"/>
                    </a:lnTo>
                    <a:lnTo>
                      <a:pt x="560" y="970"/>
                    </a:lnTo>
                    <a:lnTo>
                      <a:pt x="570" y="990"/>
                    </a:lnTo>
                    <a:lnTo>
                      <a:pt x="579" y="1011"/>
                    </a:lnTo>
                    <a:lnTo>
                      <a:pt x="590" y="1031"/>
                    </a:lnTo>
                    <a:lnTo>
                      <a:pt x="601" y="1049"/>
                    </a:lnTo>
                    <a:lnTo>
                      <a:pt x="612" y="1065"/>
                    </a:lnTo>
                    <a:lnTo>
                      <a:pt x="618" y="1072"/>
                    </a:lnTo>
                    <a:lnTo>
                      <a:pt x="625" y="1079"/>
                    </a:lnTo>
                    <a:lnTo>
                      <a:pt x="632" y="1085"/>
                    </a:lnTo>
                    <a:lnTo>
                      <a:pt x="639" y="1091"/>
                    </a:lnTo>
                    <a:lnTo>
                      <a:pt x="648" y="1097"/>
                    </a:lnTo>
                    <a:lnTo>
                      <a:pt x="656" y="1103"/>
                    </a:lnTo>
                    <a:lnTo>
                      <a:pt x="666" y="1108"/>
                    </a:lnTo>
                    <a:lnTo>
                      <a:pt x="675" y="1112"/>
                    </a:lnTo>
                    <a:lnTo>
                      <a:pt x="686" y="1117"/>
                    </a:lnTo>
                    <a:lnTo>
                      <a:pt x="697" y="1121"/>
                    </a:lnTo>
                    <a:lnTo>
                      <a:pt x="710" y="1124"/>
                    </a:lnTo>
                    <a:lnTo>
                      <a:pt x="723" y="1127"/>
                    </a:lnTo>
                    <a:lnTo>
                      <a:pt x="736" y="1129"/>
                    </a:lnTo>
                    <a:lnTo>
                      <a:pt x="751" y="1130"/>
                    </a:lnTo>
                    <a:lnTo>
                      <a:pt x="767" y="1131"/>
                    </a:lnTo>
                    <a:lnTo>
                      <a:pt x="784" y="1131"/>
                    </a:lnTo>
                    <a:lnTo>
                      <a:pt x="806" y="1131"/>
                    </a:lnTo>
                    <a:lnTo>
                      <a:pt x="828" y="1129"/>
                    </a:lnTo>
                    <a:lnTo>
                      <a:pt x="848" y="1126"/>
                    </a:lnTo>
                    <a:lnTo>
                      <a:pt x="868" y="1122"/>
                    </a:lnTo>
                    <a:lnTo>
                      <a:pt x="886" y="1117"/>
                    </a:lnTo>
                    <a:lnTo>
                      <a:pt x="903" y="1110"/>
                    </a:lnTo>
                    <a:lnTo>
                      <a:pt x="919" y="1102"/>
                    </a:lnTo>
                    <a:lnTo>
                      <a:pt x="933" y="1093"/>
                    </a:lnTo>
                    <a:lnTo>
                      <a:pt x="947" y="1084"/>
                    </a:lnTo>
                    <a:lnTo>
                      <a:pt x="959" y="1073"/>
                    </a:lnTo>
                    <a:lnTo>
                      <a:pt x="968" y="1063"/>
                    </a:lnTo>
                    <a:lnTo>
                      <a:pt x="975" y="1051"/>
                    </a:lnTo>
                    <a:lnTo>
                      <a:pt x="982" y="1040"/>
                    </a:lnTo>
                    <a:lnTo>
                      <a:pt x="986" y="1028"/>
                    </a:lnTo>
                    <a:lnTo>
                      <a:pt x="988" y="1014"/>
                    </a:lnTo>
                    <a:lnTo>
                      <a:pt x="989" y="1002"/>
                    </a:lnTo>
                    <a:lnTo>
                      <a:pt x="989" y="990"/>
                    </a:lnTo>
                    <a:lnTo>
                      <a:pt x="987" y="980"/>
                    </a:lnTo>
                    <a:lnTo>
                      <a:pt x="985" y="971"/>
                    </a:lnTo>
                    <a:lnTo>
                      <a:pt x="982" y="961"/>
                    </a:lnTo>
                    <a:lnTo>
                      <a:pt x="978" y="953"/>
                    </a:lnTo>
                    <a:lnTo>
                      <a:pt x="973" y="946"/>
                    </a:lnTo>
                    <a:lnTo>
                      <a:pt x="967" y="938"/>
                    </a:lnTo>
                    <a:lnTo>
                      <a:pt x="961" y="931"/>
                    </a:lnTo>
                    <a:lnTo>
                      <a:pt x="952" y="925"/>
                    </a:lnTo>
                    <a:lnTo>
                      <a:pt x="944" y="918"/>
                    </a:lnTo>
                    <a:lnTo>
                      <a:pt x="934" y="912"/>
                    </a:lnTo>
                    <a:lnTo>
                      <a:pt x="925" y="907"/>
                    </a:lnTo>
                    <a:lnTo>
                      <a:pt x="914" y="901"/>
                    </a:lnTo>
                    <a:lnTo>
                      <a:pt x="904" y="896"/>
                    </a:lnTo>
                    <a:lnTo>
                      <a:pt x="892" y="892"/>
                    </a:lnTo>
                    <a:lnTo>
                      <a:pt x="881" y="888"/>
                    </a:lnTo>
                    <a:lnTo>
                      <a:pt x="853" y="880"/>
                    </a:lnTo>
                    <a:lnTo>
                      <a:pt x="821" y="872"/>
                    </a:lnTo>
                    <a:lnTo>
                      <a:pt x="785" y="863"/>
                    </a:lnTo>
                    <a:lnTo>
                      <a:pt x="744" y="854"/>
                    </a:lnTo>
                    <a:lnTo>
                      <a:pt x="715" y="848"/>
                    </a:lnTo>
                    <a:lnTo>
                      <a:pt x="688" y="841"/>
                    </a:lnTo>
                    <a:lnTo>
                      <a:pt x="661" y="835"/>
                    </a:lnTo>
                    <a:lnTo>
                      <a:pt x="636" y="827"/>
                    </a:lnTo>
                    <a:lnTo>
                      <a:pt x="612" y="820"/>
                    </a:lnTo>
                    <a:lnTo>
                      <a:pt x="590" y="813"/>
                    </a:lnTo>
                    <a:lnTo>
                      <a:pt x="569" y="804"/>
                    </a:lnTo>
                    <a:lnTo>
                      <a:pt x="548" y="797"/>
                    </a:lnTo>
                    <a:lnTo>
                      <a:pt x="529" y="787"/>
                    </a:lnTo>
                    <a:lnTo>
                      <a:pt x="510" y="778"/>
                    </a:lnTo>
                    <a:lnTo>
                      <a:pt x="492" y="767"/>
                    </a:lnTo>
                    <a:lnTo>
                      <a:pt x="476" y="757"/>
                    </a:lnTo>
                    <a:lnTo>
                      <a:pt x="460" y="744"/>
                    </a:lnTo>
                    <a:lnTo>
                      <a:pt x="445" y="731"/>
                    </a:lnTo>
                    <a:lnTo>
                      <a:pt x="432" y="718"/>
                    </a:lnTo>
                    <a:lnTo>
                      <a:pt x="420" y="704"/>
                    </a:lnTo>
                    <a:lnTo>
                      <a:pt x="413" y="695"/>
                    </a:lnTo>
                    <a:lnTo>
                      <a:pt x="405" y="684"/>
                    </a:lnTo>
                    <a:lnTo>
                      <a:pt x="399" y="673"/>
                    </a:lnTo>
                    <a:lnTo>
                      <a:pt x="394" y="663"/>
                    </a:lnTo>
                    <a:lnTo>
                      <a:pt x="389" y="650"/>
                    </a:lnTo>
                    <a:lnTo>
                      <a:pt x="384" y="639"/>
                    </a:lnTo>
                    <a:lnTo>
                      <a:pt x="380" y="626"/>
                    </a:lnTo>
                    <a:lnTo>
                      <a:pt x="377" y="612"/>
                    </a:lnTo>
                    <a:lnTo>
                      <a:pt x="375" y="599"/>
                    </a:lnTo>
                    <a:lnTo>
                      <a:pt x="373" y="585"/>
                    </a:lnTo>
                    <a:lnTo>
                      <a:pt x="372" y="571"/>
                    </a:lnTo>
                    <a:lnTo>
                      <a:pt x="372" y="556"/>
                    </a:lnTo>
                    <a:lnTo>
                      <a:pt x="372" y="535"/>
                    </a:lnTo>
                    <a:lnTo>
                      <a:pt x="375" y="515"/>
                    </a:lnTo>
                    <a:lnTo>
                      <a:pt x="379" y="496"/>
                    </a:lnTo>
                    <a:lnTo>
                      <a:pt x="384" y="477"/>
                    </a:lnTo>
                    <a:lnTo>
                      <a:pt x="392" y="458"/>
                    </a:lnTo>
                    <a:lnTo>
                      <a:pt x="400" y="440"/>
                    </a:lnTo>
                    <a:lnTo>
                      <a:pt x="411" y="423"/>
                    </a:lnTo>
                    <a:lnTo>
                      <a:pt x="422" y="408"/>
                    </a:lnTo>
                    <a:lnTo>
                      <a:pt x="435" y="392"/>
                    </a:lnTo>
                    <a:lnTo>
                      <a:pt x="450" y="377"/>
                    </a:lnTo>
                    <a:lnTo>
                      <a:pt x="467" y="363"/>
                    </a:lnTo>
                    <a:lnTo>
                      <a:pt x="483" y="350"/>
                    </a:lnTo>
                    <a:lnTo>
                      <a:pt x="502" y="338"/>
                    </a:lnTo>
                    <a:lnTo>
                      <a:pt x="522" y="327"/>
                    </a:lnTo>
                    <a:lnTo>
                      <a:pt x="545" y="317"/>
                    </a:lnTo>
                    <a:lnTo>
                      <a:pt x="567" y="307"/>
                    </a:lnTo>
                    <a:lnTo>
                      <a:pt x="591" y="300"/>
                    </a:lnTo>
                    <a:lnTo>
                      <a:pt x="616" y="293"/>
                    </a:lnTo>
                    <a:lnTo>
                      <a:pt x="641" y="287"/>
                    </a:lnTo>
                    <a:lnTo>
                      <a:pt x="669" y="282"/>
                    </a:lnTo>
                    <a:lnTo>
                      <a:pt x="696" y="279"/>
                    </a:lnTo>
                    <a:lnTo>
                      <a:pt x="726" y="276"/>
                    </a:lnTo>
                    <a:lnTo>
                      <a:pt x="755" y="275"/>
                    </a:lnTo>
                    <a:lnTo>
                      <a:pt x="786" y="274"/>
                    </a:lnTo>
                    <a:lnTo>
                      <a:pt x="811" y="274"/>
                    </a:lnTo>
                    <a:lnTo>
                      <a:pt x="834" y="275"/>
                    </a:lnTo>
                    <a:lnTo>
                      <a:pt x="857" y="277"/>
                    </a:lnTo>
                    <a:lnTo>
                      <a:pt x="880" y="280"/>
                    </a:lnTo>
                    <a:lnTo>
                      <a:pt x="902" y="283"/>
                    </a:lnTo>
                    <a:lnTo>
                      <a:pt x="922" y="286"/>
                    </a:lnTo>
                    <a:lnTo>
                      <a:pt x="942" y="292"/>
                    </a:lnTo>
                    <a:lnTo>
                      <a:pt x="961" y="297"/>
                    </a:lnTo>
                    <a:lnTo>
                      <a:pt x="979" y="302"/>
                    </a:lnTo>
                    <a:lnTo>
                      <a:pt x="995" y="308"/>
                    </a:lnTo>
                    <a:lnTo>
                      <a:pt x="1012" y="316"/>
                    </a:lnTo>
                    <a:lnTo>
                      <a:pt x="1028" y="323"/>
                    </a:lnTo>
                    <a:lnTo>
                      <a:pt x="1043" y="331"/>
                    </a:lnTo>
                    <a:lnTo>
                      <a:pt x="1058" y="339"/>
                    </a:lnTo>
                    <a:lnTo>
                      <a:pt x="1071" y="347"/>
                    </a:lnTo>
                    <a:lnTo>
                      <a:pt x="1084" y="357"/>
                    </a:lnTo>
                    <a:lnTo>
                      <a:pt x="1096" y="366"/>
                    </a:lnTo>
                    <a:lnTo>
                      <a:pt x="1107" y="376"/>
                    </a:lnTo>
                    <a:lnTo>
                      <a:pt x="1117" y="386"/>
                    </a:lnTo>
                    <a:lnTo>
                      <a:pt x="1126" y="396"/>
                    </a:lnTo>
                    <a:lnTo>
                      <a:pt x="1136" y="407"/>
                    </a:lnTo>
                    <a:lnTo>
                      <a:pt x="1143" y="417"/>
                    </a:lnTo>
                    <a:lnTo>
                      <a:pt x="1150" y="427"/>
                    </a:lnTo>
                    <a:lnTo>
                      <a:pt x="1157" y="437"/>
                    </a:lnTo>
                    <a:lnTo>
                      <a:pt x="1162" y="449"/>
                    </a:lnTo>
                    <a:lnTo>
                      <a:pt x="1166" y="459"/>
                    </a:lnTo>
                    <a:lnTo>
                      <a:pt x="1170" y="470"/>
                    </a:lnTo>
                    <a:lnTo>
                      <a:pt x="1173" y="480"/>
                    </a:lnTo>
                    <a:lnTo>
                      <a:pt x="1177" y="491"/>
                    </a:lnTo>
                    <a:lnTo>
                      <a:pt x="1178" y="500"/>
                    </a:lnTo>
                    <a:lnTo>
                      <a:pt x="1179" y="511"/>
                    </a:lnTo>
                    <a:lnTo>
                      <a:pt x="1180" y="522"/>
                    </a:lnTo>
                    <a:lnTo>
                      <a:pt x="1179" y="531"/>
                    </a:lnTo>
                    <a:lnTo>
                      <a:pt x="1178" y="541"/>
                    </a:lnTo>
                    <a:lnTo>
                      <a:pt x="1176" y="550"/>
                    </a:lnTo>
                    <a:lnTo>
                      <a:pt x="1171" y="560"/>
                    </a:lnTo>
                    <a:lnTo>
                      <a:pt x="1167" y="568"/>
                    </a:lnTo>
                    <a:lnTo>
                      <a:pt x="1162" y="576"/>
                    </a:lnTo>
                    <a:lnTo>
                      <a:pt x="1156" y="585"/>
                    </a:lnTo>
                    <a:lnTo>
                      <a:pt x="1149" y="593"/>
                    </a:lnTo>
                    <a:lnTo>
                      <a:pt x="1141" y="601"/>
                    </a:lnTo>
                    <a:lnTo>
                      <a:pt x="1132" y="607"/>
                    </a:lnTo>
                    <a:lnTo>
                      <a:pt x="1124" y="612"/>
                    </a:lnTo>
                    <a:lnTo>
                      <a:pt x="1114" y="616"/>
                    </a:lnTo>
                    <a:lnTo>
                      <a:pt x="1104" y="620"/>
                    </a:lnTo>
                    <a:lnTo>
                      <a:pt x="1094" y="623"/>
                    </a:lnTo>
                    <a:lnTo>
                      <a:pt x="1084" y="624"/>
                    </a:lnTo>
                    <a:lnTo>
                      <a:pt x="1072" y="624"/>
                    </a:lnTo>
                    <a:lnTo>
                      <a:pt x="1062" y="624"/>
                    </a:lnTo>
                    <a:lnTo>
                      <a:pt x="1052" y="623"/>
                    </a:lnTo>
                    <a:lnTo>
                      <a:pt x="1044" y="622"/>
                    </a:lnTo>
                    <a:lnTo>
                      <a:pt x="1035" y="620"/>
                    </a:lnTo>
                    <a:lnTo>
                      <a:pt x="1027" y="616"/>
                    </a:lnTo>
                    <a:lnTo>
                      <a:pt x="1021" y="613"/>
                    </a:lnTo>
                    <a:lnTo>
                      <a:pt x="1013" y="609"/>
                    </a:lnTo>
                    <a:lnTo>
                      <a:pt x="1008" y="605"/>
                    </a:lnTo>
                    <a:lnTo>
                      <a:pt x="998" y="594"/>
                    </a:lnTo>
                    <a:lnTo>
                      <a:pt x="987" y="581"/>
                    </a:lnTo>
                    <a:lnTo>
                      <a:pt x="975" y="565"/>
                    </a:lnTo>
                    <a:lnTo>
                      <a:pt x="964" y="546"/>
                    </a:lnTo>
                    <a:lnTo>
                      <a:pt x="956" y="533"/>
                    </a:lnTo>
                    <a:lnTo>
                      <a:pt x="949" y="522"/>
                    </a:lnTo>
                    <a:lnTo>
                      <a:pt x="941" y="510"/>
                    </a:lnTo>
                    <a:lnTo>
                      <a:pt x="932" y="499"/>
                    </a:lnTo>
                    <a:lnTo>
                      <a:pt x="924" y="490"/>
                    </a:lnTo>
                    <a:lnTo>
                      <a:pt x="915" y="480"/>
                    </a:lnTo>
                    <a:lnTo>
                      <a:pt x="906" y="472"/>
                    </a:lnTo>
                    <a:lnTo>
                      <a:pt x="896" y="465"/>
                    </a:lnTo>
                    <a:lnTo>
                      <a:pt x="886" y="457"/>
                    </a:lnTo>
                    <a:lnTo>
                      <a:pt x="874" y="452"/>
                    </a:lnTo>
                    <a:lnTo>
                      <a:pt x="862" y="447"/>
                    </a:lnTo>
                    <a:lnTo>
                      <a:pt x="846" y="442"/>
                    </a:lnTo>
                    <a:lnTo>
                      <a:pt x="830" y="440"/>
                    </a:lnTo>
                    <a:lnTo>
                      <a:pt x="812" y="437"/>
                    </a:lnTo>
                    <a:lnTo>
                      <a:pt x="792" y="436"/>
                    </a:lnTo>
                    <a:lnTo>
                      <a:pt x="772" y="436"/>
                    </a:lnTo>
                    <a:lnTo>
                      <a:pt x="752" y="436"/>
                    </a:lnTo>
                    <a:lnTo>
                      <a:pt x="733" y="438"/>
                    </a:lnTo>
                    <a:lnTo>
                      <a:pt x="716" y="440"/>
                    </a:lnTo>
                    <a:lnTo>
                      <a:pt x="699" y="443"/>
                    </a:lnTo>
                    <a:lnTo>
                      <a:pt x="684" y="448"/>
                    </a:lnTo>
                    <a:lnTo>
                      <a:pt x="669" y="454"/>
                    </a:lnTo>
                    <a:lnTo>
                      <a:pt x="655" y="460"/>
                    </a:lnTo>
                    <a:lnTo>
                      <a:pt x="642" y="468"/>
                    </a:lnTo>
                    <a:lnTo>
                      <a:pt x="632" y="475"/>
                    </a:lnTo>
                    <a:lnTo>
                      <a:pt x="622" y="484"/>
                    </a:lnTo>
                    <a:lnTo>
                      <a:pt x="614" y="491"/>
                    </a:lnTo>
                    <a:lnTo>
                      <a:pt x="608" y="500"/>
                    </a:lnTo>
                    <a:lnTo>
                      <a:pt x="602" y="509"/>
                    </a:lnTo>
                    <a:lnTo>
                      <a:pt x="599" y="518"/>
                    </a:lnTo>
                    <a:lnTo>
                      <a:pt x="597" y="528"/>
                    </a:lnTo>
                    <a:lnTo>
                      <a:pt x="596" y="538"/>
                    </a:lnTo>
                    <a:lnTo>
                      <a:pt x="597" y="550"/>
                    </a:lnTo>
                    <a:lnTo>
                      <a:pt x="600" y="562"/>
                    </a:lnTo>
                    <a:lnTo>
                      <a:pt x="605" y="571"/>
                    </a:lnTo>
                    <a:lnTo>
                      <a:pt x="611" y="581"/>
                    </a:lnTo>
                    <a:lnTo>
                      <a:pt x="620" y="590"/>
                    </a:lnTo>
                    <a:lnTo>
                      <a:pt x="630" y="599"/>
                    </a:lnTo>
                    <a:lnTo>
                      <a:pt x="642" y="607"/>
                    </a:lnTo>
                    <a:lnTo>
                      <a:pt x="655" y="614"/>
                    </a:lnTo>
                    <a:lnTo>
                      <a:pt x="671" y="621"/>
                    </a:lnTo>
                    <a:lnTo>
                      <a:pt x="686" y="627"/>
                    </a:lnTo>
                    <a:lnTo>
                      <a:pt x="700" y="632"/>
                    </a:lnTo>
                    <a:lnTo>
                      <a:pt x="715" y="638"/>
                    </a:lnTo>
                    <a:lnTo>
                      <a:pt x="722" y="639"/>
                    </a:lnTo>
                    <a:lnTo>
                      <a:pt x="729" y="641"/>
                    </a:lnTo>
                    <a:lnTo>
                      <a:pt x="746" y="645"/>
                    </a:lnTo>
                    <a:lnTo>
                      <a:pt x="767" y="650"/>
                    </a:lnTo>
                    <a:lnTo>
                      <a:pt x="791" y="656"/>
                    </a:lnTo>
                    <a:lnTo>
                      <a:pt x="819" y="662"/>
                    </a:lnTo>
                    <a:lnTo>
                      <a:pt x="842" y="667"/>
                    </a:lnTo>
                    <a:lnTo>
                      <a:pt x="864" y="672"/>
                    </a:lnTo>
                    <a:lnTo>
                      <a:pt x="885" y="678"/>
                    </a:lnTo>
                    <a:lnTo>
                      <a:pt x="906" y="683"/>
                    </a:lnTo>
                    <a:lnTo>
                      <a:pt x="926" y="688"/>
                    </a:lnTo>
                    <a:lnTo>
                      <a:pt x="946" y="694"/>
                    </a:lnTo>
                    <a:lnTo>
                      <a:pt x="965" y="699"/>
                    </a:lnTo>
                    <a:lnTo>
                      <a:pt x="984" y="705"/>
                    </a:lnTo>
                    <a:lnTo>
                      <a:pt x="1002" y="711"/>
                    </a:lnTo>
                    <a:lnTo>
                      <a:pt x="1020" y="718"/>
                    </a:lnTo>
                    <a:lnTo>
                      <a:pt x="1037" y="724"/>
                    </a:lnTo>
                    <a:lnTo>
                      <a:pt x="1053" y="731"/>
                    </a:lnTo>
                    <a:lnTo>
                      <a:pt x="1069" y="739"/>
                    </a:lnTo>
                    <a:lnTo>
                      <a:pt x="1084" y="746"/>
                    </a:lnTo>
                    <a:lnTo>
                      <a:pt x="1098" y="755"/>
                    </a:lnTo>
                    <a:lnTo>
                      <a:pt x="1111" y="762"/>
                    </a:lnTo>
                    <a:lnTo>
                      <a:pt x="1125" y="772"/>
                    </a:lnTo>
                    <a:lnTo>
                      <a:pt x="1137" y="781"/>
                    </a:lnTo>
                    <a:lnTo>
                      <a:pt x="1149" y="791"/>
                    </a:lnTo>
                    <a:lnTo>
                      <a:pt x="1160" y="802"/>
                    </a:lnTo>
                    <a:lnTo>
                      <a:pt x="1170" y="813"/>
                    </a:lnTo>
                    <a:lnTo>
                      <a:pt x="1179" y="825"/>
                    </a:lnTo>
                    <a:lnTo>
                      <a:pt x="1188" y="837"/>
                    </a:lnTo>
                    <a:lnTo>
                      <a:pt x="1196" y="851"/>
                    </a:lnTo>
                    <a:lnTo>
                      <a:pt x="1203" y="864"/>
                    </a:lnTo>
                    <a:lnTo>
                      <a:pt x="1209" y="878"/>
                    </a:lnTo>
                    <a:lnTo>
                      <a:pt x="1215" y="894"/>
                    </a:lnTo>
                    <a:lnTo>
                      <a:pt x="1219" y="910"/>
                    </a:lnTo>
                    <a:lnTo>
                      <a:pt x="1222" y="926"/>
                    </a:lnTo>
                    <a:lnTo>
                      <a:pt x="1224" y="944"/>
                    </a:lnTo>
                    <a:lnTo>
                      <a:pt x="1226" y="961"/>
                    </a:lnTo>
                    <a:lnTo>
                      <a:pt x="1226" y="980"/>
                    </a:lnTo>
                    <a:lnTo>
                      <a:pt x="1225" y="1003"/>
                    </a:lnTo>
                    <a:lnTo>
                      <a:pt x="1223" y="1025"/>
                    </a:lnTo>
                    <a:lnTo>
                      <a:pt x="1219" y="1046"/>
                    </a:lnTo>
                    <a:lnTo>
                      <a:pt x="1214" y="1067"/>
                    </a:lnTo>
                    <a:lnTo>
                      <a:pt x="1206" y="1087"/>
                    </a:lnTo>
                    <a:lnTo>
                      <a:pt x="1197" y="1107"/>
                    </a:lnTo>
                    <a:lnTo>
                      <a:pt x="1186" y="1126"/>
                    </a:lnTo>
                    <a:lnTo>
                      <a:pt x="1173" y="1144"/>
                    </a:lnTo>
                    <a:close/>
                    <a:moveTo>
                      <a:pt x="1520" y="950"/>
                    </a:moveTo>
                    <a:lnTo>
                      <a:pt x="1524" y="931"/>
                    </a:lnTo>
                    <a:lnTo>
                      <a:pt x="1527" y="912"/>
                    </a:lnTo>
                    <a:lnTo>
                      <a:pt x="1531" y="892"/>
                    </a:lnTo>
                    <a:lnTo>
                      <a:pt x="1533" y="873"/>
                    </a:lnTo>
                    <a:lnTo>
                      <a:pt x="1535" y="853"/>
                    </a:lnTo>
                    <a:lnTo>
                      <a:pt x="1536" y="833"/>
                    </a:lnTo>
                    <a:lnTo>
                      <a:pt x="1537" y="813"/>
                    </a:lnTo>
                    <a:lnTo>
                      <a:pt x="1537" y="792"/>
                    </a:lnTo>
                    <a:lnTo>
                      <a:pt x="1537" y="778"/>
                    </a:lnTo>
                    <a:lnTo>
                      <a:pt x="1537" y="764"/>
                    </a:lnTo>
                    <a:lnTo>
                      <a:pt x="1536" y="750"/>
                    </a:lnTo>
                    <a:lnTo>
                      <a:pt x="1535" y="737"/>
                    </a:lnTo>
                    <a:lnTo>
                      <a:pt x="1532" y="701"/>
                    </a:lnTo>
                    <a:lnTo>
                      <a:pt x="1526" y="666"/>
                    </a:lnTo>
                    <a:lnTo>
                      <a:pt x="1519" y="631"/>
                    </a:lnTo>
                    <a:lnTo>
                      <a:pt x="1511" y="598"/>
                    </a:lnTo>
                    <a:lnTo>
                      <a:pt x="1501" y="565"/>
                    </a:lnTo>
                    <a:lnTo>
                      <a:pt x="1490" y="532"/>
                    </a:lnTo>
                    <a:lnTo>
                      <a:pt x="1477" y="500"/>
                    </a:lnTo>
                    <a:lnTo>
                      <a:pt x="1462" y="470"/>
                    </a:lnTo>
                    <a:lnTo>
                      <a:pt x="1446" y="439"/>
                    </a:lnTo>
                    <a:lnTo>
                      <a:pt x="1428" y="410"/>
                    </a:lnTo>
                    <a:lnTo>
                      <a:pt x="1411" y="381"/>
                    </a:lnTo>
                    <a:lnTo>
                      <a:pt x="1391" y="354"/>
                    </a:lnTo>
                    <a:lnTo>
                      <a:pt x="1369" y="327"/>
                    </a:lnTo>
                    <a:lnTo>
                      <a:pt x="1347" y="301"/>
                    </a:lnTo>
                    <a:lnTo>
                      <a:pt x="1324" y="277"/>
                    </a:lnTo>
                    <a:lnTo>
                      <a:pt x="1300" y="254"/>
                    </a:lnTo>
                    <a:lnTo>
                      <a:pt x="1275" y="230"/>
                    </a:lnTo>
                    <a:lnTo>
                      <a:pt x="1247" y="209"/>
                    </a:lnTo>
                    <a:lnTo>
                      <a:pt x="1220" y="189"/>
                    </a:lnTo>
                    <a:lnTo>
                      <a:pt x="1191" y="170"/>
                    </a:lnTo>
                    <a:lnTo>
                      <a:pt x="1162" y="153"/>
                    </a:lnTo>
                    <a:lnTo>
                      <a:pt x="1132" y="136"/>
                    </a:lnTo>
                    <a:lnTo>
                      <a:pt x="1101" y="122"/>
                    </a:lnTo>
                    <a:lnTo>
                      <a:pt x="1069" y="108"/>
                    </a:lnTo>
                    <a:lnTo>
                      <a:pt x="1037" y="96"/>
                    </a:lnTo>
                    <a:lnTo>
                      <a:pt x="1003" y="86"/>
                    </a:lnTo>
                    <a:lnTo>
                      <a:pt x="969" y="76"/>
                    </a:lnTo>
                    <a:lnTo>
                      <a:pt x="934" y="69"/>
                    </a:lnTo>
                    <a:lnTo>
                      <a:pt x="900" y="63"/>
                    </a:lnTo>
                    <a:lnTo>
                      <a:pt x="864" y="58"/>
                    </a:lnTo>
                    <a:lnTo>
                      <a:pt x="828" y="56"/>
                    </a:lnTo>
                    <a:lnTo>
                      <a:pt x="791" y="55"/>
                    </a:lnTo>
                    <a:lnTo>
                      <a:pt x="758" y="56"/>
                    </a:lnTo>
                    <a:lnTo>
                      <a:pt x="727" y="58"/>
                    </a:lnTo>
                    <a:lnTo>
                      <a:pt x="695" y="62"/>
                    </a:lnTo>
                    <a:lnTo>
                      <a:pt x="664" y="66"/>
                    </a:lnTo>
                    <a:lnTo>
                      <a:pt x="638" y="51"/>
                    </a:lnTo>
                    <a:lnTo>
                      <a:pt x="611" y="38"/>
                    </a:lnTo>
                    <a:lnTo>
                      <a:pt x="583" y="27"/>
                    </a:lnTo>
                    <a:lnTo>
                      <a:pt x="555" y="17"/>
                    </a:lnTo>
                    <a:lnTo>
                      <a:pt x="540" y="14"/>
                    </a:lnTo>
                    <a:lnTo>
                      <a:pt x="526" y="10"/>
                    </a:lnTo>
                    <a:lnTo>
                      <a:pt x="511" y="8"/>
                    </a:lnTo>
                    <a:lnTo>
                      <a:pt x="495" y="5"/>
                    </a:lnTo>
                    <a:lnTo>
                      <a:pt x="480" y="2"/>
                    </a:lnTo>
                    <a:lnTo>
                      <a:pt x="464" y="1"/>
                    </a:lnTo>
                    <a:lnTo>
                      <a:pt x="449" y="0"/>
                    </a:lnTo>
                    <a:lnTo>
                      <a:pt x="433" y="0"/>
                    </a:lnTo>
                    <a:lnTo>
                      <a:pt x="411" y="1"/>
                    </a:lnTo>
                    <a:lnTo>
                      <a:pt x="389" y="2"/>
                    </a:lnTo>
                    <a:lnTo>
                      <a:pt x="368" y="6"/>
                    </a:lnTo>
                    <a:lnTo>
                      <a:pt x="345" y="9"/>
                    </a:lnTo>
                    <a:lnTo>
                      <a:pt x="325" y="14"/>
                    </a:lnTo>
                    <a:lnTo>
                      <a:pt x="304" y="19"/>
                    </a:lnTo>
                    <a:lnTo>
                      <a:pt x="284" y="27"/>
                    </a:lnTo>
                    <a:lnTo>
                      <a:pt x="264" y="34"/>
                    </a:lnTo>
                    <a:lnTo>
                      <a:pt x="245" y="43"/>
                    </a:lnTo>
                    <a:lnTo>
                      <a:pt x="226" y="52"/>
                    </a:lnTo>
                    <a:lnTo>
                      <a:pt x="208" y="63"/>
                    </a:lnTo>
                    <a:lnTo>
                      <a:pt x="192" y="73"/>
                    </a:lnTo>
                    <a:lnTo>
                      <a:pt x="174" y="86"/>
                    </a:lnTo>
                    <a:lnTo>
                      <a:pt x="158" y="98"/>
                    </a:lnTo>
                    <a:lnTo>
                      <a:pt x="142" y="111"/>
                    </a:lnTo>
                    <a:lnTo>
                      <a:pt x="127" y="126"/>
                    </a:lnTo>
                    <a:lnTo>
                      <a:pt x="113" y="141"/>
                    </a:lnTo>
                    <a:lnTo>
                      <a:pt x="99" y="155"/>
                    </a:lnTo>
                    <a:lnTo>
                      <a:pt x="86" y="172"/>
                    </a:lnTo>
                    <a:lnTo>
                      <a:pt x="75" y="189"/>
                    </a:lnTo>
                    <a:lnTo>
                      <a:pt x="63" y="206"/>
                    </a:lnTo>
                    <a:lnTo>
                      <a:pt x="53" y="224"/>
                    </a:lnTo>
                    <a:lnTo>
                      <a:pt x="43" y="243"/>
                    </a:lnTo>
                    <a:lnTo>
                      <a:pt x="35" y="262"/>
                    </a:lnTo>
                    <a:lnTo>
                      <a:pt x="26" y="281"/>
                    </a:lnTo>
                    <a:lnTo>
                      <a:pt x="20" y="301"/>
                    </a:lnTo>
                    <a:lnTo>
                      <a:pt x="14" y="321"/>
                    </a:lnTo>
                    <a:lnTo>
                      <a:pt x="9" y="342"/>
                    </a:lnTo>
                    <a:lnTo>
                      <a:pt x="5" y="363"/>
                    </a:lnTo>
                    <a:lnTo>
                      <a:pt x="3" y="384"/>
                    </a:lnTo>
                    <a:lnTo>
                      <a:pt x="1" y="405"/>
                    </a:lnTo>
                    <a:lnTo>
                      <a:pt x="0" y="428"/>
                    </a:lnTo>
                    <a:lnTo>
                      <a:pt x="1" y="457"/>
                    </a:lnTo>
                    <a:lnTo>
                      <a:pt x="4" y="486"/>
                    </a:lnTo>
                    <a:lnTo>
                      <a:pt x="9" y="514"/>
                    </a:lnTo>
                    <a:lnTo>
                      <a:pt x="16" y="542"/>
                    </a:lnTo>
                    <a:lnTo>
                      <a:pt x="24" y="569"/>
                    </a:lnTo>
                    <a:lnTo>
                      <a:pt x="35" y="594"/>
                    </a:lnTo>
                    <a:lnTo>
                      <a:pt x="46" y="620"/>
                    </a:lnTo>
                    <a:lnTo>
                      <a:pt x="60" y="644"/>
                    </a:lnTo>
                    <a:lnTo>
                      <a:pt x="56" y="664"/>
                    </a:lnTo>
                    <a:lnTo>
                      <a:pt x="53" y="684"/>
                    </a:lnTo>
                    <a:lnTo>
                      <a:pt x="50" y="705"/>
                    </a:lnTo>
                    <a:lnTo>
                      <a:pt x="48" y="725"/>
                    </a:lnTo>
                    <a:lnTo>
                      <a:pt x="46" y="742"/>
                    </a:lnTo>
                    <a:lnTo>
                      <a:pt x="45" y="759"/>
                    </a:lnTo>
                    <a:lnTo>
                      <a:pt x="45" y="776"/>
                    </a:lnTo>
                    <a:lnTo>
                      <a:pt x="45" y="793"/>
                    </a:lnTo>
                    <a:lnTo>
                      <a:pt x="45" y="830"/>
                    </a:lnTo>
                    <a:lnTo>
                      <a:pt x="48" y="868"/>
                    </a:lnTo>
                    <a:lnTo>
                      <a:pt x="54" y="905"/>
                    </a:lnTo>
                    <a:lnTo>
                      <a:pt x="60" y="940"/>
                    </a:lnTo>
                    <a:lnTo>
                      <a:pt x="68" y="976"/>
                    </a:lnTo>
                    <a:lnTo>
                      <a:pt x="78" y="1011"/>
                    </a:lnTo>
                    <a:lnTo>
                      <a:pt x="89" y="1046"/>
                    </a:lnTo>
                    <a:lnTo>
                      <a:pt x="103" y="1079"/>
                    </a:lnTo>
                    <a:lnTo>
                      <a:pt x="118" y="1111"/>
                    </a:lnTo>
                    <a:lnTo>
                      <a:pt x="135" y="1144"/>
                    </a:lnTo>
                    <a:lnTo>
                      <a:pt x="153" y="1175"/>
                    </a:lnTo>
                    <a:lnTo>
                      <a:pt x="172" y="1204"/>
                    </a:lnTo>
                    <a:lnTo>
                      <a:pt x="193" y="1234"/>
                    </a:lnTo>
                    <a:lnTo>
                      <a:pt x="215" y="1261"/>
                    </a:lnTo>
                    <a:lnTo>
                      <a:pt x="239" y="1287"/>
                    </a:lnTo>
                    <a:lnTo>
                      <a:pt x="263" y="1313"/>
                    </a:lnTo>
                    <a:lnTo>
                      <a:pt x="290" y="1338"/>
                    </a:lnTo>
                    <a:lnTo>
                      <a:pt x="316" y="1361"/>
                    </a:lnTo>
                    <a:lnTo>
                      <a:pt x="344" y="1382"/>
                    </a:lnTo>
                    <a:lnTo>
                      <a:pt x="374" y="1404"/>
                    </a:lnTo>
                    <a:lnTo>
                      <a:pt x="404" y="1423"/>
                    </a:lnTo>
                    <a:lnTo>
                      <a:pt x="435" y="1440"/>
                    </a:lnTo>
                    <a:lnTo>
                      <a:pt x="468" y="1456"/>
                    </a:lnTo>
                    <a:lnTo>
                      <a:pt x="500" y="1471"/>
                    </a:lnTo>
                    <a:lnTo>
                      <a:pt x="534" y="1485"/>
                    </a:lnTo>
                    <a:lnTo>
                      <a:pt x="569" y="1496"/>
                    </a:lnTo>
                    <a:lnTo>
                      <a:pt x="605" y="1506"/>
                    </a:lnTo>
                    <a:lnTo>
                      <a:pt x="640" y="1514"/>
                    </a:lnTo>
                    <a:lnTo>
                      <a:pt x="677" y="1521"/>
                    </a:lnTo>
                    <a:lnTo>
                      <a:pt x="715" y="1525"/>
                    </a:lnTo>
                    <a:lnTo>
                      <a:pt x="752" y="1528"/>
                    </a:lnTo>
                    <a:lnTo>
                      <a:pt x="791" y="1529"/>
                    </a:lnTo>
                    <a:lnTo>
                      <a:pt x="826" y="1528"/>
                    </a:lnTo>
                    <a:lnTo>
                      <a:pt x="861" y="1526"/>
                    </a:lnTo>
                    <a:lnTo>
                      <a:pt x="894" y="1522"/>
                    </a:lnTo>
                    <a:lnTo>
                      <a:pt x="928" y="1516"/>
                    </a:lnTo>
                    <a:lnTo>
                      <a:pt x="951" y="1528"/>
                    </a:lnTo>
                    <a:lnTo>
                      <a:pt x="975" y="1539"/>
                    </a:lnTo>
                    <a:lnTo>
                      <a:pt x="1000" y="1547"/>
                    </a:lnTo>
                    <a:lnTo>
                      <a:pt x="1025" y="1554"/>
                    </a:lnTo>
                    <a:lnTo>
                      <a:pt x="1051" y="1560"/>
                    </a:lnTo>
                    <a:lnTo>
                      <a:pt x="1078" y="1564"/>
                    </a:lnTo>
                    <a:lnTo>
                      <a:pt x="1105" y="1567"/>
                    </a:lnTo>
                    <a:lnTo>
                      <a:pt x="1132" y="1567"/>
                    </a:lnTo>
                    <a:lnTo>
                      <a:pt x="1155" y="1567"/>
                    </a:lnTo>
                    <a:lnTo>
                      <a:pt x="1177" y="1565"/>
                    </a:lnTo>
                    <a:lnTo>
                      <a:pt x="1199" y="1563"/>
                    </a:lnTo>
                    <a:lnTo>
                      <a:pt x="1220" y="1559"/>
                    </a:lnTo>
                    <a:lnTo>
                      <a:pt x="1241" y="1554"/>
                    </a:lnTo>
                    <a:lnTo>
                      <a:pt x="1261" y="1548"/>
                    </a:lnTo>
                    <a:lnTo>
                      <a:pt x="1281" y="1542"/>
                    </a:lnTo>
                    <a:lnTo>
                      <a:pt x="1301" y="1534"/>
                    </a:lnTo>
                    <a:lnTo>
                      <a:pt x="1320" y="1525"/>
                    </a:lnTo>
                    <a:lnTo>
                      <a:pt x="1339" y="1516"/>
                    </a:lnTo>
                    <a:lnTo>
                      <a:pt x="1357" y="1506"/>
                    </a:lnTo>
                    <a:lnTo>
                      <a:pt x="1375" y="1494"/>
                    </a:lnTo>
                    <a:lnTo>
                      <a:pt x="1392" y="1483"/>
                    </a:lnTo>
                    <a:lnTo>
                      <a:pt x="1407" y="1470"/>
                    </a:lnTo>
                    <a:lnTo>
                      <a:pt x="1423" y="1456"/>
                    </a:lnTo>
                    <a:lnTo>
                      <a:pt x="1439" y="1443"/>
                    </a:lnTo>
                    <a:lnTo>
                      <a:pt x="1453" y="1428"/>
                    </a:lnTo>
                    <a:lnTo>
                      <a:pt x="1466" y="1412"/>
                    </a:lnTo>
                    <a:lnTo>
                      <a:pt x="1479" y="1396"/>
                    </a:lnTo>
                    <a:lnTo>
                      <a:pt x="1492" y="1379"/>
                    </a:lnTo>
                    <a:lnTo>
                      <a:pt x="1502" y="1361"/>
                    </a:lnTo>
                    <a:lnTo>
                      <a:pt x="1513" y="1343"/>
                    </a:lnTo>
                    <a:lnTo>
                      <a:pt x="1522" y="1325"/>
                    </a:lnTo>
                    <a:lnTo>
                      <a:pt x="1532" y="1306"/>
                    </a:lnTo>
                    <a:lnTo>
                      <a:pt x="1539" y="1287"/>
                    </a:lnTo>
                    <a:lnTo>
                      <a:pt x="1545" y="1267"/>
                    </a:lnTo>
                    <a:lnTo>
                      <a:pt x="1552" y="1247"/>
                    </a:lnTo>
                    <a:lnTo>
                      <a:pt x="1556" y="1226"/>
                    </a:lnTo>
                    <a:lnTo>
                      <a:pt x="1560" y="1205"/>
                    </a:lnTo>
                    <a:lnTo>
                      <a:pt x="1563" y="1184"/>
                    </a:lnTo>
                    <a:lnTo>
                      <a:pt x="1564" y="1162"/>
                    </a:lnTo>
                    <a:lnTo>
                      <a:pt x="1565" y="1140"/>
                    </a:lnTo>
                    <a:lnTo>
                      <a:pt x="1564" y="1114"/>
                    </a:lnTo>
                    <a:lnTo>
                      <a:pt x="1562" y="1090"/>
                    </a:lnTo>
                    <a:lnTo>
                      <a:pt x="1559" y="1065"/>
                    </a:lnTo>
                    <a:lnTo>
                      <a:pt x="1554" y="1041"/>
                    </a:lnTo>
                    <a:lnTo>
                      <a:pt x="1548" y="1017"/>
                    </a:lnTo>
                    <a:lnTo>
                      <a:pt x="1539" y="994"/>
                    </a:lnTo>
                    <a:lnTo>
                      <a:pt x="1531" y="972"/>
                    </a:lnTo>
                    <a:lnTo>
                      <a:pt x="1520" y="9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9139818" y="6301773"/>
              <a:ext cx="465138" cy="466725"/>
              <a:chOff x="10078637" y="922535"/>
              <a:chExt cx="465138" cy="466725"/>
            </a:xfrm>
          </p:grpSpPr>
          <p:sp>
            <p:nvSpPr>
              <p:cNvPr id="98" name="Freeform 12"/>
              <p:cNvSpPr>
                <a:spLocks/>
              </p:cNvSpPr>
              <p:nvPr/>
            </p:nvSpPr>
            <p:spPr bwMode="auto">
              <a:xfrm>
                <a:off x="10078637" y="922535"/>
                <a:ext cx="465138" cy="466725"/>
              </a:xfrm>
              <a:custGeom>
                <a:avLst/>
                <a:gdLst>
                  <a:gd name="T0" fmla="*/ 2636 w 2642"/>
                  <a:gd name="T1" fmla="*/ 1458 h 2646"/>
                  <a:gd name="T2" fmla="*/ 2601 w 2642"/>
                  <a:gd name="T3" fmla="*/ 1653 h 2646"/>
                  <a:gd name="T4" fmla="*/ 2539 w 2642"/>
                  <a:gd name="T5" fmla="*/ 1838 h 2646"/>
                  <a:gd name="T6" fmla="*/ 2451 w 2642"/>
                  <a:gd name="T7" fmla="*/ 2009 h 2646"/>
                  <a:gd name="T8" fmla="*/ 2341 w 2642"/>
                  <a:gd name="T9" fmla="*/ 2165 h 2646"/>
                  <a:gd name="T10" fmla="*/ 2209 w 2642"/>
                  <a:gd name="T11" fmla="*/ 2302 h 2646"/>
                  <a:gd name="T12" fmla="*/ 2059 w 2642"/>
                  <a:gd name="T13" fmla="*/ 2420 h 2646"/>
                  <a:gd name="T14" fmla="*/ 1894 w 2642"/>
                  <a:gd name="T15" fmla="*/ 2515 h 2646"/>
                  <a:gd name="T16" fmla="*/ 1714 w 2642"/>
                  <a:gd name="T17" fmla="*/ 2587 h 2646"/>
                  <a:gd name="T18" fmla="*/ 1522 w 2642"/>
                  <a:gd name="T19" fmla="*/ 2631 h 2646"/>
                  <a:gd name="T20" fmla="*/ 1321 w 2642"/>
                  <a:gd name="T21" fmla="*/ 2646 h 2646"/>
                  <a:gd name="T22" fmla="*/ 1120 w 2642"/>
                  <a:gd name="T23" fmla="*/ 2631 h 2646"/>
                  <a:gd name="T24" fmla="*/ 928 w 2642"/>
                  <a:gd name="T25" fmla="*/ 2587 h 2646"/>
                  <a:gd name="T26" fmla="*/ 749 w 2642"/>
                  <a:gd name="T27" fmla="*/ 2515 h 2646"/>
                  <a:gd name="T28" fmla="*/ 582 w 2642"/>
                  <a:gd name="T29" fmla="*/ 2420 h 2646"/>
                  <a:gd name="T30" fmla="*/ 433 w 2642"/>
                  <a:gd name="T31" fmla="*/ 2302 h 2646"/>
                  <a:gd name="T32" fmla="*/ 302 w 2642"/>
                  <a:gd name="T33" fmla="*/ 2165 h 2646"/>
                  <a:gd name="T34" fmla="*/ 191 w 2642"/>
                  <a:gd name="T35" fmla="*/ 2009 h 2646"/>
                  <a:gd name="T36" fmla="*/ 104 w 2642"/>
                  <a:gd name="T37" fmla="*/ 1838 h 2646"/>
                  <a:gd name="T38" fmla="*/ 42 w 2642"/>
                  <a:gd name="T39" fmla="*/ 1653 h 2646"/>
                  <a:gd name="T40" fmla="*/ 7 w 2642"/>
                  <a:gd name="T41" fmla="*/ 1458 h 2646"/>
                  <a:gd name="T42" fmla="*/ 2 w 2642"/>
                  <a:gd name="T43" fmla="*/ 1254 h 2646"/>
                  <a:gd name="T44" fmla="*/ 27 w 2642"/>
                  <a:gd name="T45" fmla="*/ 1056 h 2646"/>
                  <a:gd name="T46" fmla="*/ 80 w 2642"/>
                  <a:gd name="T47" fmla="*/ 868 h 2646"/>
                  <a:gd name="T48" fmla="*/ 160 w 2642"/>
                  <a:gd name="T49" fmla="*/ 692 h 2646"/>
                  <a:gd name="T50" fmla="*/ 262 w 2642"/>
                  <a:gd name="T51" fmla="*/ 532 h 2646"/>
                  <a:gd name="T52" fmla="*/ 386 w 2642"/>
                  <a:gd name="T53" fmla="*/ 387 h 2646"/>
                  <a:gd name="T54" fmla="*/ 531 w 2642"/>
                  <a:gd name="T55" fmla="*/ 263 h 2646"/>
                  <a:gd name="T56" fmla="*/ 691 w 2642"/>
                  <a:gd name="T57" fmla="*/ 159 h 2646"/>
                  <a:gd name="T58" fmla="*/ 867 w 2642"/>
                  <a:gd name="T59" fmla="*/ 80 h 2646"/>
                  <a:gd name="T60" fmla="*/ 1054 w 2642"/>
                  <a:gd name="T61" fmla="*/ 26 h 2646"/>
                  <a:gd name="T62" fmla="*/ 1253 w 2642"/>
                  <a:gd name="T63" fmla="*/ 2 h 2646"/>
                  <a:gd name="T64" fmla="*/ 1456 w 2642"/>
                  <a:gd name="T65" fmla="*/ 6 h 2646"/>
                  <a:gd name="T66" fmla="*/ 1652 w 2642"/>
                  <a:gd name="T67" fmla="*/ 42 h 2646"/>
                  <a:gd name="T68" fmla="*/ 1835 w 2642"/>
                  <a:gd name="T69" fmla="*/ 104 h 2646"/>
                  <a:gd name="T70" fmla="*/ 2006 w 2642"/>
                  <a:gd name="T71" fmla="*/ 192 h 2646"/>
                  <a:gd name="T72" fmla="*/ 2161 w 2642"/>
                  <a:gd name="T73" fmla="*/ 302 h 2646"/>
                  <a:gd name="T74" fmla="*/ 2298 w 2642"/>
                  <a:gd name="T75" fmla="*/ 434 h 2646"/>
                  <a:gd name="T76" fmla="*/ 2416 w 2642"/>
                  <a:gd name="T77" fmla="*/ 583 h 2646"/>
                  <a:gd name="T78" fmla="*/ 2512 w 2642"/>
                  <a:gd name="T79" fmla="*/ 749 h 2646"/>
                  <a:gd name="T80" fmla="*/ 2583 w 2642"/>
                  <a:gd name="T81" fmla="*/ 929 h 2646"/>
                  <a:gd name="T82" fmla="*/ 2627 w 2642"/>
                  <a:gd name="T83" fmla="*/ 1121 h 2646"/>
                  <a:gd name="T84" fmla="*/ 2642 w 2642"/>
                  <a:gd name="T85" fmla="*/ 1323 h 2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42" h="2646">
                    <a:moveTo>
                      <a:pt x="2642" y="1323"/>
                    </a:moveTo>
                    <a:lnTo>
                      <a:pt x="2641" y="1392"/>
                    </a:lnTo>
                    <a:lnTo>
                      <a:pt x="2636" y="1458"/>
                    </a:lnTo>
                    <a:lnTo>
                      <a:pt x="2627" y="1525"/>
                    </a:lnTo>
                    <a:lnTo>
                      <a:pt x="2616" y="1590"/>
                    </a:lnTo>
                    <a:lnTo>
                      <a:pt x="2601" y="1653"/>
                    </a:lnTo>
                    <a:lnTo>
                      <a:pt x="2583" y="1717"/>
                    </a:lnTo>
                    <a:lnTo>
                      <a:pt x="2562" y="1778"/>
                    </a:lnTo>
                    <a:lnTo>
                      <a:pt x="2539" y="1838"/>
                    </a:lnTo>
                    <a:lnTo>
                      <a:pt x="2512" y="1897"/>
                    </a:lnTo>
                    <a:lnTo>
                      <a:pt x="2483" y="1954"/>
                    </a:lnTo>
                    <a:lnTo>
                      <a:pt x="2451" y="2009"/>
                    </a:lnTo>
                    <a:lnTo>
                      <a:pt x="2416" y="2063"/>
                    </a:lnTo>
                    <a:lnTo>
                      <a:pt x="2380" y="2114"/>
                    </a:lnTo>
                    <a:lnTo>
                      <a:pt x="2341" y="2165"/>
                    </a:lnTo>
                    <a:lnTo>
                      <a:pt x="2298" y="2212"/>
                    </a:lnTo>
                    <a:lnTo>
                      <a:pt x="2255" y="2259"/>
                    </a:lnTo>
                    <a:lnTo>
                      <a:pt x="2209" y="2302"/>
                    </a:lnTo>
                    <a:lnTo>
                      <a:pt x="2161" y="2344"/>
                    </a:lnTo>
                    <a:lnTo>
                      <a:pt x="2111" y="2383"/>
                    </a:lnTo>
                    <a:lnTo>
                      <a:pt x="2059" y="2420"/>
                    </a:lnTo>
                    <a:lnTo>
                      <a:pt x="2006" y="2454"/>
                    </a:lnTo>
                    <a:lnTo>
                      <a:pt x="1951" y="2487"/>
                    </a:lnTo>
                    <a:lnTo>
                      <a:pt x="1894" y="2515"/>
                    </a:lnTo>
                    <a:lnTo>
                      <a:pt x="1835" y="2542"/>
                    </a:lnTo>
                    <a:lnTo>
                      <a:pt x="1775" y="2566"/>
                    </a:lnTo>
                    <a:lnTo>
                      <a:pt x="1714" y="2587"/>
                    </a:lnTo>
                    <a:lnTo>
                      <a:pt x="1652" y="2605"/>
                    </a:lnTo>
                    <a:lnTo>
                      <a:pt x="1587" y="2620"/>
                    </a:lnTo>
                    <a:lnTo>
                      <a:pt x="1522" y="2631"/>
                    </a:lnTo>
                    <a:lnTo>
                      <a:pt x="1456" y="2640"/>
                    </a:lnTo>
                    <a:lnTo>
                      <a:pt x="1389" y="2644"/>
                    </a:lnTo>
                    <a:lnTo>
                      <a:pt x="1321" y="2646"/>
                    </a:lnTo>
                    <a:lnTo>
                      <a:pt x="1253" y="2644"/>
                    </a:lnTo>
                    <a:lnTo>
                      <a:pt x="1186" y="2640"/>
                    </a:lnTo>
                    <a:lnTo>
                      <a:pt x="1120" y="2631"/>
                    </a:lnTo>
                    <a:lnTo>
                      <a:pt x="1054" y="2620"/>
                    </a:lnTo>
                    <a:lnTo>
                      <a:pt x="991" y="2605"/>
                    </a:lnTo>
                    <a:lnTo>
                      <a:pt x="928" y="2587"/>
                    </a:lnTo>
                    <a:lnTo>
                      <a:pt x="867" y="2566"/>
                    </a:lnTo>
                    <a:lnTo>
                      <a:pt x="807" y="2542"/>
                    </a:lnTo>
                    <a:lnTo>
                      <a:pt x="749" y="2515"/>
                    </a:lnTo>
                    <a:lnTo>
                      <a:pt x="691" y="2487"/>
                    </a:lnTo>
                    <a:lnTo>
                      <a:pt x="636" y="2454"/>
                    </a:lnTo>
                    <a:lnTo>
                      <a:pt x="582" y="2420"/>
                    </a:lnTo>
                    <a:lnTo>
                      <a:pt x="531" y="2383"/>
                    </a:lnTo>
                    <a:lnTo>
                      <a:pt x="481" y="2344"/>
                    </a:lnTo>
                    <a:lnTo>
                      <a:pt x="433" y="2302"/>
                    </a:lnTo>
                    <a:lnTo>
                      <a:pt x="386" y="2259"/>
                    </a:lnTo>
                    <a:lnTo>
                      <a:pt x="343" y="2212"/>
                    </a:lnTo>
                    <a:lnTo>
                      <a:pt x="302" y="2165"/>
                    </a:lnTo>
                    <a:lnTo>
                      <a:pt x="262" y="2114"/>
                    </a:lnTo>
                    <a:lnTo>
                      <a:pt x="225" y="2063"/>
                    </a:lnTo>
                    <a:lnTo>
                      <a:pt x="191" y="2009"/>
                    </a:lnTo>
                    <a:lnTo>
                      <a:pt x="160" y="1954"/>
                    </a:lnTo>
                    <a:lnTo>
                      <a:pt x="130" y="1897"/>
                    </a:lnTo>
                    <a:lnTo>
                      <a:pt x="104" y="1838"/>
                    </a:lnTo>
                    <a:lnTo>
                      <a:pt x="80" y="1778"/>
                    </a:lnTo>
                    <a:lnTo>
                      <a:pt x="60" y="1717"/>
                    </a:lnTo>
                    <a:lnTo>
                      <a:pt x="42" y="1653"/>
                    </a:lnTo>
                    <a:lnTo>
                      <a:pt x="27" y="1590"/>
                    </a:lnTo>
                    <a:lnTo>
                      <a:pt x="15" y="1525"/>
                    </a:lnTo>
                    <a:lnTo>
                      <a:pt x="7" y="1458"/>
                    </a:lnTo>
                    <a:lnTo>
                      <a:pt x="2" y="1392"/>
                    </a:lnTo>
                    <a:lnTo>
                      <a:pt x="0" y="1323"/>
                    </a:lnTo>
                    <a:lnTo>
                      <a:pt x="2" y="1254"/>
                    </a:lnTo>
                    <a:lnTo>
                      <a:pt x="7" y="1188"/>
                    </a:lnTo>
                    <a:lnTo>
                      <a:pt x="15" y="1121"/>
                    </a:lnTo>
                    <a:lnTo>
                      <a:pt x="27" y="1056"/>
                    </a:lnTo>
                    <a:lnTo>
                      <a:pt x="42" y="993"/>
                    </a:lnTo>
                    <a:lnTo>
                      <a:pt x="60" y="929"/>
                    </a:lnTo>
                    <a:lnTo>
                      <a:pt x="80" y="868"/>
                    </a:lnTo>
                    <a:lnTo>
                      <a:pt x="104" y="808"/>
                    </a:lnTo>
                    <a:lnTo>
                      <a:pt x="130" y="749"/>
                    </a:lnTo>
                    <a:lnTo>
                      <a:pt x="160" y="692"/>
                    </a:lnTo>
                    <a:lnTo>
                      <a:pt x="191" y="637"/>
                    </a:lnTo>
                    <a:lnTo>
                      <a:pt x="225" y="583"/>
                    </a:lnTo>
                    <a:lnTo>
                      <a:pt x="262" y="532"/>
                    </a:lnTo>
                    <a:lnTo>
                      <a:pt x="302" y="481"/>
                    </a:lnTo>
                    <a:lnTo>
                      <a:pt x="343" y="434"/>
                    </a:lnTo>
                    <a:lnTo>
                      <a:pt x="386" y="387"/>
                    </a:lnTo>
                    <a:lnTo>
                      <a:pt x="433" y="344"/>
                    </a:lnTo>
                    <a:lnTo>
                      <a:pt x="481" y="302"/>
                    </a:lnTo>
                    <a:lnTo>
                      <a:pt x="531" y="263"/>
                    </a:lnTo>
                    <a:lnTo>
                      <a:pt x="582" y="226"/>
                    </a:lnTo>
                    <a:lnTo>
                      <a:pt x="636" y="192"/>
                    </a:lnTo>
                    <a:lnTo>
                      <a:pt x="691" y="159"/>
                    </a:lnTo>
                    <a:lnTo>
                      <a:pt x="749" y="131"/>
                    </a:lnTo>
                    <a:lnTo>
                      <a:pt x="807" y="104"/>
                    </a:lnTo>
                    <a:lnTo>
                      <a:pt x="867" y="80"/>
                    </a:lnTo>
                    <a:lnTo>
                      <a:pt x="928" y="59"/>
                    </a:lnTo>
                    <a:lnTo>
                      <a:pt x="991" y="42"/>
                    </a:lnTo>
                    <a:lnTo>
                      <a:pt x="1054" y="26"/>
                    </a:lnTo>
                    <a:lnTo>
                      <a:pt x="1120" y="15"/>
                    </a:lnTo>
                    <a:lnTo>
                      <a:pt x="1186" y="6"/>
                    </a:lnTo>
                    <a:lnTo>
                      <a:pt x="1253" y="2"/>
                    </a:lnTo>
                    <a:lnTo>
                      <a:pt x="1321" y="0"/>
                    </a:lnTo>
                    <a:lnTo>
                      <a:pt x="1389" y="2"/>
                    </a:lnTo>
                    <a:lnTo>
                      <a:pt x="1456" y="6"/>
                    </a:lnTo>
                    <a:lnTo>
                      <a:pt x="1522" y="15"/>
                    </a:lnTo>
                    <a:lnTo>
                      <a:pt x="1587" y="26"/>
                    </a:lnTo>
                    <a:lnTo>
                      <a:pt x="1652" y="42"/>
                    </a:lnTo>
                    <a:lnTo>
                      <a:pt x="1714" y="59"/>
                    </a:lnTo>
                    <a:lnTo>
                      <a:pt x="1775" y="80"/>
                    </a:lnTo>
                    <a:lnTo>
                      <a:pt x="1835" y="104"/>
                    </a:lnTo>
                    <a:lnTo>
                      <a:pt x="1894" y="131"/>
                    </a:lnTo>
                    <a:lnTo>
                      <a:pt x="1951" y="159"/>
                    </a:lnTo>
                    <a:lnTo>
                      <a:pt x="2006" y="192"/>
                    </a:lnTo>
                    <a:lnTo>
                      <a:pt x="2059" y="226"/>
                    </a:lnTo>
                    <a:lnTo>
                      <a:pt x="2111" y="263"/>
                    </a:lnTo>
                    <a:lnTo>
                      <a:pt x="2161" y="302"/>
                    </a:lnTo>
                    <a:lnTo>
                      <a:pt x="2209" y="344"/>
                    </a:lnTo>
                    <a:lnTo>
                      <a:pt x="2255" y="387"/>
                    </a:lnTo>
                    <a:lnTo>
                      <a:pt x="2298" y="434"/>
                    </a:lnTo>
                    <a:lnTo>
                      <a:pt x="2341" y="481"/>
                    </a:lnTo>
                    <a:lnTo>
                      <a:pt x="2380" y="532"/>
                    </a:lnTo>
                    <a:lnTo>
                      <a:pt x="2416" y="583"/>
                    </a:lnTo>
                    <a:lnTo>
                      <a:pt x="2451" y="637"/>
                    </a:lnTo>
                    <a:lnTo>
                      <a:pt x="2483" y="692"/>
                    </a:lnTo>
                    <a:lnTo>
                      <a:pt x="2512" y="749"/>
                    </a:lnTo>
                    <a:lnTo>
                      <a:pt x="2539" y="808"/>
                    </a:lnTo>
                    <a:lnTo>
                      <a:pt x="2562" y="868"/>
                    </a:lnTo>
                    <a:lnTo>
                      <a:pt x="2583" y="929"/>
                    </a:lnTo>
                    <a:lnTo>
                      <a:pt x="2601" y="993"/>
                    </a:lnTo>
                    <a:lnTo>
                      <a:pt x="2616" y="1056"/>
                    </a:lnTo>
                    <a:lnTo>
                      <a:pt x="2627" y="1121"/>
                    </a:lnTo>
                    <a:lnTo>
                      <a:pt x="2636" y="1188"/>
                    </a:lnTo>
                    <a:lnTo>
                      <a:pt x="2641" y="1254"/>
                    </a:lnTo>
                    <a:lnTo>
                      <a:pt x="2642" y="13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9" name="Freeform 13"/>
              <p:cNvSpPr>
                <a:spLocks noEditPoints="1"/>
              </p:cNvSpPr>
              <p:nvPr/>
            </p:nvSpPr>
            <p:spPr bwMode="auto">
              <a:xfrm>
                <a:off x="10172300" y="1017785"/>
                <a:ext cx="276225" cy="276225"/>
              </a:xfrm>
              <a:custGeom>
                <a:avLst/>
                <a:gdLst>
                  <a:gd name="T0" fmla="*/ 1388 w 1566"/>
                  <a:gd name="T1" fmla="*/ 1348 h 1568"/>
                  <a:gd name="T2" fmla="*/ 1307 w 1566"/>
                  <a:gd name="T3" fmla="*/ 1409 h 1568"/>
                  <a:gd name="T4" fmla="*/ 258 w 1566"/>
                  <a:gd name="T5" fmla="*/ 1409 h 1568"/>
                  <a:gd name="T6" fmla="*/ 178 w 1566"/>
                  <a:gd name="T7" fmla="*/ 1348 h 1568"/>
                  <a:gd name="T8" fmla="*/ 153 w 1566"/>
                  <a:gd name="T9" fmla="*/ 705 h 1568"/>
                  <a:gd name="T10" fmla="*/ 364 w 1566"/>
                  <a:gd name="T11" fmla="*/ 695 h 1568"/>
                  <a:gd name="T12" fmla="*/ 357 w 1566"/>
                  <a:gd name="T13" fmla="*/ 827 h 1568"/>
                  <a:gd name="T14" fmla="*/ 397 w 1566"/>
                  <a:gd name="T15" fmla="*/ 970 h 1568"/>
                  <a:gd name="T16" fmla="*/ 480 w 1566"/>
                  <a:gd name="T17" fmla="*/ 1087 h 1568"/>
                  <a:gd name="T18" fmla="*/ 597 w 1566"/>
                  <a:gd name="T19" fmla="*/ 1170 h 1568"/>
                  <a:gd name="T20" fmla="*/ 740 w 1566"/>
                  <a:gd name="T21" fmla="*/ 1210 h 1568"/>
                  <a:gd name="T22" fmla="*/ 890 w 1566"/>
                  <a:gd name="T23" fmla="*/ 1199 h 1568"/>
                  <a:gd name="T24" fmla="*/ 1022 w 1566"/>
                  <a:gd name="T25" fmla="*/ 1140 h 1568"/>
                  <a:gd name="T26" fmla="*/ 1126 w 1566"/>
                  <a:gd name="T27" fmla="*/ 1040 h 1568"/>
                  <a:gd name="T28" fmla="*/ 1192 w 1566"/>
                  <a:gd name="T29" fmla="*/ 912 h 1568"/>
                  <a:gd name="T30" fmla="*/ 1211 w 1566"/>
                  <a:gd name="T31" fmla="*/ 769 h 1568"/>
                  <a:gd name="T32" fmla="*/ 1187 w 1566"/>
                  <a:gd name="T33" fmla="*/ 645 h 1568"/>
                  <a:gd name="T34" fmla="*/ 569 w 1566"/>
                  <a:gd name="T35" fmla="*/ 611 h 1568"/>
                  <a:gd name="T36" fmla="*/ 655 w 1566"/>
                  <a:gd name="T37" fmla="*/ 539 h 1568"/>
                  <a:gd name="T38" fmla="*/ 766 w 1566"/>
                  <a:gd name="T39" fmla="*/ 509 h 1568"/>
                  <a:gd name="T40" fmla="*/ 881 w 1566"/>
                  <a:gd name="T41" fmla="*/ 527 h 1568"/>
                  <a:gd name="T42" fmla="*/ 975 w 1566"/>
                  <a:gd name="T43" fmla="*/ 587 h 1568"/>
                  <a:gd name="T44" fmla="*/ 1038 w 1566"/>
                  <a:gd name="T45" fmla="*/ 681 h 1568"/>
                  <a:gd name="T46" fmla="*/ 1058 w 1566"/>
                  <a:gd name="T47" fmla="*/ 798 h 1568"/>
                  <a:gd name="T48" fmla="*/ 1037 w 1566"/>
                  <a:gd name="T49" fmla="*/ 892 h 1568"/>
                  <a:gd name="T50" fmla="*/ 987 w 1566"/>
                  <a:gd name="T51" fmla="*/ 970 h 1568"/>
                  <a:gd name="T52" fmla="*/ 914 w 1566"/>
                  <a:gd name="T53" fmla="*/ 1027 h 1568"/>
                  <a:gd name="T54" fmla="*/ 825 w 1566"/>
                  <a:gd name="T55" fmla="*/ 1056 h 1568"/>
                  <a:gd name="T56" fmla="*/ 728 w 1566"/>
                  <a:gd name="T57" fmla="*/ 1054 h 1568"/>
                  <a:gd name="T58" fmla="*/ 641 w 1566"/>
                  <a:gd name="T59" fmla="*/ 1019 h 1568"/>
                  <a:gd name="T60" fmla="*/ 570 w 1566"/>
                  <a:gd name="T61" fmla="*/ 959 h 1568"/>
                  <a:gd name="T62" fmla="*/ 525 w 1566"/>
                  <a:gd name="T63" fmla="*/ 879 h 1568"/>
                  <a:gd name="T64" fmla="*/ 508 w 1566"/>
                  <a:gd name="T65" fmla="*/ 784 h 1568"/>
                  <a:gd name="T66" fmla="*/ 535 w 1566"/>
                  <a:gd name="T67" fmla="*/ 665 h 1568"/>
                  <a:gd name="T68" fmla="*/ 1384 w 1566"/>
                  <a:gd name="T69" fmla="*/ 446 h 1568"/>
                  <a:gd name="T70" fmla="*/ 272 w 1566"/>
                  <a:gd name="T71" fmla="*/ 2 h 1568"/>
                  <a:gd name="T72" fmla="*/ 172 w 1566"/>
                  <a:gd name="T73" fmla="*/ 31 h 1568"/>
                  <a:gd name="T74" fmla="*/ 90 w 1566"/>
                  <a:gd name="T75" fmla="*/ 89 h 1568"/>
                  <a:gd name="T76" fmla="*/ 31 w 1566"/>
                  <a:gd name="T77" fmla="*/ 172 h 1568"/>
                  <a:gd name="T78" fmla="*/ 2 w 1566"/>
                  <a:gd name="T79" fmla="*/ 272 h 1568"/>
                  <a:gd name="T80" fmla="*/ 2 w 1566"/>
                  <a:gd name="T81" fmla="*/ 1296 h 1568"/>
                  <a:gd name="T82" fmla="*/ 31 w 1566"/>
                  <a:gd name="T83" fmla="*/ 1396 h 1568"/>
                  <a:gd name="T84" fmla="*/ 90 w 1566"/>
                  <a:gd name="T85" fmla="*/ 1479 h 1568"/>
                  <a:gd name="T86" fmla="*/ 172 w 1566"/>
                  <a:gd name="T87" fmla="*/ 1537 h 1568"/>
                  <a:gd name="T88" fmla="*/ 272 w 1566"/>
                  <a:gd name="T89" fmla="*/ 1566 h 1568"/>
                  <a:gd name="T90" fmla="*/ 1324 w 1566"/>
                  <a:gd name="T91" fmla="*/ 1562 h 1568"/>
                  <a:gd name="T92" fmla="*/ 1420 w 1566"/>
                  <a:gd name="T93" fmla="*/ 1524 h 1568"/>
                  <a:gd name="T94" fmla="*/ 1496 w 1566"/>
                  <a:gd name="T95" fmla="*/ 1457 h 1568"/>
                  <a:gd name="T96" fmla="*/ 1547 w 1566"/>
                  <a:gd name="T97" fmla="*/ 1368 h 1568"/>
                  <a:gd name="T98" fmla="*/ 1566 w 1566"/>
                  <a:gd name="T99" fmla="*/ 1265 h 1568"/>
                  <a:gd name="T100" fmla="*/ 1559 w 1566"/>
                  <a:gd name="T101" fmla="*/ 243 h 1568"/>
                  <a:gd name="T102" fmla="*/ 1521 w 1566"/>
                  <a:gd name="T103" fmla="*/ 147 h 1568"/>
                  <a:gd name="T104" fmla="*/ 1455 w 1566"/>
                  <a:gd name="T105" fmla="*/ 70 h 1568"/>
                  <a:gd name="T106" fmla="*/ 1366 w 1566"/>
                  <a:gd name="T107" fmla="*/ 19 h 1568"/>
                  <a:gd name="T108" fmla="*/ 1263 w 1566"/>
                  <a:gd name="T109" fmla="*/ 0 h 1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66" h="1568">
                    <a:moveTo>
                      <a:pt x="1413" y="1265"/>
                    </a:moveTo>
                    <a:lnTo>
                      <a:pt x="1412" y="1280"/>
                    </a:lnTo>
                    <a:lnTo>
                      <a:pt x="1410" y="1295"/>
                    </a:lnTo>
                    <a:lnTo>
                      <a:pt x="1406" y="1309"/>
                    </a:lnTo>
                    <a:lnTo>
                      <a:pt x="1401" y="1323"/>
                    </a:lnTo>
                    <a:lnTo>
                      <a:pt x="1395" y="1336"/>
                    </a:lnTo>
                    <a:lnTo>
                      <a:pt x="1388" y="1348"/>
                    </a:lnTo>
                    <a:lnTo>
                      <a:pt x="1379" y="1360"/>
                    </a:lnTo>
                    <a:lnTo>
                      <a:pt x="1369" y="1371"/>
                    </a:lnTo>
                    <a:lnTo>
                      <a:pt x="1358" y="1380"/>
                    </a:lnTo>
                    <a:lnTo>
                      <a:pt x="1346" y="1390"/>
                    </a:lnTo>
                    <a:lnTo>
                      <a:pt x="1335" y="1397"/>
                    </a:lnTo>
                    <a:lnTo>
                      <a:pt x="1321" y="1403"/>
                    </a:lnTo>
                    <a:lnTo>
                      <a:pt x="1307" y="1409"/>
                    </a:lnTo>
                    <a:lnTo>
                      <a:pt x="1293" y="1412"/>
                    </a:lnTo>
                    <a:lnTo>
                      <a:pt x="1278" y="1414"/>
                    </a:lnTo>
                    <a:lnTo>
                      <a:pt x="1263" y="1415"/>
                    </a:lnTo>
                    <a:lnTo>
                      <a:pt x="303" y="1415"/>
                    </a:lnTo>
                    <a:lnTo>
                      <a:pt x="288" y="1414"/>
                    </a:lnTo>
                    <a:lnTo>
                      <a:pt x="273" y="1412"/>
                    </a:lnTo>
                    <a:lnTo>
                      <a:pt x="258" y="1409"/>
                    </a:lnTo>
                    <a:lnTo>
                      <a:pt x="244" y="1403"/>
                    </a:lnTo>
                    <a:lnTo>
                      <a:pt x="232" y="1397"/>
                    </a:lnTo>
                    <a:lnTo>
                      <a:pt x="219" y="1390"/>
                    </a:lnTo>
                    <a:lnTo>
                      <a:pt x="208" y="1381"/>
                    </a:lnTo>
                    <a:lnTo>
                      <a:pt x="197" y="1371"/>
                    </a:lnTo>
                    <a:lnTo>
                      <a:pt x="187" y="1360"/>
                    </a:lnTo>
                    <a:lnTo>
                      <a:pt x="178" y="1348"/>
                    </a:lnTo>
                    <a:lnTo>
                      <a:pt x="171" y="1337"/>
                    </a:lnTo>
                    <a:lnTo>
                      <a:pt x="164" y="1323"/>
                    </a:lnTo>
                    <a:lnTo>
                      <a:pt x="160" y="1309"/>
                    </a:lnTo>
                    <a:lnTo>
                      <a:pt x="156" y="1295"/>
                    </a:lnTo>
                    <a:lnTo>
                      <a:pt x="154" y="1280"/>
                    </a:lnTo>
                    <a:lnTo>
                      <a:pt x="153" y="1265"/>
                    </a:lnTo>
                    <a:lnTo>
                      <a:pt x="153" y="705"/>
                    </a:lnTo>
                    <a:lnTo>
                      <a:pt x="153" y="624"/>
                    </a:lnTo>
                    <a:lnTo>
                      <a:pt x="387" y="624"/>
                    </a:lnTo>
                    <a:lnTo>
                      <a:pt x="382" y="634"/>
                    </a:lnTo>
                    <a:lnTo>
                      <a:pt x="378" y="645"/>
                    </a:lnTo>
                    <a:lnTo>
                      <a:pt x="375" y="656"/>
                    </a:lnTo>
                    <a:lnTo>
                      <a:pt x="372" y="668"/>
                    </a:lnTo>
                    <a:lnTo>
                      <a:pt x="364" y="695"/>
                    </a:lnTo>
                    <a:lnTo>
                      <a:pt x="359" y="725"/>
                    </a:lnTo>
                    <a:lnTo>
                      <a:pt x="357" y="739"/>
                    </a:lnTo>
                    <a:lnTo>
                      <a:pt x="356" y="753"/>
                    </a:lnTo>
                    <a:lnTo>
                      <a:pt x="355" y="769"/>
                    </a:lnTo>
                    <a:lnTo>
                      <a:pt x="355" y="784"/>
                    </a:lnTo>
                    <a:lnTo>
                      <a:pt x="356" y="806"/>
                    </a:lnTo>
                    <a:lnTo>
                      <a:pt x="357" y="827"/>
                    </a:lnTo>
                    <a:lnTo>
                      <a:pt x="360" y="849"/>
                    </a:lnTo>
                    <a:lnTo>
                      <a:pt x="363" y="871"/>
                    </a:lnTo>
                    <a:lnTo>
                      <a:pt x="369" y="891"/>
                    </a:lnTo>
                    <a:lnTo>
                      <a:pt x="374" y="912"/>
                    </a:lnTo>
                    <a:lnTo>
                      <a:pt x="381" y="931"/>
                    </a:lnTo>
                    <a:lnTo>
                      <a:pt x="389" y="951"/>
                    </a:lnTo>
                    <a:lnTo>
                      <a:pt x="397" y="970"/>
                    </a:lnTo>
                    <a:lnTo>
                      <a:pt x="407" y="988"/>
                    </a:lnTo>
                    <a:lnTo>
                      <a:pt x="417" y="1006"/>
                    </a:lnTo>
                    <a:lnTo>
                      <a:pt x="428" y="1023"/>
                    </a:lnTo>
                    <a:lnTo>
                      <a:pt x="440" y="1040"/>
                    </a:lnTo>
                    <a:lnTo>
                      <a:pt x="453" y="1056"/>
                    </a:lnTo>
                    <a:lnTo>
                      <a:pt x="467" y="1072"/>
                    </a:lnTo>
                    <a:lnTo>
                      <a:pt x="480" y="1087"/>
                    </a:lnTo>
                    <a:lnTo>
                      <a:pt x="495" y="1102"/>
                    </a:lnTo>
                    <a:lnTo>
                      <a:pt x="511" y="1114"/>
                    </a:lnTo>
                    <a:lnTo>
                      <a:pt x="527" y="1127"/>
                    </a:lnTo>
                    <a:lnTo>
                      <a:pt x="544" y="1140"/>
                    </a:lnTo>
                    <a:lnTo>
                      <a:pt x="562" y="1150"/>
                    </a:lnTo>
                    <a:lnTo>
                      <a:pt x="579" y="1161"/>
                    </a:lnTo>
                    <a:lnTo>
                      <a:pt x="597" y="1170"/>
                    </a:lnTo>
                    <a:lnTo>
                      <a:pt x="616" y="1179"/>
                    </a:lnTo>
                    <a:lnTo>
                      <a:pt x="636" y="1186"/>
                    </a:lnTo>
                    <a:lnTo>
                      <a:pt x="656" y="1193"/>
                    </a:lnTo>
                    <a:lnTo>
                      <a:pt x="676" y="1199"/>
                    </a:lnTo>
                    <a:lnTo>
                      <a:pt x="696" y="1204"/>
                    </a:lnTo>
                    <a:lnTo>
                      <a:pt x="717" y="1207"/>
                    </a:lnTo>
                    <a:lnTo>
                      <a:pt x="740" y="1210"/>
                    </a:lnTo>
                    <a:lnTo>
                      <a:pt x="761" y="1212"/>
                    </a:lnTo>
                    <a:lnTo>
                      <a:pt x="783" y="1212"/>
                    </a:lnTo>
                    <a:lnTo>
                      <a:pt x="805" y="1212"/>
                    </a:lnTo>
                    <a:lnTo>
                      <a:pt x="827" y="1210"/>
                    </a:lnTo>
                    <a:lnTo>
                      <a:pt x="848" y="1207"/>
                    </a:lnTo>
                    <a:lnTo>
                      <a:pt x="869" y="1204"/>
                    </a:lnTo>
                    <a:lnTo>
                      <a:pt x="890" y="1199"/>
                    </a:lnTo>
                    <a:lnTo>
                      <a:pt x="910" y="1193"/>
                    </a:lnTo>
                    <a:lnTo>
                      <a:pt x="930" y="1186"/>
                    </a:lnTo>
                    <a:lnTo>
                      <a:pt x="949" y="1179"/>
                    </a:lnTo>
                    <a:lnTo>
                      <a:pt x="968" y="1170"/>
                    </a:lnTo>
                    <a:lnTo>
                      <a:pt x="987" y="1161"/>
                    </a:lnTo>
                    <a:lnTo>
                      <a:pt x="1005" y="1150"/>
                    </a:lnTo>
                    <a:lnTo>
                      <a:pt x="1022" y="1140"/>
                    </a:lnTo>
                    <a:lnTo>
                      <a:pt x="1039" y="1127"/>
                    </a:lnTo>
                    <a:lnTo>
                      <a:pt x="1055" y="1114"/>
                    </a:lnTo>
                    <a:lnTo>
                      <a:pt x="1070" y="1102"/>
                    </a:lnTo>
                    <a:lnTo>
                      <a:pt x="1085" y="1087"/>
                    </a:lnTo>
                    <a:lnTo>
                      <a:pt x="1100" y="1072"/>
                    </a:lnTo>
                    <a:lnTo>
                      <a:pt x="1113" y="1056"/>
                    </a:lnTo>
                    <a:lnTo>
                      <a:pt x="1126" y="1040"/>
                    </a:lnTo>
                    <a:lnTo>
                      <a:pt x="1138" y="1023"/>
                    </a:lnTo>
                    <a:lnTo>
                      <a:pt x="1148" y="1006"/>
                    </a:lnTo>
                    <a:lnTo>
                      <a:pt x="1159" y="988"/>
                    </a:lnTo>
                    <a:lnTo>
                      <a:pt x="1168" y="970"/>
                    </a:lnTo>
                    <a:lnTo>
                      <a:pt x="1177" y="951"/>
                    </a:lnTo>
                    <a:lnTo>
                      <a:pt x="1185" y="931"/>
                    </a:lnTo>
                    <a:lnTo>
                      <a:pt x="1192" y="912"/>
                    </a:lnTo>
                    <a:lnTo>
                      <a:pt x="1198" y="891"/>
                    </a:lnTo>
                    <a:lnTo>
                      <a:pt x="1202" y="871"/>
                    </a:lnTo>
                    <a:lnTo>
                      <a:pt x="1206" y="849"/>
                    </a:lnTo>
                    <a:lnTo>
                      <a:pt x="1208" y="827"/>
                    </a:lnTo>
                    <a:lnTo>
                      <a:pt x="1211" y="806"/>
                    </a:lnTo>
                    <a:lnTo>
                      <a:pt x="1211" y="784"/>
                    </a:lnTo>
                    <a:lnTo>
                      <a:pt x="1211" y="769"/>
                    </a:lnTo>
                    <a:lnTo>
                      <a:pt x="1209" y="753"/>
                    </a:lnTo>
                    <a:lnTo>
                      <a:pt x="1208" y="739"/>
                    </a:lnTo>
                    <a:lnTo>
                      <a:pt x="1206" y="725"/>
                    </a:lnTo>
                    <a:lnTo>
                      <a:pt x="1201" y="695"/>
                    </a:lnTo>
                    <a:lnTo>
                      <a:pt x="1195" y="667"/>
                    </a:lnTo>
                    <a:lnTo>
                      <a:pt x="1192" y="656"/>
                    </a:lnTo>
                    <a:lnTo>
                      <a:pt x="1187" y="645"/>
                    </a:lnTo>
                    <a:lnTo>
                      <a:pt x="1183" y="634"/>
                    </a:lnTo>
                    <a:lnTo>
                      <a:pt x="1179" y="624"/>
                    </a:lnTo>
                    <a:lnTo>
                      <a:pt x="1413" y="624"/>
                    </a:lnTo>
                    <a:lnTo>
                      <a:pt x="1413" y="705"/>
                    </a:lnTo>
                    <a:lnTo>
                      <a:pt x="1413" y="1265"/>
                    </a:lnTo>
                    <a:close/>
                    <a:moveTo>
                      <a:pt x="559" y="624"/>
                    </a:moveTo>
                    <a:lnTo>
                      <a:pt x="569" y="611"/>
                    </a:lnTo>
                    <a:lnTo>
                      <a:pt x="579" y="598"/>
                    </a:lnTo>
                    <a:lnTo>
                      <a:pt x="591" y="587"/>
                    </a:lnTo>
                    <a:lnTo>
                      <a:pt x="603" y="576"/>
                    </a:lnTo>
                    <a:lnTo>
                      <a:pt x="615" y="566"/>
                    </a:lnTo>
                    <a:lnTo>
                      <a:pt x="628" y="556"/>
                    </a:lnTo>
                    <a:lnTo>
                      <a:pt x="642" y="548"/>
                    </a:lnTo>
                    <a:lnTo>
                      <a:pt x="655" y="539"/>
                    </a:lnTo>
                    <a:lnTo>
                      <a:pt x="670" y="533"/>
                    </a:lnTo>
                    <a:lnTo>
                      <a:pt x="685" y="527"/>
                    </a:lnTo>
                    <a:lnTo>
                      <a:pt x="701" y="521"/>
                    </a:lnTo>
                    <a:lnTo>
                      <a:pt x="716" y="516"/>
                    </a:lnTo>
                    <a:lnTo>
                      <a:pt x="732" y="513"/>
                    </a:lnTo>
                    <a:lnTo>
                      <a:pt x="749" y="511"/>
                    </a:lnTo>
                    <a:lnTo>
                      <a:pt x="766" y="509"/>
                    </a:lnTo>
                    <a:lnTo>
                      <a:pt x="783" y="509"/>
                    </a:lnTo>
                    <a:lnTo>
                      <a:pt x="800" y="509"/>
                    </a:lnTo>
                    <a:lnTo>
                      <a:pt x="816" y="511"/>
                    </a:lnTo>
                    <a:lnTo>
                      <a:pt x="833" y="513"/>
                    </a:lnTo>
                    <a:lnTo>
                      <a:pt x="849" y="516"/>
                    </a:lnTo>
                    <a:lnTo>
                      <a:pt x="865" y="521"/>
                    </a:lnTo>
                    <a:lnTo>
                      <a:pt x="881" y="527"/>
                    </a:lnTo>
                    <a:lnTo>
                      <a:pt x="895" y="533"/>
                    </a:lnTo>
                    <a:lnTo>
                      <a:pt x="910" y="539"/>
                    </a:lnTo>
                    <a:lnTo>
                      <a:pt x="924" y="548"/>
                    </a:lnTo>
                    <a:lnTo>
                      <a:pt x="938" y="556"/>
                    </a:lnTo>
                    <a:lnTo>
                      <a:pt x="950" y="566"/>
                    </a:lnTo>
                    <a:lnTo>
                      <a:pt x="963" y="576"/>
                    </a:lnTo>
                    <a:lnTo>
                      <a:pt x="975" y="587"/>
                    </a:lnTo>
                    <a:lnTo>
                      <a:pt x="986" y="598"/>
                    </a:lnTo>
                    <a:lnTo>
                      <a:pt x="997" y="611"/>
                    </a:lnTo>
                    <a:lnTo>
                      <a:pt x="1006" y="624"/>
                    </a:lnTo>
                    <a:lnTo>
                      <a:pt x="1015" y="636"/>
                    </a:lnTo>
                    <a:lnTo>
                      <a:pt x="1023" y="650"/>
                    </a:lnTo>
                    <a:lnTo>
                      <a:pt x="1030" y="665"/>
                    </a:lnTo>
                    <a:lnTo>
                      <a:pt x="1038" y="681"/>
                    </a:lnTo>
                    <a:lnTo>
                      <a:pt x="1044" y="696"/>
                    </a:lnTo>
                    <a:lnTo>
                      <a:pt x="1049" y="713"/>
                    </a:lnTo>
                    <a:lnTo>
                      <a:pt x="1054" y="730"/>
                    </a:lnTo>
                    <a:lnTo>
                      <a:pt x="1056" y="748"/>
                    </a:lnTo>
                    <a:lnTo>
                      <a:pt x="1058" y="766"/>
                    </a:lnTo>
                    <a:lnTo>
                      <a:pt x="1059" y="784"/>
                    </a:lnTo>
                    <a:lnTo>
                      <a:pt x="1058" y="798"/>
                    </a:lnTo>
                    <a:lnTo>
                      <a:pt x="1057" y="812"/>
                    </a:lnTo>
                    <a:lnTo>
                      <a:pt x="1056" y="826"/>
                    </a:lnTo>
                    <a:lnTo>
                      <a:pt x="1052" y="840"/>
                    </a:lnTo>
                    <a:lnTo>
                      <a:pt x="1049" y="853"/>
                    </a:lnTo>
                    <a:lnTo>
                      <a:pt x="1046" y="866"/>
                    </a:lnTo>
                    <a:lnTo>
                      <a:pt x="1042" y="879"/>
                    </a:lnTo>
                    <a:lnTo>
                      <a:pt x="1037" y="892"/>
                    </a:lnTo>
                    <a:lnTo>
                      <a:pt x="1031" y="903"/>
                    </a:lnTo>
                    <a:lnTo>
                      <a:pt x="1025" y="915"/>
                    </a:lnTo>
                    <a:lnTo>
                      <a:pt x="1019" y="926"/>
                    </a:lnTo>
                    <a:lnTo>
                      <a:pt x="1011" y="938"/>
                    </a:lnTo>
                    <a:lnTo>
                      <a:pt x="1004" y="949"/>
                    </a:lnTo>
                    <a:lnTo>
                      <a:pt x="996" y="959"/>
                    </a:lnTo>
                    <a:lnTo>
                      <a:pt x="987" y="970"/>
                    </a:lnTo>
                    <a:lnTo>
                      <a:pt x="978" y="979"/>
                    </a:lnTo>
                    <a:lnTo>
                      <a:pt x="968" y="988"/>
                    </a:lnTo>
                    <a:lnTo>
                      <a:pt x="958" y="997"/>
                    </a:lnTo>
                    <a:lnTo>
                      <a:pt x="947" y="1005"/>
                    </a:lnTo>
                    <a:lnTo>
                      <a:pt x="937" y="1013"/>
                    </a:lnTo>
                    <a:lnTo>
                      <a:pt x="926" y="1019"/>
                    </a:lnTo>
                    <a:lnTo>
                      <a:pt x="914" y="1027"/>
                    </a:lnTo>
                    <a:lnTo>
                      <a:pt x="902" y="1033"/>
                    </a:lnTo>
                    <a:lnTo>
                      <a:pt x="890" y="1038"/>
                    </a:lnTo>
                    <a:lnTo>
                      <a:pt x="878" y="1042"/>
                    </a:lnTo>
                    <a:lnTo>
                      <a:pt x="865" y="1048"/>
                    </a:lnTo>
                    <a:lnTo>
                      <a:pt x="851" y="1051"/>
                    </a:lnTo>
                    <a:lnTo>
                      <a:pt x="839" y="1054"/>
                    </a:lnTo>
                    <a:lnTo>
                      <a:pt x="825" y="1056"/>
                    </a:lnTo>
                    <a:lnTo>
                      <a:pt x="811" y="1058"/>
                    </a:lnTo>
                    <a:lnTo>
                      <a:pt x="798" y="1059"/>
                    </a:lnTo>
                    <a:lnTo>
                      <a:pt x="783" y="1059"/>
                    </a:lnTo>
                    <a:lnTo>
                      <a:pt x="769" y="1059"/>
                    </a:lnTo>
                    <a:lnTo>
                      <a:pt x="754" y="1058"/>
                    </a:lnTo>
                    <a:lnTo>
                      <a:pt x="741" y="1056"/>
                    </a:lnTo>
                    <a:lnTo>
                      <a:pt x="728" y="1054"/>
                    </a:lnTo>
                    <a:lnTo>
                      <a:pt x="714" y="1051"/>
                    </a:lnTo>
                    <a:lnTo>
                      <a:pt x="702" y="1048"/>
                    </a:lnTo>
                    <a:lnTo>
                      <a:pt x="688" y="1042"/>
                    </a:lnTo>
                    <a:lnTo>
                      <a:pt x="676" y="1038"/>
                    </a:lnTo>
                    <a:lnTo>
                      <a:pt x="664" y="1033"/>
                    </a:lnTo>
                    <a:lnTo>
                      <a:pt x="652" y="1027"/>
                    </a:lnTo>
                    <a:lnTo>
                      <a:pt x="641" y="1019"/>
                    </a:lnTo>
                    <a:lnTo>
                      <a:pt x="629" y="1013"/>
                    </a:lnTo>
                    <a:lnTo>
                      <a:pt x="618" y="1005"/>
                    </a:lnTo>
                    <a:lnTo>
                      <a:pt x="608" y="997"/>
                    </a:lnTo>
                    <a:lnTo>
                      <a:pt x="597" y="988"/>
                    </a:lnTo>
                    <a:lnTo>
                      <a:pt x="588" y="979"/>
                    </a:lnTo>
                    <a:lnTo>
                      <a:pt x="579" y="970"/>
                    </a:lnTo>
                    <a:lnTo>
                      <a:pt x="570" y="959"/>
                    </a:lnTo>
                    <a:lnTo>
                      <a:pt x="563" y="949"/>
                    </a:lnTo>
                    <a:lnTo>
                      <a:pt x="554" y="938"/>
                    </a:lnTo>
                    <a:lnTo>
                      <a:pt x="548" y="926"/>
                    </a:lnTo>
                    <a:lnTo>
                      <a:pt x="540" y="915"/>
                    </a:lnTo>
                    <a:lnTo>
                      <a:pt x="535" y="903"/>
                    </a:lnTo>
                    <a:lnTo>
                      <a:pt x="529" y="892"/>
                    </a:lnTo>
                    <a:lnTo>
                      <a:pt x="525" y="879"/>
                    </a:lnTo>
                    <a:lnTo>
                      <a:pt x="519" y="866"/>
                    </a:lnTo>
                    <a:lnTo>
                      <a:pt x="516" y="853"/>
                    </a:lnTo>
                    <a:lnTo>
                      <a:pt x="513" y="840"/>
                    </a:lnTo>
                    <a:lnTo>
                      <a:pt x="511" y="826"/>
                    </a:lnTo>
                    <a:lnTo>
                      <a:pt x="509" y="812"/>
                    </a:lnTo>
                    <a:lnTo>
                      <a:pt x="508" y="798"/>
                    </a:lnTo>
                    <a:lnTo>
                      <a:pt x="508" y="784"/>
                    </a:lnTo>
                    <a:lnTo>
                      <a:pt x="508" y="766"/>
                    </a:lnTo>
                    <a:lnTo>
                      <a:pt x="510" y="748"/>
                    </a:lnTo>
                    <a:lnTo>
                      <a:pt x="513" y="730"/>
                    </a:lnTo>
                    <a:lnTo>
                      <a:pt x="517" y="713"/>
                    </a:lnTo>
                    <a:lnTo>
                      <a:pt x="521" y="696"/>
                    </a:lnTo>
                    <a:lnTo>
                      <a:pt x="528" y="681"/>
                    </a:lnTo>
                    <a:lnTo>
                      <a:pt x="535" y="665"/>
                    </a:lnTo>
                    <a:lnTo>
                      <a:pt x="544" y="649"/>
                    </a:lnTo>
                    <a:lnTo>
                      <a:pt x="551" y="636"/>
                    </a:lnTo>
                    <a:lnTo>
                      <a:pt x="559" y="624"/>
                    </a:lnTo>
                    <a:close/>
                    <a:moveTo>
                      <a:pt x="1350" y="182"/>
                    </a:moveTo>
                    <a:lnTo>
                      <a:pt x="1384" y="181"/>
                    </a:lnTo>
                    <a:lnTo>
                      <a:pt x="1384" y="215"/>
                    </a:lnTo>
                    <a:lnTo>
                      <a:pt x="1384" y="446"/>
                    </a:lnTo>
                    <a:lnTo>
                      <a:pt x="1120" y="447"/>
                    </a:lnTo>
                    <a:lnTo>
                      <a:pt x="1119" y="182"/>
                    </a:lnTo>
                    <a:lnTo>
                      <a:pt x="1350" y="182"/>
                    </a:lnTo>
                    <a:close/>
                    <a:moveTo>
                      <a:pt x="1263" y="0"/>
                    </a:moveTo>
                    <a:lnTo>
                      <a:pt x="303" y="0"/>
                    </a:lnTo>
                    <a:lnTo>
                      <a:pt x="288" y="1"/>
                    </a:lnTo>
                    <a:lnTo>
                      <a:pt x="272" y="2"/>
                    </a:lnTo>
                    <a:lnTo>
                      <a:pt x="257" y="4"/>
                    </a:lnTo>
                    <a:lnTo>
                      <a:pt x="242" y="6"/>
                    </a:lnTo>
                    <a:lnTo>
                      <a:pt x="228" y="10"/>
                    </a:lnTo>
                    <a:lnTo>
                      <a:pt x="213" y="14"/>
                    </a:lnTo>
                    <a:lnTo>
                      <a:pt x="199" y="19"/>
                    </a:lnTo>
                    <a:lnTo>
                      <a:pt x="185" y="24"/>
                    </a:lnTo>
                    <a:lnTo>
                      <a:pt x="172" y="31"/>
                    </a:lnTo>
                    <a:lnTo>
                      <a:pt x="159" y="37"/>
                    </a:lnTo>
                    <a:lnTo>
                      <a:pt x="146" y="44"/>
                    </a:lnTo>
                    <a:lnTo>
                      <a:pt x="134" y="52"/>
                    </a:lnTo>
                    <a:lnTo>
                      <a:pt x="122" y="60"/>
                    </a:lnTo>
                    <a:lnTo>
                      <a:pt x="111" y="70"/>
                    </a:lnTo>
                    <a:lnTo>
                      <a:pt x="100" y="79"/>
                    </a:lnTo>
                    <a:lnTo>
                      <a:pt x="90" y="89"/>
                    </a:lnTo>
                    <a:lnTo>
                      <a:pt x="79" y="99"/>
                    </a:lnTo>
                    <a:lnTo>
                      <a:pt x="69" y="111"/>
                    </a:lnTo>
                    <a:lnTo>
                      <a:pt x="61" y="123"/>
                    </a:lnTo>
                    <a:lnTo>
                      <a:pt x="53" y="134"/>
                    </a:lnTo>
                    <a:lnTo>
                      <a:pt x="44" y="147"/>
                    </a:lnTo>
                    <a:lnTo>
                      <a:pt x="37" y="159"/>
                    </a:lnTo>
                    <a:lnTo>
                      <a:pt x="31" y="172"/>
                    </a:lnTo>
                    <a:lnTo>
                      <a:pt x="24" y="186"/>
                    </a:lnTo>
                    <a:lnTo>
                      <a:pt x="19" y="200"/>
                    </a:lnTo>
                    <a:lnTo>
                      <a:pt x="14" y="213"/>
                    </a:lnTo>
                    <a:lnTo>
                      <a:pt x="10" y="228"/>
                    </a:lnTo>
                    <a:lnTo>
                      <a:pt x="6" y="243"/>
                    </a:lnTo>
                    <a:lnTo>
                      <a:pt x="4" y="258"/>
                    </a:lnTo>
                    <a:lnTo>
                      <a:pt x="2" y="272"/>
                    </a:lnTo>
                    <a:lnTo>
                      <a:pt x="1" y="288"/>
                    </a:lnTo>
                    <a:lnTo>
                      <a:pt x="0" y="303"/>
                    </a:lnTo>
                    <a:lnTo>
                      <a:pt x="0" y="624"/>
                    </a:lnTo>
                    <a:lnTo>
                      <a:pt x="0" y="741"/>
                    </a:lnTo>
                    <a:lnTo>
                      <a:pt x="0" y="1265"/>
                    </a:lnTo>
                    <a:lnTo>
                      <a:pt x="1" y="1280"/>
                    </a:lnTo>
                    <a:lnTo>
                      <a:pt x="2" y="1296"/>
                    </a:lnTo>
                    <a:lnTo>
                      <a:pt x="4" y="1310"/>
                    </a:lnTo>
                    <a:lnTo>
                      <a:pt x="6" y="1325"/>
                    </a:lnTo>
                    <a:lnTo>
                      <a:pt x="10" y="1340"/>
                    </a:lnTo>
                    <a:lnTo>
                      <a:pt x="14" y="1355"/>
                    </a:lnTo>
                    <a:lnTo>
                      <a:pt x="19" y="1368"/>
                    </a:lnTo>
                    <a:lnTo>
                      <a:pt x="24" y="1382"/>
                    </a:lnTo>
                    <a:lnTo>
                      <a:pt x="31" y="1396"/>
                    </a:lnTo>
                    <a:lnTo>
                      <a:pt x="37" y="1409"/>
                    </a:lnTo>
                    <a:lnTo>
                      <a:pt x="44" y="1421"/>
                    </a:lnTo>
                    <a:lnTo>
                      <a:pt x="53" y="1434"/>
                    </a:lnTo>
                    <a:lnTo>
                      <a:pt x="61" y="1446"/>
                    </a:lnTo>
                    <a:lnTo>
                      <a:pt x="69" y="1457"/>
                    </a:lnTo>
                    <a:lnTo>
                      <a:pt x="79" y="1469"/>
                    </a:lnTo>
                    <a:lnTo>
                      <a:pt x="90" y="1479"/>
                    </a:lnTo>
                    <a:lnTo>
                      <a:pt x="100" y="1489"/>
                    </a:lnTo>
                    <a:lnTo>
                      <a:pt x="111" y="1498"/>
                    </a:lnTo>
                    <a:lnTo>
                      <a:pt x="122" y="1508"/>
                    </a:lnTo>
                    <a:lnTo>
                      <a:pt x="134" y="1516"/>
                    </a:lnTo>
                    <a:lnTo>
                      <a:pt x="146" y="1524"/>
                    </a:lnTo>
                    <a:lnTo>
                      <a:pt x="159" y="1531"/>
                    </a:lnTo>
                    <a:lnTo>
                      <a:pt x="172" y="1537"/>
                    </a:lnTo>
                    <a:lnTo>
                      <a:pt x="185" y="1544"/>
                    </a:lnTo>
                    <a:lnTo>
                      <a:pt x="199" y="1549"/>
                    </a:lnTo>
                    <a:lnTo>
                      <a:pt x="213" y="1554"/>
                    </a:lnTo>
                    <a:lnTo>
                      <a:pt x="228" y="1558"/>
                    </a:lnTo>
                    <a:lnTo>
                      <a:pt x="242" y="1562"/>
                    </a:lnTo>
                    <a:lnTo>
                      <a:pt x="257" y="1564"/>
                    </a:lnTo>
                    <a:lnTo>
                      <a:pt x="272" y="1566"/>
                    </a:lnTo>
                    <a:lnTo>
                      <a:pt x="288" y="1567"/>
                    </a:lnTo>
                    <a:lnTo>
                      <a:pt x="303" y="1568"/>
                    </a:lnTo>
                    <a:lnTo>
                      <a:pt x="1263" y="1568"/>
                    </a:lnTo>
                    <a:lnTo>
                      <a:pt x="1279" y="1567"/>
                    </a:lnTo>
                    <a:lnTo>
                      <a:pt x="1294" y="1566"/>
                    </a:lnTo>
                    <a:lnTo>
                      <a:pt x="1308" y="1564"/>
                    </a:lnTo>
                    <a:lnTo>
                      <a:pt x="1324" y="1562"/>
                    </a:lnTo>
                    <a:lnTo>
                      <a:pt x="1338" y="1558"/>
                    </a:lnTo>
                    <a:lnTo>
                      <a:pt x="1353" y="1554"/>
                    </a:lnTo>
                    <a:lnTo>
                      <a:pt x="1366" y="1549"/>
                    </a:lnTo>
                    <a:lnTo>
                      <a:pt x="1380" y="1544"/>
                    </a:lnTo>
                    <a:lnTo>
                      <a:pt x="1394" y="1537"/>
                    </a:lnTo>
                    <a:lnTo>
                      <a:pt x="1408" y="1531"/>
                    </a:lnTo>
                    <a:lnTo>
                      <a:pt x="1420" y="1524"/>
                    </a:lnTo>
                    <a:lnTo>
                      <a:pt x="1432" y="1516"/>
                    </a:lnTo>
                    <a:lnTo>
                      <a:pt x="1443" y="1508"/>
                    </a:lnTo>
                    <a:lnTo>
                      <a:pt x="1455" y="1498"/>
                    </a:lnTo>
                    <a:lnTo>
                      <a:pt x="1467" y="1489"/>
                    </a:lnTo>
                    <a:lnTo>
                      <a:pt x="1477" y="1479"/>
                    </a:lnTo>
                    <a:lnTo>
                      <a:pt x="1487" y="1469"/>
                    </a:lnTo>
                    <a:lnTo>
                      <a:pt x="1496" y="1457"/>
                    </a:lnTo>
                    <a:lnTo>
                      <a:pt x="1505" y="1446"/>
                    </a:lnTo>
                    <a:lnTo>
                      <a:pt x="1514" y="1434"/>
                    </a:lnTo>
                    <a:lnTo>
                      <a:pt x="1521" y="1421"/>
                    </a:lnTo>
                    <a:lnTo>
                      <a:pt x="1529" y="1409"/>
                    </a:lnTo>
                    <a:lnTo>
                      <a:pt x="1536" y="1396"/>
                    </a:lnTo>
                    <a:lnTo>
                      <a:pt x="1541" y="1382"/>
                    </a:lnTo>
                    <a:lnTo>
                      <a:pt x="1547" y="1368"/>
                    </a:lnTo>
                    <a:lnTo>
                      <a:pt x="1552" y="1355"/>
                    </a:lnTo>
                    <a:lnTo>
                      <a:pt x="1556" y="1340"/>
                    </a:lnTo>
                    <a:lnTo>
                      <a:pt x="1559" y="1325"/>
                    </a:lnTo>
                    <a:lnTo>
                      <a:pt x="1562" y="1310"/>
                    </a:lnTo>
                    <a:lnTo>
                      <a:pt x="1563" y="1296"/>
                    </a:lnTo>
                    <a:lnTo>
                      <a:pt x="1566" y="1280"/>
                    </a:lnTo>
                    <a:lnTo>
                      <a:pt x="1566" y="1265"/>
                    </a:lnTo>
                    <a:lnTo>
                      <a:pt x="1566" y="741"/>
                    </a:lnTo>
                    <a:lnTo>
                      <a:pt x="1566" y="624"/>
                    </a:lnTo>
                    <a:lnTo>
                      <a:pt x="1566" y="303"/>
                    </a:lnTo>
                    <a:lnTo>
                      <a:pt x="1566" y="288"/>
                    </a:lnTo>
                    <a:lnTo>
                      <a:pt x="1563" y="272"/>
                    </a:lnTo>
                    <a:lnTo>
                      <a:pt x="1562" y="258"/>
                    </a:lnTo>
                    <a:lnTo>
                      <a:pt x="1559" y="243"/>
                    </a:lnTo>
                    <a:lnTo>
                      <a:pt x="1556" y="228"/>
                    </a:lnTo>
                    <a:lnTo>
                      <a:pt x="1552" y="213"/>
                    </a:lnTo>
                    <a:lnTo>
                      <a:pt x="1547" y="200"/>
                    </a:lnTo>
                    <a:lnTo>
                      <a:pt x="1541" y="186"/>
                    </a:lnTo>
                    <a:lnTo>
                      <a:pt x="1536" y="172"/>
                    </a:lnTo>
                    <a:lnTo>
                      <a:pt x="1529" y="159"/>
                    </a:lnTo>
                    <a:lnTo>
                      <a:pt x="1521" y="147"/>
                    </a:lnTo>
                    <a:lnTo>
                      <a:pt x="1514" y="134"/>
                    </a:lnTo>
                    <a:lnTo>
                      <a:pt x="1505" y="123"/>
                    </a:lnTo>
                    <a:lnTo>
                      <a:pt x="1496" y="111"/>
                    </a:lnTo>
                    <a:lnTo>
                      <a:pt x="1487" y="99"/>
                    </a:lnTo>
                    <a:lnTo>
                      <a:pt x="1477" y="89"/>
                    </a:lnTo>
                    <a:lnTo>
                      <a:pt x="1467" y="79"/>
                    </a:lnTo>
                    <a:lnTo>
                      <a:pt x="1455" y="70"/>
                    </a:lnTo>
                    <a:lnTo>
                      <a:pt x="1443" y="60"/>
                    </a:lnTo>
                    <a:lnTo>
                      <a:pt x="1432" y="52"/>
                    </a:lnTo>
                    <a:lnTo>
                      <a:pt x="1420" y="44"/>
                    </a:lnTo>
                    <a:lnTo>
                      <a:pt x="1408" y="37"/>
                    </a:lnTo>
                    <a:lnTo>
                      <a:pt x="1394" y="31"/>
                    </a:lnTo>
                    <a:lnTo>
                      <a:pt x="1380" y="24"/>
                    </a:lnTo>
                    <a:lnTo>
                      <a:pt x="1366" y="19"/>
                    </a:lnTo>
                    <a:lnTo>
                      <a:pt x="1353" y="14"/>
                    </a:lnTo>
                    <a:lnTo>
                      <a:pt x="1338" y="10"/>
                    </a:lnTo>
                    <a:lnTo>
                      <a:pt x="1324" y="6"/>
                    </a:lnTo>
                    <a:lnTo>
                      <a:pt x="1308" y="4"/>
                    </a:lnTo>
                    <a:lnTo>
                      <a:pt x="1294" y="2"/>
                    </a:lnTo>
                    <a:lnTo>
                      <a:pt x="1279" y="1"/>
                    </a:lnTo>
                    <a:lnTo>
                      <a:pt x="12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0" name="Группа 99"/>
            <p:cNvGrpSpPr/>
            <p:nvPr/>
          </p:nvGrpSpPr>
          <p:grpSpPr>
            <a:xfrm>
              <a:off x="9663631" y="6301773"/>
              <a:ext cx="466725" cy="466725"/>
              <a:chOff x="10615150" y="922535"/>
              <a:chExt cx="466725" cy="466725"/>
            </a:xfrm>
          </p:grpSpPr>
          <p:sp>
            <p:nvSpPr>
              <p:cNvPr id="101" name="Freeform 18"/>
              <p:cNvSpPr>
                <a:spLocks/>
              </p:cNvSpPr>
              <p:nvPr/>
            </p:nvSpPr>
            <p:spPr bwMode="auto">
              <a:xfrm>
                <a:off x="10615150" y="922535"/>
                <a:ext cx="466725" cy="466725"/>
              </a:xfrm>
              <a:custGeom>
                <a:avLst/>
                <a:gdLst>
                  <a:gd name="T0" fmla="*/ 2636 w 2642"/>
                  <a:gd name="T1" fmla="*/ 1458 h 2646"/>
                  <a:gd name="T2" fmla="*/ 2601 w 2642"/>
                  <a:gd name="T3" fmla="*/ 1653 h 2646"/>
                  <a:gd name="T4" fmla="*/ 2538 w 2642"/>
                  <a:gd name="T5" fmla="*/ 1838 h 2646"/>
                  <a:gd name="T6" fmla="*/ 2450 w 2642"/>
                  <a:gd name="T7" fmla="*/ 2009 h 2646"/>
                  <a:gd name="T8" fmla="*/ 2341 w 2642"/>
                  <a:gd name="T9" fmla="*/ 2165 h 2646"/>
                  <a:gd name="T10" fmla="*/ 2209 w 2642"/>
                  <a:gd name="T11" fmla="*/ 2302 h 2646"/>
                  <a:gd name="T12" fmla="*/ 2059 w 2642"/>
                  <a:gd name="T13" fmla="*/ 2420 h 2646"/>
                  <a:gd name="T14" fmla="*/ 1894 w 2642"/>
                  <a:gd name="T15" fmla="*/ 2515 h 2646"/>
                  <a:gd name="T16" fmla="*/ 1714 w 2642"/>
                  <a:gd name="T17" fmla="*/ 2587 h 2646"/>
                  <a:gd name="T18" fmla="*/ 1522 w 2642"/>
                  <a:gd name="T19" fmla="*/ 2631 h 2646"/>
                  <a:gd name="T20" fmla="*/ 1321 w 2642"/>
                  <a:gd name="T21" fmla="*/ 2646 h 2646"/>
                  <a:gd name="T22" fmla="*/ 1120 w 2642"/>
                  <a:gd name="T23" fmla="*/ 2631 h 2646"/>
                  <a:gd name="T24" fmla="*/ 928 w 2642"/>
                  <a:gd name="T25" fmla="*/ 2587 h 2646"/>
                  <a:gd name="T26" fmla="*/ 748 w 2642"/>
                  <a:gd name="T27" fmla="*/ 2515 h 2646"/>
                  <a:gd name="T28" fmla="*/ 582 w 2642"/>
                  <a:gd name="T29" fmla="*/ 2420 h 2646"/>
                  <a:gd name="T30" fmla="*/ 433 w 2642"/>
                  <a:gd name="T31" fmla="*/ 2302 h 2646"/>
                  <a:gd name="T32" fmla="*/ 301 w 2642"/>
                  <a:gd name="T33" fmla="*/ 2165 h 2646"/>
                  <a:gd name="T34" fmla="*/ 191 w 2642"/>
                  <a:gd name="T35" fmla="*/ 2009 h 2646"/>
                  <a:gd name="T36" fmla="*/ 104 w 2642"/>
                  <a:gd name="T37" fmla="*/ 1838 h 2646"/>
                  <a:gd name="T38" fmla="*/ 41 w 2642"/>
                  <a:gd name="T39" fmla="*/ 1653 h 2646"/>
                  <a:gd name="T40" fmla="*/ 6 w 2642"/>
                  <a:gd name="T41" fmla="*/ 1458 h 2646"/>
                  <a:gd name="T42" fmla="*/ 2 w 2642"/>
                  <a:gd name="T43" fmla="*/ 1254 h 2646"/>
                  <a:gd name="T44" fmla="*/ 26 w 2642"/>
                  <a:gd name="T45" fmla="*/ 1056 h 2646"/>
                  <a:gd name="T46" fmla="*/ 80 w 2642"/>
                  <a:gd name="T47" fmla="*/ 868 h 2646"/>
                  <a:gd name="T48" fmla="*/ 159 w 2642"/>
                  <a:gd name="T49" fmla="*/ 692 h 2646"/>
                  <a:gd name="T50" fmla="*/ 262 w 2642"/>
                  <a:gd name="T51" fmla="*/ 532 h 2646"/>
                  <a:gd name="T52" fmla="*/ 386 w 2642"/>
                  <a:gd name="T53" fmla="*/ 387 h 2646"/>
                  <a:gd name="T54" fmla="*/ 531 w 2642"/>
                  <a:gd name="T55" fmla="*/ 263 h 2646"/>
                  <a:gd name="T56" fmla="*/ 691 w 2642"/>
                  <a:gd name="T57" fmla="*/ 159 h 2646"/>
                  <a:gd name="T58" fmla="*/ 867 w 2642"/>
                  <a:gd name="T59" fmla="*/ 80 h 2646"/>
                  <a:gd name="T60" fmla="*/ 1054 w 2642"/>
                  <a:gd name="T61" fmla="*/ 27 h 2646"/>
                  <a:gd name="T62" fmla="*/ 1252 w 2642"/>
                  <a:gd name="T63" fmla="*/ 2 h 2646"/>
                  <a:gd name="T64" fmla="*/ 1456 w 2642"/>
                  <a:gd name="T65" fmla="*/ 6 h 2646"/>
                  <a:gd name="T66" fmla="*/ 1651 w 2642"/>
                  <a:gd name="T67" fmla="*/ 42 h 2646"/>
                  <a:gd name="T68" fmla="*/ 1835 w 2642"/>
                  <a:gd name="T69" fmla="*/ 104 h 2646"/>
                  <a:gd name="T70" fmla="*/ 2006 w 2642"/>
                  <a:gd name="T71" fmla="*/ 192 h 2646"/>
                  <a:gd name="T72" fmla="*/ 2162 w 2642"/>
                  <a:gd name="T73" fmla="*/ 302 h 2646"/>
                  <a:gd name="T74" fmla="*/ 2299 w 2642"/>
                  <a:gd name="T75" fmla="*/ 434 h 2646"/>
                  <a:gd name="T76" fmla="*/ 2417 w 2642"/>
                  <a:gd name="T77" fmla="*/ 583 h 2646"/>
                  <a:gd name="T78" fmla="*/ 2511 w 2642"/>
                  <a:gd name="T79" fmla="*/ 749 h 2646"/>
                  <a:gd name="T80" fmla="*/ 2583 w 2642"/>
                  <a:gd name="T81" fmla="*/ 929 h 2646"/>
                  <a:gd name="T82" fmla="*/ 2627 w 2642"/>
                  <a:gd name="T83" fmla="*/ 1121 h 2646"/>
                  <a:gd name="T84" fmla="*/ 2642 w 2642"/>
                  <a:gd name="T85" fmla="*/ 1323 h 2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42" h="2646">
                    <a:moveTo>
                      <a:pt x="2642" y="1323"/>
                    </a:moveTo>
                    <a:lnTo>
                      <a:pt x="2640" y="1392"/>
                    </a:lnTo>
                    <a:lnTo>
                      <a:pt x="2636" y="1458"/>
                    </a:lnTo>
                    <a:lnTo>
                      <a:pt x="2627" y="1525"/>
                    </a:lnTo>
                    <a:lnTo>
                      <a:pt x="2616" y="1590"/>
                    </a:lnTo>
                    <a:lnTo>
                      <a:pt x="2601" y="1653"/>
                    </a:lnTo>
                    <a:lnTo>
                      <a:pt x="2583" y="1717"/>
                    </a:lnTo>
                    <a:lnTo>
                      <a:pt x="2562" y="1778"/>
                    </a:lnTo>
                    <a:lnTo>
                      <a:pt x="2538" y="1838"/>
                    </a:lnTo>
                    <a:lnTo>
                      <a:pt x="2511" y="1897"/>
                    </a:lnTo>
                    <a:lnTo>
                      <a:pt x="2483" y="1954"/>
                    </a:lnTo>
                    <a:lnTo>
                      <a:pt x="2450" y="2009"/>
                    </a:lnTo>
                    <a:lnTo>
                      <a:pt x="2417" y="2063"/>
                    </a:lnTo>
                    <a:lnTo>
                      <a:pt x="2380" y="2114"/>
                    </a:lnTo>
                    <a:lnTo>
                      <a:pt x="2341" y="2165"/>
                    </a:lnTo>
                    <a:lnTo>
                      <a:pt x="2299" y="2212"/>
                    </a:lnTo>
                    <a:lnTo>
                      <a:pt x="2255" y="2259"/>
                    </a:lnTo>
                    <a:lnTo>
                      <a:pt x="2209" y="2302"/>
                    </a:lnTo>
                    <a:lnTo>
                      <a:pt x="2162" y="2344"/>
                    </a:lnTo>
                    <a:lnTo>
                      <a:pt x="2111" y="2383"/>
                    </a:lnTo>
                    <a:lnTo>
                      <a:pt x="2059" y="2420"/>
                    </a:lnTo>
                    <a:lnTo>
                      <a:pt x="2006" y="2454"/>
                    </a:lnTo>
                    <a:lnTo>
                      <a:pt x="1951" y="2487"/>
                    </a:lnTo>
                    <a:lnTo>
                      <a:pt x="1894" y="2515"/>
                    </a:lnTo>
                    <a:lnTo>
                      <a:pt x="1835" y="2542"/>
                    </a:lnTo>
                    <a:lnTo>
                      <a:pt x="1775" y="2566"/>
                    </a:lnTo>
                    <a:lnTo>
                      <a:pt x="1714" y="2587"/>
                    </a:lnTo>
                    <a:lnTo>
                      <a:pt x="1651" y="2605"/>
                    </a:lnTo>
                    <a:lnTo>
                      <a:pt x="1587" y="2620"/>
                    </a:lnTo>
                    <a:lnTo>
                      <a:pt x="1522" y="2631"/>
                    </a:lnTo>
                    <a:lnTo>
                      <a:pt x="1456" y="2640"/>
                    </a:lnTo>
                    <a:lnTo>
                      <a:pt x="1389" y="2644"/>
                    </a:lnTo>
                    <a:lnTo>
                      <a:pt x="1321" y="2646"/>
                    </a:lnTo>
                    <a:lnTo>
                      <a:pt x="1252" y="2644"/>
                    </a:lnTo>
                    <a:lnTo>
                      <a:pt x="1186" y="2640"/>
                    </a:lnTo>
                    <a:lnTo>
                      <a:pt x="1120" y="2631"/>
                    </a:lnTo>
                    <a:lnTo>
                      <a:pt x="1054" y="2620"/>
                    </a:lnTo>
                    <a:lnTo>
                      <a:pt x="991" y="2605"/>
                    </a:lnTo>
                    <a:lnTo>
                      <a:pt x="928" y="2587"/>
                    </a:lnTo>
                    <a:lnTo>
                      <a:pt x="867" y="2566"/>
                    </a:lnTo>
                    <a:lnTo>
                      <a:pt x="807" y="2542"/>
                    </a:lnTo>
                    <a:lnTo>
                      <a:pt x="748" y="2515"/>
                    </a:lnTo>
                    <a:lnTo>
                      <a:pt x="691" y="2487"/>
                    </a:lnTo>
                    <a:lnTo>
                      <a:pt x="636" y="2454"/>
                    </a:lnTo>
                    <a:lnTo>
                      <a:pt x="582" y="2420"/>
                    </a:lnTo>
                    <a:lnTo>
                      <a:pt x="531" y="2383"/>
                    </a:lnTo>
                    <a:lnTo>
                      <a:pt x="480" y="2344"/>
                    </a:lnTo>
                    <a:lnTo>
                      <a:pt x="433" y="2302"/>
                    </a:lnTo>
                    <a:lnTo>
                      <a:pt x="386" y="2259"/>
                    </a:lnTo>
                    <a:lnTo>
                      <a:pt x="343" y="2212"/>
                    </a:lnTo>
                    <a:lnTo>
                      <a:pt x="301" y="2165"/>
                    </a:lnTo>
                    <a:lnTo>
                      <a:pt x="262" y="2114"/>
                    </a:lnTo>
                    <a:lnTo>
                      <a:pt x="225" y="2063"/>
                    </a:lnTo>
                    <a:lnTo>
                      <a:pt x="191" y="2009"/>
                    </a:lnTo>
                    <a:lnTo>
                      <a:pt x="159" y="1954"/>
                    </a:lnTo>
                    <a:lnTo>
                      <a:pt x="130" y="1897"/>
                    </a:lnTo>
                    <a:lnTo>
                      <a:pt x="104" y="1838"/>
                    </a:lnTo>
                    <a:lnTo>
                      <a:pt x="80" y="1778"/>
                    </a:lnTo>
                    <a:lnTo>
                      <a:pt x="59" y="1717"/>
                    </a:lnTo>
                    <a:lnTo>
                      <a:pt x="41" y="1653"/>
                    </a:lnTo>
                    <a:lnTo>
                      <a:pt x="26" y="1590"/>
                    </a:lnTo>
                    <a:lnTo>
                      <a:pt x="14" y="1525"/>
                    </a:lnTo>
                    <a:lnTo>
                      <a:pt x="6" y="1458"/>
                    </a:lnTo>
                    <a:lnTo>
                      <a:pt x="2" y="1392"/>
                    </a:lnTo>
                    <a:lnTo>
                      <a:pt x="0" y="1323"/>
                    </a:lnTo>
                    <a:lnTo>
                      <a:pt x="2" y="1254"/>
                    </a:lnTo>
                    <a:lnTo>
                      <a:pt x="6" y="1188"/>
                    </a:lnTo>
                    <a:lnTo>
                      <a:pt x="14" y="1121"/>
                    </a:lnTo>
                    <a:lnTo>
                      <a:pt x="26" y="1056"/>
                    </a:lnTo>
                    <a:lnTo>
                      <a:pt x="41" y="993"/>
                    </a:lnTo>
                    <a:lnTo>
                      <a:pt x="59" y="929"/>
                    </a:lnTo>
                    <a:lnTo>
                      <a:pt x="80" y="868"/>
                    </a:lnTo>
                    <a:lnTo>
                      <a:pt x="104" y="808"/>
                    </a:lnTo>
                    <a:lnTo>
                      <a:pt x="130" y="749"/>
                    </a:lnTo>
                    <a:lnTo>
                      <a:pt x="159" y="692"/>
                    </a:lnTo>
                    <a:lnTo>
                      <a:pt x="191" y="637"/>
                    </a:lnTo>
                    <a:lnTo>
                      <a:pt x="225" y="583"/>
                    </a:lnTo>
                    <a:lnTo>
                      <a:pt x="262" y="532"/>
                    </a:lnTo>
                    <a:lnTo>
                      <a:pt x="301" y="481"/>
                    </a:lnTo>
                    <a:lnTo>
                      <a:pt x="343" y="434"/>
                    </a:lnTo>
                    <a:lnTo>
                      <a:pt x="386" y="387"/>
                    </a:lnTo>
                    <a:lnTo>
                      <a:pt x="433" y="344"/>
                    </a:lnTo>
                    <a:lnTo>
                      <a:pt x="480" y="302"/>
                    </a:lnTo>
                    <a:lnTo>
                      <a:pt x="531" y="263"/>
                    </a:lnTo>
                    <a:lnTo>
                      <a:pt x="582" y="226"/>
                    </a:lnTo>
                    <a:lnTo>
                      <a:pt x="636" y="192"/>
                    </a:lnTo>
                    <a:lnTo>
                      <a:pt x="691" y="159"/>
                    </a:lnTo>
                    <a:lnTo>
                      <a:pt x="748" y="131"/>
                    </a:lnTo>
                    <a:lnTo>
                      <a:pt x="807" y="104"/>
                    </a:lnTo>
                    <a:lnTo>
                      <a:pt x="867" y="80"/>
                    </a:lnTo>
                    <a:lnTo>
                      <a:pt x="928" y="59"/>
                    </a:lnTo>
                    <a:lnTo>
                      <a:pt x="991" y="42"/>
                    </a:lnTo>
                    <a:lnTo>
                      <a:pt x="1054" y="27"/>
                    </a:lnTo>
                    <a:lnTo>
                      <a:pt x="1120" y="15"/>
                    </a:lnTo>
                    <a:lnTo>
                      <a:pt x="1186" y="6"/>
                    </a:lnTo>
                    <a:lnTo>
                      <a:pt x="1252" y="2"/>
                    </a:lnTo>
                    <a:lnTo>
                      <a:pt x="1321" y="0"/>
                    </a:lnTo>
                    <a:lnTo>
                      <a:pt x="1389" y="2"/>
                    </a:lnTo>
                    <a:lnTo>
                      <a:pt x="1456" y="6"/>
                    </a:lnTo>
                    <a:lnTo>
                      <a:pt x="1522" y="15"/>
                    </a:lnTo>
                    <a:lnTo>
                      <a:pt x="1587" y="27"/>
                    </a:lnTo>
                    <a:lnTo>
                      <a:pt x="1651" y="42"/>
                    </a:lnTo>
                    <a:lnTo>
                      <a:pt x="1714" y="59"/>
                    </a:lnTo>
                    <a:lnTo>
                      <a:pt x="1775" y="80"/>
                    </a:lnTo>
                    <a:lnTo>
                      <a:pt x="1835" y="104"/>
                    </a:lnTo>
                    <a:lnTo>
                      <a:pt x="1894" y="131"/>
                    </a:lnTo>
                    <a:lnTo>
                      <a:pt x="1951" y="159"/>
                    </a:lnTo>
                    <a:lnTo>
                      <a:pt x="2006" y="192"/>
                    </a:lnTo>
                    <a:lnTo>
                      <a:pt x="2059" y="226"/>
                    </a:lnTo>
                    <a:lnTo>
                      <a:pt x="2111" y="263"/>
                    </a:lnTo>
                    <a:lnTo>
                      <a:pt x="2162" y="302"/>
                    </a:lnTo>
                    <a:lnTo>
                      <a:pt x="2209" y="344"/>
                    </a:lnTo>
                    <a:lnTo>
                      <a:pt x="2255" y="387"/>
                    </a:lnTo>
                    <a:lnTo>
                      <a:pt x="2299" y="434"/>
                    </a:lnTo>
                    <a:lnTo>
                      <a:pt x="2341" y="481"/>
                    </a:lnTo>
                    <a:lnTo>
                      <a:pt x="2380" y="532"/>
                    </a:lnTo>
                    <a:lnTo>
                      <a:pt x="2417" y="583"/>
                    </a:lnTo>
                    <a:lnTo>
                      <a:pt x="2450" y="637"/>
                    </a:lnTo>
                    <a:lnTo>
                      <a:pt x="2483" y="692"/>
                    </a:lnTo>
                    <a:lnTo>
                      <a:pt x="2511" y="749"/>
                    </a:lnTo>
                    <a:lnTo>
                      <a:pt x="2538" y="808"/>
                    </a:lnTo>
                    <a:lnTo>
                      <a:pt x="2562" y="868"/>
                    </a:lnTo>
                    <a:lnTo>
                      <a:pt x="2583" y="929"/>
                    </a:lnTo>
                    <a:lnTo>
                      <a:pt x="2600" y="993"/>
                    </a:lnTo>
                    <a:lnTo>
                      <a:pt x="2616" y="1056"/>
                    </a:lnTo>
                    <a:lnTo>
                      <a:pt x="2627" y="1121"/>
                    </a:lnTo>
                    <a:lnTo>
                      <a:pt x="2636" y="1188"/>
                    </a:lnTo>
                    <a:lnTo>
                      <a:pt x="2640" y="1254"/>
                    </a:lnTo>
                    <a:lnTo>
                      <a:pt x="2642" y="13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2" name="Freeform 19"/>
              <p:cNvSpPr>
                <a:spLocks/>
              </p:cNvSpPr>
              <p:nvPr/>
            </p:nvSpPr>
            <p:spPr bwMode="auto">
              <a:xfrm>
                <a:off x="10710400" y="1059060"/>
                <a:ext cx="276225" cy="220663"/>
              </a:xfrm>
              <a:custGeom>
                <a:avLst/>
                <a:gdLst>
                  <a:gd name="T0" fmla="*/ 1476 w 1566"/>
                  <a:gd name="T1" fmla="*/ 180 h 1254"/>
                  <a:gd name="T2" fmla="*/ 1393 w 1566"/>
                  <a:gd name="T3" fmla="*/ 190 h 1254"/>
                  <a:gd name="T4" fmla="*/ 1449 w 1566"/>
                  <a:gd name="T5" fmla="*/ 145 h 1254"/>
                  <a:gd name="T6" fmla="*/ 1492 w 1566"/>
                  <a:gd name="T7" fmla="*/ 89 h 1254"/>
                  <a:gd name="T8" fmla="*/ 1522 w 1566"/>
                  <a:gd name="T9" fmla="*/ 23 h 1254"/>
                  <a:gd name="T10" fmla="*/ 1398 w 1566"/>
                  <a:gd name="T11" fmla="*/ 79 h 1254"/>
                  <a:gd name="T12" fmla="*/ 1295 w 1566"/>
                  <a:gd name="T13" fmla="*/ 78 h 1254"/>
                  <a:gd name="T14" fmla="*/ 1228 w 1566"/>
                  <a:gd name="T15" fmla="*/ 34 h 1254"/>
                  <a:gd name="T16" fmla="*/ 1152 w 1566"/>
                  <a:gd name="T17" fmla="*/ 7 h 1254"/>
                  <a:gd name="T18" fmla="*/ 1067 w 1566"/>
                  <a:gd name="T19" fmla="*/ 0 h 1254"/>
                  <a:gd name="T20" fmla="*/ 988 w 1566"/>
                  <a:gd name="T21" fmla="*/ 14 h 1254"/>
                  <a:gd name="T22" fmla="*/ 918 w 1566"/>
                  <a:gd name="T23" fmla="*/ 46 h 1254"/>
                  <a:gd name="T24" fmla="*/ 857 w 1566"/>
                  <a:gd name="T25" fmla="*/ 93 h 1254"/>
                  <a:gd name="T26" fmla="*/ 809 w 1566"/>
                  <a:gd name="T27" fmla="*/ 152 h 1254"/>
                  <a:gd name="T28" fmla="*/ 778 w 1566"/>
                  <a:gd name="T29" fmla="*/ 223 h 1254"/>
                  <a:gd name="T30" fmla="*/ 763 w 1566"/>
                  <a:gd name="T31" fmla="*/ 300 h 1254"/>
                  <a:gd name="T32" fmla="*/ 771 w 1566"/>
                  <a:gd name="T33" fmla="*/ 388 h 1254"/>
                  <a:gd name="T34" fmla="*/ 648 w 1566"/>
                  <a:gd name="T35" fmla="*/ 375 h 1254"/>
                  <a:gd name="T36" fmla="*/ 531 w 1566"/>
                  <a:gd name="T37" fmla="*/ 344 h 1254"/>
                  <a:gd name="T38" fmla="*/ 420 w 1566"/>
                  <a:gd name="T39" fmla="*/ 301 h 1254"/>
                  <a:gd name="T40" fmla="*/ 318 w 1566"/>
                  <a:gd name="T41" fmla="*/ 243 h 1254"/>
                  <a:gd name="T42" fmla="*/ 224 w 1566"/>
                  <a:gd name="T43" fmla="*/ 173 h 1254"/>
                  <a:gd name="T44" fmla="*/ 140 w 1566"/>
                  <a:gd name="T45" fmla="*/ 93 h 1254"/>
                  <a:gd name="T46" fmla="*/ 83 w 1566"/>
                  <a:gd name="T47" fmla="*/ 113 h 1254"/>
                  <a:gd name="T48" fmla="*/ 65 w 1566"/>
                  <a:gd name="T49" fmla="*/ 217 h 1254"/>
                  <a:gd name="T50" fmla="*/ 81 w 1566"/>
                  <a:gd name="T51" fmla="*/ 316 h 1254"/>
                  <a:gd name="T52" fmla="*/ 125 w 1566"/>
                  <a:gd name="T53" fmla="*/ 401 h 1254"/>
                  <a:gd name="T54" fmla="*/ 193 w 1566"/>
                  <a:gd name="T55" fmla="*/ 470 h 1254"/>
                  <a:gd name="T56" fmla="*/ 133 w 1566"/>
                  <a:gd name="T57" fmla="*/ 469 h 1254"/>
                  <a:gd name="T58" fmla="*/ 63 w 1566"/>
                  <a:gd name="T59" fmla="*/ 443 h 1254"/>
                  <a:gd name="T60" fmla="*/ 69 w 1566"/>
                  <a:gd name="T61" fmla="*/ 503 h 1254"/>
                  <a:gd name="T62" fmla="*/ 93 w 1566"/>
                  <a:gd name="T63" fmla="*/ 577 h 1254"/>
                  <a:gd name="T64" fmla="*/ 149 w 1566"/>
                  <a:gd name="T65" fmla="*/ 660 h 1254"/>
                  <a:gd name="T66" fmla="*/ 227 w 1566"/>
                  <a:gd name="T67" fmla="*/ 721 h 1254"/>
                  <a:gd name="T68" fmla="*/ 320 w 1566"/>
                  <a:gd name="T69" fmla="*/ 756 h 1254"/>
                  <a:gd name="T70" fmla="*/ 221 w 1566"/>
                  <a:gd name="T71" fmla="*/ 766 h 1254"/>
                  <a:gd name="T72" fmla="*/ 195 w 1566"/>
                  <a:gd name="T73" fmla="*/ 806 h 1254"/>
                  <a:gd name="T74" fmla="*/ 270 w 1566"/>
                  <a:gd name="T75" fmla="*/ 901 h 1254"/>
                  <a:gd name="T76" fmla="*/ 375 w 1566"/>
                  <a:gd name="T77" fmla="*/ 962 h 1254"/>
                  <a:gd name="T78" fmla="*/ 455 w 1566"/>
                  <a:gd name="T79" fmla="*/ 996 h 1254"/>
                  <a:gd name="T80" fmla="*/ 341 w 1566"/>
                  <a:gd name="T81" fmla="*/ 1061 h 1254"/>
                  <a:gd name="T82" fmla="*/ 214 w 1566"/>
                  <a:gd name="T83" fmla="*/ 1102 h 1254"/>
                  <a:gd name="T84" fmla="*/ 77 w 1566"/>
                  <a:gd name="T85" fmla="*/ 1115 h 1254"/>
                  <a:gd name="T86" fmla="*/ 27 w 1566"/>
                  <a:gd name="T87" fmla="*/ 1128 h 1254"/>
                  <a:gd name="T88" fmla="*/ 171 w 1566"/>
                  <a:gd name="T89" fmla="*/ 1196 h 1254"/>
                  <a:gd name="T90" fmla="*/ 327 w 1566"/>
                  <a:gd name="T91" fmla="*/ 1239 h 1254"/>
                  <a:gd name="T92" fmla="*/ 492 w 1566"/>
                  <a:gd name="T93" fmla="*/ 1254 h 1254"/>
                  <a:gd name="T94" fmla="*/ 713 w 1566"/>
                  <a:gd name="T95" fmla="*/ 1229 h 1254"/>
                  <a:gd name="T96" fmla="*/ 905 w 1566"/>
                  <a:gd name="T97" fmla="*/ 1162 h 1254"/>
                  <a:gd name="T98" fmla="*/ 1067 w 1566"/>
                  <a:gd name="T99" fmla="*/ 1058 h 1254"/>
                  <a:gd name="T100" fmla="*/ 1199 w 1566"/>
                  <a:gd name="T101" fmla="*/ 928 h 1254"/>
                  <a:gd name="T102" fmla="*/ 1299 w 1566"/>
                  <a:gd name="T103" fmla="*/ 776 h 1254"/>
                  <a:gd name="T104" fmla="*/ 1367 w 1566"/>
                  <a:gd name="T105" fmla="*/ 612 h 1254"/>
                  <a:gd name="T106" fmla="*/ 1397 w 1566"/>
                  <a:gd name="T107" fmla="*/ 472 h 1254"/>
                  <a:gd name="T108" fmla="*/ 1407 w 1566"/>
                  <a:gd name="T109" fmla="*/ 354 h 1254"/>
                  <a:gd name="T110" fmla="*/ 1429 w 1566"/>
                  <a:gd name="T111" fmla="*/ 295 h 1254"/>
                  <a:gd name="T112" fmla="*/ 1531 w 1566"/>
                  <a:gd name="T113" fmla="*/ 194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66" h="1254">
                    <a:moveTo>
                      <a:pt x="1566" y="148"/>
                    </a:moveTo>
                    <a:lnTo>
                      <a:pt x="1544" y="157"/>
                    </a:lnTo>
                    <a:lnTo>
                      <a:pt x="1521" y="166"/>
                    </a:lnTo>
                    <a:lnTo>
                      <a:pt x="1499" y="173"/>
                    </a:lnTo>
                    <a:lnTo>
                      <a:pt x="1476" y="180"/>
                    </a:lnTo>
                    <a:lnTo>
                      <a:pt x="1453" y="186"/>
                    </a:lnTo>
                    <a:lnTo>
                      <a:pt x="1429" y="191"/>
                    </a:lnTo>
                    <a:lnTo>
                      <a:pt x="1405" y="195"/>
                    </a:lnTo>
                    <a:lnTo>
                      <a:pt x="1381" y="199"/>
                    </a:lnTo>
                    <a:lnTo>
                      <a:pt x="1393" y="190"/>
                    </a:lnTo>
                    <a:lnTo>
                      <a:pt x="1405" y="183"/>
                    </a:lnTo>
                    <a:lnTo>
                      <a:pt x="1417" y="174"/>
                    </a:lnTo>
                    <a:lnTo>
                      <a:pt x="1428" y="165"/>
                    </a:lnTo>
                    <a:lnTo>
                      <a:pt x="1438" y="155"/>
                    </a:lnTo>
                    <a:lnTo>
                      <a:pt x="1449" y="145"/>
                    </a:lnTo>
                    <a:lnTo>
                      <a:pt x="1458" y="134"/>
                    </a:lnTo>
                    <a:lnTo>
                      <a:pt x="1468" y="124"/>
                    </a:lnTo>
                    <a:lnTo>
                      <a:pt x="1476" y="112"/>
                    </a:lnTo>
                    <a:lnTo>
                      <a:pt x="1485" y="100"/>
                    </a:lnTo>
                    <a:lnTo>
                      <a:pt x="1492" y="89"/>
                    </a:lnTo>
                    <a:lnTo>
                      <a:pt x="1499" y="76"/>
                    </a:lnTo>
                    <a:lnTo>
                      <a:pt x="1506" y="64"/>
                    </a:lnTo>
                    <a:lnTo>
                      <a:pt x="1512" y="50"/>
                    </a:lnTo>
                    <a:lnTo>
                      <a:pt x="1517" y="37"/>
                    </a:lnTo>
                    <a:lnTo>
                      <a:pt x="1522" y="23"/>
                    </a:lnTo>
                    <a:lnTo>
                      <a:pt x="1498" y="36"/>
                    </a:lnTo>
                    <a:lnTo>
                      <a:pt x="1474" y="49"/>
                    </a:lnTo>
                    <a:lnTo>
                      <a:pt x="1450" y="59"/>
                    </a:lnTo>
                    <a:lnTo>
                      <a:pt x="1424" y="70"/>
                    </a:lnTo>
                    <a:lnTo>
                      <a:pt x="1398" y="79"/>
                    </a:lnTo>
                    <a:lnTo>
                      <a:pt x="1372" y="87"/>
                    </a:lnTo>
                    <a:lnTo>
                      <a:pt x="1345" y="94"/>
                    </a:lnTo>
                    <a:lnTo>
                      <a:pt x="1318" y="99"/>
                    </a:lnTo>
                    <a:lnTo>
                      <a:pt x="1306" y="89"/>
                    </a:lnTo>
                    <a:lnTo>
                      <a:pt x="1295" y="78"/>
                    </a:lnTo>
                    <a:lnTo>
                      <a:pt x="1283" y="68"/>
                    </a:lnTo>
                    <a:lnTo>
                      <a:pt x="1270" y="58"/>
                    </a:lnTo>
                    <a:lnTo>
                      <a:pt x="1257" y="50"/>
                    </a:lnTo>
                    <a:lnTo>
                      <a:pt x="1242" y="41"/>
                    </a:lnTo>
                    <a:lnTo>
                      <a:pt x="1228" y="34"/>
                    </a:lnTo>
                    <a:lnTo>
                      <a:pt x="1214" y="27"/>
                    </a:lnTo>
                    <a:lnTo>
                      <a:pt x="1199" y="20"/>
                    </a:lnTo>
                    <a:lnTo>
                      <a:pt x="1183" y="15"/>
                    </a:lnTo>
                    <a:lnTo>
                      <a:pt x="1167" y="11"/>
                    </a:lnTo>
                    <a:lnTo>
                      <a:pt x="1152" y="7"/>
                    </a:lnTo>
                    <a:lnTo>
                      <a:pt x="1135" y="4"/>
                    </a:lnTo>
                    <a:lnTo>
                      <a:pt x="1118" y="1"/>
                    </a:lnTo>
                    <a:lnTo>
                      <a:pt x="1101" y="0"/>
                    </a:lnTo>
                    <a:lnTo>
                      <a:pt x="1084" y="0"/>
                    </a:lnTo>
                    <a:lnTo>
                      <a:pt x="1067" y="0"/>
                    </a:lnTo>
                    <a:lnTo>
                      <a:pt x="1051" y="1"/>
                    </a:lnTo>
                    <a:lnTo>
                      <a:pt x="1035" y="3"/>
                    </a:lnTo>
                    <a:lnTo>
                      <a:pt x="1019" y="7"/>
                    </a:lnTo>
                    <a:lnTo>
                      <a:pt x="1004" y="10"/>
                    </a:lnTo>
                    <a:lnTo>
                      <a:pt x="988" y="14"/>
                    </a:lnTo>
                    <a:lnTo>
                      <a:pt x="974" y="19"/>
                    </a:lnTo>
                    <a:lnTo>
                      <a:pt x="959" y="24"/>
                    </a:lnTo>
                    <a:lnTo>
                      <a:pt x="945" y="31"/>
                    </a:lnTo>
                    <a:lnTo>
                      <a:pt x="931" y="38"/>
                    </a:lnTo>
                    <a:lnTo>
                      <a:pt x="918" y="46"/>
                    </a:lnTo>
                    <a:lnTo>
                      <a:pt x="904" y="54"/>
                    </a:lnTo>
                    <a:lnTo>
                      <a:pt x="891" y="62"/>
                    </a:lnTo>
                    <a:lnTo>
                      <a:pt x="880" y="72"/>
                    </a:lnTo>
                    <a:lnTo>
                      <a:pt x="868" y="83"/>
                    </a:lnTo>
                    <a:lnTo>
                      <a:pt x="857" y="93"/>
                    </a:lnTo>
                    <a:lnTo>
                      <a:pt x="846" y="104"/>
                    </a:lnTo>
                    <a:lnTo>
                      <a:pt x="837" y="115"/>
                    </a:lnTo>
                    <a:lnTo>
                      <a:pt x="827" y="127"/>
                    </a:lnTo>
                    <a:lnTo>
                      <a:pt x="818" y="139"/>
                    </a:lnTo>
                    <a:lnTo>
                      <a:pt x="809" y="152"/>
                    </a:lnTo>
                    <a:lnTo>
                      <a:pt x="802" y="166"/>
                    </a:lnTo>
                    <a:lnTo>
                      <a:pt x="794" y="180"/>
                    </a:lnTo>
                    <a:lnTo>
                      <a:pt x="788" y="193"/>
                    </a:lnTo>
                    <a:lnTo>
                      <a:pt x="783" y="208"/>
                    </a:lnTo>
                    <a:lnTo>
                      <a:pt x="778" y="223"/>
                    </a:lnTo>
                    <a:lnTo>
                      <a:pt x="773" y="238"/>
                    </a:lnTo>
                    <a:lnTo>
                      <a:pt x="769" y="252"/>
                    </a:lnTo>
                    <a:lnTo>
                      <a:pt x="767" y="268"/>
                    </a:lnTo>
                    <a:lnTo>
                      <a:pt x="765" y="284"/>
                    </a:lnTo>
                    <a:lnTo>
                      <a:pt x="763" y="300"/>
                    </a:lnTo>
                    <a:lnTo>
                      <a:pt x="763" y="317"/>
                    </a:lnTo>
                    <a:lnTo>
                      <a:pt x="764" y="335"/>
                    </a:lnTo>
                    <a:lnTo>
                      <a:pt x="765" y="353"/>
                    </a:lnTo>
                    <a:lnTo>
                      <a:pt x="767" y="371"/>
                    </a:lnTo>
                    <a:lnTo>
                      <a:pt x="771" y="388"/>
                    </a:lnTo>
                    <a:lnTo>
                      <a:pt x="746" y="387"/>
                    </a:lnTo>
                    <a:lnTo>
                      <a:pt x="722" y="385"/>
                    </a:lnTo>
                    <a:lnTo>
                      <a:pt x="696" y="382"/>
                    </a:lnTo>
                    <a:lnTo>
                      <a:pt x="672" y="378"/>
                    </a:lnTo>
                    <a:lnTo>
                      <a:pt x="648" y="375"/>
                    </a:lnTo>
                    <a:lnTo>
                      <a:pt x="625" y="369"/>
                    </a:lnTo>
                    <a:lnTo>
                      <a:pt x="601" y="364"/>
                    </a:lnTo>
                    <a:lnTo>
                      <a:pt x="577" y="358"/>
                    </a:lnTo>
                    <a:lnTo>
                      <a:pt x="554" y="352"/>
                    </a:lnTo>
                    <a:lnTo>
                      <a:pt x="531" y="344"/>
                    </a:lnTo>
                    <a:lnTo>
                      <a:pt x="509" y="337"/>
                    </a:lnTo>
                    <a:lnTo>
                      <a:pt x="486" y="328"/>
                    </a:lnTo>
                    <a:lnTo>
                      <a:pt x="464" y="320"/>
                    </a:lnTo>
                    <a:lnTo>
                      <a:pt x="443" y="310"/>
                    </a:lnTo>
                    <a:lnTo>
                      <a:pt x="420" y="301"/>
                    </a:lnTo>
                    <a:lnTo>
                      <a:pt x="399" y="290"/>
                    </a:lnTo>
                    <a:lnTo>
                      <a:pt x="378" y="279"/>
                    </a:lnTo>
                    <a:lnTo>
                      <a:pt x="358" y="267"/>
                    </a:lnTo>
                    <a:lnTo>
                      <a:pt x="338" y="256"/>
                    </a:lnTo>
                    <a:lnTo>
                      <a:pt x="318" y="243"/>
                    </a:lnTo>
                    <a:lnTo>
                      <a:pt x="298" y="230"/>
                    </a:lnTo>
                    <a:lnTo>
                      <a:pt x="279" y="217"/>
                    </a:lnTo>
                    <a:lnTo>
                      <a:pt x="260" y="203"/>
                    </a:lnTo>
                    <a:lnTo>
                      <a:pt x="242" y="188"/>
                    </a:lnTo>
                    <a:lnTo>
                      <a:pt x="224" y="173"/>
                    </a:lnTo>
                    <a:lnTo>
                      <a:pt x="207" y="158"/>
                    </a:lnTo>
                    <a:lnTo>
                      <a:pt x="189" y="143"/>
                    </a:lnTo>
                    <a:lnTo>
                      <a:pt x="172" y="127"/>
                    </a:lnTo>
                    <a:lnTo>
                      <a:pt x="156" y="110"/>
                    </a:lnTo>
                    <a:lnTo>
                      <a:pt x="140" y="93"/>
                    </a:lnTo>
                    <a:lnTo>
                      <a:pt x="124" y="75"/>
                    </a:lnTo>
                    <a:lnTo>
                      <a:pt x="110" y="58"/>
                    </a:lnTo>
                    <a:lnTo>
                      <a:pt x="99" y="76"/>
                    </a:lnTo>
                    <a:lnTo>
                      <a:pt x="91" y="94"/>
                    </a:lnTo>
                    <a:lnTo>
                      <a:pt x="83" y="113"/>
                    </a:lnTo>
                    <a:lnTo>
                      <a:pt x="77" y="133"/>
                    </a:lnTo>
                    <a:lnTo>
                      <a:pt x="73" y="153"/>
                    </a:lnTo>
                    <a:lnTo>
                      <a:pt x="69" y="174"/>
                    </a:lnTo>
                    <a:lnTo>
                      <a:pt x="66" y="195"/>
                    </a:lnTo>
                    <a:lnTo>
                      <a:pt x="65" y="217"/>
                    </a:lnTo>
                    <a:lnTo>
                      <a:pt x="66" y="238"/>
                    </a:lnTo>
                    <a:lnTo>
                      <a:pt x="69" y="258"/>
                    </a:lnTo>
                    <a:lnTo>
                      <a:pt x="72" y="278"/>
                    </a:lnTo>
                    <a:lnTo>
                      <a:pt x="76" y="297"/>
                    </a:lnTo>
                    <a:lnTo>
                      <a:pt x="81" y="316"/>
                    </a:lnTo>
                    <a:lnTo>
                      <a:pt x="89" y="334"/>
                    </a:lnTo>
                    <a:lnTo>
                      <a:pt x="96" y="352"/>
                    </a:lnTo>
                    <a:lnTo>
                      <a:pt x="105" y="368"/>
                    </a:lnTo>
                    <a:lnTo>
                      <a:pt x="115" y="385"/>
                    </a:lnTo>
                    <a:lnTo>
                      <a:pt x="125" y="401"/>
                    </a:lnTo>
                    <a:lnTo>
                      <a:pt x="137" y="416"/>
                    </a:lnTo>
                    <a:lnTo>
                      <a:pt x="150" y="431"/>
                    </a:lnTo>
                    <a:lnTo>
                      <a:pt x="163" y="444"/>
                    </a:lnTo>
                    <a:lnTo>
                      <a:pt x="178" y="457"/>
                    </a:lnTo>
                    <a:lnTo>
                      <a:pt x="193" y="470"/>
                    </a:lnTo>
                    <a:lnTo>
                      <a:pt x="209" y="480"/>
                    </a:lnTo>
                    <a:lnTo>
                      <a:pt x="189" y="479"/>
                    </a:lnTo>
                    <a:lnTo>
                      <a:pt x="170" y="477"/>
                    </a:lnTo>
                    <a:lnTo>
                      <a:pt x="151" y="473"/>
                    </a:lnTo>
                    <a:lnTo>
                      <a:pt x="133" y="469"/>
                    </a:lnTo>
                    <a:lnTo>
                      <a:pt x="115" y="463"/>
                    </a:lnTo>
                    <a:lnTo>
                      <a:pt x="97" y="457"/>
                    </a:lnTo>
                    <a:lnTo>
                      <a:pt x="80" y="450"/>
                    </a:lnTo>
                    <a:lnTo>
                      <a:pt x="63" y="441"/>
                    </a:lnTo>
                    <a:lnTo>
                      <a:pt x="63" y="443"/>
                    </a:lnTo>
                    <a:lnTo>
                      <a:pt x="63" y="444"/>
                    </a:lnTo>
                    <a:lnTo>
                      <a:pt x="63" y="460"/>
                    </a:lnTo>
                    <a:lnTo>
                      <a:pt x="64" y="475"/>
                    </a:lnTo>
                    <a:lnTo>
                      <a:pt x="66" y="490"/>
                    </a:lnTo>
                    <a:lnTo>
                      <a:pt x="69" y="503"/>
                    </a:lnTo>
                    <a:lnTo>
                      <a:pt x="72" y="518"/>
                    </a:lnTo>
                    <a:lnTo>
                      <a:pt x="76" y="532"/>
                    </a:lnTo>
                    <a:lnTo>
                      <a:pt x="80" y="546"/>
                    </a:lnTo>
                    <a:lnTo>
                      <a:pt x="85" y="559"/>
                    </a:lnTo>
                    <a:lnTo>
                      <a:pt x="93" y="577"/>
                    </a:lnTo>
                    <a:lnTo>
                      <a:pt x="102" y="595"/>
                    </a:lnTo>
                    <a:lnTo>
                      <a:pt x="112" y="612"/>
                    </a:lnTo>
                    <a:lnTo>
                      <a:pt x="123" y="629"/>
                    </a:lnTo>
                    <a:lnTo>
                      <a:pt x="136" y="645"/>
                    </a:lnTo>
                    <a:lnTo>
                      <a:pt x="149" y="660"/>
                    </a:lnTo>
                    <a:lnTo>
                      <a:pt x="162" y="673"/>
                    </a:lnTo>
                    <a:lnTo>
                      <a:pt x="177" y="686"/>
                    </a:lnTo>
                    <a:lnTo>
                      <a:pt x="193" y="699"/>
                    </a:lnTo>
                    <a:lnTo>
                      <a:pt x="209" y="710"/>
                    </a:lnTo>
                    <a:lnTo>
                      <a:pt x="227" y="721"/>
                    </a:lnTo>
                    <a:lnTo>
                      <a:pt x="243" y="729"/>
                    </a:lnTo>
                    <a:lnTo>
                      <a:pt x="262" y="738"/>
                    </a:lnTo>
                    <a:lnTo>
                      <a:pt x="281" y="745"/>
                    </a:lnTo>
                    <a:lnTo>
                      <a:pt x="300" y="750"/>
                    </a:lnTo>
                    <a:lnTo>
                      <a:pt x="320" y="756"/>
                    </a:lnTo>
                    <a:lnTo>
                      <a:pt x="300" y="760"/>
                    </a:lnTo>
                    <a:lnTo>
                      <a:pt x="279" y="763"/>
                    </a:lnTo>
                    <a:lnTo>
                      <a:pt x="258" y="765"/>
                    </a:lnTo>
                    <a:lnTo>
                      <a:pt x="236" y="766"/>
                    </a:lnTo>
                    <a:lnTo>
                      <a:pt x="221" y="766"/>
                    </a:lnTo>
                    <a:lnTo>
                      <a:pt x="205" y="765"/>
                    </a:lnTo>
                    <a:lnTo>
                      <a:pt x="191" y="763"/>
                    </a:lnTo>
                    <a:lnTo>
                      <a:pt x="176" y="761"/>
                    </a:lnTo>
                    <a:lnTo>
                      <a:pt x="184" y="784"/>
                    </a:lnTo>
                    <a:lnTo>
                      <a:pt x="195" y="806"/>
                    </a:lnTo>
                    <a:lnTo>
                      <a:pt x="207" y="827"/>
                    </a:lnTo>
                    <a:lnTo>
                      <a:pt x="220" y="847"/>
                    </a:lnTo>
                    <a:lnTo>
                      <a:pt x="235" y="866"/>
                    </a:lnTo>
                    <a:lnTo>
                      <a:pt x="252" y="884"/>
                    </a:lnTo>
                    <a:lnTo>
                      <a:pt x="270" y="901"/>
                    </a:lnTo>
                    <a:lnTo>
                      <a:pt x="289" y="917"/>
                    </a:lnTo>
                    <a:lnTo>
                      <a:pt x="309" y="931"/>
                    </a:lnTo>
                    <a:lnTo>
                      <a:pt x="330" y="942"/>
                    </a:lnTo>
                    <a:lnTo>
                      <a:pt x="352" y="954"/>
                    </a:lnTo>
                    <a:lnTo>
                      <a:pt x="375" y="962"/>
                    </a:lnTo>
                    <a:lnTo>
                      <a:pt x="399" y="970"/>
                    </a:lnTo>
                    <a:lnTo>
                      <a:pt x="425" y="975"/>
                    </a:lnTo>
                    <a:lnTo>
                      <a:pt x="450" y="979"/>
                    </a:lnTo>
                    <a:lnTo>
                      <a:pt x="475" y="980"/>
                    </a:lnTo>
                    <a:lnTo>
                      <a:pt x="455" y="996"/>
                    </a:lnTo>
                    <a:lnTo>
                      <a:pt x="433" y="1011"/>
                    </a:lnTo>
                    <a:lnTo>
                      <a:pt x="411" y="1025"/>
                    </a:lnTo>
                    <a:lnTo>
                      <a:pt x="388" y="1037"/>
                    </a:lnTo>
                    <a:lnTo>
                      <a:pt x="365" y="1050"/>
                    </a:lnTo>
                    <a:lnTo>
                      <a:pt x="341" y="1061"/>
                    </a:lnTo>
                    <a:lnTo>
                      <a:pt x="316" y="1071"/>
                    </a:lnTo>
                    <a:lnTo>
                      <a:pt x="292" y="1080"/>
                    </a:lnTo>
                    <a:lnTo>
                      <a:pt x="267" y="1088"/>
                    </a:lnTo>
                    <a:lnTo>
                      <a:pt x="240" y="1095"/>
                    </a:lnTo>
                    <a:lnTo>
                      <a:pt x="214" y="1102"/>
                    </a:lnTo>
                    <a:lnTo>
                      <a:pt x="188" y="1107"/>
                    </a:lnTo>
                    <a:lnTo>
                      <a:pt x="160" y="1111"/>
                    </a:lnTo>
                    <a:lnTo>
                      <a:pt x="133" y="1113"/>
                    </a:lnTo>
                    <a:lnTo>
                      <a:pt x="105" y="1115"/>
                    </a:lnTo>
                    <a:lnTo>
                      <a:pt x="77" y="1115"/>
                    </a:lnTo>
                    <a:lnTo>
                      <a:pt x="58" y="1115"/>
                    </a:lnTo>
                    <a:lnTo>
                      <a:pt x="38" y="1114"/>
                    </a:lnTo>
                    <a:lnTo>
                      <a:pt x="19" y="1113"/>
                    </a:lnTo>
                    <a:lnTo>
                      <a:pt x="0" y="1111"/>
                    </a:lnTo>
                    <a:lnTo>
                      <a:pt x="27" y="1128"/>
                    </a:lnTo>
                    <a:lnTo>
                      <a:pt x="55" y="1144"/>
                    </a:lnTo>
                    <a:lnTo>
                      <a:pt x="83" y="1158"/>
                    </a:lnTo>
                    <a:lnTo>
                      <a:pt x="112" y="1171"/>
                    </a:lnTo>
                    <a:lnTo>
                      <a:pt x="141" y="1184"/>
                    </a:lnTo>
                    <a:lnTo>
                      <a:pt x="171" y="1196"/>
                    </a:lnTo>
                    <a:lnTo>
                      <a:pt x="201" y="1206"/>
                    </a:lnTo>
                    <a:lnTo>
                      <a:pt x="232" y="1217"/>
                    </a:lnTo>
                    <a:lnTo>
                      <a:pt x="263" y="1225"/>
                    </a:lnTo>
                    <a:lnTo>
                      <a:pt x="295" y="1232"/>
                    </a:lnTo>
                    <a:lnTo>
                      <a:pt x="327" y="1239"/>
                    </a:lnTo>
                    <a:lnTo>
                      <a:pt x="359" y="1244"/>
                    </a:lnTo>
                    <a:lnTo>
                      <a:pt x="392" y="1248"/>
                    </a:lnTo>
                    <a:lnTo>
                      <a:pt x="426" y="1251"/>
                    </a:lnTo>
                    <a:lnTo>
                      <a:pt x="458" y="1253"/>
                    </a:lnTo>
                    <a:lnTo>
                      <a:pt x="492" y="1254"/>
                    </a:lnTo>
                    <a:lnTo>
                      <a:pt x="539" y="1253"/>
                    </a:lnTo>
                    <a:lnTo>
                      <a:pt x="585" y="1249"/>
                    </a:lnTo>
                    <a:lnTo>
                      <a:pt x="629" y="1245"/>
                    </a:lnTo>
                    <a:lnTo>
                      <a:pt x="671" y="1238"/>
                    </a:lnTo>
                    <a:lnTo>
                      <a:pt x="713" y="1229"/>
                    </a:lnTo>
                    <a:lnTo>
                      <a:pt x="754" y="1219"/>
                    </a:lnTo>
                    <a:lnTo>
                      <a:pt x="793" y="1207"/>
                    </a:lnTo>
                    <a:lnTo>
                      <a:pt x="832" y="1193"/>
                    </a:lnTo>
                    <a:lnTo>
                      <a:pt x="869" y="1179"/>
                    </a:lnTo>
                    <a:lnTo>
                      <a:pt x="905" y="1162"/>
                    </a:lnTo>
                    <a:lnTo>
                      <a:pt x="940" y="1144"/>
                    </a:lnTo>
                    <a:lnTo>
                      <a:pt x="974" y="1125"/>
                    </a:lnTo>
                    <a:lnTo>
                      <a:pt x="1006" y="1104"/>
                    </a:lnTo>
                    <a:lnTo>
                      <a:pt x="1038" y="1082"/>
                    </a:lnTo>
                    <a:lnTo>
                      <a:pt x="1067" y="1058"/>
                    </a:lnTo>
                    <a:lnTo>
                      <a:pt x="1096" y="1034"/>
                    </a:lnTo>
                    <a:lnTo>
                      <a:pt x="1123" y="1009"/>
                    </a:lnTo>
                    <a:lnTo>
                      <a:pt x="1149" y="982"/>
                    </a:lnTo>
                    <a:lnTo>
                      <a:pt x="1175" y="956"/>
                    </a:lnTo>
                    <a:lnTo>
                      <a:pt x="1199" y="928"/>
                    </a:lnTo>
                    <a:lnTo>
                      <a:pt x="1221" y="898"/>
                    </a:lnTo>
                    <a:lnTo>
                      <a:pt x="1242" y="869"/>
                    </a:lnTo>
                    <a:lnTo>
                      <a:pt x="1262" y="839"/>
                    </a:lnTo>
                    <a:lnTo>
                      <a:pt x="1281" y="807"/>
                    </a:lnTo>
                    <a:lnTo>
                      <a:pt x="1299" y="776"/>
                    </a:lnTo>
                    <a:lnTo>
                      <a:pt x="1315" y="744"/>
                    </a:lnTo>
                    <a:lnTo>
                      <a:pt x="1330" y="711"/>
                    </a:lnTo>
                    <a:lnTo>
                      <a:pt x="1343" y="679"/>
                    </a:lnTo>
                    <a:lnTo>
                      <a:pt x="1355" y="645"/>
                    </a:lnTo>
                    <a:lnTo>
                      <a:pt x="1367" y="612"/>
                    </a:lnTo>
                    <a:lnTo>
                      <a:pt x="1376" y="578"/>
                    </a:lnTo>
                    <a:lnTo>
                      <a:pt x="1384" y="545"/>
                    </a:lnTo>
                    <a:lnTo>
                      <a:pt x="1390" y="520"/>
                    </a:lnTo>
                    <a:lnTo>
                      <a:pt x="1394" y="496"/>
                    </a:lnTo>
                    <a:lnTo>
                      <a:pt x="1397" y="472"/>
                    </a:lnTo>
                    <a:lnTo>
                      <a:pt x="1400" y="449"/>
                    </a:lnTo>
                    <a:lnTo>
                      <a:pt x="1403" y="424"/>
                    </a:lnTo>
                    <a:lnTo>
                      <a:pt x="1404" y="400"/>
                    </a:lnTo>
                    <a:lnTo>
                      <a:pt x="1405" y="377"/>
                    </a:lnTo>
                    <a:lnTo>
                      <a:pt x="1407" y="354"/>
                    </a:lnTo>
                    <a:lnTo>
                      <a:pt x="1407" y="343"/>
                    </a:lnTo>
                    <a:lnTo>
                      <a:pt x="1405" y="333"/>
                    </a:lnTo>
                    <a:lnTo>
                      <a:pt x="1405" y="322"/>
                    </a:lnTo>
                    <a:lnTo>
                      <a:pt x="1405" y="313"/>
                    </a:lnTo>
                    <a:lnTo>
                      <a:pt x="1429" y="295"/>
                    </a:lnTo>
                    <a:lnTo>
                      <a:pt x="1451" y="277"/>
                    </a:lnTo>
                    <a:lnTo>
                      <a:pt x="1472" y="258"/>
                    </a:lnTo>
                    <a:lnTo>
                      <a:pt x="1493" y="238"/>
                    </a:lnTo>
                    <a:lnTo>
                      <a:pt x="1512" y="217"/>
                    </a:lnTo>
                    <a:lnTo>
                      <a:pt x="1531" y="194"/>
                    </a:lnTo>
                    <a:lnTo>
                      <a:pt x="1549" y="172"/>
                    </a:lnTo>
                    <a:lnTo>
                      <a:pt x="1566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04" name="Freeform 6"/>
          <p:cNvSpPr>
            <a:spLocks/>
          </p:cNvSpPr>
          <p:nvPr/>
        </p:nvSpPr>
        <p:spPr bwMode="auto">
          <a:xfrm>
            <a:off x="233425" y="6090208"/>
            <a:ext cx="466725" cy="466725"/>
          </a:xfrm>
          <a:custGeom>
            <a:avLst/>
            <a:gdLst>
              <a:gd name="T0" fmla="*/ 2636 w 2642"/>
              <a:gd name="T1" fmla="*/ 1458 h 2646"/>
              <a:gd name="T2" fmla="*/ 2601 w 2642"/>
              <a:gd name="T3" fmla="*/ 1653 h 2646"/>
              <a:gd name="T4" fmla="*/ 2539 w 2642"/>
              <a:gd name="T5" fmla="*/ 1838 h 2646"/>
              <a:gd name="T6" fmla="*/ 2452 w 2642"/>
              <a:gd name="T7" fmla="*/ 2009 h 2646"/>
              <a:gd name="T8" fmla="*/ 2341 w 2642"/>
              <a:gd name="T9" fmla="*/ 2165 h 2646"/>
              <a:gd name="T10" fmla="*/ 2209 w 2642"/>
              <a:gd name="T11" fmla="*/ 2302 h 2646"/>
              <a:gd name="T12" fmla="*/ 2060 w 2642"/>
              <a:gd name="T13" fmla="*/ 2420 h 2646"/>
              <a:gd name="T14" fmla="*/ 1894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8 w 2642"/>
              <a:gd name="T27" fmla="*/ 2515 h 2646"/>
              <a:gd name="T28" fmla="*/ 583 w 2642"/>
              <a:gd name="T29" fmla="*/ 2420 h 2646"/>
              <a:gd name="T30" fmla="*/ 433 w 2642"/>
              <a:gd name="T31" fmla="*/ 2302 h 2646"/>
              <a:gd name="T32" fmla="*/ 301 w 2642"/>
              <a:gd name="T33" fmla="*/ 2165 h 2646"/>
              <a:gd name="T34" fmla="*/ 192 w 2642"/>
              <a:gd name="T35" fmla="*/ 2009 h 2646"/>
              <a:gd name="T36" fmla="*/ 104 w 2642"/>
              <a:gd name="T37" fmla="*/ 1838 h 2646"/>
              <a:gd name="T38" fmla="*/ 41 w 2642"/>
              <a:gd name="T39" fmla="*/ 1653 h 2646"/>
              <a:gd name="T40" fmla="*/ 6 w 2642"/>
              <a:gd name="T41" fmla="*/ 1458 h 2646"/>
              <a:gd name="T42" fmla="*/ 2 w 2642"/>
              <a:gd name="T43" fmla="*/ 1254 h 2646"/>
              <a:gd name="T44" fmla="*/ 26 w 2642"/>
              <a:gd name="T45" fmla="*/ 1056 h 2646"/>
              <a:gd name="T46" fmla="*/ 80 w 2642"/>
              <a:gd name="T47" fmla="*/ 868 h 2646"/>
              <a:gd name="T48" fmla="*/ 159 w 2642"/>
              <a:gd name="T49" fmla="*/ 692 h 2646"/>
              <a:gd name="T50" fmla="*/ 262 w 2642"/>
              <a:gd name="T51" fmla="*/ 532 h 2646"/>
              <a:gd name="T52" fmla="*/ 387 w 2642"/>
              <a:gd name="T53" fmla="*/ 387 h 2646"/>
              <a:gd name="T54" fmla="*/ 531 w 2642"/>
              <a:gd name="T55" fmla="*/ 263 h 2646"/>
              <a:gd name="T56" fmla="*/ 691 w 2642"/>
              <a:gd name="T57" fmla="*/ 159 h 2646"/>
              <a:gd name="T58" fmla="*/ 867 w 2642"/>
              <a:gd name="T59" fmla="*/ 80 h 2646"/>
              <a:gd name="T60" fmla="*/ 1055 w 2642"/>
              <a:gd name="T61" fmla="*/ 27 h 2646"/>
              <a:gd name="T62" fmla="*/ 1254 w 2642"/>
              <a:gd name="T63" fmla="*/ 2 h 2646"/>
              <a:gd name="T64" fmla="*/ 1456 w 2642"/>
              <a:gd name="T65" fmla="*/ 7 h 2646"/>
              <a:gd name="T66" fmla="*/ 1651 w 2642"/>
              <a:gd name="T67" fmla="*/ 42 h 2646"/>
              <a:gd name="T68" fmla="*/ 1835 w 2642"/>
              <a:gd name="T69" fmla="*/ 104 h 2646"/>
              <a:gd name="T70" fmla="*/ 2006 w 2642"/>
              <a:gd name="T71" fmla="*/ 192 h 2646"/>
              <a:gd name="T72" fmla="*/ 2162 w 2642"/>
              <a:gd name="T73" fmla="*/ 302 h 2646"/>
              <a:gd name="T74" fmla="*/ 2299 w 2642"/>
              <a:gd name="T75" fmla="*/ 434 h 2646"/>
              <a:gd name="T76" fmla="*/ 2417 w 2642"/>
              <a:gd name="T77" fmla="*/ 583 h 2646"/>
              <a:gd name="T78" fmla="*/ 2512 w 2642"/>
              <a:gd name="T79" fmla="*/ 749 h 2646"/>
              <a:gd name="T80" fmla="*/ 2583 w 2642"/>
              <a:gd name="T81" fmla="*/ 929 h 2646"/>
              <a:gd name="T82" fmla="*/ 2628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0" y="1392"/>
                </a:lnTo>
                <a:lnTo>
                  <a:pt x="2636" y="1458"/>
                </a:lnTo>
                <a:lnTo>
                  <a:pt x="2628" y="1525"/>
                </a:lnTo>
                <a:lnTo>
                  <a:pt x="2616" y="1590"/>
                </a:lnTo>
                <a:lnTo>
                  <a:pt x="2601" y="1653"/>
                </a:lnTo>
                <a:lnTo>
                  <a:pt x="2583" y="1717"/>
                </a:lnTo>
                <a:lnTo>
                  <a:pt x="2562" y="1778"/>
                </a:lnTo>
                <a:lnTo>
                  <a:pt x="2539" y="1838"/>
                </a:lnTo>
                <a:lnTo>
                  <a:pt x="2512" y="1897"/>
                </a:lnTo>
                <a:lnTo>
                  <a:pt x="2483" y="1954"/>
                </a:lnTo>
                <a:lnTo>
                  <a:pt x="2452" y="2009"/>
                </a:lnTo>
                <a:lnTo>
                  <a:pt x="2417" y="2063"/>
                </a:lnTo>
                <a:lnTo>
                  <a:pt x="2380" y="2114"/>
                </a:lnTo>
                <a:lnTo>
                  <a:pt x="2341" y="2165"/>
                </a:lnTo>
                <a:lnTo>
                  <a:pt x="2299" y="2212"/>
                </a:lnTo>
                <a:lnTo>
                  <a:pt x="2256" y="2259"/>
                </a:lnTo>
                <a:lnTo>
                  <a:pt x="2209" y="2302"/>
                </a:lnTo>
                <a:lnTo>
                  <a:pt x="2162" y="2344"/>
                </a:lnTo>
                <a:lnTo>
                  <a:pt x="2111" y="2383"/>
                </a:lnTo>
                <a:lnTo>
                  <a:pt x="2060" y="2420"/>
                </a:lnTo>
                <a:lnTo>
                  <a:pt x="2006" y="2454"/>
                </a:lnTo>
                <a:lnTo>
                  <a:pt x="1951" y="2487"/>
                </a:lnTo>
                <a:lnTo>
                  <a:pt x="1894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4" y="2587"/>
                </a:lnTo>
                <a:lnTo>
                  <a:pt x="1651" y="2605"/>
                </a:lnTo>
                <a:lnTo>
                  <a:pt x="1588" y="2619"/>
                </a:lnTo>
                <a:lnTo>
                  <a:pt x="1522" y="2631"/>
                </a:lnTo>
                <a:lnTo>
                  <a:pt x="1456" y="2640"/>
                </a:lnTo>
                <a:lnTo>
                  <a:pt x="1390" y="2644"/>
                </a:lnTo>
                <a:lnTo>
                  <a:pt x="1321" y="2646"/>
                </a:lnTo>
                <a:lnTo>
                  <a:pt x="1254" y="2644"/>
                </a:lnTo>
                <a:lnTo>
                  <a:pt x="1186" y="2640"/>
                </a:lnTo>
                <a:lnTo>
                  <a:pt x="1120" y="2631"/>
                </a:lnTo>
                <a:lnTo>
                  <a:pt x="1055" y="2619"/>
                </a:lnTo>
                <a:lnTo>
                  <a:pt x="991" y="2605"/>
                </a:lnTo>
                <a:lnTo>
                  <a:pt x="928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8" y="2515"/>
                </a:lnTo>
                <a:lnTo>
                  <a:pt x="691" y="2487"/>
                </a:lnTo>
                <a:lnTo>
                  <a:pt x="636" y="2454"/>
                </a:lnTo>
                <a:lnTo>
                  <a:pt x="583" y="2420"/>
                </a:lnTo>
                <a:lnTo>
                  <a:pt x="531" y="2383"/>
                </a:lnTo>
                <a:lnTo>
                  <a:pt x="480" y="2344"/>
                </a:lnTo>
                <a:lnTo>
                  <a:pt x="433" y="2302"/>
                </a:lnTo>
                <a:lnTo>
                  <a:pt x="387" y="2259"/>
                </a:lnTo>
                <a:lnTo>
                  <a:pt x="343" y="2212"/>
                </a:lnTo>
                <a:lnTo>
                  <a:pt x="301" y="2165"/>
                </a:lnTo>
                <a:lnTo>
                  <a:pt x="262" y="2114"/>
                </a:lnTo>
                <a:lnTo>
                  <a:pt x="225" y="2063"/>
                </a:lnTo>
                <a:lnTo>
                  <a:pt x="192" y="2009"/>
                </a:lnTo>
                <a:lnTo>
                  <a:pt x="159" y="1954"/>
                </a:lnTo>
                <a:lnTo>
                  <a:pt x="131" y="1897"/>
                </a:lnTo>
                <a:lnTo>
                  <a:pt x="104" y="1838"/>
                </a:lnTo>
                <a:lnTo>
                  <a:pt x="80" y="1778"/>
                </a:lnTo>
                <a:lnTo>
                  <a:pt x="59" y="1717"/>
                </a:lnTo>
                <a:lnTo>
                  <a:pt x="41" y="1653"/>
                </a:lnTo>
                <a:lnTo>
                  <a:pt x="26" y="1590"/>
                </a:lnTo>
                <a:lnTo>
                  <a:pt x="15" y="1525"/>
                </a:lnTo>
                <a:lnTo>
                  <a:pt x="6" y="1458"/>
                </a:lnTo>
                <a:lnTo>
                  <a:pt x="2" y="1392"/>
                </a:lnTo>
                <a:lnTo>
                  <a:pt x="0" y="1323"/>
                </a:lnTo>
                <a:lnTo>
                  <a:pt x="2" y="1254"/>
                </a:lnTo>
                <a:lnTo>
                  <a:pt x="6" y="1188"/>
                </a:lnTo>
                <a:lnTo>
                  <a:pt x="15" y="1121"/>
                </a:lnTo>
                <a:lnTo>
                  <a:pt x="26" y="1056"/>
                </a:lnTo>
                <a:lnTo>
                  <a:pt x="41" y="993"/>
                </a:lnTo>
                <a:lnTo>
                  <a:pt x="59" y="929"/>
                </a:lnTo>
                <a:lnTo>
                  <a:pt x="80" y="868"/>
                </a:lnTo>
                <a:lnTo>
                  <a:pt x="104" y="808"/>
                </a:lnTo>
                <a:lnTo>
                  <a:pt x="131" y="749"/>
                </a:lnTo>
                <a:lnTo>
                  <a:pt x="159" y="692"/>
                </a:lnTo>
                <a:lnTo>
                  <a:pt x="192" y="637"/>
                </a:lnTo>
                <a:lnTo>
                  <a:pt x="225" y="583"/>
                </a:lnTo>
                <a:lnTo>
                  <a:pt x="262" y="532"/>
                </a:lnTo>
                <a:lnTo>
                  <a:pt x="301" y="481"/>
                </a:lnTo>
                <a:lnTo>
                  <a:pt x="343" y="434"/>
                </a:lnTo>
                <a:lnTo>
                  <a:pt x="387" y="387"/>
                </a:lnTo>
                <a:lnTo>
                  <a:pt x="433" y="344"/>
                </a:lnTo>
                <a:lnTo>
                  <a:pt x="480" y="302"/>
                </a:lnTo>
                <a:lnTo>
                  <a:pt x="531" y="263"/>
                </a:lnTo>
                <a:lnTo>
                  <a:pt x="583" y="226"/>
                </a:lnTo>
                <a:lnTo>
                  <a:pt x="636" y="192"/>
                </a:lnTo>
                <a:lnTo>
                  <a:pt x="691" y="159"/>
                </a:lnTo>
                <a:lnTo>
                  <a:pt x="748" y="131"/>
                </a:lnTo>
                <a:lnTo>
                  <a:pt x="807" y="104"/>
                </a:lnTo>
                <a:lnTo>
                  <a:pt x="867" y="80"/>
                </a:lnTo>
                <a:lnTo>
                  <a:pt x="928" y="59"/>
                </a:lnTo>
                <a:lnTo>
                  <a:pt x="991" y="42"/>
                </a:lnTo>
                <a:lnTo>
                  <a:pt x="1055" y="27"/>
                </a:lnTo>
                <a:lnTo>
                  <a:pt x="1120" y="15"/>
                </a:lnTo>
                <a:lnTo>
                  <a:pt x="1186" y="7"/>
                </a:lnTo>
                <a:lnTo>
                  <a:pt x="1254" y="2"/>
                </a:lnTo>
                <a:lnTo>
                  <a:pt x="1321" y="0"/>
                </a:lnTo>
                <a:lnTo>
                  <a:pt x="1390" y="2"/>
                </a:lnTo>
                <a:lnTo>
                  <a:pt x="1456" y="7"/>
                </a:lnTo>
                <a:lnTo>
                  <a:pt x="1522" y="15"/>
                </a:lnTo>
                <a:lnTo>
                  <a:pt x="1588" y="27"/>
                </a:lnTo>
                <a:lnTo>
                  <a:pt x="1651" y="42"/>
                </a:lnTo>
                <a:lnTo>
                  <a:pt x="1714" y="59"/>
                </a:lnTo>
                <a:lnTo>
                  <a:pt x="1775" y="80"/>
                </a:lnTo>
                <a:lnTo>
                  <a:pt x="1835" y="104"/>
                </a:lnTo>
                <a:lnTo>
                  <a:pt x="1894" y="131"/>
                </a:lnTo>
                <a:lnTo>
                  <a:pt x="1951" y="159"/>
                </a:lnTo>
                <a:lnTo>
                  <a:pt x="2006" y="192"/>
                </a:lnTo>
                <a:lnTo>
                  <a:pt x="2060" y="226"/>
                </a:lnTo>
                <a:lnTo>
                  <a:pt x="2111" y="263"/>
                </a:lnTo>
                <a:lnTo>
                  <a:pt x="2162" y="302"/>
                </a:lnTo>
                <a:lnTo>
                  <a:pt x="2209" y="344"/>
                </a:lnTo>
                <a:lnTo>
                  <a:pt x="2256" y="387"/>
                </a:lnTo>
                <a:lnTo>
                  <a:pt x="2299" y="434"/>
                </a:lnTo>
                <a:lnTo>
                  <a:pt x="2341" y="481"/>
                </a:lnTo>
                <a:lnTo>
                  <a:pt x="2380" y="532"/>
                </a:lnTo>
                <a:lnTo>
                  <a:pt x="2417" y="583"/>
                </a:lnTo>
                <a:lnTo>
                  <a:pt x="2452" y="637"/>
                </a:lnTo>
                <a:lnTo>
                  <a:pt x="2483" y="692"/>
                </a:lnTo>
                <a:lnTo>
                  <a:pt x="2512" y="749"/>
                </a:lnTo>
                <a:lnTo>
                  <a:pt x="2539" y="808"/>
                </a:lnTo>
                <a:lnTo>
                  <a:pt x="2562" y="868"/>
                </a:lnTo>
                <a:lnTo>
                  <a:pt x="2583" y="929"/>
                </a:lnTo>
                <a:lnTo>
                  <a:pt x="2601" y="993"/>
                </a:lnTo>
                <a:lnTo>
                  <a:pt x="2616" y="1056"/>
                </a:lnTo>
                <a:lnTo>
                  <a:pt x="2628" y="1121"/>
                </a:lnTo>
                <a:lnTo>
                  <a:pt x="2636" y="1188"/>
                </a:lnTo>
                <a:lnTo>
                  <a:pt x="2640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" name="Freeform 7"/>
          <p:cNvSpPr>
            <a:spLocks/>
          </p:cNvSpPr>
          <p:nvPr/>
        </p:nvSpPr>
        <p:spPr bwMode="auto">
          <a:xfrm>
            <a:off x="401700" y="6185458"/>
            <a:ext cx="128588" cy="276225"/>
          </a:xfrm>
          <a:custGeom>
            <a:avLst/>
            <a:gdLst>
              <a:gd name="T0" fmla="*/ 482 w 731"/>
              <a:gd name="T1" fmla="*/ 345 h 1568"/>
              <a:gd name="T2" fmla="*/ 483 w 731"/>
              <a:gd name="T3" fmla="*/ 324 h 1568"/>
              <a:gd name="T4" fmla="*/ 488 w 731"/>
              <a:gd name="T5" fmla="*/ 308 h 1568"/>
              <a:gd name="T6" fmla="*/ 496 w 731"/>
              <a:gd name="T7" fmla="*/ 294 h 1568"/>
              <a:gd name="T8" fmla="*/ 505 w 731"/>
              <a:gd name="T9" fmla="*/ 285 h 1568"/>
              <a:gd name="T10" fmla="*/ 517 w 731"/>
              <a:gd name="T11" fmla="*/ 278 h 1568"/>
              <a:gd name="T12" fmla="*/ 528 w 731"/>
              <a:gd name="T13" fmla="*/ 273 h 1568"/>
              <a:gd name="T14" fmla="*/ 551 w 731"/>
              <a:gd name="T15" fmla="*/ 270 h 1568"/>
              <a:gd name="T16" fmla="*/ 591 w 731"/>
              <a:gd name="T17" fmla="*/ 270 h 1568"/>
              <a:gd name="T18" fmla="*/ 650 w 731"/>
              <a:gd name="T19" fmla="*/ 270 h 1568"/>
              <a:gd name="T20" fmla="*/ 703 w 731"/>
              <a:gd name="T21" fmla="*/ 270 h 1568"/>
              <a:gd name="T22" fmla="*/ 727 w 731"/>
              <a:gd name="T23" fmla="*/ 270 h 1568"/>
              <a:gd name="T24" fmla="*/ 484 w 731"/>
              <a:gd name="T25" fmla="*/ 0 h 1568"/>
              <a:gd name="T26" fmla="*/ 437 w 731"/>
              <a:gd name="T27" fmla="*/ 2 h 1568"/>
              <a:gd name="T28" fmla="*/ 394 w 731"/>
              <a:gd name="T29" fmla="*/ 10 h 1568"/>
              <a:gd name="T30" fmla="*/ 355 w 731"/>
              <a:gd name="T31" fmla="*/ 20 h 1568"/>
              <a:gd name="T32" fmla="*/ 320 w 731"/>
              <a:gd name="T33" fmla="*/ 34 h 1568"/>
              <a:gd name="T34" fmla="*/ 289 w 731"/>
              <a:gd name="T35" fmla="*/ 51 h 1568"/>
              <a:gd name="T36" fmla="*/ 263 w 731"/>
              <a:gd name="T37" fmla="*/ 71 h 1568"/>
              <a:gd name="T38" fmla="*/ 239 w 731"/>
              <a:gd name="T39" fmla="*/ 93 h 1568"/>
              <a:gd name="T40" fmla="*/ 220 w 731"/>
              <a:gd name="T41" fmla="*/ 116 h 1568"/>
              <a:gd name="T42" fmla="*/ 203 w 731"/>
              <a:gd name="T43" fmla="*/ 143 h 1568"/>
              <a:gd name="T44" fmla="*/ 188 w 731"/>
              <a:gd name="T45" fmla="*/ 169 h 1568"/>
              <a:gd name="T46" fmla="*/ 178 w 731"/>
              <a:gd name="T47" fmla="*/ 196 h 1568"/>
              <a:gd name="T48" fmla="*/ 169 w 731"/>
              <a:gd name="T49" fmla="*/ 224 h 1568"/>
              <a:gd name="T50" fmla="*/ 159 w 731"/>
              <a:gd name="T51" fmla="*/ 278 h 1568"/>
              <a:gd name="T52" fmla="*/ 156 w 731"/>
              <a:gd name="T53" fmla="*/ 329 h 1568"/>
              <a:gd name="T54" fmla="*/ 0 w 731"/>
              <a:gd name="T55" fmla="*/ 471 h 1568"/>
              <a:gd name="T56" fmla="*/ 0 w 731"/>
              <a:gd name="T57" fmla="*/ 784 h 1568"/>
              <a:gd name="T58" fmla="*/ 157 w 731"/>
              <a:gd name="T59" fmla="*/ 852 h 1568"/>
              <a:gd name="T60" fmla="*/ 157 w 731"/>
              <a:gd name="T61" fmla="*/ 989 h 1568"/>
              <a:gd name="T62" fmla="*/ 157 w 731"/>
              <a:gd name="T63" fmla="*/ 1123 h 1568"/>
              <a:gd name="T64" fmla="*/ 157 w 731"/>
              <a:gd name="T65" fmla="*/ 1250 h 1568"/>
              <a:gd name="T66" fmla="*/ 157 w 731"/>
              <a:gd name="T67" fmla="*/ 1363 h 1568"/>
              <a:gd name="T68" fmla="*/ 157 w 731"/>
              <a:gd name="T69" fmla="*/ 1457 h 1568"/>
              <a:gd name="T70" fmla="*/ 157 w 731"/>
              <a:gd name="T71" fmla="*/ 1526 h 1568"/>
              <a:gd name="T72" fmla="*/ 157 w 731"/>
              <a:gd name="T73" fmla="*/ 1563 h 1568"/>
              <a:gd name="T74" fmla="*/ 469 w 731"/>
              <a:gd name="T75" fmla="*/ 1568 h 1568"/>
              <a:gd name="T76" fmla="*/ 469 w 731"/>
              <a:gd name="T77" fmla="*/ 1548 h 1568"/>
              <a:gd name="T78" fmla="*/ 469 w 731"/>
              <a:gd name="T79" fmla="*/ 1494 h 1568"/>
              <a:gd name="T80" fmla="*/ 469 w 731"/>
              <a:gd name="T81" fmla="*/ 1412 h 1568"/>
              <a:gd name="T82" fmla="*/ 469 w 731"/>
              <a:gd name="T83" fmla="*/ 1307 h 1568"/>
              <a:gd name="T84" fmla="*/ 469 w 731"/>
              <a:gd name="T85" fmla="*/ 1186 h 1568"/>
              <a:gd name="T86" fmla="*/ 469 w 731"/>
              <a:gd name="T87" fmla="*/ 1054 h 1568"/>
              <a:gd name="T88" fmla="*/ 469 w 731"/>
              <a:gd name="T89" fmla="*/ 918 h 1568"/>
              <a:gd name="T90" fmla="*/ 469 w 731"/>
              <a:gd name="T91" fmla="*/ 784 h 1568"/>
              <a:gd name="T92" fmla="*/ 713 w 731"/>
              <a:gd name="T93" fmla="*/ 661 h 1568"/>
              <a:gd name="T94" fmla="*/ 482 w 731"/>
              <a:gd name="T95" fmla="*/ 471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31" h="1568">
                <a:moveTo>
                  <a:pt x="482" y="471"/>
                </a:moveTo>
                <a:lnTo>
                  <a:pt x="482" y="345"/>
                </a:lnTo>
                <a:lnTo>
                  <a:pt x="482" y="335"/>
                </a:lnTo>
                <a:lnTo>
                  <a:pt x="483" y="324"/>
                </a:lnTo>
                <a:lnTo>
                  <a:pt x="485" y="316"/>
                </a:lnTo>
                <a:lnTo>
                  <a:pt x="488" y="308"/>
                </a:lnTo>
                <a:lnTo>
                  <a:pt x="492" y="301"/>
                </a:lnTo>
                <a:lnTo>
                  <a:pt x="496" y="294"/>
                </a:lnTo>
                <a:lnTo>
                  <a:pt x="501" y="289"/>
                </a:lnTo>
                <a:lnTo>
                  <a:pt x="505" y="285"/>
                </a:lnTo>
                <a:lnTo>
                  <a:pt x="511" y="281"/>
                </a:lnTo>
                <a:lnTo>
                  <a:pt x="517" y="278"/>
                </a:lnTo>
                <a:lnTo>
                  <a:pt x="522" y="275"/>
                </a:lnTo>
                <a:lnTo>
                  <a:pt x="528" y="273"/>
                </a:lnTo>
                <a:lnTo>
                  <a:pt x="540" y="271"/>
                </a:lnTo>
                <a:lnTo>
                  <a:pt x="551" y="270"/>
                </a:lnTo>
                <a:lnTo>
                  <a:pt x="566" y="270"/>
                </a:lnTo>
                <a:lnTo>
                  <a:pt x="591" y="270"/>
                </a:lnTo>
                <a:lnTo>
                  <a:pt x="619" y="270"/>
                </a:lnTo>
                <a:lnTo>
                  <a:pt x="650" y="270"/>
                </a:lnTo>
                <a:lnTo>
                  <a:pt x="678" y="270"/>
                </a:lnTo>
                <a:lnTo>
                  <a:pt x="703" y="270"/>
                </a:lnTo>
                <a:lnTo>
                  <a:pt x="720" y="270"/>
                </a:lnTo>
                <a:lnTo>
                  <a:pt x="727" y="270"/>
                </a:lnTo>
                <a:lnTo>
                  <a:pt x="727" y="1"/>
                </a:lnTo>
                <a:lnTo>
                  <a:pt x="484" y="0"/>
                </a:lnTo>
                <a:lnTo>
                  <a:pt x="460" y="1"/>
                </a:lnTo>
                <a:lnTo>
                  <a:pt x="437" y="2"/>
                </a:lnTo>
                <a:lnTo>
                  <a:pt x="415" y="5"/>
                </a:lnTo>
                <a:lnTo>
                  <a:pt x="394" y="10"/>
                </a:lnTo>
                <a:lnTo>
                  <a:pt x="374" y="14"/>
                </a:lnTo>
                <a:lnTo>
                  <a:pt x="355" y="20"/>
                </a:lnTo>
                <a:lnTo>
                  <a:pt x="337" y="26"/>
                </a:lnTo>
                <a:lnTo>
                  <a:pt x="320" y="34"/>
                </a:lnTo>
                <a:lnTo>
                  <a:pt x="304" y="42"/>
                </a:lnTo>
                <a:lnTo>
                  <a:pt x="289" y="51"/>
                </a:lnTo>
                <a:lnTo>
                  <a:pt x="276" y="60"/>
                </a:lnTo>
                <a:lnTo>
                  <a:pt x="263" y="71"/>
                </a:lnTo>
                <a:lnTo>
                  <a:pt x="250" y="81"/>
                </a:lnTo>
                <a:lnTo>
                  <a:pt x="239" y="93"/>
                </a:lnTo>
                <a:lnTo>
                  <a:pt x="229" y="105"/>
                </a:lnTo>
                <a:lnTo>
                  <a:pt x="220" y="116"/>
                </a:lnTo>
                <a:lnTo>
                  <a:pt x="210" y="129"/>
                </a:lnTo>
                <a:lnTo>
                  <a:pt x="203" y="143"/>
                </a:lnTo>
                <a:lnTo>
                  <a:pt x="196" y="155"/>
                </a:lnTo>
                <a:lnTo>
                  <a:pt x="188" y="169"/>
                </a:lnTo>
                <a:lnTo>
                  <a:pt x="183" y="183"/>
                </a:lnTo>
                <a:lnTo>
                  <a:pt x="178" y="196"/>
                </a:lnTo>
                <a:lnTo>
                  <a:pt x="173" y="210"/>
                </a:lnTo>
                <a:lnTo>
                  <a:pt x="169" y="224"/>
                </a:lnTo>
                <a:lnTo>
                  <a:pt x="163" y="251"/>
                </a:lnTo>
                <a:lnTo>
                  <a:pt x="159" y="278"/>
                </a:lnTo>
                <a:lnTo>
                  <a:pt x="156" y="304"/>
                </a:lnTo>
                <a:lnTo>
                  <a:pt x="156" y="329"/>
                </a:lnTo>
                <a:lnTo>
                  <a:pt x="156" y="471"/>
                </a:lnTo>
                <a:lnTo>
                  <a:pt x="0" y="471"/>
                </a:lnTo>
                <a:lnTo>
                  <a:pt x="0" y="660"/>
                </a:lnTo>
                <a:lnTo>
                  <a:pt x="0" y="784"/>
                </a:lnTo>
                <a:lnTo>
                  <a:pt x="157" y="784"/>
                </a:lnTo>
                <a:lnTo>
                  <a:pt x="157" y="852"/>
                </a:lnTo>
                <a:lnTo>
                  <a:pt x="157" y="920"/>
                </a:lnTo>
                <a:lnTo>
                  <a:pt x="157" y="989"/>
                </a:lnTo>
                <a:lnTo>
                  <a:pt x="157" y="1056"/>
                </a:lnTo>
                <a:lnTo>
                  <a:pt x="157" y="1123"/>
                </a:lnTo>
                <a:lnTo>
                  <a:pt x="157" y="1188"/>
                </a:lnTo>
                <a:lnTo>
                  <a:pt x="157" y="1250"/>
                </a:lnTo>
                <a:lnTo>
                  <a:pt x="157" y="1309"/>
                </a:lnTo>
                <a:lnTo>
                  <a:pt x="157" y="1363"/>
                </a:lnTo>
                <a:lnTo>
                  <a:pt x="157" y="1413"/>
                </a:lnTo>
                <a:lnTo>
                  <a:pt x="157" y="1457"/>
                </a:lnTo>
                <a:lnTo>
                  <a:pt x="157" y="1495"/>
                </a:lnTo>
                <a:lnTo>
                  <a:pt x="157" y="1526"/>
                </a:lnTo>
                <a:lnTo>
                  <a:pt x="157" y="1549"/>
                </a:lnTo>
                <a:lnTo>
                  <a:pt x="157" y="1563"/>
                </a:lnTo>
                <a:lnTo>
                  <a:pt x="157" y="1568"/>
                </a:lnTo>
                <a:lnTo>
                  <a:pt x="469" y="1568"/>
                </a:lnTo>
                <a:lnTo>
                  <a:pt x="469" y="1563"/>
                </a:lnTo>
                <a:lnTo>
                  <a:pt x="469" y="1548"/>
                </a:lnTo>
                <a:lnTo>
                  <a:pt x="469" y="1526"/>
                </a:lnTo>
                <a:lnTo>
                  <a:pt x="469" y="1494"/>
                </a:lnTo>
                <a:lnTo>
                  <a:pt x="469" y="1456"/>
                </a:lnTo>
                <a:lnTo>
                  <a:pt x="469" y="1412"/>
                </a:lnTo>
                <a:lnTo>
                  <a:pt x="469" y="1362"/>
                </a:lnTo>
                <a:lnTo>
                  <a:pt x="469" y="1307"/>
                </a:lnTo>
                <a:lnTo>
                  <a:pt x="469" y="1248"/>
                </a:lnTo>
                <a:lnTo>
                  <a:pt x="469" y="1186"/>
                </a:lnTo>
                <a:lnTo>
                  <a:pt x="469" y="1122"/>
                </a:lnTo>
                <a:lnTo>
                  <a:pt x="469" y="1054"/>
                </a:lnTo>
                <a:lnTo>
                  <a:pt x="469" y="987"/>
                </a:lnTo>
                <a:lnTo>
                  <a:pt x="469" y="918"/>
                </a:lnTo>
                <a:lnTo>
                  <a:pt x="469" y="850"/>
                </a:lnTo>
                <a:lnTo>
                  <a:pt x="469" y="784"/>
                </a:lnTo>
                <a:lnTo>
                  <a:pt x="702" y="784"/>
                </a:lnTo>
                <a:lnTo>
                  <a:pt x="713" y="661"/>
                </a:lnTo>
                <a:lnTo>
                  <a:pt x="731" y="471"/>
                </a:lnTo>
                <a:lnTo>
                  <a:pt x="482" y="4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" name="Freeform 8"/>
          <p:cNvSpPr>
            <a:spLocks/>
          </p:cNvSpPr>
          <p:nvPr/>
        </p:nvSpPr>
        <p:spPr bwMode="auto">
          <a:xfrm>
            <a:off x="1287525" y="6090208"/>
            <a:ext cx="465138" cy="466725"/>
          </a:xfrm>
          <a:custGeom>
            <a:avLst/>
            <a:gdLst>
              <a:gd name="T0" fmla="*/ 2635 w 2642"/>
              <a:gd name="T1" fmla="*/ 1458 h 2646"/>
              <a:gd name="T2" fmla="*/ 2600 w 2642"/>
              <a:gd name="T3" fmla="*/ 1653 h 2646"/>
              <a:gd name="T4" fmla="*/ 2538 w 2642"/>
              <a:gd name="T5" fmla="*/ 1838 h 2646"/>
              <a:gd name="T6" fmla="*/ 2451 w 2642"/>
              <a:gd name="T7" fmla="*/ 2009 h 2646"/>
              <a:gd name="T8" fmla="*/ 2340 w 2642"/>
              <a:gd name="T9" fmla="*/ 2165 h 2646"/>
              <a:gd name="T10" fmla="*/ 2209 w 2642"/>
              <a:gd name="T11" fmla="*/ 2302 h 2646"/>
              <a:gd name="T12" fmla="*/ 2060 w 2642"/>
              <a:gd name="T13" fmla="*/ 2420 h 2646"/>
              <a:gd name="T14" fmla="*/ 1893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8 w 2642"/>
              <a:gd name="T27" fmla="*/ 2515 h 2646"/>
              <a:gd name="T28" fmla="*/ 583 w 2642"/>
              <a:gd name="T29" fmla="*/ 2420 h 2646"/>
              <a:gd name="T30" fmla="*/ 433 w 2642"/>
              <a:gd name="T31" fmla="*/ 2302 h 2646"/>
              <a:gd name="T32" fmla="*/ 301 w 2642"/>
              <a:gd name="T33" fmla="*/ 2165 h 2646"/>
              <a:gd name="T34" fmla="*/ 191 w 2642"/>
              <a:gd name="T35" fmla="*/ 2009 h 2646"/>
              <a:gd name="T36" fmla="*/ 103 w 2642"/>
              <a:gd name="T37" fmla="*/ 1838 h 2646"/>
              <a:gd name="T38" fmla="*/ 41 w 2642"/>
              <a:gd name="T39" fmla="*/ 1653 h 2646"/>
              <a:gd name="T40" fmla="*/ 6 w 2642"/>
              <a:gd name="T41" fmla="*/ 1458 h 2646"/>
              <a:gd name="T42" fmla="*/ 1 w 2642"/>
              <a:gd name="T43" fmla="*/ 1254 h 2646"/>
              <a:gd name="T44" fmla="*/ 26 w 2642"/>
              <a:gd name="T45" fmla="*/ 1056 h 2646"/>
              <a:gd name="T46" fmla="*/ 80 w 2642"/>
              <a:gd name="T47" fmla="*/ 868 h 2646"/>
              <a:gd name="T48" fmla="*/ 159 w 2642"/>
              <a:gd name="T49" fmla="*/ 692 h 2646"/>
              <a:gd name="T50" fmla="*/ 262 w 2642"/>
              <a:gd name="T51" fmla="*/ 532 h 2646"/>
              <a:gd name="T52" fmla="*/ 387 w 2642"/>
              <a:gd name="T53" fmla="*/ 387 h 2646"/>
              <a:gd name="T54" fmla="*/ 530 w 2642"/>
              <a:gd name="T55" fmla="*/ 263 h 2646"/>
              <a:gd name="T56" fmla="*/ 691 w 2642"/>
              <a:gd name="T57" fmla="*/ 159 h 2646"/>
              <a:gd name="T58" fmla="*/ 867 w 2642"/>
              <a:gd name="T59" fmla="*/ 80 h 2646"/>
              <a:gd name="T60" fmla="*/ 1055 w 2642"/>
              <a:gd name="T61" fmla="*/ 27 h 2646"/>
              <a:gd name="T62" fmla="*/ 1253 w 2642"/>
              <a:gd name="T63" fmla="*/ 2 h 2646"/>
              <a:gd name="T64" fmla="*/ 1456 w 2642"/>
              <a:gd name="T65" fmla="*/ 7 h 2646"/>
              <a:gd name="T66" fmla="*/ 1651 w 2642"/>
              <a:gd name="T67" fmla="*/ 42 h 2646"/>
              <a:gd name="T68" fmla="*/ 1835 w 2642"/>
              <a:gd name="T69" fmla="*/ 104 h 2646"/>
              <a:gd name="T70" fmla="*/ 2006 w 2642"/>
              <a:gd name="T71" fmla="*/ 192 h 2646"/>
              <a:gd name="T72" fmla="*/ 2161 w 2642"/>
              <a:gd name="T73" fmla="*/ 302 h 2646"/>
              <a:gd name="T74" fmla="*/ 2299 w 2642"/>
              <a:gd name="T75" fmla="*/ 434 h 2646"/>
              <a:gd name="T76" fmla="*/ 2417 w 2642"/>
              <a:gd name="T77" fmla="*/ 583 h 2646"/>
              <a:gd name="T78" fmla="*/ 2512 w 2642"/>
              <a:gd name="T79" fmla="*/ 749 h 2646"/>
              <a:gd name="T80" fmla="*/ 2582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0" y="1392"/>
                </a:lnTo>
                <a:lnTo>
                  <a:pt x="2635" y="1458"/>
                </a:lnTo>
                <a:lnTo>
                  <a:pt x="2627" y="1525"/>
                </a:lnTo>
                <a:lnTo>
                  <a:pt x="2615" y="1590"/>
                </a:lnTo>
                <a:lnTo>
                  <a:pt x="2600" y="1653"/>
                </a:lnTo>
                <a:lnTo>
                  <a:pt x="2582" y="1717"/>
                </a:lnTo>
                <a:lnTo>
                  <a:pt x="2562" y="1778"/>
                </a:lnTo>
                <a:lnTo>
                  <a:pt x="2538" y="1838"/>
                </a:lnTo>
                <a:lnTo>
                  <a:pt x="2512" y="1897"/>
                </a:lnTo>
                <a:lnTo>
                  <a:pt x="2482" y="1954"/>
                </a:lnTo>
                <a:lnTo>
                  <a:pt x="2451" y="2009"/>
                </a:lnTo>
                <a:lnTo>
                  <a:pt x="2417" y="2063"/>
                </a:lnTo>
                <a:lnTo>
                  <a:pt x="2380" y="2114"/>
                </a:lnTo>
                <a:lnTo>
                  <a:pt x="2340" y="2165"/>
                </a:lnTo>
                <a:lnTo>
                  <a:pt x="2299" y="2212"/>
                </a:lnTo>
                <a:lnTo>
                  <a:pt x="2256" y="2259"/>
                </a:lnTo>
                <a:lnTo>
                  <a:pt x="2209" y="2302"/>
                </a:lnTo>
                <a:lnTo>
                  <a:pt x="2161" y="2344"/>
                </a:lnTo>
                <a:lnTo>
                  <a:pt x="2111" y="2383"/>
                </a:lnTo>
                <a:lnTo>
                  <a:pt x="2060" y="2420"/>
                </a:lnTo>
                <a:lnTo>
                  <a:pt x="2006" y="2454"/>
                </a:lnTo>
                <a:lnTo>
                  <a:pt x="1951" y="2487"/>
                </a:lnTo>
                <a:lnTo>
                  <a:pt x="1893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4" y="2587"/>
                </a:lnTo>
                <a:lnTo>
                  <a:pt x="1651" y="2605"/>
                </a:lnTo>
                <a:lnTo>
                  <a:pt x="1588" y="2619"/>
                </a:lnTo>
                <a:lnTo>
                  <a:pt x="1522" y="2631"/>
                </a:lnTo>
                <a:lnTo>
                  <a:pt x="1456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3" y="2644"/>
                </a:lnTo>
                <a:lnTo>
                  <a:pt x="1186" y="2640"/>
                </a:lnTo>
                <a:lnTo>
                  <a:pt x="1120" y="2631"/>
                </a:lnTo>
                <a:lnTo>
                  <a:pt x="1055" y="2619"/>
                </a:lnTo>
                <a:lnTo>
                  <a:pt x="990" y="2605"/>
                </a:lnTo>
                <a:lnTo>
                  <a:pt x="928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8" y="2515"/>
                </a:lnTo>
                <a:lnTo>
                  <a:pt x="691" y="2487"/>
                </a:lnTo>
                <a:lnTo>
                  <a:pt x="636" y="2454"/>
                </a:lnTo>
                <a:lnTo>
                  <a:pt x="583" y="2420"/>
                </a:lnTo>
                <a:lnTo>
                  <a:pt x="530" y="2383"/>
                </a:lnTo>
                <a:lnTo>
                  <a:pt x="481" y="2344"/>
                </a:lnTo>
                <a:lnTo>
                  <a:pt x="433" y="2302"/>
                </a:lnTo>
                <a:lnTo>
                  <a:pt x="387" y="2259"/>
                </a:lnTo>
                <a:lnTo>
                  <a:pt x="344" y="2212"/>
                </a:lnTo>
                <a:lnTo>
                  <a:pt x="301" y="2165"/>
                </a:lnTo>
                <a:lnTo>
                  <a:pt x="262" y="2114"/>
                </a:lnTo>
                <a:lnTo>
                  <a:pt x="226" y="2063"/>
                </a:lnTo>
                <a:lnTo>
                  <a:pt x="191" y="2009"/>
                </a:lnTo>
                <a:lnTo>
                  <a:pt x="159" y="1954"/>
                </a:lnTo>
                <a:lnTo>
                  <a:pt x="130" y="1897"/>
                </a:lnTo>
                <a:lnTo>
                  <a:pt x="103" y="1838"/>
                </a:lnTo>
                <a:lnTo>
                  <a:pt x="80" y="1778"/>
                </a:lnTo>
                <a:lnTo>
                  <a:pt x="59" y="1717"/>
                </a:lnTo>
                <a:lnTo>
                  <a:pt x="41" y="1653"/>
                </a:lnTo>
                <a:lnTo>
                  <a:pt x="26" y="1590"/>
                </a:lnTo>
                <a:lnTo>
                  <a:pt x="15" y="1525"/>
                </a:lnTo>
                <a:lnTo>
                  <a:pt x="6" y="1458"/>
                </a:lnTo>
                <a:lnTo>
                  <a:pt x="1" y="1392"/>
                </a:lnTo>
                <a:lnTo>
                  <a:pt x="0" y="1323"/>
                </a:lnTo>
                <a:lnTo>
                  <a:pt x="1" y="1254"/>
                </a:lnTo>
                <a:lnTo>
                  <a:pt x="6" y="1188"/>
                </a:lnTo>
                <a:lnTo>
                  <a:pt x="15" y="1121"/>
                </a:lnTo>
                <a:lnTo>
                  <a:pt x="26" y="1056"/>
                </a:lnTo>
                <a:lnTo>
                  <a:pt x="41" y="993"/>
                </a:lnTo>
                <a:lnTo>
                  <a:pt x="59" y="929"/>
                </a:lnTo>
                <a:lnTo>
                  <a:pt x="80" y="868"/>
                </a:lnTo>
                <a:lnTo>
                  <a:pt x="103" y="808"/>
                </a:lnTo>
                <a:lnTo>
                  <a:pt x="130" y="749"/>
                </a:lnTo>
                <a:lnTo>
                  <a:pt x="159" y="692"/>
                </a:lnTo>
                <a:lnTo>
                  <a:pt x="191" y="637"/>
                </a:lnTo>
                <a:lnTo>
                  <a:pt x="226" y="583"/>
                </a:lnTo>
                <a:lnTo>
                  <a:pt x="262" y="532"/>
                </a:lnTo>
                <a:lnTo>
                  <a:pt x="301" y="481"/>
                </a:lnTo>
                <a:lnTo>
                  <a:pt x="344" y="434"/>
                </a:lnTo>
                <a:lnTo>
                  <a:pt x="387" y="387"/>
                </a:lnTo>
                <a:lnTo>
                  <a:pt x="433" y="344"/>
                </a:lnTo>
                <a:lnTo>
                  <a:pt x="481" y="302"/>
                </a:lnTo>
                <a:lnTo>
                  <a:pt x="530" y="263"/>
                </a:lnTo>
                <a:lnTo>
                  <a:pt x="583" y="226"/>
                </a:lnTo>
                <a:lnTo>
                  <a:pt x="636" y="192"/>
                </a:lnTo>
                <a:lnTo>
                  <a:pt x="691" y="159"/>
                </a:lnTo>
                <a:lnTo>
                  <a:pt x="748" y="131"/>
                </a:lnTo>
                <a:lnTo>
                  <a:pt x="807" y="104"/>
                </a:lnTo>
                <a:lnTo>
                  <a:pt x="867" y="80"/>
                </a:lnTo>
                <a:lnTo>
                  <a:pt x="928" y="59"/>
                </a:lnTo>
                <a:lnTo>
                  <a:pt x="990" y="42"/>
                </a:lnTo>
                <a:lnTo>
                  <a:pt x="1055" y="27"/>
                </a:lnTo>
                <a:lnTo>
                  <a:pt x="1120" y="15"/>
                </a:lnTo>
                <a:lnTo>
                  <a:pt x="1186" y="7"/>
                </a:lnTo>
                <a:lnTo>
                  <a:pt x="1253" y="2"/>
                </a:lnTo>
                <a:lnTo>
                  <a:pt x="1321" y="0"/>
                </a:lnTo>
                <a:lnTo>
                  <a:pt x="1389" y="2"/>
                </a:lnTo>
                <a:lnTo>
                  <a:pt x="1456" y="7"/>
                </a:lnTo>
                <a:lnTo>
                  <a:pt x="1522" y="15"/>
                </a:lnTo>
                <a:lnTo>
                  <a:pt x="1588" y="27"/>
                </a:lnTo>
                <a:lnTo>
                  <a:pt x="1651" y="42"/>
                </a:lnTo>
                <a:lnTo>
                  <a:pt x="1714" y="59"/>
                </a:lnTo>
                <a:lnTo>
                  <a:pt x="1775" y="80"/>
                </a:lnTo>
                <a:lnTo>
                  <a:pt x="1835" y="104"/>
                </a:lnTo>
                <a:lnTo>
                  <a:pt x="1893" y="131"/>
                </a:lnTo>
                <a:lnTo>
                  <a:pt x="1951" y="159"/>
                </a:lnTo>
                <a:lnTo>
                  <a:pt x="2006" y="192"/>
                </a:lnTo>
                <a:lnTo>
                  <a:pt x="2060" y="226"/>
                </a:lnTo>
                <a:lnTo>
                  <a:pt x="2111" y="263"/>
                </a:lnTo>
                <a:lnTo>
                  <a:pt x="2161" y="302"/>
                </a:lnTo>
                <a:lnTo>
                  <a:pt x="2209" y="344"/>
                </a:lnTo>
                <a:lnTo>
                  <a:pt x="2256" y="387"/>
                </a:lnTo>
                <a:lnTo>
                  <a:pt x="2299" y="434"/>
                </a:lnTo>
                <a:lnTo>
                  <a:pt x="2340" y="481"/>
                </a:lnTo>
                <a:lnTo>
                  <a:pt x="2380" y="532"/>
                </a:lnTo>
                <a:lnTo>
                  <a:pt x="2417" y="583"/>
                </a:lnTo>
                <a:lnTo>
                  <a:pt x="2451" y="637"/>
                </a:lnTo>
                <a:lnTo>
                  <a:pt x="2482" y="692"/>
                </a:lnTo>
                <a:lnTo>
                  <a:pt x="2512" y="749"/>
                </a:lnTo>
                <a:lnTo>
                  <a:pt x="2538" y="808"/>
                </a:lnTo>
                <a:lnTo>
                  <a:pt x="2562" y="868"/>
                </a:lnTo>
                <a:lnTo>
                  <a:pt x="2582" y="929"/>
                </a:lnTo>
                <a:lnTo>
                  <a:pt x="2600" y="993"/>
                </a:lnTo>
                <a:lnTo>
                  <a:pt x="2615" y="1056"/>
                </a:lnTo>
                <a:lnTo>
                  <a:pt x="2627" y="1121"/>
                </a:lnTo>
                <a:lnTo>
                  <a:pt x="2635" y="1188"/>
                </a:lnTo>
                <a:lnTo>
                  <a:pt x="2640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Freeform 9"/>
          <p:cNvSpPr>
            <a:spLocks noEditPoints="1"/>
          </p:cNvSpPr>
          <p:nvPr/>
        </p:nvSpPr>
        <p:spPr bwMode="auto">
          <a:xfrm>
            <a:off x="1382775" y="6179108"/>
            <a:ext cx="276225" cy="276225"/>
          </a:xfrm>
          <a:custGeom>
            <a:avLst/>
            <a:gdLst>
              <a:gd name="T0" fmla="*/ 1022 w 1565"/>
              <a:gd name="T1" fmla="*/ 1258 h 1567"/>
              <a:gd name="T2" fmla="*/ 750 w 1565"/>
              <a:gd name="T3" fmla="*/ 1298 h 1567"/>
              <a:gd name="T4" fmla="*/ 549 w 1565"/>
              <a:gd name="T5" fmla="*/ 1256 h 1567"/>
              <a:gd name="T6" fmla="*/ 411 w 1565"/>
              <a:gd name="T7" fmla="*/ 1151 h 1567"/>
              <a:gd name="T8" fmla="*/ 351 w 1565"/>
              <a:gd name="T9" fmla="*/ 1003 h 1567"/>
              <a:gd name="T10" fmla="*/ 390 w 1565"/>
              <a:gd name="T11" fmla="*/ 926 h 1567"/>
              <a:gd name="T12" fmla="*/ 479 w 1565"/>
              <a:gd name="T13" fmla="*/ 906 h 1567"/>
              <a:gd name="T14" fmla="*/ 545 w 1565"/>
              <a:gd name="T15" fmla="*/ 946 h 1567"/>
              <a:gd name="T16" fmla="*/ 625 w 1565"/>
              <a:gd name="T17" fmla="*/ 1079 h 1567"/>
              <a:gd name="T18" fmla="*/ 710 w 1565"/>
              <a:gd name="T19" fmla="*/ 1124 h 1567"/>
              <a:gd name="T20" fmla="*/ 868 w 1565"/>
              <a:gd name="T21" fmla="*/ 1122 h 1567"/>
              <a:gd name="T22" fmla="*/ 982 w 1565"/>
              <a:gd name="T23" fmla="*/ 1040 h 1567"/>
              <a:gd name="T24" fmla="*/ 973 w 1565"/>
              <a:gd name="T25" fmla="*/ 946 h 1567"/>
              <a:gd name="T26" fmla="*/ 892 w 1565"/>
              <a:gd name="T27" fmla="*/ 892 h 1567"/>
              <a:gd name="T28" fmla="*/ 636 w 1565"/>
              <a:gd name="T29" fmla="*/ 827 h 1567"/>
              <a:gd name="T30" fmla="*/ 460 w 1565"/>
              <a:gd name="T31" fmla="*/ 744 h 1567"/>
              <a:gd name="T32" fmla="*/ 384 w 1565"/>
              <a:gd name="T33" fmla="*/ 639 h 1567"/>
              <a:gd name="T34" fmla="*/ 379 w 1565"/>
              <a:gd name="T35" fmla="*/ 496 h 1567"/>
              <a:gd name="T36" fmla="*/ 483 w 1565"/>
              <a:gd name="T37" fmla="*/ 350 h 1567"/>
              <a:gd name="T38" fmla="*/ 696 w 1565"/>
              <a:gd name="T39" fmla="*/ 279 h 1567"/>
              <a:gd name="T40" fmla="*/ 922 w 1565"/>
              <a:gd name="T41" fmla="*/ 286 h 1567"/>
              <a:gd name="T42" fmla="*/ 1071 w 1565"/>
              <a:gd name="T43" fmla="*/ 347 h 1567"/>
              <a:gd name="T44" fmla="*/ 1157 w 1565"/>
              <a:gd name="T45" fmla="*/ 437 h 1567"/>
              <a:gd name="T46" fmla="*/ 1179 w 1565"/>
              <a:gd name="T47" fmla="*/ 531 h 1567"/>
              <a:gd name="T48" fmla="*/ 1132 w 1565"/>
              <a:gd name="T49" fmla="*/ 607 h 1567"/>
              <a:gd name="T50" fmla="*/ 1044 w 1565"/>
              <a:gd name="T51" fmla="*/ 622 h 1567"/>
              <a:gd name="T52" fmla="*/ 964 w 1565"/>
              <a:gd name="T53" fmla="*/ 546 h 1567"/>
              <a:gd name="T54" fmla="*/ 886 w 1565"/>
              <a:gd name="T55" fmla="*/ 457 h 1567"/>
              <a:gd name="T56" fmla="*/ 733 w 1565"/>
              <a:gd name="T57" fmla="*/ 438 h 1567"/>
              <a:gd name="T58" fmla="*/ 614 w 1565"/>
              <a:gd name="T59" fmla="*/ 491 h 1567"/>
              <a:gd name="T60" fmla="*/ 611 w 1565"/>
              <a:gd name="T61" fmla="*/ 581 h 1567"/>
              <a:gd name="T62" fmla="*/ 722 w 1565"/>
              <a:gd name="T63" fmla="*/ 639 h 1567"/>
              <a:gd name="T64" fmla="*/ 906 w 1565"/>
              <a:gd name="T65" fmla="*/ 683 h 1567"/>
              <a:gd name="T66" fmla="*/ 1069 w 1565"/>
              <a:gd name="T67" fmla="*/ 739 h 1567"/>
              <a:gd name="T68" fmla="*/ 1179 w 1565"/>
              <a:gd name="T69" fmla="*/ 825 h 1567"/>
              <a:gd name="T70" fmla="*/ 1226 w 1565"/>
              <a:gd name="T71" fmla="*/ 961 h 1567"/>
              <a:gd name="T72" fmla="*/ 1173 w 1565"/>
              <a:gd name="T73" fmla="*/ 1144 h 1567"/>
              <a:gd name="T74" fmla="*/ 1537 w 1565"/>
              <a:gd name="T75" fmla="*/ 792 h 1567"/>
              <a:gd name="T76" fmla="*/ 1501 w 1565"/>
              <a:gd name="T77" fmla="*/ 565 h 1567"/>
              <a:gd name="T78" fmla="*/ 1347 w 1565"/>
              <a:gd name="T79" fmla="*/ 301 h 1567"/>
              <a:gd name="T80" fmla="*/ 1101 w 1565"/>
              <a:gd name="T81" fmla="*/ 122 h 1567"/>
              <a:gd name="T82" fmla="*/ 791 w 1565"/>
              <a:gd name="T83" fmla="*/ 55 h 1567"/>
              <a:gd name="T84" fmla="*/ 540 w 1565"/>
              <a:gd name="T85" fmla="*/ 14 h 1567"/>
              <a:gd name="T86" fmla="*/ 389 w 1565"/>
              <a:gd name="T87" fmla="*/ 2 h 1567"/>
              <a:gd name="T88" fmla="*/ 208 w 1565"/>
              <a:gd name="T89" fmla="*/ 63 h 1567"/>
              <a:gd name="T90" fmla="*/ 75 w 1565"/>
              <a:gd name="T91" fmla="*/ 189 h 1567"/>
              <a:gd name="T92" fmla="*/ 5 w 1565"/>
              <a:gd name="T93" fmla="*/ 363 h 1567"/>
              <a:gd name="T94" fmla="*/ 35 w 1565"/>
              <a:gd name="T95" fmla="*/ 594 h 1567"/>
              <a:gd name="T96" fmla="*/ 45 w 1565"/>
              <a:gd name="T97" fmla="*/ 776 h 1567"/>
              <a:gd name="T98" fmla="*/ 103 w 1565"/>
              <a:gd name="T99" fmla="*/ 1079 h 1567"/>
              <a:gd name="T100" fmla="*/ 290 w 1565"/>
              <a:gd name="T101" fmla="*/ 1338 h 1567"/>
              <a:gd name="T102" fmla="*/ 569 w 1565"/>
              <a:gd name="T103" fmla="*/ 1496 h 1567"/>
              <a:gd name="T104" fmla="*/ 894 w 1565"/>
              <a:gd name="T105" fmla="*/ 1522 h 1567"/>
              <a:gd name="T106" fmla="*/ 1132 w 1565"/>
              <a:gd name="T107" fmla="*/ 1567 h 1567"/>
              <a:gd name="T108" fmla="*/ 1320 w 1565"/>
              <a:gd name="T109" fmla="*/ 1525 h 1567"/>
              <a:gd name="T110" fmla="*/ 1466 w 1565"/>
              <a:gd name="T111" fmla="*/ 1412 h 1567"/>
              <a:gd name="T112" fmla="*/ 1552 w 1565"/>
              <a:gd name="T113" fmla="*/ 1247 h 1567"/>
              <a:gd name="T114" fmla="*/ 1554 w 1565"/>
              <a:gd name="T115" fmla="*/ 1041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65" h="1567">
                <a:moveTo>
                  <a:pt x="1173" y="1144"/>
                </a:moveTo>
                <a:lnTo>
                  <a:pt x="1160" y="1162"/>
                </a:lnTo>
                <a:lnTo>
                  <a:pt x="1145" y="1179"/>
                </a:lnTo>
                <a:lnTo>
                  <a:pt x="1128" y="1195"/>
                </a:lnTo>
                <a:lnTo>
                  <a:pt x="1110" y="1209"/>
                </a:lnTo>
                <a:lnTo>
                  <a:pt x="1090" y="1223"/>
                </a:lnTo>
                <a:lnTo>
                  <a:pt x="1069" y="1236"/>
                </a:lnTo>
                <a:lnTo>
                  <a:pt x="1046" y="1247"/>
                </a:lnTo>
                <a:lnTo>
                  <a:pt x="1022" y="1258"/>
                </a:lnTo>
                <a:lnTo>
                  <a:pt x="996" y="1267"/>
                </a:lnTo>
                <a:lnTo>
                  <a:pt x="970" y="1276"/>
                </a:lnTo>
                <a:lnTo>
                  <a:pt x="943" y="1282"/>
                </a:lnTo>
                <a:lnTo>
                  <a:pt x="914" y="1289"/>
                </a:lnTo>
                <a:lnTo>
                  <a:pt x="885" y="1293"/>
                </a:lnTo>
                <a:lnTo>
                  <a:pt x="854" y="1296"/>
                </a:lnTo>
                <a:lnTo>
                  <a:pt x="822" y="1298"/>
                </a:lnTo>
                <a:lnTo>
                  <a:pt x="789" y="1298"/>
                </a:lnTo>
                <a:lnTo>
                  <a:pt x="750" y="1298"/>
                </a:lnTo>
                <a:lnTo>
                  <a:pt x="712" y="1295"/>
                </a:lnTo>
                <a:lnTo>
                  <a:pt x="676" y="1291"/>
                </a:lnTo>
                <a:lnTo>
                  <a:pt x="641" y="1284"/>
                </a:lnTo>
                <a:lnTo>
                  <a:pt x="625" y="1281"/>
                </a:lnTo>
                <a:lnTo>
                  <a:pt x="609" y="1277"/>
                </a:lnTo>
                <a:lnTo>
                  <a:pt x="593" y="1273"/>
                </a:lnTo>
                <a:lnTo>
                  <a:pt x="578" y="1267"/>
                </a:lnTo>
                <a:lnTo>
                  <a:pt x="563" y="1262"/>
                </a:lnTo>
                <a:lnTo>
                  <a:pt x="549" y="1256"/>
                </a:lnTo>
                <a:lnTo>
                  <a:pt x="535" y="1250"/>
                </a:lnTo>
                <a:lnTo>
                  <a:pt x="521" y="1243"/>
                </a:lnTo>
                <a:lnTo>
                  <a:pt x="503" y="1233"/>
                </a:lnTo>
                <a:lnTo>
                  <a:pt x="486" y="1221"/>
                </a:lnTo>
                <a:lnTo>
                  <a:pt x="469" y="1209"/>
                </a:lnTo>
                <a:lnTo>
                  <a:pt x="453" y="1196"/>
                </a:lnTo>
                <a:lnTo>
                  <a:pt x="438" y="1182"/>
                </a:lnTo>
                <a:lnTo>
                  <a:pt x="424" y="1167"/>
                </a:lnTo>
                <a:lnTo>
                  <a:pt x="411" y="1151"/>
                </a:lnTo>
                <a:lnTo>
                  <a:pt x="399" y="1136"/>
                </a:lnTo>
                <a:lnTo>
                  <a:pt x="388" y="1119"/>
                </a:lnTo>
                <a:lnTo>
                  <a:pt x="378" y="1102"/>
                </a:lnTo>
                <a:lnTo>
                  <a:pt x="370" y="1085"/>
                </a:lnTo>
                <a:lnTo>
                  <a:pt x="363" y="1068"/>
                </a:lnTo>
                <a:lnTo>
                  <a:pt x="358" y="1051"/>
                </a:lnTo>
                <a:lnTo>
                  <a:pt x="354" y="1035"/>
                </a:lnTo>
                <a:lnTo>
                  <a:pt x="352" y="1018"/>
                </a:lnTo>
                <a:lnTo>
                  <a:pt x="351" y="1003"/>
                </a:lnTo>
                <a:lnTo>
                  <a:pt x="352" y="992"/>
                </a:lnTo>
                <a:lnTo>
                  <a:pt x="353" y="983"/>
                </a:lnTo>
                <a:lnTo>
                  <a:pt x="356" y="973"/>
                </a:lnTo>
                <a:lnTo>
                  <a:pt x="359" y="965"/>
                </a:lnTo>
                <a:lnTo>
                  <a:pt x="363" y="956"/>
                </a:lnTo>
                <a:lnTo>
                  <a:pt x="369" y="948"/>
                </a:lnTo>
                <a:lnTo>
                  <a:pt x="375" y="940"/>
                </a:lnTo>
                <a:lnTo>
                  <a:pt x="382" y="933"/>
                </a:lnTo>
                <a:lnTo>
                  <a:pt x="390" y="926"/>
                </a:lnTo>
                <a:lnTo>
                  <a:pt x="398" y="920"/>
                </a:lnTo>
                <a:lnTo>
                  <a:pt x="408" y="915"/>
                </a:lnTo>
                <a:lnTo>
                  <a:pt x="417" y="911"/>
                </a:lnTo>
                <a:lnTo>
                  <a:pt x="428" y="908"/>
                </a:lnTo>
                <a:lnTo>
                  <a:pt x="438" y="906"/>
                </a:lnTo>
                <a:lnTo>
                  <a:pt x="449" y="905"/>
                </a:lnTo>
                <a:lnTo>
                  <a:pt x="460" y="905"/>
                </a:lnTo>
                <a:lnTo>
                  <a:pt x="470" y="905"/>
                </a:lnTo>
                <a:lnTo>
                  <a:pt x="479" y="906"/>
                </a:lnTo>
                <a:lnTo>
                  <a:pt x="488" y="908"/>
                </a:lnTo>
                <a:lnTo>
                  <a:pt x="496" y="910"/>
                </a:lnTo>
                <a:lnTo>
                  <a:pt x="503" y="913"/>
                </a:lnTo>
                <a:lnTo>
                  <a:pt x="512" y="917"/>
                </a:lnTo>
                <a:lnTo>
                  <a:pt x="519" y="921"/>
                </a:lnTo>
                <a:lnTo>
                  <a:pt x="526" y="927"/>
                </a:lnTo>
                <a:lnTo>
                  <a:pt x="532" y="932"/>
                </a:lnTo>
                <a:lnTo>
                  <a:pt x="538" y="938"/>
                </a:lnTo>
                <a:lnTo>
                  <a:pt x="545" y="946"/>
                </a:lnTo>
                <a:lnTo>
                  <a:pt x="550" y="953"/>
                </a:lnTo>
                <a:lnTo>
                  <a:pt x="560" y="970"/>
                </a:lnTo>
                <a:lnTo>
                  <a:pt x="570" y="990"/>
                </a:lnTo>
                <a:lnTo>
                  <a:pt x="579" y="1011"/>
                </a:lnTo>
                <a:lnTo>
                  <a:pt x="590" y="1031"/>
                </a:lnTo>
                <a:lnTo>
                  <a:pt x="601" y="1049"/>
                </a:lnTo>
                <a:lnTo>
                  <a:pt x="612" y="1065"/>
                </a:lnTo>
                <a:lnTo>
                  <a:pt x="618" y="1072"/>
                </a:lnTo>
                <a:lnTo>
                  <a:pt x="625" y="1079"/>
                </a:lnTo>
                <a:lnTo>
                  <a:pt x="632" y="1085"/>
                </a:lnTo>
                <a:lnTo>
                  <a:pt x="639" y="1091"/>
                </a:lnTo>
                <a:lnTo>
                  <a:pt x="648" y="1097"/>
                </a:lnTo>
                <a:lnTo>
                  <a:pt x="656" y="1103"/>
                </a:lnTo>
                <a:lnTo>
                  <a:pt x="666" y="1108"/>
                </a:lnTo>
                <a:lnTo>
                  <a:pt x="675" y="1112"/>
                </a:lnTo>
                <a:lnTo>
                  <a:pt x="686" y="1117"/>
                </a:lnTo>
                <a:lnTo>
                  <a:pt x="697" y="1121"/>
                </a:lnTo>
                <a:lnTo>
                  <a:pt x="710" y="1124"/>
                </a:lnTo>
                <a:lnTo>
                  <a:pt x="723" y="1127"/>
                </a:lnTo>
                <a:lnTo>
                  <a:pt x="736" y="1129"/>
                </a:lnTo>
                <a:lnTo>
                  <a:pt x="751" y="1130"/>
                </a:lnTo>
                <a:lnTo>
                  <a:pt x="767" y="1131"/>
                </a:lnTo>
                <a:lnTo>
                  <a:pt x="784" y="1131"/>
                </a:lnTo>
                <a:lnTo>
                  <a:pt x="806" y="1131"/>
                </a:lnTo>
                <a:lnTo>
                  <a:pt x="828" y="1129"/>
                </a:lnTo>
                <a:lnTo>
                  <a:pt x="848" y="1126"/>
                </a:lnTo>
                <a:lnTo>
                  <a:pt x="868" y="1122"/>
                </a:lnTo>
                <a:lnTo>
                  <a:pt x="886" y="1117"/>
                </a:lnTo>
                <a:lnTo>
                  <a:pt x="903" y="1110"/>
                </a:lnTo>
                <a:lnTo>
                  <a:pt x="919" y="1102"/>
                </a:lnTo>
                <a:lnTo>
                  <a:pt x="933" y="1093"/>
                </a:lnTo>
                <a:lnTo>
                  <a:pt x="947" y="1084"/>
                </a:lnTo>
                <a:lnTo>
                  <a:pt x="959" y="1073"/>
                </a:lnTo>
                <a:lnTo>
                  <a:pt x="968" y="1063"/>
                </a:lnTo>
                <a:lnTo>
                  <a:pt x="975" y="1051"/>
                </a:lnTo>
                <a:lnTo>
                  <a:pt x="982" y="1040"/>
                </a:lnTo>
                <a:lnTo>
                  <a:pt x="986" y="1028"/>
                </a:lnTo>
                <a:lnTo>
                  <a:pt x="988" y="1014"/>
                </a:lnTo>
                <a:lnTo>
                  <a:pt x="989" y="1002"/>
                </a:lnTo>
                <a:lnTo>
                  <a:pt x="989" y="990"/>
                </a:lnTo>
                <a:lnTo>
                  <a:pt x="987" y="980"/>
                </a:lnTo>
                <a:lnTo>
                  <a:pt x="985" y="971"/>
                </a:lnTo>
                <a:lnTo>
                  <a:pt x="982" y="961"/>
                </a:lnTo>
                <a:lnTo>
                  <a:pt x="978" y="953"/>
                </a:lnTo>
                <a:lnTo>
                  <a:pt x="973" y="946"/>
                </a:lnTo>
                <a:lnTo>
                  <a:pt x="967" y="938"/>
                </a:lnTo>
                <a:lnTo>
                  <a:pt x="961" y="931"/>
                </a:lnTo>
                <a:lnTo>
                  <a:pt x="952" y="925"/>
                </a:lnTo>
                <a:lnTo>
                  <a:pt x="944" y="918"/>
                </a:lnTo>
                <a:lnTo>
                  <a:pt x="934" y="912"/>
                </a:lnTo>
                <a:lnTo>
                  <a:pt x="925" y="907"/>
                </a:lnTo>
                <a:lnTo>
                  <a:pt x="914" y="901"/>
                </a:lnTo>
                <a:lnTo>
                  <a:pt x="904" y="896"/>
                </a:lnTo>
                <a:lnTo>
                  <a:pt x="892" y="892"/>
                </a:lnTo>
                <a:lnTo>
                  <a:pt x="881" y="888"/>
                </a:lnTo>
                <a:lnTo>
                  <a:pt x="853" y="880"/>
                </a:lnTo>
                <a:lnTo>
                  <a:pt x="821" y="872"/>
                </a:lnTo>
                <a:lnTo>
                  <a:pt x="785" y="863"/>
                </a:lnTo>
                <a:lnTo>
                  <a:pt x="744" y="854"/>
                </a:lnTo>
                <a:lnTo>
                  <a:pt x="715" y="848"/>
                </a:lnTo>
                <a:lnTo>
                  <a:pt x="688" y="841"/>
                </a:lnTo>
                <a:lnTo>
                  <a:pt x="661" y="835"/>
                </a:lnTo>
                <a:lnTo>
                  <a:pt x="636" y="827"/>
                </a:lnTo>
                <a:lnTo>
                  <a:pt x="612" y="820"/>
                </a:lnTo>
                <a:lnTo>
                  <a:pt x="590" y="813"/>
                </a:lnTo>
                <a:lnTo>
                  <a:pt x="569" y="804"/>
                </a:lnTo>
                <a:lnTo>
                  <a:pt x="548" y="797"/>
                </a:lnTo>
                <a:lnTo>
                  <a:pt x="529" y="787"/>
                </a:lnTo>
                <a:lnTo>
                  <a:pt x="510" y="778"/>
                </a:lnTo>
                <a:lnTo>
                  <a:pt x="492" y="767"/>
                </a:lnTo>
                <a:lnTo>
                  <a:pt x="476" y="757"/>
                </a:lnTo>
                <a:lnTo>
                  <a:pt x="460" y="744"/>
                </a:lnTo>
                <a:lnTo>
                  <a:pt x="445" y="731"/>
                </a:lnTo>
                <a:lnTo>
                  <a:pt x="432" y="718"/>
                </a:lnTo>
                <a:lnTo>
                  <a:pt x="420" y="704"/>
                </a:lnTo>
                <a:lnTo>
                  <a:pt x="413" y="695"/>
                </a:lnTo>
                <a:lnTo>
                  <a:pt x="405" y="684"/>
                </a:lnTo>
                <a:lnTo>
                  <a:pt x="399" y="673"/>
                </a:lnTo>
                <a:lnTo>
                  <a:pt x="394" y="663"/>
                </a:lnTo>
                <a:lnTo>
                  <a:pt x="389" y="650"/>
                </a:lnTo>
                <a:lnTo>
                  <a:pt x="384" y="639"/>
                </a:lnTo>
                <a:lnTo>
                  <a:pt x="380" y="626"/>
                </a:lnTo>
                <a:lnTo>
                  <a:pt x="377" y="612"/>
                </a:lnTo>
                <a:lnTo>
                  <a:pt x="375" y="599"/>
                </a:lnTo>
                <a:lnTo>
                  <a:pt x="373" y="585"/>
                </a:lnTo>
                <a:lnTo>
                  <a:pt x="372" y="571"/>
                </a:lnTo>
                <a:lnTo>
                  <a:pt x="372" y="556"/>
                </a:lnTo>
                <a:lnTo>
                  <a:pt x="372" y="535"/>
                </a:lnTo>
                <a:lnTo>
                  <a:pt x="375" y="515"/>
                </a:lnTo>
                <a:lnTo>
                  <a:pt x="379" y="496"/>
                </a:lnTo>
                <a:lnTo>
                  <a:pt x="384" y="477"/>
                </a:lnTo>
                <a:lnTo>
                  <a:pt x="392" y="458"/>
                </a:lnTo>
                <a:lnTo>
                  <a:pt x="400" y="440"/>
                </a:lnTo>
                <a:lnTo>
                  <a:pt x="411" y="423"/>
                </a:lnTo>
                <a:lnTo>
                  <a:pt x="422" y="408"/>
                </a:lnTo>
                <a:lnTo>
                  <a:pt x="435" y="392"/>
                </a:lnTo>
                <a:lnTo>
                  <a:pt x="450" y="377"/>
                </a:lnTo>
                <a:lnTo>
                  <a:pt x="467" y="363"/>
                </a:lnTo>
                <a:lnTo>
                  <a:pt x="483" y="350"/>
                </a:lnTo>
                <a:lnTo>
                  <a:pt x="502" y="338"/>
                </a:lnTo>
                <a:lnTo>
                  <a:pt x="522" y="327"/>
                </a:lnTo>
                <a:lnTo>
                  <a:pt x="545" y="317"/>
                </a:lnTo>
                <a:lnTo>
                  <a:pt x="567" y="307"/>
                </a:lnTo>
                <a:lnTo>
                  <a:pt x="591" y="300"/>
                </a:lnTo>
                <a:lnTo>
                  <a:pt x="616" y="293"/>
                </a:lnTo>
                <a:lnTo>
                  <a:pt x="641" y="287"/>
                </a:lnTo>
                <a:lnTo>
                  <a:pt x="669" y="282"/>
                </a:lnTo>
                <a:lnTo>
                  <a:pt x="696" y="279"/>
                </a:lnTo>
                <a:lnTo>
                  <a:pt x="726" y="276"/>
                </a:lnTo>
                <a:lnTo>
                  <a:pt x="755" y="275"/>
                </a:lnTo>
                <a:lnTo>
                  <a:pt x="786" y="274"/>
                </a:lnTo>
                <a:lnTo>
                  <a:pt x="811" y="274"/>
                </a:lnTo>
                <a:lnTo>
                  <a:pt x="834" y="275"/>
                </a:lnTo>
                <a:lnTo>
                  <a:pt x="857" y="277"/>
                </a:lnTo>
                <a:lnTo>
                  <a:pt x="880" y="280"/>
                </a:lnTo>
                <a:lnTo>
                  <a:pt x="902" y="283"/>
                </a:lnTo>
                <a:lnTo>
                  <a:pt x="922" y="286"/>
                </a:lnTo>
                <a:lnTo>
                  <a:pt x="942" y="292"/>
                </a:lnTo>
                <a:lnTo>
                  <a:pt x="961" y="297"/>
                </a:lnTo>
                <a:lnTo>
                  <a:pt x="979" y="302"/>
                </a:lnTo>
                <a:lnTo>
                  <a:pt x="995" y="308"/>
                </a:lnTo>
                <a:lnTo>
                  <a:pt x="1012" y="316"/>
                </a:lnTo>
                <a:lnTo>
                  <a:pt x="1028" y="323"/>
                </a:lnTo>
                <a:lnTo>
                  <a:pt x="1043" y="331"/>
                </a:lnTo>
                <a:lnTo>
                  <a:pt x="1058" y="339"/>
                </a:lnTo>
                <a:lnTo>
                  <a:pt x="1071" y="347"/>
                </a:lnTo>
                <a:lnTo>
                  <a:pt x="1084" y="357"/>
                </a:lnTo>
                <a:lnTo>
                  <a:pt x="1096" y="366"/>
                </a:lnTo>
                <a:lnTo>
                  <a:pt x="1107" y="376"/>
                </a:lnTo>
                <a:lnTo>
                  <a:pt x="1117" y="386"/>
                </a:lnTo>
                <a:lnTo>
                  <a:pt x="1126" y="396"/>
                </a:lnTo>
                <a:lnTo>
                  <a:pt x="1136" y="407"/>
                </a:lnTo>
                <a:lnTo>
                  <a:pt x="1143" y="417"/>
                </a:lnTo>
                <a:lnTo>
                  <a:pt x="1150" y="427"/>
                </a:lnTo>
                <a:lnTo>
                  <a:pt x="1157" y="437"/>
                </a:lnTo>
                <a:lnTo>
                  <a:pt x="1162" y="449"/>
                </a:lnTo>
                <a:lnTo>
                  <a:pt x="1166" y="459"/>
                </a:lnTo>
                <a:lnTo>
                  <a:pt x="1170" y="470"/>
                </a:lnTo>
                <a:lnTo>
                  <a:pt x="1173" y="480"/>
                </a:lnTo>
                <a:lnTo>
                  <a:pt x="1177" y="491"/>
                </a:lnTo>
                <a:lnTo>
                  <a:pt x="1178" y="500"/>
                </a:lnTo>
                <a:lnTo>
                  <a:pt x="1179" y="511"/>
                </a:lnTo>
                <a:lnTo>
                  <a:pt x="1180" y="522"/>
                </a:lnTo>
                <a:lnTo>
                  <a:pt x="1179" y="531"/>
                </a:lnTo>
                <a:lnTo>
                  <a:pt x="1178" y="541"/>
                </a:lnTo>
                <a:lnTo>
                  <a:pt x="1176" y="550"/>
                </a:lnTo>
                <a:lnTo>
                  <a:pt x="1171" y="560"/>
                </a:lnTo>
                <a:lnTo>
                  <a:pt x="1167" y="568"/>
                </a:lnTo>
                <a:lnTo>
                  <a:pt x="1162" y="576"/>
                </a:lnTo>
                <a:lnTo>
                  <a:pt x="1156" y="585"/>
                </a:lnTo>
                <a:lnTo>
                  <a:pt x="1149" y="593"/>
                </a:lnTo>
                <a:lnTo>
                  <a:pt x="1141" y="601"/>
                </a:lnTo>
                <a:lnTo>
                  <a:pt x="1132" y="607"/>
                </a:lnTo>
                <a:lnTo>
                  <a:pt x="1124" y="612"/>
                </a:lnTo>
                <a:lnTo>
                  <a:pt x="1114" y="616"/>
                </a:lnTo>
                <a:lnTo>
                  <a:pt x="1104" y="620"/>
                </a:lnTo>
                <a:lnTo>
                  <a:pt x="1094" y="623"/>
                </a:lnTo>
                <a:lnTo>
                  <a:pt x="1084" y="624"/>
                </a:lnTo>
                <a:lnTo>
                  <a:pt x="1072" y="624"/>
                </a:lnTo>
                <a:lnTo>
                  <a:pt x="1062" y="624"/>
                </a:lnTo>
                <a:lnTo>
                  <a:pt x="1052" y="623"/>
                </a:lnTo>
                <a:lnTo>
                  <a:pt x="1044" y="622"/>
                </a:lnTo>
                <a:lnTo>
                  <a:pt x="1035" y="620"/>
                </a:lnTo>
                <a:lnTo>
                  <a:pt x="1027" y="616"/>
                </a:lnTo>
                <a:lnTo>
                  <a:pt x="1021" y="613"/>
                </a:lnTo>
                <a:lnTo>
                  <a:pt x="1013" y="609"/>
                </a:lnTo>
                <a:lnTo>
                  <a:pt x="1008" y="605"/>
                </a:lnTo>
                <a:lnTo>
                  <a:pt x="998" y="594"/>
                </a:lnTo>
                <a:lnTo>
                  <a:pt x="987" y="581"/>
                </a:lnTo>
                <a:lnTo>
                  <a:pt x="975" y="565"/>
                </a:lnTo>
                <a:lnTo>
                  <a:pt x="964" y="546"/>
                </a:lnTo>
                <a:lnTo>
                  <a:pt x="956" y="533"/>
                </a:lnTo>
                <a:lnTo>
                  <a:pt x="949" y="522"/>
                </a:lnTo>
                <a:lnTo>
                  <a:pt x="941" y="510"/>
                </a:lnTo>
                <a:lnTo>
                  <a:pt x="932" y="499"/>
                </a:lnTo>
                <a:lnTo>
                  <a:pt x="924" y="490"/>
                </a:lnTo>
                <a:lnTo>
                  <a:pt x="915" y="480"/>
                </a:lnTo>
                <a:lnTo>
                  <a:pt x="906" y="472"/>
                </a:lnTo>
                <a:lnTo>
                  <a:pt x="896" y="465"/>
                </a:lnTo>
                <a:lnTo>
                  <a:pt x="886" y="457"/>
                </a:lnTo>
                <a:lnTo>
                  <a:pt x="874" y="452"/>
                </a:lnTo>
                <a:lnTo>
                  <a:pt x="862" y="447"/>
                </a:lnTo>
                <a:lnTo>
                  <a:pt x="846" y="442"/>
                </a:lnTo>
                <a:lnTo>
                  <a:pt x="830" y="440"/>
                </a:lnTo>
                <a:lnTo>
                  <a:pt x="812" y="437"/>
                </a:lnTo>
                <a:lnTo>
                  <a:pt x="792" y="436"/>
                </a:lnTo>
                <a:lnTo>
                  <a:pt x="772" y="436"/>
                </a:lnTo>
                <a:lnTo>
                  <a:pt x="752" y="436"/>
                </a:lnTo>
                <a:lnTo>
                  <a:pt x="733" y="438"/>
                </a:lnTo>
                <a:lnTo>
                  <a:pt x="716" y="440"/>
                </a:lnTo>
                <a:lnTo>
                  <a:pt x="699" y="443"/>
                </a:lnTo>
                <a:lnTo>
                  <a:pt x="684" y="448"/>
                </a:lnTo>
                <a:lnTo>
                  <a:pt x="669" y="454"/>
                </a:lnTo>
                <a:lnTo>
                  <a:pt x="655" y="460"/>
                </a:lnTo>
                <a:lnTo>
                  <a:pt x="642" y="468"/>
                </a:lnTo>
                <a:lnTo>
                  <a:pt x="632" y="475"/>
                </a:lnTo>
                <a:lnTo>
                  <a:pt x="622" y="484"/>
                </a:lnTo>
                <a:lnTo>
                  <a:pt x="614" y="491"/>
                </a:lnTo>
                <a:lnTo>
                  <a:pt x="608" y="500"/>
                </a:lnTo>
                <a:lnTo>
                  <a:pt x="602" y="509"/>
                </a:lnTo>
                <a:lnTo>
                  <a:pt x="599" y="518"/>
                </a:lnTo>
                <a:lnTo>
                  <a:pt x="597" y="528"/>
                </a:lnTo>
                <a:lnTo>
                  <a:pt x="596" y="538"/>
                </a:lnTo>
                <a:lnTo>
                  <a:pt x="597" y="550"/>
                </a:lnTo>
                <a:lnTo>
                  <a:pt x="600" y="562"/>
                </a:lnTo>
                <a:lnTo>
                  <a:pt x="605" y="571"/>
                </a:lnTo>
                <a:lnTo>
                  <a:pt x="611" y="581"/>
                </a:lnTo>
                <a:lnTo>
                  <a:pt x="620" y="590"/>
                </a:lnTo>
                <a:lnTo>
                  <a:pt x="630" y="599"/>
                </a:lnTo>
                <a:lnTo>
                  <a:pt x="642" y="607"/>
                </a:lnTo>
                <a:lnTo>
                  <a:pt x="655" y="614"/>
                </a:lnTo>
                <a:lnTo>
                  <a:pt x="671" y="621"/>
                </a:lnTo>
                <a:lnTo>
                  <a:pt x="686" y="627"/>
                </a:lnTo>
                <a:lnTo>
                  <a:pt x="700" y="632"/>
                </a:lnTo>
                <a:lnTo>
                  <a:pt x="715" y="638"/>
                </a:lnTo>
                <a:lnTo>
                  <a:pt x="722" y="639"/>
                </a:lnTo>
                <a:lnTo>
                  <a:pt x="729" y="641"/>
                </a:lnTo>
                <a:lnTo>
                  <a:pt x="746" y="645"/>
                </a:lnTo>
                <a:lnTo>
                  <a:pt x="767" y="650"/>
                </a:lnTo>
                <a:lnTo>
                  <a:pt x="791" y="656"/>
                </a:lnTo>
                <a:lnTo>
                  <a:pt x="819" y="662"/>
                </a:lnTo>
                <a:lnTo>
                  <a:pt x="842" y="667"/>
                </a:lnTo>
                <a:lnTo>
                  <a:pt x="864" y="672"/>
                </a:lnTo>
                <a:lnTo>
                  <a:pt x="885" y="678"/>
                </a:lnTo>
                <a:lnTo>
                  <a:pt x="906" y="683"/>
                </a:lnTo>
                <a:lnTo>
                  <a:pt x="926" y="688"/>
                </a:lnTo>
                <a:lnTo>
                  <a:pt x="946" y="694"/>
                </a:lnTo>
                <a:lnTo>
                  <a:pt x="965" y="699"/>
                </a:lnTo>
                <a:lnTo>
                  <a:pt x="984" y="705"/>
                </a:lnTo>
                <a:lnTo>
                  <a:pt x="1002" y="711"/>
                </a:lnTo>
                <a:lnTo>
                  <a:pt x="1020" y="718"/>
                </a:lnTo>
                <a:lnTo>
                  <a:pt x="1037" y="724"/>
                </a:lnTo>
                <a:lnTo>
                  <a:pt x="1053" y="731"/>
                </a:lnTo>
                <a:lnTo>
                  <a:pt x="1069" y="739"/>
                </a:lnTo>
                <a:lnTo>
                  <a:pt x="1084" y="746"/>
                </a:lnTo>
                <a:lnTo>
                  <a:pt x="1098" y="755"/>
                </a:lnTo>
                <a:lnTo>
                  <a:pt x="1111" y="762"/>
                </a:lnTo>
                <a:lnTo>
                  <a:pt x="1125" y="772"/>
                </a:lnTo>
                <a:lnTo>
                  <a:pt x="1137" y="781"/>
                </a:lnTo>
                <a:lnTo>
                  <a:pt x="1149" y="791"/>
                </a:lnTo>
                <a:lnTo>
                  <a:pt x="1160" y="802"/>
                </a:lnTo>
                <a:lnTo>
                  <a:pt x="1170" y="813"/>
                </a:lnTo>
                <a:lnTo>
                  <a:pt x="1179" y="825"/>
                </a:lnTo>
                <a:lnTo>
                  <a:pt x="1188" y="837"/>
                </a:lnTo>
                <a:lnTo>
                  <a:pt x="1196" y="851"/>
                </a:lnTo>
                <a:lnTo>
                  <a:pt x="1203" y="864"/>
                </a:lnTo>
                <a:lnTo>
                  <a:pt x="1209" y="878"/>
                </a:lnTo>
                <a:lnTo>
                  <a:pt x="1215" y="894"/>
                </a:lnTo>
                <a:lnTo>
                  <a:pt x="1219" y="910"/>
                </a:lnTo>
                <a:lnTo>
                  <a:pt x="1222" y="926"/>
                </a:lnTo>
                <a:lnTo>
                  <a:pt x="1224" y="944"/>
                </a:lnTo>
                <a:lnTo>
                  <a:pt x="1226" y="961"/>
                </a:lnTo>
                <a:lnTo>
                  <a:pt x="1226" y="980"/>
                </a:lnTo>
                <a:lnTo>
                  <a:pt x="1225" y="1003"/>
                </a:lnTo>
                <a:lnTo>
                  <a:pt x="1223" y="1025"/>
                </a:lnTo>
                <a:lnTo>
                  <a:pt x="1219" y="1046"/>
                </a:lnTo>
                <a:lnTo>
                  <a:pt x="1214" y="1067"/>
                </a:lnTo>
                <a:lnTo>
                  <a:pt x="1206" y="1087"/>
                </a:lnTo>
                <a:lnTo>
                  <a:pt x="1197" y="1107"/>
                </a:lnTo>
                <a:lnTo>
                  <a:pt x="1186" y="1126"/>
                </a:lnTo>
                <a:lnTo>
                  <a:pt x="1173" y="1144"/>
                </a:lnTo>
                <a:close/>
                <a:moveTo>
                  <a:pt x="1520" y="950"/>
                </a:moveTo>
                <a:lnTo>
                  <a:pt x="1524" y="931"/>
                </a:lnTo>
                <a:lnTo>
                  <a:pt x="1527" y="912"/>
                </a:lnTo>
                <a:lnTo>
                  <a:pt x="1531" y="892"/>
                </a:lnTo>
                <a:lnTo>
                  <a:pt x="1533" y="873"/>
                </a:lnTo>
                <a:lnTo>
                  <a:pt x="1535" y="853"/>
                </a:lnTo>
                <a:lnTo>
                  <a:pt x="1536" y="833"/>
                </a:lnTo>
                <a:lnTo>
                  <a:pt x="1537" y="813"/>
                </a:lnTo>
                <a:lnTo>
                  <a:pt x="1537" y="792"/>
                </a:lnTo>
                <a:lnTo>
                  <a:pt x="1537" y="778"/>
                </a:lnTo>
                <a:lnTo>
                  <a:pt x="1537" y="764"/>
                </a:lnTo>
                <a:lnTo>
                  <a:pt x="1536" y="750"/>
                </a:lnTo>
                <a:lnTo>
                  <a:pt x="1535" y="737"/>
                </a:lnTo>
                <a:lnTo>
                  <a:pt x="1532" y="701"/>
                </a:lnTo>
                <a:lnTo>
                  <a:pt x="1526" y="666"/>
                </a:lnTo>
                <a:lnTo>
                  <a:pt x="1519" y="631"/>
                </a:lnTo>
                <a:lnTo>
                  <a:pt x="1511" y="598"/>
                </a:lnTo>
                <a:lnTo>
                  <a:pt x="1501" y="565"/>
                </a:lnTo>
                <a:lnTo>
                  <a:pt x="1490" y="532"/>
                </a:lnTo>
                <a:lnTo>
                  <a:pt x="1477" y="500"/>
                </a:lnTo>
                <a:lnTo>
                  <a:pt x="1462" y="470"/>
                </a:lnTo>
                <a:lnTo>
                  <a:pt x="1446" y="439"/>
                </a:lnTo>
                <a:lnTo>
                  <a:pt x="1428" y="410"/>
                </a:lnTo>
                <a:lnTo>
                  <a:pt x="1411" y="381"/>
                </a:lnTo>
                <a:lnTo>
                  <a:pt x="1391" y="354"/>
                </a:lnTo>
                <a:lnTo>
                  <a:pt x="1369" y="327"/>
                </a:lnTo>
                <a:lnTo>
                  <a:pt x="1347" y="301"/>
                </a:lnTo>
                <a:lnTo>
                  <a:pt x="1324" y="277"/>
                </a:lnTo>
                <a:lnTo>
                  <a:pt x="1300" y="254"/>
                </a:lnTo>
                <a:lnTo>
                  <a:pt x="1275" y="230"/>
                </a:lnTo>
                <a:lnTo>
                  <a:pt x="1247" y="209"/>
                </a:lnTo>
                <a:lnTo>
                  <a:pt x="1220" y="189"/>
                </a:lnTo>
                <a:lnTo>
                  <a:pt x="1191" y="170"/>
                </a:lnTo>
                <a:lnTo>
                  <a:pt x="1162" y="153"/>
                </a:lnTo>
                <a:lnTo>
                  <a:pt x="1132" y="136"/>
                </a:lnTo>
                <a:lnTo>
                  <a:pt x="1101" y="122"/>
                </a:lnTo>
                <a:lnTo>
                  <a:pt x="1069" y="108"/>
                </a:lnTo>
                <a:lnTo>
                  <a:pt x="1037" y="96"/>
                </a:lnTo>
                <a:lnTo>
                  <a:pt x="1003" y="86"/>
                </a:lnTo>
                <a:lnTo>
                  <a:pt x="969" y="76"/>
                </a:lnTo>
                <a:lnTo>
                  <a:pt x="934" y="69"/>
                </a:lnTo>
                <a:lnTo>
                  <a:pt x="900" y="63"/>
                </a:lnTo>
                <a:lnTo>
                  <a:pt x="864" y="58"/>
                </a:lnTo>
                <a:lnTo>
                  <a:pt x="828" y="56"/>
                </a:lnTo>
                <a:lnTo>
                  <a:pt x="791" y="55"/>
                </a:lnTo>
                <a:lnTo>
                  <a:pt x="758" y="56"/>
                </a:lnTo>
                <a:lnTo>
                  <a:pt x="727" y="58"/>
                </a:lnTo>
                <a:lnTo>
                  <a:pt x="695" y="62"/>
                </a:lnTo>
                <a:lnTo>
                  <a:pt x="664" y="66"/>
                </a:lnTo>
                <a:lnTo>
                  <a:pt x="638" y="51"/>
                </a:lnTo>
                <a:lnTo>
                  <a:pt x="611" y="38"/>
                </a:lnTo>
                <a:lnTo>
                  <a:pt x="583" y="27"/>
                </a:lnTo>
                <a:lnTo>
                  <a:pt x="555" y="17"/>
                </a:lnTo>
                <a:lnTo>
                  <a:pt x="540" y="14"/>
                </a:lnTo>
                <a:lnTo>
                  <a:pt x="526" y="10"/>
                </a:lnTo>
                <a:lnTo>
                  <a:pt x="511" y="8"/>
                </a:lnTo>
                <a:lnTo>
                  <a:pt x="495" y="5"/>
                </a:lnTo>
                <a:lnTo>
                  <a:pt x="480" y="2"/>
                </a:lnTo>
                <a:lnTo>
                  <a:pt x="464" y="1"/>
                </a:lnTo>
                <a:lnTo>
                  <a:pt x="449" y="0"/>
                </a:lnTo>
                <a:lnTo>
                  <a:pt x="433" y="0"/>
                </a:lnTo>
                <a:lnTo>
                  <a:pt x="411" y="1"/>
                </a:lnTo>
                <a:lnTo>
                  <a:pt x="389" y="2"/>
                </a:lnTo>
                <a:lnTo>
                  <a:pt x="368" y="6"/>
                </a:lnTo>
                <a:lnTo>
                  <a:pt x="345" y="9"/>
                </a:lnTo>
                <a:lnTo>
                  <a:pt x="325" y="14"/>
                </a:lnTo>
                <a:lnTo>
                  <a:pt x="304" y="19"/>
                </a:lnTo>
                <a:lnTo>
                  <a:pt x="284" y="27"/>
                </a:lnTo>
                <a:lnTo>
                  <a:pt x="264" y="34"/>
                </a:lnTo>
                <a:lnTo>
                  <a:pt x="245" y="43"/>
                </a:lnTo>
                <a:lnTo>
                  <a:pt x="226" y="52"/>
                </a:lnTo>
                <a:lnTo>
                  <a:pt x="208" y="63"/>
                </a:lnTo>
                <a:lnTo>
                  <a:pt x="192" y="73"/>
                </a:lnTo>
                <a:lnTo>
                  <a:pt x="174" y="86"/>
                </a:lnTo>
                <a:lnTo>
                  <a:pt x="158" y="98"/>
                </a:lnTo>
                <a:lnTo>
                  <a:pt x="142" y="111"/>
                </a:lnTo>
                <a:lnTo>
                  <a:pt x="127" y="126"/>
                </a:lnTo>
                <a:lnTo>
                  <a:pt x="113" y="141"/>
                </a:lnTo>
                <a:lnTo>
                  <a:pt x="99" y="155"/>
                </a:lnTo>
                <a:lnTo>
                  <a:pt x="86" y="172"/>
                </a:lnTo>
                <a:lnTo>
                  <a:pt x="75" y="189"/>
                </a:lnTo>
                <a:lnTo>
                  <a:pt x="63" y="206"/>
                </a:lnTo>
                <a:lnTo>
                  <a:pt x="53" y="224"/>
                </a:lnTo>
                <a:lnTo>
                  <a:pt x="43" y="243"/>
                </a:lnTo>
                <a:lnTo>
                  <a:pt x="35" y="262"/>
                </a:lnTo>
                <a:lnTo>
                  <a:pt x="26" y="281"/>
                </a:lnTo>
                <a:lnTo>
                  <a:pt x="20" y="301"/>
                </a:lnTo>
                <a:lnTo>
                  <a:pt x="14" y="321"/>
                </a:lnTo>
                <a:lnTo>
                  <a:pt x="9" y="342"/>
                </a:lnTo>
                <a:lnTo>
                  <a:pt x="5" y="363"/>
                </a:lnTo>
                <a:lnTo>
                  <a:pt x="3" y="384"/>
                </a:lnTo>
                <a:lnTo>
                  <a:pt x="1" y="405"/>
                </a:lnTo>
                <a:lnTo>
                  <a:pt x="0" y="428"/>
                </a:lnTo>
                <a:lnTo>
                  <a:pt x="1" y="457"/>
                </a:lnTo>
                <a:lnTo>
                  <a:pt x="4" y="486"/>
                </a:lnTo>
                <a:lnTo>
                  <a:pt x="9" y="514"/>
                </a:lnTo>
                <a:lnTo>
                  <a:pt x="16" y="542"/>
                </a:lnTo>
                <a:lnTo>
                  <a:pt x="24" y="569"/>
                </a:lnTo>
                <a:lnTo>
                  <a:pt x="35" y="594"/>
                </a:lnTo>
                <a:lnTo>
                  <a:pt x="46" y="620"/>
                </a:lnTo>
                <a:lnTo>
                  <a:pt x="60" y="644"/>
                </a:lnTo>
                <a:lnTo>
                  <a:pt x="56" y="664"/>
                </a:lnTo>
                <a:lnTo>
                  <a:pt x="53" y="684"/>
                </a:lnTo>
                <a:lnTo>
                  <a:pt x="50" y="705"/>
                </a:lnTo>
                <a:lnTo>
                  <a:pt x="48" y="725"/>
                </a:lnTo>
                <a:lnTo>
                  <a:pt x="46" y="742"/>
                </a:lnTo>
                <a:lnTo>
                  <a:pt x="45" y="759"/>
                </a:lnTo>
                <a:lnTo>
                  <a:pt x="45" y="776"/>
                </a:lnTo>
                <a:lnTo>
                  <a:pt x="45" y="793"/>
                </a:lnTo>
                <a:lnTo>
                  <a:pt x="45" y="830"/>
                </a:lnTo>
                <a:lnTo>
                  <a:pt x="48" y="868"/>
                </a:lnTo>
                <a:lnTo>
                  <a:pt x="54" y="905"/>
                </a:lnTo>
                <a:lnTo>
                  <a:pt x="60" y="940"/>
                </a:lnTo>
                <a:lnTo>
                  <a:pt x="68" y="976"/>
                </a:lnTo>
                <a:lnTo>
                  <a:pt x="78" y="1011"/>
                </a:lnTo>
                <a:lnTo>
                  <a:pt x="89" y="1046"/>
                </a:lnTo>
                <a:lnTo>
                  <a:pt x="103" y="1079"/>
                </a:lnTo>
                <a:lnTo>
                  <a:pt x="118" y="1111"/>
                </a:lnTo>
                <a:lnTo>
                  <a:pt x="135" y="1144"/>
                </a:lnTo>
                <a:lnTo>
                  <a:pt x="153" y="1175"/>
                </a:lnTo>
                <a:lnTo>
                  <a:pt x="172" y="1204"/>
                </a:lnTo>
                <a:lnTo>
                  <a:pt x="193" y="1234"/>
                </a:lnTo>
                <a:lnTo>
                  <a:pt x="215" y="1261"/>
                </a:lnTo>
                <a:lnTo>
                  <a:pt x="239" y="1287"/>
                </a:lnTo>
                <a:lnTo>
                  <a:pt x="263" y="1313"/>
                </a:lnTo>
                <a:lnTo>
                  <a:pt x="290" y="1338"/>
                </a:lnTo>
                <a:lnTo>
                  <a:pt x="316" y="1361"/>
                </a:lnTo>
                <a:lnTo>
                  <a:pt x="344" y="1382"/>
                </a:lnTo>
                <a:lnTo>
                  <a:pt x="374" y="1404"/>
                </a:lnTo>
                <a:lnTo>
                  <a:pt x="404" y="1423"/>
                </a:lnTo>
                <a:lnTo>
                  <a:pt x="435" y="1440"/>
                </a:lnTo>
                <a:lnTo>
                  <a:pt x="468" y="1456"/>
                </a:lnTo>
                <a:lnTo>
                  <a:pt x="500" y="1471"/>
                </a:lnTo>
                <a:lnTo>
                  <a:pt x="534" y="1485"/>
                </a:lnTo>
                <a:lnTo>
                  <a:pt x="569" y="1496"/>
                </a:lnTo>
                <a:lnTo>
                  <a:pt x="605" y="1506"/>
                </a:lnTo>
                <a:lnTo>
                  <a:pt x="640" y="1514"/>
                </a:lnTo>
                <a:lnTo>
                  <a:pt x="677" y="1521"/>
                </a:lnTo>
                <a:lnTo>
                  <a:pt x="715" y="1525"/>
                </a:lnTo>
                <a:lnTo>
                  <a:pt x="752" y="1528"/>
                </a:lnTo>
                <a:lnTo>
                  <a:pt x="791" y="1529"/>
                </a:lnTo>
                <a:lnTo>
                  <a:pt x="826" y="1528"/>
                </a:lnTo>
                <a:lnTo>
                  <a:pt x="861" y="1526"/>
                </a:lnTo>
                <a:lnTo>
                  <a:pt x="894" y="1522"/>
                </a:lnTo>
                <a:lnTo>
                  <a:pt x="928" y="1516"/>
                </a:lnTo>
                <a:lnTo>
                  <a:pt x="951" y="1528"/>
                </a:lnTo>
                <a:lnTo>
                  <a:pt x="975" y="1539"/>
                </a:lnTo>
                <a:lnTo>
                  <a:pt x="1000" y="1547"/>
                </a:lnTo>
                <a:lnTo>
                  <a:pt x="1025" y="1554"/>
                </a:lnTo>
                <a:lnTo>
                  <a:pt x="1051" y="1560"/>
                </a:lnTo>
                <a:lnTo>
                  <a:pt x="1078" y="1564"/>
                </a:lnTo>
                <a:lnTo>
                  <a:pt x="1105" y="1567"/>
                </a:lnTo>
                <a:lnTo>
                  <a:pt x="1132" y="1567"/>
                </a:lnTo>
                <a:lnTo>
                  <a:pt x="1155" y="1567"/>
                </a:lnTo>
                <a:lnTo>
                  <a:pt x="1177" y="1565"/>
                </a:lnTo>
                <a:lnTo>
                  <a:pt x="1199" y="1563"/>
                </a:lnTo>
                <a:lnTo>
                  <a:pt x="1220" y="1559"/>
                </a:lnTo>
                <a:lnTo>
                  <a:pt x="1241" y="1554"/>
                </a:lnTo>
                <a:lnTo>
                  <a:pt x="1261" y="1548"/>
                </a:lnTo>
                <a:lnTo>
                  <a:pt x="1281" y="1542"/>
                </a:lnTo>
                <a:lnTo>
                  <a:pt x="1301" y="1534"/>
                </a:lnTo>
                <a:lnTo>
                  <a:pt x="1320" y="1525"/>
                </a:lnTo>
                <a:lnTo>
                  <a:pt x="1339" y="1516"/>
                </a:lnTo>
                <a:lnTo>
                  <a:pt x="1357" y="1506"/>
                </a:lnTo>
                <a:lnTo>
                  <a:pt x="1375" y="1494"/>
                </a:lnTo>
                <a:lnTo>
                  <a:pt x="1392" y="1483"/>
                </a:lnTo>
                <a:lnTo>
                  <a:pt x="1407" y="1470"/>
                </a:lnTo>
                <a:lnTo>
                  <a:pt x="1423" y="1456"/>
                </a:lnTo>
                <a:lnTo>
                  <a:pt x="1439" y="1443"/>
                </a:lnTo>
                <a:lnTo>
                  <a:pt x="1453" y="1428"/>
                </a:lnTo>
                <a:lnTo>
                  <a:pt x="1466" y="1412"/>
                </a:lnTo>
                <a:lnTo>
                  <a:pt x="1479" y="1396"/>
                </a:lnTo>
                <a:lnTo>
                  <a:pt x="1492" y="1379"/>
                </a:lnTo>
                <a:lnTo>
                  <a:pt x="1502" y="1361"/>
                </a:lnTo>
                <a:lnTo>
                  <a:pt x="1513" y="1343"/>
                </a:lnTo>
                <a:lnTo>
                  <a:pt x="1522" y="1325"/>
                </a:lnTo>
                <a:lnTo>
                  <a:pt x="1532" y="1306"/>
                </a:lnTo>
                <a:lnTo>
                  <a:pt x="1539" y="1287"/>
                </a:lnTo>
                <a:lnTo>
                  <a:pt x="1545" y="1267"/>
                </a:lnTo>
                <a:lnTo>
                  <a:pt x="1552" y="1247"/>
                </a:lnTo>
                <a:lnTo>
                  <a:pt x="1556" y="1226"/>
                </a:lnTo>
                <a:lnTo>
                  <a:pt x="1560" y="1205"/>
                </a:lnTo>
                <a:lnTo>
                  <a:pt x="1563" y="1184"/>
                </a:lnTo>
                <a:lnTo>
                  <a:pt x="1564" y="1162"/>
                </a:lnTo>
                <a:lnTo>
                  <a:pt x="1565" y="1140"/>
                </a:lnTo>
                <a:lnTo>
                  <a:pt x="1564" y="1114"/>
                </a:lnTo>
                <a:lnTo>
                  <a:pt x="1562" y="1090"/>
                </a:lnTo>
                <a:lnTo>
                  <a:pt x="1559" y="1065"/>
                </a:lnTo>
                <a:lnTo>
                  <a:pt x="1554" y="1041"/>
                </a:lnTo>
                <a:lnTo>
                  <a:pt x="1548" y="1017"/>
                </a:lnTo>
                <a:lnTo>
                  <a:pt x="1539" y="994"/>
                </a:lnTo>
                <a:lnTo>
                  <a:pt x="1531" y="972"/>
                </a:lnTo>
                <a:lnTo>
                  <a:pt x="1520" y="9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Freeform 10"/>
          <p:cNvSpPr>
            <a:spLocks/>
          </p:cNvSpPr>
          <p:nvPr/>
        </p:nvSpPr>
        <p:spPr bwMode="auto">
          <a:xfrm>
            <a:off x="760475" y="6090208"/>
            <a:ext cx="465138" cy="466725"/>
          </a:xfrm>
          <a:custGeom>
            <a:avLst/>
            <a:gdLst>
              <a:gd name="T0" fmla="*/ 2636 w 2642"/>
              <a:gd name="T1" fmla="*/ 1458 h 2646"/>
              <a:gd name="T2" fmla="*/ 2601 w 2642"/>
              <a:gd name="T3" fmla="*/ 1653 h 2646"/>
              <a:gd name="T4" fmla="*/ 2539 w 2642"/>
              <a:gd name="T5" fmla="*/ 1838 h 2646"/>
              <a:gd name="T6" fmla="*/ 2451 w 2642"/>
              <a:gd name="T7" fmla="*/ 2009 h 2646"/>
              <a:gd name="T8" fmla="*/ 2341 w 2642"/>
              <a:gd name="T9" fmla="*/ 2165 h 2646"/>
              <a:gd name="T10" fmla="*/ 2210 w 2642"/>
              <a:gd name="T11" fmla="*/ 2302 h 2646"/>
              <a:gd name="T12" fmla="*/ 2060 w 2642"/>
              <a:gd name="T13" fmla="*/ 2420 h 2646"/>
              <a:gd name="T14" fmla="*/ 1894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19 w 2642"/>
              <a:gd name="T23" fmla="*/ 2631 h 2646"/>
              <a:gd name="T24" fmla="*/ 929 w 2642"/>
              <a:gd name="T25" fmla="*/ 2587 h 2646"/>
              <a:gd name="T26" fmla="*/ 749 w 2642"/>
              <a:gd name="T27" fmla="*/ 2515 h 2646"/>
              <a:gd name="T28" fmla="*/ 582 w 2642"/>
              <a:gd name="T29" fmla="*/ 2420 h 2646"/>
              <a:gd name="T30" fmla="*/ 433 w 2642"/>
              <a:gd name="T31" fmla="*/ 2302 h 2646"/>
              <a:gd name="T32" fmla="*/ 302 w 2642"/>
              <a:gd name="T33" fmla="*/ 2165 h 2646"/>
              <a:gd name="T34" fmla="*/ 191 w 2642"/>
              <a:gd name="T35" fmla="*/ 2009 h 2646"/>
              <a:gd name="T36" fmla="*/ 104 w 2642"/>
              <a:gd name="T37" fmla="*/ 1838 h 2646"/>
              <a:gd name="T38" fmla="*/ 42 w 2642"/>
              <a:gd name="T39" fmla="*/ 1653 h 2646"/>
              <a:gd name="T40" fmla="*/ 7 w 2642"/>
              <a:gd name="T41" fmla="*/ 1458 h 2646"/>
              <a:gd name="T42" fmla="*/ 2 w 2642"/>
              <a:gd name="T43" fmla="*/ 1254 h 2646"/>
              <a:gd name="T44" fmla="*/ 27 w 2642"/>
              <a:gd name="T45" fmla="*/ 1056 h 2646"/>
              <a:gd name="T46" fmla="*/ 80 w 2642"/>
              <a:gd name="T47" fmla="*/ 868 h 2646"/>
              <a:gd name="T48" fmla="*/ 160 w 2642"/>
              <a:gd name="T49" fmla="*/ 692 h 2646"/>
              <a:gd name="T50" fmla="*/ 263 w 2642"/>
              <a:gd name="T51" fmla="*/ 532 h 2646"/>
              <a:gd name="T52" fmla="*/ 387 w 2642"/>
              <a:gd name="T53" fmla="*/ 387 h 2646"/>
              <a:gd name="T54" fmla="*/ 531 w 2642"/>
              <a:gd name="T55" fmla="*/ 263 h 2646"/>
              <a:gd name="T56" fmla="*/ 692 w 2642"/>
              <a:gd name="T57" fmla="*/ 159 h 2646"/>
              <a:gd name="T58" fmla="*/ 867 w 2642"/>
              <a:gd name="T59" fmla="*/ 80 h 2646"/>
              <a:gd name="T60" fmla="*/ 1055 w 2642"/>
              <a:gd name="T61" fmla="*/ 27 h 2646"/>
              <a:gd name="T62" fmla="*/ 1253 w 2642"/>
              <a:gd name="T63" fmla="*/ 2 h 2646"/>
              <a:gd name="T64" fmla="*/ 1457 w 2642"/>
              <a:gd name="T65" fmla="*/ 7 h 2646"/>
              <a:gd name="T66" fmla="*/ 1651 w 2642"/>
              <a:gd name="T67" fmla="*/ 42 h 2646"/>
              <a:gd name="T68" fmla="*/ 1836 w 2642"/>
              <a:gd name="T69" fmla="*/ 104 h 2646"/>
              <a:gd name="T70" fmla="*/ 2007 w 2642"/>
              <a:gd name="T71" fmla="*/ 192 h 2646"/>
              <a:gd name="T72" fmla="*/ 2161 w 2642"/>
              <a:gd name="T73" fmla="*/ 302 h 2646"/>
              <a:gd name="T74" fmla="*/ 2299 w 2642"/>
              <a:gd name="T75" fmla="*/ 434 h 2646"/>
              <a:gd name="T76" fmla="*/ 2416 w 2642"/>
              <a:gd name="T77" fmla="*/ 583 h 2646"/>
              <a:gd name="T78" fmla="*/ 2512 w 2642"/>
              <a:gd name="T79" fmla="*/ 749 h 2646"/>
              <a:gd name="T80" fmla="*/ 2583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1" y="1392"/>
                </a:lnTo>
                <a:lnTo>
                  <a:pt x="2636" y="1458"/>
                </a:lnTo>
                <a:lnTo>
                  <a:pt x="2627" y="1525"/>
                </a:lnTo>
                <a:lnTo>
                  <a:pt x="2616" y="1590"/>
                </a:lnTo>
                <a:lnTo>
                  <a:pt x="2601" y="1653"/>
                </a:lnTo>
                <a:lnTo>
                  <a:pt x="2583" y="1717"/>
                </a:lnTo>
                <a:lnTo>
                  <a:pt x="2562" y="1778"/>
                </a:lnTo>
                <a:lnTo>
                  <a:pt x="2539" y="1838"/>
                </a:lnTo>
                <a:lnTo>
                  <a:pt x="2512" y="1897"/>
                </a:lnTo>
                <a:lnTo>
                  <a:pt x="2483" y="1954"/>
                </a:lnTo>
                <a:lnTo>
                  <a:pt x="2451" y="2009"/>
                </a:lnTo>
                <a:lnTo>
                  <a:pt x="2416" y="2063"/>
                </a:lnTo>
                <a:lnTo>
                  <a:pt x="2380" y="2114"/>
                </a:lnTo>
                <a:lnTo>
                  <a:pt x="2341" y="2165"/>
                </a:lnTo>
                <a:lnTo>
                  <a:pt x="2299" y="2212"/>
                </a:lnTo>
                <a:lnTo>
                  <a:pt x="2255" y="2259"/>
                </a:lnTo>
                <a:lnTo>
                  <a:pt x="2210" y="2302"/>
                </a:lnTo>
                <a:lnTo>
                  <a:pt x="2161" y="2344"/>
                </a:lnTo>
                <a:lnTo>
                  <a:pt x="2112" y="2383"/>
                </a:lnTo>
                <a:lnTo>
                  <a:pt x="2060" y="2420"/>
                </a:lnTo>
                <a:lnTo>
                  <a:pt x="2007" y="2454"/>
                </a:lnTo>
                <a:lnTo>
                  <a:pt x="1951" y="2487"/>
                </a:lnTo>
                <a:lnTo>
                  <a:pt x="1894" y="2515"/>
                </a:lnTo>
                <a:lnTo>
                  <a:pt x="1836" y="2542"/>
                </a:lnTo>
                <a:lnTo>
                  <a:pt x="1776" y="2566"/>
                </a:lnTo>
                <a:lnTo>
                  <a:pt x="1714" y="2587"/>
                </a:lnTo>
                <a:lnTo>
                  <a:pt x="1651" y="2605"/>
                </a:lnTo>
                <a:lnTo>
                  <a:pt x="1587" y="2619"/>
                </a:lnTo>
                <a:lnTo>
                  <a:pt x="1522" y="2631"/>
                </a:lnTo>
                <a:lnTo>
                  <a:pt x="1457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3" y="2644"/>
                </a:lnTo>
                <a:lnTo>
                  <a:pt x="1186" y="2640"/>
                </a:lnTo>
                <a:lnTo>
                  <a:pt x="1119" y="2631"/>
                </a:lnTo>
                <a:lnTo>
                  <a:pt x="1055" y="2619"/>
                </a:lnTo>
                <a:lnTo>
                  <a:pt x="991" y="2605"/>
                </a:lnTo>
                <a:lnTo>
                  <a:pt x="929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9" y="2515"/>
                </a:lnTo>
                <a:lnTo>
                  <a:pt x="692" y="2487"/>
                </a:lnTo>
                <a:lnTo>
                  <a:pt x="636" y="2454"/>
                </a:lnTo>
                <a:lnTo>
                  <a:pt x="582" y="2420"/>
                </a:lnTo>
                <a:lnTo>
                  <a:pt x="531" y="2383"/>
                </a:lnTo>
                <a:lnTo>
                  <a:pt x="481" y="2344"/>
                </a:lnTo>
                <a:lnTo>
                  <a:pt x="433" y="2302"/>
                </a:lnTo>
                <a:lnTo>
                  <a:pt x="387" y="2259"/>
                </a:lnTo>
                <a:lnTo>
                  <a:pt x="343" y="2212"/>
                </a:lnTo>
                <a:lnTo>
                  <a:pt x="302" y="2165"/>
                </a:lnTo>
                <a:lnTo>
                  <a:pt x="263" y="2114"/>
                </a:lnTo>
                <a:lnTo>
                  <a:pt x="226" y="2063"/>
                </a:lnTo>
                <a:lnTo>
                  <a:pt x="191" y="2009"/>
                </a:lnTo>
                <a:lnTo>
                  <a:pt x="160" y="1954"/>
                </a:lnTo>
                <a:lnTo>
                  <a:pt x="130" y="1897"/>
                </a:lnTo>
                <a:lnTo>
                  <a:pt x="104" y="1838"/>
                </a:lnTo>
                <a:lnTo>
                  <a:pt x="80" y="1778"/>
                </a:lnTo>
                <a:lnTo>
                  <a:pt x="60" y="1717"/>
                </a:lnTo>
                <a:lnTo>
                  <a:pt x="42" y="1653"/>
                </a:lnTo>
                <a:lnTo>
                  <a:pt x="27" y="1590"/>
                </a:lnTo>
                <a:lnTo>
                  <a:pt x="15" y="1525"/>
                </a:lnTo>
                <a:lnTo>
                  <a:pt x="7" y="1458"/>
                </a:lnTo>
                <a:lnTo>
                  <a:pt x="2" y="1392"/>
                </a:lnTo>
                <a:lnTo>
                  <a:pt x="0" y="1323"/>
                </a:lnTo>
                <a:lnTo>
                  <a:pt x="2" y="1254"/>
                </a:lnTo>
                <a:lnTo>
                  <a:pt x="7" y="1188"/>
                </a:lnTo>
                <a:lnTo>
                  <a:pt x="15" y="1121"/>
                </a:lnTo>
                <a:lnTo>
                  <a:pt x="27" y="1056"/>
                </a:lnTo>
                <a:lnTo>
                  <a:pt x="42" y="993"/>
                </a:lnTo>
                <a:lnTo>
                  <a:pt x="60" y="929"/>
                </a:lnTo>
                <a:lnTo>
                  <a:pt x="80" y="868"/>
                </a:lnTo>
                <a:lnTo>
                  <a:pt x="104" y="808"/>
                </a:lnTo>
                <a:lnTo>
                  <a:pt x="130" y="749"/>
                </a:lnTo>
                <a:lnTo>
                  <a:pt x="160" y="692"/>
                </a:lnTo>
                <a:lnTo>
                  <a:pt x="191" y="637"/>
                </a:lnTo>
                <a:lnTo>
                  <a:pt x="226" y="583"/>
                </a:lnTo>
                <a:lnTo>
                  <a:pt x="263" y="532"/>
                </a:lnTo>
                <a:lnTo>
                  <a:pt x="302" y="481"/>
                </a:lnTo>
                <a:lnTo>
                  <a:pt x="343" y="434"/>
                </a:lnTo>
                <a:lnTo>
                  <a:pt x="387" y="387"/>
                </a:lnTo>
                <a:lnTo>
                  <a:pt x="433" y="344"/>
                </a:lnTo>
                <a:lnTo>
                  <a:pt x="481" y="302"/>
                </a:lnTo>
                <a:lnTo>
                  <a:pt x="531" y="263"/>
                </a:lnTo>
                <a:lnTo>
                  <a:pt x="582" y="226"/>
                </a:lnTo>
                <a:lnTo>
                  <a:pt x="636" y="192"/>
                </a:lnTo>
                <a:lnTo>
                  <a:pt x="692" y="159"/>
                </a:lnTo>
                <a:lnTo>
                  <a:pt x="749" y="131"/>
                </a:lnTo>
                <a:lnTo>
                  <a:pt x="807" y="104"/>
                </a:lnTo>
                <a:lnTo>
                  <a:pt x="867" y="80"/>
                </a:lnTo>
                <a:lnTo>
                  <a:pt x="929" y="59"/>
                </a:lnTo>
                <a:lnTo>
                  <a:pt x="991" y="42"/>
                </a:lnTo>
                <a:lnTo>
                  <a:pt x="1055" y="27"/>
                </a:lnTo>
                <a:lnTo>
                  <a:pt x="1119" y="15"/>
                </a:lnTo>
                <a:lnTo>
                  <a:pt x="1186" y="7"/>
                </a:lnTo>
                <a:lnTo>
                  <a:pt x="1253" y="2"/>
                </a:lnTo>
                <a:lnTo>
                  <a:pt x="1321" y="0"/>
                </a:lnTo>
                <a:lnTo>
                  <a:pt x="1389" y="2"/>
                </a:lnTo>
                <a:lnTo>
                  <a:pt x="1457" y="7"/>
                </a:lnTo>
                <a:lnTo>
                  <a:pt x="1522" y="15"/>
                </a:lnTo>
                <a:lnTo>
                  <a:pt x="1587" y="27"/>
                </a:lnTo>
                <a:lnTo>
                  <a:pt x="1651" y="42"/>
                </a:lnTo>
                <a:lnTo>
                  <a:pt x="1714" y="59"/>
                </a:lnTo>
                <a:lnTo>
                  <a:pt x="1776" y="80"/>
                </a:lnTo>
                <a:lnTo>
                  <a:pt x="1836" y="104"/>
                </a:lnTo>
                <a:lnTo>
                  <a:pt x="1894" y="131"/>
                </a:lnTo>
                <a:lnTo>
                  <a:pt x="1951" y="159"/>
                </a:lnTo>
                <a:lnTo>
                  <a:pt x="2007" y="192"/>
                </a:lnTo>
                <a:lnTo>
                  <a:pt x="2060" y="226"/>
                </a:lnTo>
                <a:lnTo>
                  <a:pt x="2112" y="263"/>
                </a:lnTo>
                <a:lnTo>
                  <a:pt x="2161" y="302"/>
                </a:lnTo>
                <a:lnTo>
                  <a:pt x="2210" y="344"/>
                </a:lnTo>
                <a:lnTo>
                  <a:pt x="2255" y="387"/>
                </a:lnTo>
                <a:lnTo>
                  <a:pt x="2299" y="434"/>
                </a:lnTo>
                <a:lnTo>
                  <a:pt x="2341" y="481"/>
                </a:lnTo>
                <a:lnTo>
                  <a:pt x="2380" y="532"/>
                </a:lnTo>
                <a:lnTo>
                  <a:pt x="2416" y="583"/>
                </a:lnTo>
                <a:lnTo>
                  <a:pt x="2451" y="637"/>
                </a:lnTo>
                <a:lnTo>
                  <a:pt x="2483" y="692"/>
                </a:lnTo>
                <a:lnTo>
                  <a:pt x="2512" y="749"/>
                </a:lnTo>
                <a:lnTo>
                  <a:pt x="2539" y="808"/>
                </a:lnTo>
                <a:lnTo>
                  <a:pt x="2562" y="868"/>
                </a:lnTo>
                <a:lnTo>
                  <a:pt x="2583" y="929"/>
                </a:lnTo>
                <a:lnTo>
                  <a:pt x="2601" y="993"/>
                </a:lnTo>
                <a:lnTo>
                  <a:pt x="2616" y="1056"/>
                </a:lnTo>
                <a:lnTo>
                  <a:pt x="2627" y="1121"/>
                </a:lnTo>
                <a:lnTo>
                  <a:pt x="2636" y="1188"/>
                </a:lnTo>
                <a:lnTo>
                  <a:pt x="2641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9" name="Freeform 11"/>
          <p:cNvSpPr>
            <a:spLocks noEditPoints="1"/>
          </p:cNvSpPr>
          <p:nvPr/>
        </p:nvSpPr>
        <p:spPr bwMode="auto">
          <a:xfrm>
            <a:off x="855725" y="6223558"/>
            <a:ext cx="276225" cy="201613"/>
          </a:xfrm>
          <a:custGeom>
            <a:avLst/>
            <a:gdLst>
              <a:gd name="T0" fmla="*/ 620 w 1564"/>
              <a:gd name="T1" fmla="*/ 435 h 1149"/>
              <a:gd name="T2" fmla="*/ 1043 w 1564"/>
              <a:gd name="T3" fmla="*/ 558 h 1149"/>
              <a:gd name="T4" fmla="*/ 1546 w 1564"/>
              <a:gd name="T5" fmla="*/ 229 h 1149"/>
              <a:gd name="T6" fmla="*/ 1532 w 1564"/>
              <a:gd name="T7" fmla="*/ 172 h 1149"/>
              <a:gd name="T8" fmla="*/ 1516 w 1564"/>
              <a:gd name="T9" fmla="*/ 132 h 1149"/>
              <a:gd name="T10" fmla="*/ 1495 w 1564"/>
              <a:gd name="T11" fmla="*/ 96 h 1149"/>
              <a:gd name="T12" fmla="*/ 1464 w 1564"/>
              <a:gd name="T13" fmla="*/ 65 h 1149"/>
              <a:gd name="T14" fmla="*/ 1431 w 1564"/>
              <a:gd name="T15" fmla="*/ 41 h 1149"/>
              <a:gd name="T16" fmla="*/ 1398 w 1564"/>
              <a:gd name="T17" fmla="*/ 29 h 1149"/>
              <a:gd name="T18" fmla="*/ 1343 w 1564"/>
              <a:gd name="T19" fmla="*/ 18 h 1149"/>
              <a:gd name="T20" fmla="*/ 1153 w 1564"/>
              <a:gd name="T21" fmla="*/ 8 h 1149"/>
              <a:gd name="T22" fmla="*/ 898 w 1564"/>
              <a:gd name="T23" fmla="*/ 1 h 1149"/>
              <a:gd name="T24" fmla="*/ 783 w 1564"/>
              <a:gd name="T25" fmla="*/ 0 h 1149"/>
              <a:gd name="T26" fmla="*/ 727 w 1564"/>
              <a:gd name="T27" fmla="*/ 0 h 1149"/>
              <a:gd name="T28" fmla="*/ 504 w 1564"/>
              <a:gd name="T29" fmla="*/ 4 h 1149"/>
              <a:gd name="T30" fmla="*/ 234 w 1564"/>
              <a:gd name="T31" fmla="*/ 17 h 1149"/>
              <a:gd name="T32" fmla="*/ 186 w 1564"/>
              <a:gd name="T33" fmla="*/ 23 h 1149"/>
              <a:gd name="T34" fmla="*/ 145 w 1564"/>
              <a:gd name="T35" fmla="*/ 36 h 1149"/>
              <a:gd name="T36" fmla="*/ 112 w 1564"/>
              <a:gd name="T37" fmla="*/ 55 h 1149"/>
              <a:gd name="T38" fmla="*/ 78 w 1564"/>
              <a:gd name="T39" fmla="*/ 86 h 1149"/>
              <a:gd name="T40" fmla="*/ 55 w 1564"/>
              <a:gd name="T41" fmla="*/ 119 h 1149"/>
              <a:gd name="T42" fmla="*/ 37 w 1564"/>
              <a:gd name="T43" fmla="*/ 158 h 1149"/>
              <a:gd name="T44" fmla="*/ 23 w 1564"/>
              <a:gd name="T45" fmla="*/ 210 h 1149"/>
              <a:gd name="T46" fmla="*/ 16 w 1564"/>
              <a:gd name="T47" fmla="*/ 248 h 1149"/>
              <a:gd name="T48" fmla="*/ 10 w 1564"/>
              <a:gd name="T49" fmla="*/ 297 h 1149"/>
              <a:gd name="T50" fmla="*/ 2 w 1564"/>
              <a:gd name="T51" fmla="*/ 416 h 1149"/>
              <a:gd name="T52" fmla="*/ 0 w 1564"/>
              <a:gd name="T53" fmla="*/ 529 h 1149"/>
              <a:gd name="T54" fmla="*/ 2 w 1564"/>
              <a:gd name="T55" fmla="*/ 733 h 1149"/>
              <a:gd name="T56" fmla="*/ 10 w 1564"/>
              <a:gd name="T57" fmla="*/ 852 h 1149"/>
              <a:gd name="T58" fmla="*/ 16 w 1564"/>
              <a:gd name="T59" fmla="*/ 901 h 1149"/>
              <a:gd name="T60" fmla="*/ 23 w 1564"/>
              <a:gd name="T61" fmla="*/ 939 h 1149"/>
              <a:gd name="T62" fmla="*/ 37 w 1564"/>
              <a:gd name="T63" fmla="*/ 990 h 1149"/>
              <a:gd name="T64" fmla="*/ 55 w 1564"/>
              <a:gd name="T65" fmla="*/ 1030 h 1149"/>
              <a:gd name="T66" fmla="*/ 78 w 1564"/>
              <a:gd name="T67" fmla="*/ 1063 h 1149"/>
              <a:gd name="T68" fmla="*/ 113 w 1564"/>
              <a:gd name="T69" fmla="*/ 1093 h 1149"/>
              <a:gd name="T70" fmla="*/ 150 w 1564"/>
              <a:gd name="T71" fmla="*/ 1112 h 1149"/>
              <a:gd name="T72" fmla="*/ 196 w 1564"/>
              <a:gd name="T73" fmla="*/ 1125 h 1149"/>
              <a:gd name="T74" fmla="*/ 250 w 1564"/>
              <a:gd name="T75" fmla="*/ 1133 h 1149"/>
              <a:gd name="T76" fmla="*/ 473 w 1564"/>
              <a:gd name="T77" fmla="*/ 1144 h 1149"/>
              <a:gd name="T78" fmla="*/ 716 w 1564"/>
              <a:gd name="T79" fmla="*/ 1148 h 1149"/>
              <a:gd name="T80" fmla="*/ 796 w 1564"/>
              <a:gd name="T81" fmla="*/ 1149 h 1149"/>
              <a:gd name="T82" fmla="*/ 973 w 1564"/>
              <a:gd name="T83" fmla="*/ 1147 h 1149"/>
              <a:gd name="T84" fmla="*/ 1243 w 1564"/>
              <a:gd name="T85" fmla="*/ 1138 h 1149"/>
              <a:gd name="T86" fmla="*/ 1359 w 1564"/>
              <a:gd name="T87" fmla="*/ 1129 h 1149"/>
              <a:gd name="T88" fmla="*/ 1409 w 1564"/>
              <a:gd name="T89" fmla="*/ 1118 h 1149"/>
              <a:gd name="T90" fmla="*/ 1441 w 1564"/>
              <a:gd name="T91" fmla="*/ 1101 h 1149"/>
              <a:gd name="T92" fmla="*/ 1476 w 1564"/>
              <a:gd name="T93" fmla="*/ 1074 h 1149"/>
              <a:gd name="T94" fmla="*/ 1503 w 1564"/>
              <a:gd name="T95" fmla="*/ 1042 h 1149"/>
              <a:gd name="T96" fmla="*/ 1522 w 1564"/>
              <a:gd name="T97" fmla="*/ 1004 h 1149"/>
              <a:gd name="T98" fmla="*/ 1535 w 1564"/>
              <a:gd name="T99" fmla="*/ 963 h 1149"/>
              <a:gd name="T100" fmla="*/ 1549 w 1564"/>
              <a:gd name="T101" fmla="*/ 905 h 1149"/>
              <a:gd name="T102" fmla="*/ 1552 w 1564"/>
              <a:gd name="T103" fmla="*/ 878 h 1149"/>
              <a:gd name="T104" fmla="*/ 1559 w 1564"/>
              <a:gd name="T105" fmla="*/ 778 h 1149"/>
              <a:gd name="T106" fmla="*/ 1564 w 1564"/>
              <a:gd name="T107" fmla="*/ 636 h 1149"/>
              <a:gd name="T108" fmla="*/ 1564 w 1564"/>
              <a:gd name="T109" fmla="*/ 463 h 1149"/>
              <a:gd name="T110" fmla="*/ 1557 w 1564"/>
              <a:gd name="T111" fmla="*/ 330 h 1149"/>
              <a:gd name="T112" fmla="*/ 1550 w 1564"/>
              <a:gd name="T113" fmla="*/ 253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64" h="1149">
                <a:moveTo>
                  <a:pt x="1043" y="558"/>
                </a:moveTo>
                <a:lnTo>
                  <a:pt x="620" y="786"/>
                </a:lnTo>
                <a:lnTo>
                  <a:pt x="620" y="435"/>
                </a:lnTo>
                <a:lnTo>
                  <a:pt x="620" y="327"/>
                </a:lnTo>
                <a:lnTo>
                  <a:pt x="811" y="432"/>
                </a:lnTo>
                <a:lnTo>
                  <a:pt x="1043" y="558"/>
                </a:lnTo>
                <a:close/>
                <a:moveTo>
                  <a:pt x="1549" y="248"/>
                </a:moveTo>
                <a:lnTo>
                  <a:pt x="1549" y="243"/>
                </a:lnTo>
                <a:lnTo>
                  <a:pt x="1546" y="229"/>
                </a:lnTo>
                <a:lnTo>
                  <a:pt x="1541" y="210"/>
                </a:lnTo>
                <a:lnTo>
                  <a:pt x="1535" y="186"/>
                </a:lnTo>
                <a:lnTo>
                  <a:pt x="1532" y="172"/>
                </a:lnTo>
                <a:lnTo>
                  <a:pt x="1527" y="158"/>
                </a:lnTo>
                <a:lnTo>
                  <a:pt x="1522" y="146"/>
                </a:lnTo>
                <a:lnTo>
                  <a:pt x="1516" y="132"/>
                </a:lnTo>
                <a:lnTo>
                  <a:pt x="1510" y="119"/>
                </a:lnTo>
                <a:lnTo>
                  <a:pt x="1503" y="107"/>
                </a:lnTo>
                <a:lnTo>
                  <a:pt x="1495" y="96"/>
                </a:lnTo>
                <a:lnTo>
                  <a:pt x="1487" y="86"/>
                </a:lnTo>
                <a:lnTo>
                  <a:pt x="1476" y="74"/>
                </a:lnTo>
                <a:lnTo>
                  <a:pt x="1464" y="65"/>
                </a:lnTo>
                <a:lnTo>
                  <a:pt x="1453" y="55"/>
                </a:lnTo>
                <a:lnTo>
                  <a:pt x="1441" y="48"/>
                </a:lnTo>
                <a:lnTo>
                  <a:pt x="1431" y="41"/>
                </a:lnTo>
                <a:lnTo>
                  <a:pt x="1419" y="36"/>
                </a:lnTo>
                <a:lnTo>
                  <a:pt x="1409" y="32"/>
                </a:lnTo>
                <a:lnTo>
                  <a:pt x="1398" y="29"/>
                </a:lnTo>
                <a:lnTo>
                  <a:pt x="1377" y="23"/>
                </a:lnTo>
                <a:lnTo>
                  <a:pt x="1359" y="20"/>
                </a:lnTo>
                <a:lnTo>
                  <a:pt x="1343" y="18"/>
                </a:lnTo>
                <a:lnTo>
                  <a:pt x="1331" y="17"/>
                </a:lnTo>
                <a:lnTo>
                  <a:pt x="1243" y="11"/>
                </a:lnTo>
                <a:lnTo>
                  <a:pt x="1153" y="8"/>
                </a:lnTo>
                <a:lnTo>
                  <a:pt x="1061" y="4"/>
                </a:lnTo>
                <a:lnTo>
                  <a:pt x="974" y="2"/>
                </a:lnTo>
                <a:lnTo>
                  <a:pt x="898" y="1"/>
                </a:lnTo>
                <a:lnTo>
                  <a:pt x="838" y="0"/>
                </a:lnTo>
                <a:lnTo>
                  <a:pt x="797" y="0"/>
                </a:lnTo>
                <a:lnTo>
                  <a:pt x="783" y="0"/>
                </a:lnTo>
                <a:lnTo>
                  <a:pt x="782" y="0"/>
                </a:lnTo>
                <a:lnTo>
                  <a:pt x="767" y="0"/>
                </a:lnTo>
                <a:lnTo>
                  <a:pt x="727" y="0"/>
                </a:lnTo>
                <a:lnTo>
                  <a:pt x="666" y="1"/>
                </a:lnTo>
                <a:lnTo>
                  <a:pt x="590" y="2"/>
                </a:lnTo>
                <a:lnTo>
                  <a:pt x="504" y="4"/>
                </a:lnTo>
                <a:lnTo>
                  <a:pt x="412" y="8"/>
                </a:lnTo>
                <a:lnTo>
                  <a:pt x="320" y="11"/>
                </a:lnTo>
                <a:lnTo>
                  <a:pt x="234" y="17"/>
                </a:lnTo>
                <a:lnTo>
                  <a:pt x="221" y="18"/>
                </a:lnTo>
                <a:lnTo>
                  <a:pt x="205" y="20"/>
                </a:lnTo>
                <a:lnTo>
                  <a:pt x="186" y="23"/>
                </a:lnTo>
                <a:lnTo>
                  <a:pt x="166" y="29"/>
                </a:lnTo>
                <a:lnTo>
                  <a:pt x="156" y="32"/>
                </a:lnTo>
                <a:lnTo>
                  <a:pt x="145" y="36"/>
                </a:lnTo>
                <a:lnTo>
                  <a:pt x="134" y="41"/>
                </a:lnTo>
                <a:lnTo>
                  <a:pt x="123" y="48"/>
                </a:lnTo>
                <a:lnTo>
                  <a:pt x="112" y="55"/>
                </a:lnTo>
                <a:lnTo>
                  <a:pt x="100" y="65"/>
                </a:lnTo>
                <a:lnTo>
                  <a:pt x="88" y="74"/>
                </a:lnTo>
                <a:lnTo>
                  <a:pt x="78" y="86"/>
                </a:lnTo>
                <a:lnTo>
                  <a:pt x="69" y="96"/>
                </a:lnTo>
                <a:lnTo>
                  <a:pt x="61" y="107"/>
                </a:lnTo>
                <a:lnTo>
                  <a:pt x="55" y="119"/>
                </a:lnTo>
                <a:lnTo>
                  <a:pt x="48" y="132"/>
                </a:lnTo>
                <a:lnTo>
                  <a:pt x="42" y="146"/>
                </a:lnTo>
                <a:lnTo>
                  <a:pt x="37" y="158"/>
                </a:lnTo>
                <a:lnTo>
                  <a:pt x="33" y="172"/>
                </a:lnTo>
                <a:lnTo>
                  <a:pt x="28" y="186"/>
                </a:lnTo>
                <a:lnTo>
                  <a:pt x="23" y="210"/>
                </a:lnTo>
                <a:lnTo>
                  <a:pt x="19" y="229"/>
                </a:lnTo>
                <a:lnTo>
                  <a:pt x="16" y="243"/>
                </a:lnTo>
                <a:lnTo>
                  <a:pt x="16" y="248"/>
                </a:lnTo>
                <a:lnTo>
                  <a:pt x="15" y="254"/>
                </a:lnTo>
                <a:lnTo>
                  <a:pt x="13" y="270"/>
                </a:lnTo>
                <a:lnTo>
                  <a:pt x="10" y="297"/>
                </a:lnTo>
                <a:lnTo>
                  <a:pt x="7" y="330"/>
                </a:lnTo>
                <a:lnTo>
                  <a:pt x="4" y="371"/>
                </a:lnTo>
                <a:lnTo>
                  <a:pt x="2" y="416"/>
                </a:lnTo>
                <a:lnTo>
                  <a:pt x="0" y="463"/>
                </a:lnTo>
                <a:lnTo>
                  <a:pt x="0" y="513"/>
                </a:lnTo>
                <a:lnTo>
                  <a:pt x="0" y="529"/>
                </a:lnTo>
                <a:lnTo>
                  <a:pt x="0" y="636"/>
                </a:lnTo>
                <a:lnTo>
                  <a:pt x="0" y="686"/>
                </a:lnTo>
                <a:lnTo>
                  <a:pt x="2" y="733"/>
                </a:lnTo>
                <a:lnTo>
                  <a:pt x="4" y="778"/>
                </a:lnTo>
                <a:lnTo>
                  <a:pt x="7" y="818"/>
                </a:lnTo>
                <a:lnTo>
                  <a:pt x="10" y="852"/>
                </a:lnTo>
                <a:lnTo>
                  <a:pt x="13" y="878"/>
                </a:lnTo>
                <a:lnTo>
                  <a:pt x="15" y="895"/>
                </a:lnTo>
                <a:lnTo>
                  <a:pt x="16" y="901"/>
                </a:lnTo>
                <a:lnTo>
                  <a:pt x="16" y="905"/>
                </a:lnTo>
                <a:lnTo>
                  <a:pt x="19" y="919"/>
                </a:lnTo>
                <a:lnTo>
                  <a:pt x="23" y="939"/>
                </a:lnTo>
                <a:lnTo>
                  <a:pt x="28" y="963"/>
                </a:lnTo>
                <a:lnTo>
                  <a:pt x="33" y="976"/>
                </a:lnTo>
                <a:lnTo>
                  <a:pt x="37" y="990"/>
                </a:lnTo>
                <a:lnTo>
                  <a:pt x="42" y="1004"/>
                </a:lnTo>
                <a:lnTo>
                  <a:pt x="48" y="1017"/>
                </a:lnTo>
                <a:lnTo>
                  <a:pt x="55" y="1030"/>
                </a:lnTo>
                <a:lnTo>
                  <a:pt x="61" y="1042"/>
                </a:lnTo>
                <a:lnTo>
                  <a:pt x="69" y="1053"/>
                </a:lnTo>
                <a:lnTo>
                  <a:pt x="78" y="1063"/>
                </a:lnTo>
                <a:lnTo>
                  <a:pt x="88" y="1074"/>
                </a:lnTo>
                <a:lnTo>
                  <a:pt x="100" y="1085"/>
                </a:lnTo>
                <a:lnTo>
                  <a:pt x="113" y="1093"/>
                </a:lnTo>
                <a:lnTo>
                  <a:pt x="124" y="1101"/>
                </a:lnTo>
                <a:lnTo>
                  <a:pt x="137" y="1107"/>
                </a:lnTo>
                <a:lnTo>
                  <a:pt x="150" y="1112"/>
                </a:lnTo>
                <a:lnTo>
                  <a:pt x="161" y="1116"/>
                </a:lnTo>
                <a:lnTo>
                  <a:pt x="173" y="1120"/>
                </a:lnTo>
                <a:lnTo>
                  <a:pt x="196" y="1125"/>
                </a:lnTo>
                <a:lnTo>
                  <a:pt x="217" y="1128"/>
                </a:lnTo>
                <a:lnTo>
                  <a:pt x="235" y="1130"/>
                </a:lnTo>
                <a:lnTo>
                  <a:pt x="250" y="1133"/>
                </a:lnTo>
                <a:lnTo>
                  <a:pt x="309" y="1138"/>
                </a:lnTo>
                <a:lnTo>
                  <a:pt x="386" y="1141"/>
                </a:lnTo>
                <a:lnTo>
                  <a:pt x="473" y="1144"/>
                </a:lnTo>
                <a:lnTo>
                  <a:pt x="563" y="1146"/>
                </a:lnTo>
                <a:lnTo>
                  <a:pt x="647" y="1147"/>
                </a:lnTo>
                <a:lnTo>
                  <a:pt x="716" y="1148"/>
                </a:lnTo>
                <a:lnTo>
                  <a:pt x="765" y="1149"/>
                </a:lnTo>
                <a:lnTo>
                  <a:pt x="782" y="1149"/>
                </a:lnTo>
                <a:lnTo>
                  <a:pt x="796" y="1149"/>
                </a:lnTo>
                <a:lnTo>
                  <a:pt x="836" y="1149"/>
                </a:lnTo>
                <a:lnTo>
                  <a:pt x="898" y="1148"/>
                </a:lnTo>
                <a:lnTo>
                  <a:pt x="973" y="1147"/>
                </a:lnTo>
                <a:lnTo>
                  <a:pt x="1061" y="1145"/>
                </a:lnTo>
                <a:lnTo>
                  <a:pt x="1151" y="1142"/>
                </a:lnTo>
                <a:lnTo>
                  <a:pt x="1243" y="1138"/>
                </a:lnTo>
                <a:lnTo>
                  <a:pt x="1331" y="1132"/>
                </a:lnTo>
                <a:lnTo>
                  <a:pt x="1343" y="1131"/>
                </a:lnTo>
                <a:lnTo>
                  <a:pt x="1359" y="1129"/>
                </a:lnTo>
                <a:lnTo>
                  <a:pt x="1377" y="1126"/>
                </a:lnTo>
                <a:lnTo>
                  <a:pt x="1398" y="1121"/>
                </a:lnTo>
                <a:lnTo>
                  <a:pt x="1409" y="1118"/>
                </a:lnTo>
                <a:lnTo>
                  <a:pt x="1419" y="1112"/>
                </a:lnTo>
                <a:lnTo>
                  <a:pt x="1431" y="1107"/>
                </a:lnTo>
                <a:lnTo>
                  <a:pt x="1441" y="1101"/>
                </a:lnTo>
                <a:lnTo>
                  <a:pt x="1453" y="1093"/>
                </a:lnTo>
                <a:lnTo>
                  <a:pt x="1464" y="1085"/>
                </a:lnTo>
                <a:lnTo>
                  <a:pt x="1476" y="1074"/>
                </a:lnTo>
                <a:lnTo>
                  <a:pt x="1487" y="1063"/>
                </a:lnTo>
                <a:lnTo>
                  <a:pt x="1495" y="1053"/>
                </a:lnTo>
                <a:lnTo>
                  <a:pt x="1503" y="1042"/>
                </a:lnTo>
                <a:lnTo>
                  <a:pt x="1510" y="1030"/>
                </a:lnTo>
                <a:lnTo>
                  <a:pt x="1516" y="1017"/>
                </a:lnTo>
                <a:lnTo>
                  <a:pt x="1522" y="1004"/>
                </a:lnTo>
                <a:lnTo>
                  <a:pt x="1527" y="990"/>
                </a:lnTo>
                <a:lnTo>
                  <a:pt x="1532" y="976"/>
                </a:lnTo>
                <a:lnTo>
                  <a:pt x="1535" y="963"/>
                </a:lnTo>
                <a:lnTo>
                  <a:pt x="1541" y="939"/>
                </a:lnTo>
                <a:lnTo>
                  <a:pt x="1546" y="919"/>
                </a:lnTo>
                <a:lnTo>
                  <a:pt x="1549" y="905"/>
                </a:lnTo>
                <a:lnTo>
                  <a:pt x="1549" y="901"/>
                </a:lnTo>
                <a:lnTo>
                  <a:pt x="1550" y="895"/>
                </a:lnTo>
                <a:lnTo>
                  <a:pt x="1552" y="878"/>
                </a:lnTo>
                <a:lnTo>
                  <a:pt x="1554" y="852"/>
                </a:lnTo>
                <a:lnTo>
                  <a:pt x="1557" y="818"/>
                </a:lnTo>
                <a:lnTo>
                  <a:pt x="1559" y="778"/>
                </a:lnTo>
                <a:lnTo>
                  <a:pt x="1562" y="733"/>
                </a:lnTo>
                <a:lnTo>
                  <a:pt x="1564" y="686"/>
                </a:lnTo>
                <a:lnTo>
                  <a:pt x="1564" y="636"/>
                </a:lnTo>
                <a:lnTo>
                  <a:pt x="1564" y="535"/>
                </a:lnTo>
                <a:lnTo>
                  <a:pt x="1564" y="513"/>
                </a:lnTo>
                <a:lnTo>
                  <a:pt x="1564" y="463"/>
                </a:lnTo>
                <a:lnTo>
                  <a:pt x="1562" y="416"/>
                </a:lnTo>
                <a:lnTo>
                  <a:pt x="1559" y="371"/>
                </a:lnTo>
                <a:lnTo>
                  <a:pt x="1557" y="330"/>
                </a:lnTo>
                <a:lnTo>
                  <a:pt x="1554" y="297"/>
                </a:lnTo>
                <a:lnTo>
                  <a:pt x="1552" y="270"/>
                </a:lnTo>
                <a:lnTo>
                  <a:pt x="1550" y="253"/>
                </a:lnTo>
                <a:lnTo>
                  <a:pt x="1549" y="2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0" name="Freeform 12"/>
          <p:cNvSpPr>
            <a:spLocks/>
          </p:cNvSpPr>
          <p:nvPr/>
        </p:nvSpPr>
        <p:spPr bwMode="auto">
          <a:xfrm>
            <a:off x="1814575" y="6090208"/>
            <a:ext cx="465138" cy="466725"/>
          </a:xfrm>
          <a:custGeom>
            <a:avLst/>
            <a:gdLst>
              <a:gd name="T0" fmla="*/ 2636 w 2642"/>
              <a:gd name="T1" fmla="*/ 1458 h 2646"/>
              <a:gd name="T2" fmla="*/ 2601 w 2642"/>
              <a:gd name="T3" fmla="*/ 1653 h 2646"/>
              <a:gd name="T4" fmla="*/ 2539 w 2642"/>
              <a:gd name="T5" fmla="*/ 1838 h 2646"/>
              <a:gd name="T6" fmla="*/ 2451 w 2642"/>
              <a:gd name="T7" fmla="*/ 2009 h 2646"/>
              <a:gd name="T8" fmla="*/ 2341 w 2642"/>
              <a:gd name="T9" fmla="*/ 2165 h 2646"/>
              <a:gd name="T10" fmla="*/ 2209 w 2642"/>
              <a:gd name="T11" fmla="*/ 2302 h 2646"/>
              <a:gd name="T12" fmla="*/ 2059 w 2642"/>
              <a:gd name="T13" fmla="*/ 2420 h 2646"/>
              <a:gd name="T14" fmla="*/ 1894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9 w 2642"/>
              <a:gd name="T27" fmla="*/ 2515 h 2646"/>
              <a:gd name="T28" fmla="*/ 582 w 2642"/>
              <a:gd name="T29" fmla="*/ 2420 h 2646"/>
              <a:gd name="T30" fmla="*/ 433 w 2642"/>
              <a:gd name="T31" fmla="*/ 2302 h 2646"/>
              <a:gd name="T32" fmla="*/ 302 w 2642"/>
              <a:gd name="T33" fmla="*/ 2165 h 2646"/>
              <a:gd name="T34" fmla="*/ 191 w 2642"/>
              <a:gd name="T35" fmla="*/ 2009 h 2646"/>
              <a:gd name="T36" fmla="*/ 104 w 2642"/>
              <a:gd name="T37" fmla="*/ 1838 h 2646"/>
              <a:gd name="T38" fmla="*/ 42 w 2642"/>
              <a:gd name="T39" fmla="*/ 1653 h 2646"/>
              <a:gd name="T40" fmla="*/ 7 w 2642"/>
              <a:gd name="T41" fmla="*/ 1458 h 2646"/>
              <a:gd name="T42" fmla="*/ 2 w 2642"/>
              <a:gd name="T43" fmla="*/ 1254 h 2646"/>
              <a:gd name="T44" fmla="*/ 27 w 2642"/>
              <a:gd name="T45" fmla="*/ 1056 h 2646"/>
              <a:gd name="T46" fmla="*/ 80 w 2642"/>
              <a:gd name="T47" fmla="*/ 868 h 2646"/>
              <a:gd name="T48" fmla="*/ 160 w 2642"/>
              <a:gd name="T49" fmla="*/ 692 h 2646"/>
              <a:gd name="T50" fmla="*/ 262 w 2642"/>
              <a:gd name="T51" fmla="*/ 532 h 2646"/>
              <a:gd name="T52" fmla="*/ 386 w 2642"/>
              <a:gd name="T53" fmla="*/ 387 h 2646"/>
              <a:gd name="T54" fmla="*/ 531 w 2642"/>
              <a:gd name="T55" fmla="*/ 263 h 2646"/>
              <a:gd name="T56" fmla="*/ 691 w 2642"/>
              <a:gd name="T57" fmla="*/ 159 h 2646"/>
              <a:gd name="T58" fmla="*/ 867 w 2642"/>
              <a:gd name="T59" fmla="*/ 80 h 2646"/>
              <a:gd name="T60" fmla="*/ 1054 w 2642"/>
              <a:gd name="T61" fmla="*/ 26 h 2646"/>
              <a:gd name="T62" fmla="*/ 1253 w 2642"/>
              <a:gd name="T63" fmla="*/ 2 h 2646"/>
              <a:gd name="T64" fmla="*/ 1456 w 2642"/>
              <a:gd name="T65" fmla="*/ 6 h 2646"/>
              <a:gd name="T66" fmla="*/ 1652 w 2642"/>
              <a:gd name="T67" fmla="*/ 42 h 2646"/>
              <a:gd name="T68" fmla="*/ 1835 w 2642"/>
              <a:gd name="T69" fmla="*/ 104 h 2646"/>
              <a:gd name="T70" fmla="*/ 2006 w 2642"/>
              <a:gd name="T71" fmla="*/ 192 h 2646"/>
              <a:gd name="T72" fmla="*/ 2161 w 2642"/>
              <a:gd name="T73" fmla="*/ 302 h 2646"/>
              <a:gd name="T74" fmla="*/ 2298 w 2642"/>
              <a:gd name="T75" fmla="*/ 434 h 2646"/>
              <a:gd name="T76" fmla="*/ 2416 w 2642"/>
              <a:gd name="T77" fmla="*/ 583 h 2646"/>
              <a:gd name="T78" fmla="*/ 2512 w 2642"/>
              <a:gd name="T79" fmla="*/ 749 h 2646"/>
              <a:gd name="T80" fmla="*/ 2583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1" y="1392"/>
                </a:lnTo>
                <a:lnTo>
                  <a:pt x="2636" y="1458"/>
                </a:lnTo>
                <a:lnTo>
                  <a:pt x="2627" y="1525"/>
                </a:lnTo>
                <a:lnTo>
                  <a:pt x="2616" y="1590"/>
                </a:lnTo>
                <a:lnTo>
                  <a:pt x="2601" y="1653"/>
                </a:lnTo>
                <a:lnTo>
                  <a:pt x="2583" y="1717"/>
                </a:lnTo>
                <a:lnTo>
                  <a:pt x="2562" y="1778"/>
                </a:lnTo>
                <a:lnTo>
                  <a:pt x="2539" y="1838"/>
                </a:lnTo>
                <a:lnTo>
                  <a:pt x="2512" y="1897"/>
                </a:lnTo>
                <a:lnTo>
                  <a:pt x="2483" y="1954"/>
                </a:lnTo>
                <a:lnTo>
                  <a:pt x="2451" y="2009"/>
                </a:lnTo>
                <a:lnTo>
                  <a:pt x="2416" y="2063"/>
                </a:lnTo>
                <a:lnTo>
                  <a:pt x="2380" y="2114"/>
                </a:lnTo>
                <a:lnTo>
                  <a:pt x="2341" y="2165"/>
                </a:lnTo>
                <a:lnTo>
                  <a:pt x="2298" y="2212"/>
                </a:lnTo>
                <a:lnTo>
                  <a:pt x="2255" y="2259"/>
                </a:lnTo>
                <a:lnTo>
                  <a:pt x="2209" y="2302"/>
                </a:lnTo>
                <a:lnTo>
                  <a:pt x="2161" y="2344"/>
                </a:lnTo>
                <a:lnTo>
                  <a:pt x="2111" y="2383"/>
                </a:lnTo>
                <a:lnTo>
                  <a:pt x="2059" y="2420"/>
                </a:lnTo>
                <a:lnTo>
                  <a:pt x="2006" y="2454"/>
                </a:lnTo>
                <a:lnTo>
                  <a:pt x="1951" y="2487"/>
                </a:lnTo>
                <a:lnTo>
                  <a:pt x="1894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4" y="2587"/>
                </a:lnTo>
                <a:lnTo>
                  <a:pt x="1652" y="2605"/>
                </a:lnTo>
                <a:lnTo>
                  <a:pt x="1587" y="2620"/>
                </a:lnTo>
                <a:lnTo>
                  <a:pt x="1522" y="2631"/>
                </a:lnTo>
                <a:lnTo>
                  <a:pt x="1456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3" y="2644"/>
                </a:lnTo>
                <a:lnTo>
                  <a:pt x="1186" y="2640"/>
                </a:lnTo>
                <a:lnTo>
                  <a:pt x="1120" y="2631"/>
                </a:lnTo>
                <a:lnTo>
                  <a:pt x="1054" y="2620"/>
                </a:lnTo>
                <a:lnTo>
                  <a:pt x="991" y="2605"/>
                </a:lnTo>
                <a:lnTo>
                  <a:pt x="928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9" y="2515"/>
                </a:lnTo>
                <a:lnTo>
                  <a:pt x="691" y="2487"/>
                </a:lnTo>
                <a:lnTo>
                  <a:pt x="636" y="2454"/>
                </a:lnTo>
                <a:lnTo>
                  <a:pt x="582" y="2420"/>
                </a:lnTo>
                <a:lnTo>
                  <a:pt x="531" y="2383"/>
                </a:lnTo>
                <a:lnTo>
                  <a:pt x="481" y="2344"/>
                </a:lnTo>
                <a:lnTo>
                  <a:pt x="433" y="2302"/>
                </a:lnTo>
                <a:lnTo>
                  <a:pt x="386" y="2259"/>
                </a:lnTo>
                <a:lnTo>
                  <a:pt x="343" y="2212"/>
                </a:lnTo>
                <a:lnTo>
                  <a:pt x="302" y="2165"/>
                </a:lnTo>
                <a:lnTo>
                  <a:pt x="262" y="2114"/>
                </a:lnTo>
                <a:lnTo>
                  <a:pt x="225" y="2063"/>
                </a:lnTo>
                <a:lnTo>
                  <a:pt x="191" y="2009"/>
                </a:lnTo>
                <a:lnTo>
                  <a:pt x="160" y="1954"/>
                </a:lnTo>
                <a:lnTo>
                  <a:pt x="130" y="1897"/>
                </a:lnTo>
                <a:lnTo>
                  <a:pt x="104" y="1838"/>
                </a:lnTo>
                <a:lnTo>
                  <a:pt x="80" y="1778"/>
                </a:lnTo>
                <a:lnTo>
                  <a:pt x="60" y="1717"/>
                </a:lnTo>
                <a:lnTo>
                  <a:pt x="42" y="1653"/>
                </a:lnTo>
                <a:lnTo>
                  <a:pt x="27" y="1590"/>
                </a:lnTo>
                <a:lnTo>
                  <a:pt x="15" y="1525"/>
                </a:lnTo>
                <a:lnTo>
                  <a:pt x="7" y="1458"/>
                </a:lnTo>
                <a:lnTo>
                  <a:pt x="2" y="1392"/>
                </a:lnTo>
                <a:lnTo>
                  <a:pt x="0" y="1323"/>
                </a:lnTo>
                <a:lnTo>
                  <a:pt x="2" y="1254"/>
                </a:lnTo>
                <a:lnTo>
                  <a:pt x="7" y="1188"/>
                </a:lnTo>
                <a:lnTo>
                  <a:pt x="15" y="1121"/>
                </a:lnTo>
                <a:lnTo>
                  <a:pt x="27" y="1056"/>
                </a:lnTo>
                <a:lnTo>
                  <a:pt x="42" y="993"/>
                </a:lnTo>
                <a:lnTo>
                  <a:pt x="60" y="929"/>
                </a:lnTo>
                <a:lnTo>
                  <a:pt x="80" y="868"/>
                </a:lnTo>
                <a:lnTo>
                  <a:pt x="104" y="808"/>
                </a:lnTo>
                <a:lnTo>
                  <a:pt x="130" y="749"/>
                </a:lnTo>
                <a:lnTo>
                  <a:pt x="160" y="692"/>
                </a:lnTo>
                <a:lnTo>
                  <a:pt x="191" y="637"/>
                </a:lnTo>
                <a:lnTo>
                  <a:pt x="225" y="583"/>
                </a:lnTo>
                <a:lnTo>
                  <a:pt x="262" y="532"/>
                </a:lnTo>
                <a:lnTo>
                  <a:pt x="302" y="481"/>
                </a:lnTo>
                <a:lnTo>
                  <a:pt x="343" y="434"/>
                </a:lnTo>
                <a:lnTo>
                  <a:pt x="386" y="387"/>
                </a:lnTo>
                <a:lnTo>
                  <a:pt x="433" y="344"/>
                </a:lnTo>
                <a:lnTo>
                  <a:pt x="481" y="302"/>
                </a:lnTo>
                <a:lnTo>
                  <a:pt x="531" y="263"/>
                </a:lnTo>
                <a:lnTo>
                  <a:pt x="582" y="226"/>
                </a:lnTo>
                <a:lnTo>
                  <a:pt x="636" y="192"/>
                </a:lnTo>
                <a:lnTo>
                  <a:pt x="691" y="159"/>
                </a:lnTo>
                <a:lnTo>
                  <a:pt x="749" y="131"/>
                </a:lnTo>
                <a:lnTo>
                  <a:pt x="807" y="104"/>
                </a:lnTo>
                <a:lnTo>
                  <a:pt x="867" y="80"/>
                </a:lnTo>
                <a:lnTo>
                  <a:pt x="928" y="59"/>
                </a:lnTo>
                <a:lnTo>
                  <a:pt x="991" y="42"/>
                </a:lnTo>
                <a:lnTo>
                  <a:pt x="1054" y="26"/>
                </a:lnTo>
                <a:lnTo>
                  <a:pt x="1120" y="15"/>
                </a:lnTo>
                <a:lnTo>
                  <a:pt x="1186" y="6"/>
                </a:lnTo>
                <a:lnTo>
                  <a:pt x="1253" y="2"/>
                </a:lnTo>
                <a:lnTo>
                  <a:pt x="1321" y="0"/>
                </a:lnTo>
                <a:lnTo>
                  <a:pt x="1389" y="2"/>
                </a:lnTo>
                <a:lnTo>
                  <a:pt x="1456" y="6"/>
                </a:lnTo>
                <a:lnTo>
                  <a:pt x="1522" y="15"/>
                </a:lnTo>
                <a:lnTo>
                  <a:pt x="1587" y="26"/>
                </a:lnTo>
                <a:lnTo>
                  <a:pt x="1652" y="42"/>
                </a:lnTo>
                <a:lnTo>
                  <a:pt x="1714" y="59"/>
                </a:lnTo>
                <a:lnTo>
                  <a:pt x="1775" y="80"/>
                </a:lnTo>
                <a:lnTo>
                  <a:pt x="1835" y="104"/>
                </a:lnTo>
                <a:lnTo>
                  <a:pt x="1894" y="131"/>
                </a:lnTo>
                <a:lnTo>
                  <a:pt x="1951" y="159"/>
                </a:lnTo>
                <a:lnTo>
                  <a:pt x="2006" y="192"/>
                </a:lnTo>
                <a:lnTo>
                  <a:pt x="2059" y="226"/>
                </a:lnTo>
                <a:lnTo>
                  <a:pt x="2111" y="263"/>
                </a:lnTo>
                <a:lnTo>
                  <a:pt x="2161" y="302"/>
                </a:lnTo>
                <a:lnTo>
                  <a:pt x="2209" y="344"/>
                </a:lnTo>
                <a:lnTo>
                  <a:pt x="2255" y="387"/>
                </a:lnTo>
                <a:lnTo>
                  <a:pt x="2298" y="434"/>
                </a:lnTo>
                <a:lnTo>
                  <a:pt x="2341" y="481"/>
                </a:lnTo>
                <a:lnTo>
                  <a:pt x="2380" y="532"/>
                </a:lnTo>
                <a:lnTo>
                  <a:pt x="2416" y="583"/>
                </a:lnTo>
                <a:lnTo>
                  <a:pt x="2451" y="637"/>
                </a:lnTo>
                <a:lnTo>
                  <a:pt x="2483" y="692"/>
                </a:lnTo>
                <a:lnTo>
                  <a:pt x="2512" y="749"/>
                </a:lnTo>
                <a:lnTo>
                  <a:pt x="2539" y="808"/>
                </a:lnTo>
                <a:lnTo>
                  <a:pt x="2562" y="868"/>
                </a:lnTo>
                <a:lnTo>
                  <a:pt x="2583" y="929"/>
                </a:lnTo>
                <a:lnTo>
                  <a:pt x="2601" y="993"/>
                </a:lnTo>
                <a:lnTo>
                  <a:pt x="2616" y="1056"/>
                </a:lnTo>
                <a:lnTo>
                  <a:pt x="2627" y="1121"/>
                </a:lnTo>
                <a:lnTo>
                  <a:pt x="2636" y="1188"/>
                </a:lnTo>
                <a:lnTo>
                  <a:pt x="2641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" name="Freeform 13"/>
          <p:cNvSpPr>
            <a:spLocks noEditPoints="1"/>
          </p:cNvSpPr>
          <p:nvPr/>
        </p:nvSpPr>
        <p:spPr bwMode="auto">
          <a:xfrm>
            <a:off x="1908238" y="6185458"/>
            <a:ext cx="276225" cy="276225"/>
          </a:xfrm>
          <a:custGeom>
            <a:avLst/>
            <a:gdLst>
              <a:gd name="T0" fmla="*/ 1388 w 1566"/>
              <a:gd name="T1" fmla="*/ 1348 h 1568"/>
              <a:gd name="T2" fmla="*/ 1307 w 1566"/>
              <a:gd name="T3" fmla="*/ 1409 h 1568"/>
              <a:gd name="T4" fmla="*/ 258 w 1566"/>
              <a:gd name="T5" fmla="*/ 1409 h 1568"/>
              <a:gd name="T6" fmla="*/ 178 w 1566"/>
              <a:gd name="T7" fmla="*/ 1348 h 1568"/>
              <a:gd name="T8" fmla="*/ 153 w 1566"/>
              <a:gd name="T9" fmla="*/ 705 h 1568"/>
              <a:gd name="T10" fmla="*/ 364 w 1566"/>
              <a:gd name="T11" fmla="*/ 695 h 1568"/>
              <a:gd name="T12" fmla="*/ 357 w 1566"/>
              <a:gd name="T13" fmla="*/ 827 h 1568"/>
              <a:gd name="T14" fmla="*/ 397 w 1566"/>
              <a:gd name="T15" fmla="*/ 970 h 1568"/>
              <a:gd name="T16" fmla="*/ 480 w 1566"/>
              <a:gd name="T17" fmla="*/ 1087 h 1568"/>
              <a:gd name="T18" fmla="*/ 597 w 1566"/>
              <a:gd name="T19" fmla="*/ 1170 h 1568"/>
              <a:gd name="T20" fmla="*/ 740 w 1566"/>
              <a:gd name="T21" fmla="*/ 1210 h 1568"/>
              <a:gd name="T22" fmla="*/ 890 w 1566"/>
              <a:gd name="T23" fmla="*/ 1199 h 1568"/>
              <a:gd name="T24" fmla="*/ 1022 w 1566"/>
              <a:gd name="T25" fmla="*/ 1140 h 1568"/>
              <a:gd name="T26" fmla="*/ 1126 w 1566"/>
              <a:gd name="T27" fmla="*/ 1040 h 1568"/>
              <a:gd name="T28" fmla="*/ 1192 w 1566"/>
              <a:gd name="T29" fmla="*/ 912 h 1568"/>
              <a:gd name="T30" fmla="*/ 1211 w 1566"/>
              <a:gd name="T31" fmla="*/ 769 h 1568"/>
              <a:gd name="T32" fmla="*/ 1187 w 1566"/>
              <a:gd name="T33" fmla="*/ 645 h 1568"/>
              <a:gd name="T34" fmla="*/ 569 w 1566"/>
              <a:gd name="T35" fmla="*/ 611 h 1568"/>
              <a:gd name="T36" fmla="*/ 655 w 1566"/>
              <a:gd name="T37" fmla="*/ 539 h 1568"/>
              <a:gd name="T38" fmla="*/ 766 w 1566"/>
              <a:gd name="T39" fmla="*/ 509 h 1568"/>
              <a:gd name="T40" fmla="*/ 881 w 1566"/>
              <a:gd name="T41" fmla="*/ 527 h 1568"/>
              <a:gd name="T42" fmla="*/ 975 w 1566"/>
              <a:gd name="T43" fmla="*/ 587 h 1568"/>
              <a:gd name="T44" fmla="*/ 1038 w 1566"/>
              <a:gd name="T45" fmla="*/ 681 h 1568"/>
              <a:gd name="T46" fmla="*/ 1058 w 1566"/>
              <a:gd name="T47" fmla="*/ 798 h 1568"/>
              <a:gd name="T48" fmla="*/ 1037 w 1566"/>
              <a:gd name="T49" fmla="*/ 892 h 1568"/>
              <a:gd name="T50" fmla="*/ 987 w 1566"/>
              <a:gd name="T51" fmla="*/ 970 h 1568"/>
              <a:gd name="T52" fmla="*/ 914 w 1566"/>
              <a:gd name="T53" fmla="*/ 1027 h 1568"/>
              <a:gd name="T54" fmla="*/ 825 w 1566"/>
              <a:gd name="T55" fmla="*/ 1056 h 1568"/>
              <a:gd name="T56" fmla="*/ 728 w 1566"/>
              <a:gd name="T57" fmla="*/ 1054 h 1568"/>
              <a:gd name="T58" fmla="*/ 641 w 1566"/>
              <a:gd name="T59" fmla="*/ 1019 h 1568"/>
              <a:gd name="T60" fmla="*/ 570 w 1566"/>
              <a:gd name="T61" fmla="*/ 959 h 1568"/>
              <a:gd name="T62" fmla="*/ 525 w 1566"/>
              <a:gd name="T63" fmla="*/ 879 h 1568"/>
              <a:gd name="T64" fmla="*/ 508 w 1566"/>
              <a:gd name="T65" fmla="*/ 784 h 1568"/>
              <a:gd name="T66" fmla="*/ 535 w 1566"/>
              <a:gd name="T67" fmla="*/ 665 h 1568"/>
              <a:gd name="T68" fmla="*/ 1384 w 1566"/>
              <a:gd name="T69" fmla="*/ 446 h 1568"/>
              <a:gd name="T70" fmla="*/ 272 w 1566"/>
              <a:gd name="T71" fmla="*/ 2 h 1568"/>
              <a:gd name="T72" fmla="*/ 172 w 1566"/>
              <a:gd name="T73" fmla="*/ 31 h 1568"/>
              <a:gd name="T74" fmla="*/ 90 w 1566"/>
              <a:gd name="T75" fmla="*/ 89 h 1568"/>
              <a:gd name="T76" fmla="*/ 31 w 1566"/>
              <a:gd name="T77" fmla="*/ 172 h 1568"/>
              <a:gd name="T78" fmla="*/ 2 w 1566"/>
              <a:gd name="T79" fmla="*/ 272 h 1568"/>
              <a:gd name="T80" fmla="*/ 2 w 1566"/>
              <a:gd name="T81" fmla="*/ 1296 h 1568"/>
              <a:gd name="T82" fmla="*/ 31 w 1566"/>
              <a:gd name="T83" fmla="*/ 1396 h 1568"/>
              <a:gd name="T84" fmla="*/ 90 w 1566"/>
              <a:gd name="T85" fmla="*/ 1479 h 1568"/>
              <a:gd name="T86" fmla="*/ 172 w 1566"/>
              <a:gd name="T87" fmla="*/ 1537 h 1568"/>
              <a:gd name="T88" fmla="*/ 272 w 1566"/>
              <a:gd name="T89" fmla="*/ 1566 h 1568"/>
              <a:gd name="T90" fmla="*/ 1324 w 1566"/>
              <a:gd name="T91" fmla="*/ 1562 h 1568"/>
              <a:gd name="T92" fmla="*/ 1420 w 1566"/>
              <a:gd name="T93" fmla="*/ 1524 h 1568"/>
              <a:gd name="T94" fmla="*/ 1496 w 1566"/>
              <a:gd name="T95" fmla="*/ 1457 h 1568"/>
              <a:gd name="T96" fmla="*/ 1547 w 1566"/>
              <a:gd name="T97" fmla="*/ 1368 h 1568"/>
              <a:gd name="T98" fmla="*/ 1566 w 1566"/>
              <a:gd name="T99" fmla="*/ 1265 h 1568"/>
              <a:gd name="T100" fmla="*/ 1559 w 1566"/>
              <a:gd name="T101" fmla="*/ 243 h 1568"/>
              <a:gd name="T102" fmla="*/ 1521 w 1566"/>
              <a:gd name="T103" fmla="*/ 147 h 1568"/>
              <a:gd name="T104" fmla="*/ 1455 w 1566"/>
              <a:gd name="T105" fmla="*/ 70 h 1568"/>
              <a:gd name="T106" fmla="*/ 1366 w 1566"/>
              <a:gd name="T107" fmla="*/ 19 h 1568"/>
              <a:gd name="T108" fmla="*/ 1263 w 1566"/>
              <a:gd name="T109" fmla="*/ 0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66" h="1568">
                <a:moveTo>
                  <a:pt x="1413" y="1265"/>
                </a:moveTo>
                <a:lnTo>
                  <a:pt x="1412" y="1280"/>
                </a:lnTo>
                <a:lnTo>
                  <a:pt x="1410" y="1295"/>
                </a:lnTo>
                <a:lnTo>
                  <a:pt x="1406" y="1309"/>
                </a:lnTo>
                <a:lnTo>
                  <a:pt x="1401" y="1323"/>
                </a:lnTo>
                <a:lnTo>
                  <a:pt x="1395" y="1336"/>
                </a:lnTo>
                <a:lnTo>
                  <a:pt x="1388" y="1348"/>
                </a:lnTo>
                <a:lnTo>
                  <a:pt x="1379" y="1360"/>
                </a:lnTo>
                <a:lnTo>
                  <a:pt x="1369" y="1371"/>
                </a:lnTo>
                <a:lnTo>
                  <a:pt x="1358" y="1380"/>
                </a:lnTo>
                <a:lnTo>
                  <a:pt x="1346" y="1390"/>
                </a:lnTo>
                <a:lnTo>
                  <a:pt x="1335" y="1397"/>
                </a:lnTo>
                <a:lnTo>
                  <a:pt x="1321" y="1403"/>
                </a:lnTo>
                <a:lnTo>
                  <a:pt x="1307" y="1409"/>
                </a:lnTo>
                <a:lnTo>
                  <a:pt x="1293" y="1412"/>
                </a:lnTo>
                <a:lnTo>
                  <a:pt x="1278" y="1414"/>
                </a:lnTo>
                <a:lnTo>
                  <a:pt x="1263" y="1415"/>
                </a:lnTo>
                <a:lnTo>
                  <a:pt x="303" y="1415"/>
                </a:lnTo>
                <a:lnTo>
                  <a:pt x="288" y="1414"/>
                </a:lnTo>
                <a:lnTo>
                  <a:pt x="273" y="1412"/>
                </a:lnTo>
                <a:lnTo>
                  <a:pt x="258" y="1409"/>
                </a:lnTo>
                <a:lnTo>
                  <a:pt x="244" y="1403"/>
                </a:lnTo>
                <a:lnTo>
                  <a:pt x="232" y="1397"/>
                </a:lnTo>
                <a:lnTo>
                  <a:pt x="219" y="1390"/>
                </a:lnTo>
                <a:lnTo>
                  <a:pt x="208" y="1381"/>
                </a:lnTo>
                <a:lnTo>
                  <a:pt x="197" y="1371"/>
                </a:lnTo>
                <a:lnTo>
                  <a:pt x="187" y="1360"/>
                </a:lnTo>
                <a:lnTo>
                  <a:pt x="178" y="1348"/>
                </a:lnTo>
                <a:lnTo>
                  <a:pt x="171" y="1337"/>
                </a:lnTo>
                <a:lnTo>
                  <a:pt x="164" y="1323"/>
                </a:lnTo>
                <a:lnTo>
                  <a:pt x="160" y="1309"/>
                </a:lnTo>
                <a:lnTo>
                  <a:pt x="156" y="1295"/>
                </a:lnTo>
                <a:lnTo>
                  <a:pt x="154" y="1280"/>
                </a:lnTo>
                <a:lnTo>
                  <a:pt x="153" y="1265"/>
                </a:lnTo>
                <a:lnTo>
                  <a:pt x="153" y="705"/>
                </a:lnTo>
                <a:lnTo>
                  <a:pt x="153" y="624"/>
                </a:lnTo>
                <a:lnTo>
                  <a:pt x="387" y="624"/>
                </a:lnTo>
                <a:lnTo>
                  <a:pt x="382" y="634"/>
                </a:lnTo>
                <a:lnTo>
                  <a:pt x="378" y="645"/>
                </a:lnTo>
                <a:lnTo>
                  <a:pt x="375" y="656"/>
                </a:lnTo>
                <a:lnTo>
                  <a:pt x="372" y="668"/>
                </a:lnTo>
                <a:lnTo>
                  <a:pt x="364" y="695"/>
                </a:lnTo>
                <a:lnTo>
                  <a:pt x="359" y="725"/>
                </a:lnTo>
                <a:lnTo>
                  <a:pt x="357" y="739"/>
                </a:lnTo>
                <a:lnTo>
                  <a:pt x="356" y="753"/>
                </a:lnTo>
                <a:lnTo>
                  <a:pt x="355" y="769"/>
                </a:lnTo>
                <a:lnTo>
                  <a:pt x="355" y="784"/>
                </a:lnTo>
                <a:lnTo>
                  <a:pt x="356" y="806"/>
                </a:lnTo>
                <a:lnTo>
                  <a:pt x="357" y="827"/>
                </a:lnTo>
                <a:lnTo>
                  <a:pt x="360" y="849"/>
                </a:lnTo>
                <a:lnTo>
                  <a:pt x="363" y="871"/>
                </a:lnTo>
                <a:lnTo>
                  <a:pt x="369" y="891"/>
                </a:lnTo>
                <a:lnTo>
                  <a:pt x="374" y="912"/>
                </a:lnTo>
                <a:lnTo>
                  <a:pt x="381" y="931"/>
                </a:lnTo>
                <a:lnTo>
                  <a:pt x="389" y="951"/>
                </a:lnTo>
                <a:lnTo>
                  <a:pt x="397" y="970"/>
                </a:lnTo>
                <a:lnTo>
                  <a:pt x="407" y="988"/>
                </a:lnTo>
                <a:lnTo>
                  <a:pt x="417" y="1006"/>
                </a:lnTo>
                <a:lnTo>
                  <a:pt x="428" y="1023"/>
                </a:lnTo>
                <a:lnTo>
                  <a:pt x="440" y="1040"/>
                </a:lnTo>
                <a:lnTo>
                  <a:pt x="453" y="1056"/>
                </a:lnTo>
                <a:lnTo>
                  <a:pt x="467" y="1072"/>
                </a:lnTo>
                <a:lnTo>
                  <a:pt x="480" y="1087"/>
                </a:lnTo>
                <a:lnTo>
                  <a:pt x="495" y="1102"/>
                </a:lnTo>
                <a:lnTo>
                  <a:pt x="511" y="1114"/>
                </a:lnTo>
                <a:lnTo>
                  <a:pt x="527" y="1127"/>
                </a:lnTo>
                <a:lnTo>
                  <a:pt x="544" y="1140"/>
                </a:lnTo>
                <a:lnTo>
                  <a:pt x="562" y="1150"/>
                </a:lnTo>
                <a:lnTo>
                  <a:pt x="579" y="1161"/>
                </a:lnTo>
                <a:lnTo>
                  <a:pt x="597" y="1170"/>
                </a:lnTo>
                <a:lnTo>
                  <a:pt x="616" y="1179"/>
                </a:lnTo>
                <a:lnTo>
                  <a:pt x="636" y="1186"/>
                </a:lnTo>
                <a:lnTo>
                  <a:pt x="656" y="1193"/>
                </a:lnTo>
                <a:lnTo>
                  <a:pt x="676" y="1199"/>
                </a:lnTo>
                <a:lnTo>
                  <a:pt x="696" y="1204"/>
                </a:lnTo>
                <a:lnTo>
                  <a:pt x="717" y="1207"/>
                </a:lnTo>
                <a:lnTo>
                  <a:pt x="740" y="1210"/>
                </a:lnTo>
                <a:lnTo>
                  <a:pt x="761" y="1212"/>
                </a:lnTo>
                <a:lnTo>
                  <a:pt x="783" y="1212"/>
                </a:lnTo>
                <a:lnTo>
                  <a:pt x="805" y="1212"/>
                </a:lnTo>
                <a:lnTo>
                  <a:pt x="827" y="1210"/>
                </a:lnTo>
                <a:lnTo>
                  <a:pt x="848" y="1207"/>
                </a:lnTo>
                <a:lnTo>
                  <a:pt x="869" y="1204"/>
                </a:lnTo>
                <a:lnTo>
                  <a:pt x="890" y="1199"/>
                </a:lnTo>
                <a:lnTo>
                  <a:pt x="910" y="1193"/>
                </a:lnTo>
                <a:lnTo>
                  <a:pt x="930" y="1186"/>
                </a:lnTo>
                <a:lnTo>
                  <a:pt x="949" y="1179"/>
                </a:lnTo>
                <a:lnTo>
                  <a:pt x="968" y="1170"/>
                </a:lnTo>
                <a:lnTo>
                  <a:pt x="987" y="1161"/>
                </a:lnTo>
                <a:lnTo>
                  <a:pt x="1005" y="1150"/>
                </a:lnTo>
                <a:lnTo>
                  <a:pt x="1022" y="1140"/>
                </a:lnTo>
                <a:lnTo>
                  <a:pt x="1039" y="1127"/>
                </a:lnTo>
                <a:lnTo>
                  <a:pt x="1055" y="1114"/>
                </a:lnTo>
                <a:lnTo>
                  <a:pt x="1070" y="1102"/>
                </a:lnTo>
                <a:lnTo>
                  <a:pt x="1085" y="1087"/>
                </a:lnTo>
                <a:lnTo>
                  <a:pt x="1100" y="1072"/>
                </a:lnTo>
                <a:lnTo>
                  <a:pt x="1113" y="1056"/>
                </a:lnTo>
                <a:lnTo>
                  <a:pt x="1126" y="1040"/>
                </a:lnTo>
                <a:lnTo>
                  <a:pt x="1138" y="1023"/>
                </a:lnTo>
                <a:lnTo>
                  <a:pt x="1148" y="1006"/>
                </a:lnTo>
                <a:lnTo>
                  <a:pt x="1159" y="988"/>
                </a:lnTo>
                <a:lnTo>
                  <a:pt x="1168" y="970"/>
                </a:lnTo>
                <a:lnTo>
                  <a:pt x="1177" y="951"/>
                </a:lnTo>
                <a:lnTo>
                  <a:pt x="1185" y="931"/>
                </a:lnTo>
                <a:lnTo>
                  <a:pt x="1192" y="912"/>
                </a:lnTo>
                <a:lnTo>
                  <a:pt x="1198" y="891"/>
                </a:lnTo>
                <a:lnTo>
                  <a:pt x="1202" y="871"/>
                </a:lnTo>
                <a:lnTo>
                  <a:pt x="1206" y="849"/>
                </a:lnTo>
                <a:lnTo>
                  <a:pt x="1208" y="827"/>
                </a:lnTo>
                <a:lnTo>
                  <a:pt x="1211" y="806"/>
                </a:lnTo>
                <a:lnTo>
                  <a:pt x="1211" y="784"/>
                </a:lnTo>
                <a:lnTo>
                  <a:pt x="1211" y="769"/>
                </a:lnTo>
                <a:lnTo>
                  <a:pt x="1209" y="753"/>
                </a:lnTo>
                <a:lnTo>
                  <a:pt x="1208" y="739"/>
                </a:lnTo>
                <a:lnTo>
                  <a:pt x="1206" y="725"/>
                </a:lnTo>
                <a:lnTo>
                  <a:pt x="1201" y="695"/>
                </a:lnTo>
                <a:lnTo>
                  <a:pt x="1195" y="667"/>
                </a:lnTo>
                <a:lnTo>
                  <a:pt x="1192" y="656"/>
                </a:lnTo>
                <a:lnTo>
                  <a:pt x="1187" y="645"/>
                </a:lnTo>
                <a:lnTo>
                  <a:pt x="1183" y="634"/>
                </a:lnTo>
                <a:lnTo>
                  <a:pt x="1179" y="624"/>
                </a:lnTo>
                <a:lnTo>
                  <a:pt x="1413" y="624"/>
                </a:lnTo>
                <a:lnTo>
                  <a:pt x="1413" y="705"/>
                </a:lnTo>
                <a:lnTo>
                  <a:pt x="1413" y="1265"/>
                </a:lnTo>
                <a:close/>
                <a:moveTo>
                  <a:pt x="559" y="624"/>
                </a:moveTo>
                <a:lnTo>
                  <a:pt x="569" y="611"/>
                </a:lnTo>
                <a:lnTo>
                  <a:pt x="579" y="598"/>
                </a:lnTo>
                <a:lnTo>
                  <a:pt x="591" y="587"/>
                </a:lnTo>
                <a:lnTo>
                  <a:pt x="603" y="576"/>
                </a:lnTo>
                <a:lnTo>
                  <a:pt x="615" y="566"/>
                </a:lnTo>
                <a:lnTo>
                  <a:pt x="628" y="556"/>
                </a:lnTo>
                <a:lnTo>
                  <a:pt x="642" y="548"/>
                </a:lnTo>
                <a:lnTo>
                  <a:pt x="655" y="539"/>
                </a:lnTo>
                <a:lnTo>
                  <a:pt x="670" y="533"/>
                </a:lnTo>
                <a:lnTo>
                  <a:pt x="685" y="527"/>
                </a:lnTo>
                <a:lnTo>
                  <a:pt x="701" y="521"/>
                </a:lnTo>
                <a:lnTo>
                  <a:pt x="716" y="516"/>
                </a:lnTo>
                <a:lnTo>
                  <a:pt x="732" y="513"/>
                </a:lnTo>
                <a:lnTo>
                  <a:pt x="749" y="511"/>
                </a:lnTo>
                <a:lnTo>
                  <a:pt x="766" y="509"/>
                </a:lnTo>
                <a:lnTo>
                  <a:pt x="783" y="509"/>
                </a:lnTo>
                <a:lnTo>
                  <a:pt x="800" y="509"/>
                </a:lnTo>
                <a:lnTo>
                  <a:pt x="816" y="511"/>
                </a:lnTo>
                <a:lnTo>
                  <a:pt x="833" y="513"/>
                </a:lnTo>
                <a:lnTo>
                  <a:pt x="849" y="516"/>
                </a:lnTo>
                <a:lnTo>
                  <a:pt x="865" y="521"/>
                </a:lnTo>
                <a:lnTo>
                  <a:pt x="881" y="527"/>
                </a:lnTo>
                <a:lnTo>
                  <a:pt x="895" y="533"/>
                </a:lnTo>
                <a:lnTo>
                  <a:pt x="910" y="539"/>
                </a:lnTo>
                <a:lnTo>
                  <a:pt x="924" y="548"/>
                </a:lnTo>
                <a:lnTo>
                  <a:pt x="938" y="556"/>
                </a:lnTo>
                <a:lnTo>
                  <a:pt x="950" y="566"/>
                </a:lnTo>
                <a:lnTo>
                  <a:pt x="963" y="576"/>
                </a:lnTo>
                <a:lnTo>
                  <a:pt x="975" y="587"/>
                </a:lnTo>
                <a:lnTo>
                  <a:pt x="986" y="598"/>
                </a:lnTo>
                <a:lnTo>
                  <a:pt x="997" y="611"/>
                </a:lnTo>
                <a:lnTo>
                  <a:pt x="1006" y="624"/>
                </a:lnTo>
                <a:lnTo>
                  <a:pt x="1015" y="636"/>
                </a:lnTo>
                <a:lnTo>
                  <a:pt x="1023" y="650"/>
                </a:lnTo>
                <a:lnTo>
                  <a:pt x="1030" y="665"/>
                </a:lnTo>
                <a:lnTo>
                  <a:pt x="1038" y="681"/>
                </a:lnTo>
                <a:lnTo>
                  <a:pt x="1044" y="696"/>
                </a:lnTo>
                <a:lnTo>
                  <a:pt x="1049" y="713"/>
                </a:lnTo>
                <a:lnTo>
                  <a:pt x="1054" y="730"/>
                </a:lnTo>
                <a:lnTo>
                  <a:pt x="1056" y="748"/>
                </a:lnTo>
                <a:lnTo>
                  <a:pt x="1058" y="766"/>
                </a:lnTo>
                <a:lnTo>
                  <a:pt x="1059" y="784"/>
                </a:lnTo>
                <a:lnTo>
                  <a:pt x="1058" y="798"/>
                </a:lnTo>
                <a:lnTo>
                  <a:pt x="1057" y="812"/>
                </a:lnTo>
                <a:lnTo>
                  <a:pt x="1056" y="826"/>
                </a:lnTo>
                <a:lnTo>
                  <a:pt x="1052" y="840"/>
                </a:lnTo>
                <a:lnTo>
                  <a:pt x="1049" y="853"/>
                </a:lnTo>
                <a:lnTo>
                  <a:pt x="1046" y="866"/>
                </a:lnTo>
                <a:lnTo>
                  <a:pt x="1042" y="879"/>
                </a:lnTo>
                <a:lnTo>
                  <a:pt x="1037" y="892"/>
                </a:lnTo>
                <a:lnTo>
                  <a:pt x="1031" y="903"/>
                </a:lnTo>
                <a:lnTo>
                  <a:pt x="1025" y="915"/>
                </a:lnTo>
                <a:lnTo>
                  <a:pt x="1019" y="926"/>
                </a:lnTo>
                <a:lnTo>
                  <a:pt x="1011" y="938"/>
                </a:lnTo>
                <a:lnTo>
                  <a:pt x="1004" y="949"/>
                </a:lnTo>
                <a:lnTo>
                  <a:pt x="996" y="959"/>
                </a:lnTo>
                <a:lnTo>
                  <a:pt x="987" y="970"/>
                </a:lnTo>
                <a:lnTo>
                  <a:pt x="978" y="979"/>
                </a:lnTo>
                <a:lnTo>
                  <a:pt x="968" y="988"/>
                </a:lnTo>
                <a:lnTo>
                  <a:pt x="958" y="997"/>
                </a:lnTo>
                <a:lnTo>
                  <a:pt x="947" y="1005"/>
                </a:lnTo>
                <a:lnTo>
                  <a:pt x="937" y="1013"/>
                </a:lnTo>
                <a:lnTo>
                  <a:pt x="926" y="1019"/>
                </a:lnTo>
                <a:lnTo>
                  <a:pt x="914" y="1027"/>
                </a:lnTo>
                <a:lnTo>
                  <a:pt x="902" y="1033"/>
                </a:lnTo>
                <a:lnTo>
                  <a:pt x="890" y="1038"/>
                </a:lnTo>
                <a:lnTo>
                  <a:pt x="878" y="1042"/>
                </a:lnTo>
                <a:lnTo>
                  <a:pt x="865" y="1048"/>
                </a:lnTo>
                <a:lnTo>
                  <a:pt x="851" y="1051"/>
                </a:lnTo>
                <a:lnTo>
                  <a:pt x="839" y="1054"/>
                </a:lnTo>
                <a:lnTo>
                  <a:pt x="825" y="1056"/>
                </a:lnTo>
                <a:lnTo>
                  <a:pt x="811" y="1058"/>
                </a:lnTo>
                <a:lnTo>
                  <a:pt x="798" y="1059"/>
                </a:lnTo>
                <a:lnTo>
                  <a:pt x="783" y="1059"/>
                </a:lnTo>
                <a:lnTo>
                  <a:pt x="769" y="1059"/>
                </a:lnTo>
                <a:lnTo>
                  <a:pt x="754" y="1058"/>
                </a:lnTo>
                <a:lnTo>
                  <a:pt x="741" y="1056"/>
                </a:lnTo>
                <a:lnTo>
                  <a:pt x="728" y="1054"/>
                </a:lnTo>
                <a:lnTo>
                  <a:pt x="714" y="1051"/>
                </a:lnTo>
                <a:lnTo>
                  <a:pt x="702" y="1048"/>
                </a:lnTo>
                <a:lnTo>
                  <a:pt x="688" y="1042"/>
                </a:lnTo>
                <a:lnTo>
                  <a:pt x="676" y="1038"/>
                </a:lnTo>
                <a:lnTo>
                  <a:pt x="664" y="1033"/>
                </a:lnTo>
                <a:lnTo>
                  <a:pt x="652" y="1027"/>
                </a:lnTo>
                <a:lnTo>
                  <a:pt x="641" y="1019"/>
                </a:lnTo>
                <a:lnTo>
                  <a:pt x="629" y="1013"/>
                </a:lnTo>
                <a:lnTo>
                  <a:pt x="618" y="1005"/>
                </a:lnTo>
                <a:lnTo>
                  <a:pt x="608" y="997"/>
                </a:lnTo>
                <a:lnTo>
                  <a:pt x="597" y="988"/>
                </a:lnTo>
                <a:lnTo>
                  <a:pt x="588" y="979"/>
                </a:lnTo>
                <a:lnTo>
                  <a:pt x="579" y="970"/>
                </a:lnTo>
                <a:lnTo>
                  <a:pt x="570" y="959"/>
                </a:lnTo>
                <a:lnTo>
                  <a:pt x="563" y="949"/>
                </a:lnTo>
                <a:lnTo>
                  <a:pt x="554" y="938"/>
                </a:lnTo>
                <a:lnTo>
                  <a:pt x="548" y="926"/>
                </a:lnTo>
                <a:lnTo>
                  <a:pt x="540" y="915"/>
                </a:lnTo>
                <a:lnTo>
                  <a:pt x="535" y="903"/>
                </a:lnTo>
                <a:lnTo>
                  <a:pt x="529" y="892"/>
                </a:lnTo>
                <a:lnTo>
                  <a:pt x="525" y="879"/>
                </a:lnTo>
                <a:lnTo>
                  <a:pt x="519" y="866"/>
                </a:lnTo>
                <a:lnTo>
                  <a:pt x="516" y="853"/>
                </a:lnTo>
                <a:lnTo>
                  <a:pt x="513" y="840"/>
                </a:lnTo>
                <a:lnTo>
                  <a:pt x="511" y="826"/>
                </a:lnTo>
                <a:lnTo>
                  <a:pt x="509" y="812"/>
                </a:lnTo>
                <a:lnTo>
                  <a:pt x="508" y="798"/>
                </a:lnTo>
                <a:lnTo>
                  <a:pt x="508" y="784"/>
                </a:lnTo>
                <a:lnTo>
                  <a:pt x="508" y="766"/>
                </a:lnTo>
                <a:lnTo>
                  <a:pt x="510" y="748"/>
                </a:lnTo>
                <a:lnTo>
                  <a:pt x="513" y="730"/>
                </a:lnTo>
                <a:lnTo>
                  <a:pt x="517" y="713"/>
                </a:lnTo>
                <a:lnTo>
                  <a:pt x="521" y="696"/>
                </a:lnTo>
                <a:lnTo>
                  <a:pt x="528" y="681"/>
                </a:lnTo>
                <a:lnTo>
                  <a:pt x="535" y="665"/>
                </a:lnTo>
                <a:lnTo>
                  <a:pt x="544" y="649"/>
                </a:lnTo>
                <a:lnTo>
                  <a:pt x="551" y="636"/>
                </a:lnTo>
                <a:lnTo>
                  <a:pt x="559" y="624"/>
                </a:lnTo>
                <a:close/>
                <a:moveTo>
                  <a:pt x="1350" y="182"/>
                </a:moveTo>
                <a:lnTo>
                  <a:pt x="1384" y="181"/>
                </a:lnTo>
                <a:lnTo>
                  <a:pt x="1384" y="215"/>
                </a:lnTo>
                <a:lnTo>
                  <a:pt x="1384" y="446"/>
                </a:lnTo>
                <a:lnTo>
                  <a:pt x="1120" y="447"/>
                </a:lnTo>
                <a:lnTo>
                  <a:pt x="1119" y="182"/>
                </a:lnTo>
                <a:lnTo>
                  <a:pt x="1350" y="182"/>
                </a:lnTo>
                <a:close/>
                <a:moveTo>
                  <a:pt x="1263" y="0"/>
                </a:moveTo>
                <a:lnTo>
                  <a:pt x="303" y="0"/>
                </a:lnTo>
                <a:lnTo>
                  <a:pt x="288" y="1"/>
                </a:lnTo>
                <a:lnTo>
                  <a:pt x="272" y="2"/>
                </a:lnTo>
                <a:lnTo>
                  <a:pt x="257" y="4"/>
                </a:lnTo>
                <a:lnTo>
                  <a:pt x="242" y="6"/>
                </a:lnTo>
                <a:lnTo>
                  <a:pt x="228" y="10"/>
                </a:lnTo>
                <a:lnTo>
                  <a:pt x="213" y="14"/>
                </a:lnTo>
                <a:lnTo>
                  <a:pt x="199" y="19"/>
                </a:lnTo>
                <a:lnTo>
                  <a:pt x="185" y="24"/>
                </a:lnTo>
                <a:lnTo>
                  <a:pt x="172" y="31"/>
                </a:lnTo>
                <a:lnTo>
                  <a:pt x="159" y="37"/>
                </a:lnTo>
                <a:lnTo>
                  <a:pt x="146" y="44"/>
                </a:lnTo>
                <a:lnTo>
                  <a:pt x="134" y="52"/>
                </a:lnTo>
                <a:lnTo>
                  <a:pt x="122" y="60"/>
                </a:lnTo>
                <a:lnTo>
                  <a:pt x="111" y="70"/>
                </a:lnTo>
                <a:lnTo>
                  <a:pt x="100" y="79"/>
                </a:lnTo>
                <a:lnTo>
                  <a:pt x="90" y="89"/>
                </a:lnTo>
                <a:lnTo>
                  <a:pt x="79" y="99"/>
                </a:lnTo>
                <a:lnTo>
                  <a:pt x="69" y="111"/>
                </a:lnTo>
                <a:lnTo>
                  <a:pt x="61" y="123"/>
                </a:lnTo>
                <a:lnTo>
                  <a:pt x="53" y="134"/>
                </a:lnTo>
                <a:lnTo>
                  <a:pt x="44" y="147"/>
                </a:lnTo>
                <a:lnTo>
                  <a:pt x="37" y="159"/>
                </a:lnTo>
                <a:lnTo>
                  <a:pt x="31" y="172"/>
                </a:lnTo>
                <a:lnTo>
                  <a:pt x="24" y="186"/>
                </a:lnTo>
                <a:lnTo>
                  <a:pt x="19" y="200"/>
                </a:lnTo>
                <a:lnTo>
                  <a:pt x="14" y="213"/>
                </a:lnTo>
                <a:lnTo>
                  <a:pt x="10" y="228"/>
                </a:lnTo>
                <a:lnTo>
                  <a:pt x="6" y="243"/>
                </a:lnTo>
                <a:lnTo>
                  <a:pt x="4" y="258"/>
                </a:lnTo>
                <a:lnTo>
                  <a:pt x="2" y="272"/>
                </a:lnTo>
                <a:lnTo>
                  <a:pt x="1" y="288"/>
                </a:lnTo>
                <a:lnTo>
                  <a:pt x="0" y="303"/>
                </a:lnTo>
                <a:lnTo>
                  <a:pt x="0" y="624"/>
                </a:lnTo>
                <a:lnTo>
                  <a:pt x="0" y="741"/>
                </a:lnTo>
                <a:lnTo>
                  <a:pt x="0" y="1265"/>
                </a:lnTo>
                <a:lnTo>
                  <a:pt x="1" y="1280"/>
                </a:lnTo>
                <a:lnTo>
                  <a:pt x="2" y="1296"/>
                </a:lnTo>
                <a:lnTo>
                  <a:pt x="4" y="1310"/>
                </a:lnTo>
                <a:lnTo>
                  <a:pt x="6" y="1325"/>
                </a:lnTo>
                <a:lnTo>
                  <a:pt x="10" y="1340"/>
                </a:lnTo>
                <a:lnTo>
                  <a:pt x="14" y="1355"/>
                </a:lnTo>
                <a:lnTo>
                  <a:pt x="19" y="1368"/>
                </a:lnTo>
                <a:lnTo>
                  <a:pt x="24" y="1382"/>
                </a:lnTo>
                <a:lnTo>
                  <a:pt x="31" y="1396"/>
                </a:lnTo>
                <a:lnTo>
                  <a:pt x="37" y="1409"/>
                </a:lnTo>
                <a:lnTo>
                  <a:pt x="44" y="1421"/>
                </a:lnTo>
                <a:lnTo>
                  <a:pt x="53" y="1434"/>
                </a:lnTo>
                <a:lnTo>
                  <a:pt x="61" y="1446"/>
                </a:lnTo>
                <a:lnTo>
                  <a:pt x="69" y="1457"/>
                </a:lnTo>
                <a:lnTo>
                  <a:pt x="79" y="1469"/>
                </a:lnTo>
                <a:lnTo>
                  <a:pt x="90" y="1479"/>
                </a:lnTo>
                <a:lnTo>
                  <a:pt x="100" y="1489"/>
                </a:lnTo>
                <a:lnTo>
                  <a:pt x="111" y="1498"/>
                </a:lnTo>
                <a:lnTo>
                  <a:pt x="122" y="1508"/>
                </a:lnTo>
                <a:lnTo>
                  <a:pt x="134" y="1516"/>
                </a:lnTo>
                <a:lnTo>
                  <a:pt x="146" y="1524"/>
                </a:lnTo>
                <a:lnTo>
                  <a:pt x="159" y="1531"/>
                </a:lnTo>
                <a:lnTo>
                  <a:pt x="172" y="1537"/>
                </a:lnTo>
                <a:lnTo>
                  <a:pt x="185" y="1544"/>
                </a:lnTo>
                <a:lnTo>
                  <a:pt x="199" y="1549"/>
                </a:lnTo>
                <a:lnTo>
                  <a:pt x="213" y="1554"/>
                </a:lnTo>
                <a:lnTo>
                  <a:pt x="228" y="1558"/>
                </a:lnTo>
                <a:lnTo>
                  <a:pt x="242" y="1562"/>
                </a:lnTo>
                <a:lnTo>
                  <a:pt x="257" y="1564"/>
                </a:lnTo>
                <a:lnTo>
                  <a:pt x="272" y="1566"/>
                </a:lnTo>
                <a:lnTo>
                  <a:pt x="288" y="1567"/>
                </a:lnTo>
                <a:lnTo>
                  <a:pt x="303" y="1568"/>
                </a:lnTo>
                <a:lnTo>
                  <a:pt x="1263" y="1568"/>
                </a:lnTo>
                <a:lnTo>
                  <a:pt x="1279" y="1567"/>
                </a:lnTo>
                <a:lnTo>
                  <a:pt x="1294" y="1566"/>
                </a:lnTo>
                <a:lnTo>
                  <a:pt x="1308" y="1564"/>
                </a:lnTo>
                <a:lnTo>
                  <a:pt x="1324" y="1562"/>
                </a:lnTo>
                <a:lnTo>
                  <a:pt x="1338" y="1558"/>
                </a:lnTo>
                <a:lnTo>
                  <a:pt x="1353" y="1554"/>
                </a:lnTo>
                <a:lnTo>
                  <a:pt x="1366" y="1549"/>
                </a:lnTo>
                <a:lnTo>
                  <a:pt x="1380" y="1544"/>
                </a:lnTo>
                <a:lnTo>
                  <a:pt x="1394" y="1537"/>
                </a:lnTo>
                <a:lnTo>
                  <a:pt x="1408" y="1531"/>
                </a:lnTo>
                <a:lnTo>
                  <a:pt x="1420" y="1524"/>
                </a:lnTo>
                <a:lnTo>
                  <a:pt x="1432" y="1516"/>
                </a:lnTo>
                <a:lnTo>
                  <a:pt x="1443" y="1508"/>
                </a:lnTo>
                <a:lnTo>
                  <a:pt x="1455" y="1498"/>
                </a:lnTo>
                <a:lnTo>
                  <a:pt x="1467" y="1489"/>
                </a:lnTo>
                <a:lnTo>
                  <a:pt x="1477" y="1479"/>
                </a:lnTo>
                <a:lnTo>
                  <a:pt x="1487" y="1469"/>
                </a:lnTo>
                <a:lnTo>
                  <a:pt x="1496" y="1457"/>
                </a:lnTo>
                <a:lnTo>
                  <a:pt x="1505" y="1446"/>
                </a:lnTo>
                <a:lnTo>
                  <a:pt x="1514" y="1434"/>
                </a:lnTo>
                <a:lnTo>
                  <a:pt x="1521" y="1421"/>
                </a:lnTo>
                <a:lnTo>
                  <a:pt x="1529" y="1409"/>
                </a:lnTo>
                <a:lnTo>
                  <a:pt x="1536" y="1396"/>
                </a:lnTo>
                <a:lnTo>
                  <a:pt x="1541" y="1382"/>
                </a:lnTo>
                <a:lnTo>
                  <a:pt x="1547" y="1368"/>
                </a:lnTo>
                <a:lnTo>
                  <a:pt x="1552" y="1355"/>
                </a:lnTo>
                <a:lnTo>
                  <a:pt x="1556" y="1340"/>
                </a:lnTo>
                <a:lnTo>
                  <a:pt x="1559" y="1325"/>
                </a:lnTo>
                <a:lnTo>
                  <a:pt x="1562" y="1310"/>
                </a:lnTo>
                <a:lnTo>
                  <a:pt x="1563" y="1296"/>
                </a:lnTo>
                <a:lnTo>
                  <a:pt x="1566" y="1280"/>
                </a:lnTo>
                <a:lnTo>
                  <a:pt x="1566" y="1265"/>
                </a:lnTo>
                <a:lnTo>
                  <a:pt x="1566" y="741"/>
                </a:lnTo>
                <a:lnTo>
                  <a:pt x="1566" y="624"/>
                </a:lnTo>
                <a:lnTo>
                  <a:pt x="1566" y="303"/>
                </a:lnTo>
                <a:lnTo>
                  <a:pt x="1566" y="288"/>
                </a:lnTo>
                <a:lnTo>
                  <a:pt x="1563" y="272"/>
                </a:lnTo>
                <a:lnTo>
                  <a:pt x="1562" y="258"/>
                </a:lnTo>
                <a:lnTo>
                  <a:pt x="1559" y="243"/>
                </a:lnTo>
                <a:lnTo>
                  <a:pt x="1556" y="228"/>
                </a:lnTo>
                <a:lnTo>
                  <a:pt x="1552" y="213"/>
                </a:lnTo>
                <a:lnTo>
                  <a:pt x="1547" y="200"/>
                </a:lnTo>
                <a:lnTo>
                  <a:pt x="1541" y="186"/>
                </a:lnTo>
                <a:lnTo>
                  <a:pt x="1536" y="172"/>
                </a:lnTo>
                <a:lnTo>
                  <a:pt x="1529" y="159"/>
                </a:lnTo>
                <a:lnTo>
                  <a:pt x="1521" y="147"/>
                </a:lnTo>
                <a:lnTo>
                  <a:pt x="1514" y="134"/>
                </a:lnTo>
                <a:lnTo>
                  <a:pt x="1505" y="123"/>
                </a:lnTo>
                <a:lnTo>
                  <a:pt x="1496" y="111"/>
                </a:lnTo>
                <a:lnTo>
                  <a:pt x="1487" y="99"/>
                </a:lnTo>
                <a:lnTo>
                  <a:pt x="1477" y="89"/>
                </a:lnTo>
                <a:lnTo>
                  <a:pt x="1467" y="79"/>
                </a:lnTo>
                <a:lnTo>
                  <a:pt x="1455" y="70"/>
                </a:lnTo>
                <a:lnTo>
                  <a:pt x="1443" y="60"/>
                </a:lnTo>
                <a:lnTo>
                  <a:pt x="1432" y="52"/>
                </a:lnTo>
                <a:lnTo>
                  <a:pt x="1420" y="44"/>
                </a:lnTo>
                <a:lnTo>
                  <a:pt x="1408" y="37"/>
                </a:lnTo>
                <a:lnTo>
                  <a:pt x="1394" y="31"/>
                </a:lnTo>
                <a:lnTo>
                  <a:pt x="1380" y="24"/>
                </a:lnTo>
                <a:lnTo>
                  <a:pt x="1366" y="19"/>
                </a:lnTo>
                <a:lnTo>
                  <a:pt x="1353" y="14"/>
                </a:lnTo>
                <a:lnTo>
                  <a:pt x="1338" y="10"/>
                </a:lnTo>
                <a:lnTo>
                  <a:pt x="1324" y="6"/>
                </a:lnTo>
                <a:lnTo>
                  <a:pt x="1308" y="4"/>
                </a:lnTo>
                <a:lnTo>
                  <a:pt x="1294" y="2"/>
                </a:lnTo>
                <a:lnTo>
                  <a:pt x="1279" y="1"/>
                </a:lnTo>
                <a:lnTo>
                  <a:pt x="12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" name="Freeform 14"/>
          <p:cNvSpPr>
            <a:spLocks/>
          </p:cNvSpPr>
          <p:nvPr/>
        </p:nvSpPr>
        <p:spPr bwMode="auto">
          <a:xfrm>
            <a:off x="2341625" y="6090208"/>
            <a:ext cx="465138" cy="466725"/>
          </a:xfrm>
          <a:custGeom>
            <a:avLst/>
            <a:gdLst>
              <a:gd name="T0" fmla="*/ 2635 w 2642"/>
              <a:gd name="T1" fmla="*/ 1458 h 2646"/>
              <a:gd name="T2" fmla="*/ 2600 w 2642"/>
              <a:gd name="T3" fmla="*/ 1653 h 2646"/>
              <a:gd name="T4" fmla="*/ 2538 w 2642"/>
              <a:gd name="T5" fmla="*/ 1838 h 2646"/>
              <a:gd name="T6" fmla="*/ 2451 w 2642"/>
              <a:gd name="T7" fmla="*/ 2009 h 2646"/>
              <a:gd name="T8" fmla="*/ 2340 w 2642"/>
              <a:gd name="T9" fmla="*/ 2165 h 2646"/>
              <a:gd name="T10" fmla="*/ 2209 w 2642"/>
              <a:gd name="T11" fmla="*/ 2302 h 2646"/>
              <a:gd name="T12" fmla="*/ 2060 w 2642"/>
              <a:gd name="T13" fmla="*/ 2420 h 2646"/>
              <a:gd name="T14" fmla="*/ 1893 w 2642"/>
              <a:gd name="T15" fmla="*/ 2515 h 2646"/>
              <a:gd name="T16" fmla="*/ 1713 w 2642"/>
              <a:gd name="T17" fmla="*/ 2587 h 2646"/>
              <a:gd name="T18" fmla="*/ 1523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8 w 2642"/>
              <a:gd name="T27" fmla="*/ 2515 h 2646"/>
              <a:gd name="T28" fmla="*/ 582 w 2642"/>
              <a:gd name="T29" fmla="*/ 2420 h 2646"/>
              <a:gd name="T30" fmla="*/ 432 w 2642"/>
              <a:gd name="T31" fmla="*/ 2302 h 2646"/>
              <a:gd name="T32" fmla="*/ 301 w 2642"/>
              <a:gd name="T33" fmla="*/ 2165 h 2646"/>
              <a:gd name="T34" fmla="*/ 191 w 2642"/>
              <a:gd name="T35" fmla="*/ 2009 h 2646"/>
              <a:gd name="T36" fmla="*/ 103 w 2642"/>
              <a:gd name="T37" fmla="*/ 1838 h 2646"/>
              <a:gd name="T38" fmla="*/ 41 w 2642"/>
              <a:gd name="T39" fmla="*/ 1653 h 2646"/>
              <a:gd name="T40" fmla="*/ 6 w 2642"/>
              <a:gd name="T41" fmla="*/ 1458 h 2646"/>
              <a:gd name="T42" fmla="*/ 1 w 2642"/>
              <a:gd name="T43" fmla="*/ 1254 h 2646"/>
              <a:gd name="T44" fmla="*/ 26 w 2642"/>
              <a:gd name="T45" fmla="*/ 1056 h 2646"/>
              <a:gd name="T46" fmla="*/ 80 w 2642"/>
              <a:gd name="T47" fmla="*/ 868 h 2646"/>
              <a:gd name="T48" fmla="*/ 159 w 2642"/>
              <a:gd name="T49" fmla="*/ 692 h 2646"/>
              <a:gd name="T50" fmla="*/ 262 w 2642"/>
              <a:gd name="T51" fmla="*/ 532 h 2646"/>
              <a:gd name="T52" fmla="*/ 387 w 2642"/>
              <a:gd name="T53" fmla="*/ 387 h 2646"/>
              <a:gd name="T54" fmla="*/ 530 w 2642"/>
              <a:gd name="T55" fmla="*/ 263 h 2646"/>
              <a:gd name="T56" fmla="*/ 691 w 2642"/>
              <a:gd name="T57" fmla="*/ 159 h 2646"/>
              <a:gd name="T58" fmla="*/ 866 w 2642"/>
              <a:gd name="T59" fmla="*/ 80 h 2646"/>
              <a:gd name="T60" fmla="*/ 1055 w 2642"/>
              <a:gd name="T61" fmla="*/ 26 h 2646"/>
              <a:gd name="T62" fmla="*/ 1253 w 2642"/>
              <a:gd name="T63" fmla="*/ 2 h 2646"/>
              <a:gd name="T64" fmla="*/ 1456 w 2642"/>
              <a:gd name="T65" fmla="*/ 6 h 2646"/>
              <a:gd name="T66" fmla="*/ 1651 w 2642"/>
              <a:gd name="T67" fmla="*/ 41 h 2646"/>
              <a:gd name="T68" fmla="*/ 1835 w 2642"/>
              <a:gd name="T69" fmla="*/ 104 h 2646"/>
              <a:gd name="T70" fmla="*/ 2006 w 2642"/>
              <a:gd name="T71" fmla="*/ 192 h 2646"/>
              <a:gd name="T72" fmla="*/ 2161 w 2642"/>
              <a:gd name="T73" fmla="*/ 302 h 2646"/>
              <a:gd name="T74" fmla="*/ 2299 w 2642"/>
              <a:gd name="T75" fmla="*/ 434 h 2646"/>
              <a:gd name="T76" fmla="*/ 2416 w 2642"/>
              <a:gd name="T77" fmla="*/ 583 h 2646"/>
              <a:gd name="T78" fmla="*/ 2512 w 2642"/>
              <a:gd name="T79" fmla="*/ 749 h 2646"/>
              <a:gd name="T80" fmla="*/ 2582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0" y="1392"/>
                </a:lnTo>
                <a:lnTo>
                  <a:pt x="2635" y="1458"/>
                </a:lnTo>
                <a:lnTo>
                  <a:pt x="2627" y="1525"/>
                </a:lnTo>
                <a:lnTo>
                  <a:pt x="2615" y="1590"/>
                </a:lnTo>
                <a:lnTo>
                  <a:pt x="2600" y="1653"/>
                </a:lnTo>
                <a:lnTo>
                  <a:pt x="2582" y="1717"/>
                </a:lnTo>
                <a:lnTo>
                  <a:pt x="2561" y="1778"/>
                </a:lnTo>
                <a:lnTo>
                  <a:pt x="2538" y="1838"/>
                </a:lnTo>
                <a:lnTo>
                  <a:pt x="2512" y="1897"/>
                </a:lnTo>
                <a:lnTo>
                  <a:pt x="2482" y="1954"/>
                </a:lnTo>
                <a:lnTo>
                  <a:pt x="2451" y="2009"/>
                </a:lnTo>
                <a:lnTo>
                  <a:pt x="2416" y="2063"/>
                </a:lnTo>
                <a:lnTo>
                  <a:pt x="2379" y="2114"/>
                </a:lnTo>
                <a:lnTo>
                  <a:pt x="2340" y="2165"/>
                </a:lnTo>
                <a:lnTo>
                  <a:pt x="2299" y="2212"/>
                </a:lnTo>
                <a:lnTo>
                  <a:pt x="2255" y="2259"/>
                </a:lnTo>
                <a:lnTo>
                  <a:pt x="2209" y="2302"/>
                </a:lnTo>
                <a:lnTo>
                  <a:pt x="2161" y="2344"/>
                </a:lnTo>
                <a:lnTo>
                  <a:pt x="2111" y="2383"/>
                </a:lnTo>
                <a:lnTo>
                  <a:pt x="2060" y="2420"/>
                </a:lnTo>
                <a:lnTo>
                  <a:pt x="2006" y="2454"/>
                </a:lnTo>
                <a:lnTo>
                  <a:pt x="1950" y="2487"/>
                </a:lnTo>
                <a:lnTo>
                  <a:pt x="1893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3" y="2587"/>
                </a:lnTo>
                <a:lnTo>
                  <a:pt x="1651" y="2605"/>
                </a:lnTo>
                <a:lnTo>
                  <a:pt x="1587" y="2620"/>
                </a:lnTo>
                <a:lnTo>
                  <a:pt x="1523" y="2631"/>
                </a:lnTo>
                <a:lnTo>
                  <a:pt x="1456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3" y="2644"/>
                </a:lnTo>
                <a:lnTo>
                  <a:pt x="1185" y="2640"/>
                </a:lnTo>
                <a:lnTo>
                  <a:pt x="1120" y="2631"/>
                </a:lnTo>
                <a:lnTo>
                  <a:pt x="1055" y="2620"/>
                </a:lnTo>
                <a:lnTo>
                  <a:pt x="991" y="2605"/>
                </a:lnTo>
                <a:lnTo>
                  <a:pt x="928" y="2587"/>
                </a:lnTo>
                <a:lnTo>
                  <a:pt x="866" y="2566"/>
                </a:lnTo>
                <a:lnTo>
                  <a:pt x="806" y="2542"/>
                </a:lnTo>
                <a:lnTo>
                  <a:pt x="748" y="2515"/>
                </a:lnTo>
                <a:lnTo>
                  <a:pt x="691" y="2487"/>
                </a:lnTo>
                <a:lnTo>
                  <a:pt x="635" y="2454"/>
                </a:lnTo>
                <a:lnTo>
                  <a:pt x="582" y="2420"/>
                </a:lnTo>
                <a:lnTo>
                  <a:pt x="530" y="2383"/>
                </a:lnTo>
                <a:lnTo>
                  <a:pt x="481" y="2344"/>
                </a:lnTo>
                <a:lnTo>
                  <a:pt x="432" y="2302"/>
                </a:lnTo>
                <a:lnTo>
                  <a:pt x="387" y="2259"/>
                </a:lnTo>
                <a:lnTo>
                  <a:pt x="343" y="2212"/>
                </a:lnTo>
                <a:lnTo>
                  <a:pt x="301" y="2165"/>
                </a:lnTo>
                <a:lnTo>
                  <a:pt x="262" y="2114"/>
                </a:lnTo>
                <a:lnTo>
                  <a:pt x="226" y="2063"/>
                </a:lnTo>
                <a:lnTo>
                  <a:pt x="191" y="2009"/>
                </a:lnTo>
                <a:lnTo>
                  <a:pt x="159" y="1954"/>
                </a:lnTo>
                <a:lnTo>
                  <a:pt x="130" y="1897"/>
                </a:lnTo>
                <a:lnTo>
                  <a:pt x="103" y="1838"/>
                </a:lnTo>
                <a:lnTo>
                  <a:pt x="80" y="1778"/>
                </a:lnTo>
                <a:lnTo>
                  <a:pt x="59" y="1717"/>
                </a:lnTo>
                <a:lnTo>
                  <a:pt x="41" y="1653"/>
                </a:lnTo>
                <a:lnTo>
                  <a:pt x="26" y="1590"/>
                </a:lnTo>
                <a:lnTo>
                  <a:pt x="15" y="1525"/>
                </a:lnTo>
                <a:lnTo>
                  <a:pt x="6" y="1458"/>
                </a:lnTo>
                <a:lnTo>
                  <a:pt x="1" y="1392"/>
                </a:lnTo>
                <a:lnTo>
                  <a:pt x="0" y="1323"/>
                </a:lnTo>
                <a:lnTo>
                  <a:pt x="1" y="1254"/>
                </a:lnTo>
                <a:lnTo>
                  <a:pt x="6" y="1188"/>
                </a:lnTo>
                <a:lnTo>
                  <a:pt x="15" y="1121"/>
                </a:lnTo>
                <a:lnTo>
                  <a:pt x="26" y="1056"/>
                </a:lnTo>
                <a:lnTo>
                  <a:pt x="41" y="993"/>
                </a:lnTo>
                <a:lnTo>
                  <a:pt x="59" y="929"/>
                </a:lnTo>
                <a:lnTo>
                  <a:pt x="80" y="868"/>
                </a:lnTo>
                <a:lnTo>
                  <a:pt x="103" y="808"/>
                </a:lnTo>
                <a:lnTo>
                  <a:pt x="130" y="749"/>
                </a:lnTo>
                <a:lnTo>
                  <a:pt x="159" y="692"/>
                </a:lnTo>
                <a:lnTo>
                  <a:pt x="191" y="637"/>
                </a:lnTo>
                <a:lnTo>
                  <a:pt x="226" y="583"/>
                </a:lnTo>
                <a:lnTo>
                  <a:pt x="262" y="532"/>
                </a:lnTo>
                <a:lnTo>
                  <a:pt x="301" y="481"/>
                </a:lnTo>
                <a:lnTo>
                  <a:pt x="343" y="434"/>
                </a:lnTo>
                <a:lnTo>
                  <a:pt x="387" y="387"/>
                </a:lnTo>
                <a:lnTo>
                  <a:pt x="432" y="344"/>
                </a:lnTo>
                <a:lnTo>
                  <a:pt x="481" y="302"/>
                </a:lnTo>
                <a:lnTo>
                  <a:pt x="530" y="263"/>
                </a:lnTo>
                <a:lnTo>
                  <a:pt x="582" y="226"/>
                </a:lnTo>
                <a:lnTo>
                  <a:pt x="635" y="192"/>
                </a:lnTo>
                <a:lnTo>
                  <a:pt x="691" y="159"/>
                </a:lnTo>
                <a:lnTo>
                  <a:pt x="748" y="131"/>
                </a:lnTo>
                <a:lnTo>
                  <a:pt x="806" y="104"/>
                </a:lnTo>
                <a:lnTo>
                  <a:pt x="866" y="80"/>
                </a:lnTo>
                <a:lnTo>
                  <a:pt x="928" y="59"/>
                </a:lnTo>
                <a:lnTo>
                  <a:pt x="991" y="41"/>
                </a:lnTo>
                <a:lnTo>
                  <a:pt x="1055" y="26"/>
                </a:lnTo>
                <a:lnTo>
                  <a:pt x="1120" y="15"/>
                </a:lnTo>
                <a:lnTo>
                  <a:pt x="1185" y="6"/>
                </a:lnTo>
                <a:lnTo>
                  <a:pt x="1253" y="2"/>
                </a:lnTo>
                <a:lnTo>
                  <a:pt x="1321" y="0"/>
                </a:lnTo>
                <a:lnTo>
                  <a:pt x="1389" y="2"/>
                </a:lnTo>
                <a:lnTo>
                  <a:pt x="1456" y="6"/>
                </a:lnTo>
                <a:lnTo>
                  <a:pt x="1523" y="15"/>
                </a:lnTo>
                <a:lnTo>
                  <a:pt x="1587" y="26"/>
                </a:lnTo>
                <a:lnTo>
                  <a:pt x="1651" y="41"/>
                </a:lnTo>
                <a:lnTo>
                  <a:pt x="1713" y="59"/>
                </a:lnTo>
                <a:lnTo>
                  <a:pt x="1775" y="80"/>
                </a:lnTo>
                <a:lnTo>
                  <a:pt x="1835" y="104"/>
                </a:lnTo>
                <a:lnTo>
                  <a:pt x="1893" y="131"/>
                </a:lnTo>
                <a:lnTo>
                  <a:pt x="1950" y="159"/>
                </a:lnTo>
                <a:lnTo>
                  <a:pt x="2006" y="192"/>
                </a:lnTo>
                <a:lnTo>
                  <a:pt x="2060" y="226"/>
                </a:lnTo>
                <a:lnTo>
                  <a:pt x="2111" y="263"/>
                </a:lnTo>
                <a:lnTo>
                  <a:pt x="2161" y="302"/>
                </a:lnTo>
                <a:lnTo>
                  <a:pt x="2209" y="344"/>
                </a:lnTo>
                <a:lnTo>
                  <a:pt x="2255" y="387"/>
                </a:lnTo>
                <a:lnTo>
                  <a:pt x="2299" y="434"/>
                </a:lnTo>
                <a:lnTo>
                  <a:pt x="2340" y="481"/>
                </a:lnTo>
                <a:lnTo>
                  <a:pt x="2379" y="532"/>
                </a:lnTo>
                <a:lnTo>
                  <a:pt x="2416" y="583"/>
                </a:lnTo>
                <a:lnTo>
                  <a:pt x="2451" y="637"/>
                </a:lnTo>
                <a:lnTo>
                  <a:pt x="2482" y="692"/>
                </a:lnTo>
                <a:lnTo>
                  <a:pt x="2512" y="749"/>
                </a:lnTo>
                <a:lnTo>
                  <a:pt x="2538" y="808"/>
                </a:lnTo>
                <a:lnTo>
                  <a:pt x="2561" y="868"/>
                </a:lnTo>
                <a:lnTo>
                  <a:pt x="2582" y="929"/>
                </a:lnTo>
                <a:lnTo>
                  <a:pt x="2600" y="993"/>
                </a:lnTo>
                <a:lnTo>
                  <a:pt x="2615" y="1056"/>
                </a:lnTo>
                <a:lnTo>
                  <a:pt x="2627" y="1121"/>
                </a:lnTo>
                <a:lnTo>
                  <a:pt x="2635" y="1188"/>
                </a:lnTo>
                <a:lnTo>
                  <a:pt x="2640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3" name="Freeform 15"/>
          <p:cNvSpPr>
            <a:spLocks/>
          </p:cNvSpPr>
          <p:nvPr/>
        </p:nvSpPr>
        <p:spPr bwMode="auto">
          <a:xfrm>
            <a:off x="2441638" y="6266421"/>
            <a:ext cx="65088" cy="184150"/>
          </a:xfrm>
          <a:custGeom>
            <a:avLst/>
            <a:gdLst>
              <a:gd name="T0" fmla="*/ 0 w 366"/>
              <a:gd name="T1" fmla="*/ 277 h 1044"/>
              <a:gd name="T2" fmla="*/ 0 w 366"/>
              <a:gd name="T3" fmla="*/ 1044 h 1044"/>
              <a:gd name="T4" fmla="*/ 366 w 366"/>
              <a:gd name="T5" fmla="*/ 1044 h 1044"/>
              <a:gd name="T6" fmla="*/ 366 w 366"/>
              <a:gd name="T7" fmla="*/ 215 h 1044"/>
              <a:gd name="T8" fmla="*/ 366 w 366"/>
              <a:gd name="T9" fmla="*/ 0 h 1044"/>
              <a:gd name="T10" fmla="*/ 0 w 366"/>
              <a:gd name="T11" fmla="*/ 0 h 1044"/>
              <a:gd name="T12" fmla="*/ 0 w 366"/>
              <a:gd name="T13" fmla="*/ 27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1044">
                <a:moveTo>
                  <a:pt x="0" y="277"/>
                </a:moveTo>
                <a:lnTo>
                  <a:pt x="0" y="1044"/>
                </a:lnTo>
                <a:lnTo>
                  <a:pt x="366" y="1044"/>
                </a:lnTo>
                <a:lnTo>
                  <a:pt x="366" y="215"/>
                </a:lnTo>
                <a:lnTo>
                  <a:pt x="366" y="0"/>
                </a:lnTo>
                <a:lnTo>
                  <a:pt x="0" y="0"/>
                </a:lnTo>
                <a:lnTo>
                  <a:pt x="0" y="2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4" name="Freeform 16"/>
          <p:cNvSpPr>
            <a:spLocks/>
          </p:cNvSpPr>
          <p:nvPr/>
        </p:nvSpPr>
        <p:spPr bwMode="auto">
          <a:xfrm>
            <a:off x="2441638" y="6174346"/>
            <a:ext cx="65088" cy="63500"/>
          </a:xfrm>
          <a:custGeom>
            <a:avLst/>
            <a:gdLst>
              <a:gd name="T0" fmla="*/ 165 w 366"/>
              <a:gd name="T1" fmla="*/ 0 h 365"/>
              <a:gd name="T2" fmla="*/ 129 w 366"/>
              <a:gd name="T3" fmla="*/ 7 h 365"/>
              <a:gd name="T4" fmla="*/ 96 w 366"/>
              <a:gd name="T5" fmla="*/ 22 h 365"/>
              <a:gd name="T6" fmla="*/ 67 w 366"/>
              <a:gd name="T7" fmla="*/ 41 h 365"/>
              <a:gd name="T8" fmla="*/ 41 w 366"/>
              <a:gd name="T9" fmla="*/ 66 h 365"/>
              <a:gd name="T10" fmla="*/ 22 w 366"/>
              <a:gd name="T11" fmla="*/ 95 h 365"/>
              <a:gd name="T12" fmla="*/ 9 w 366"/>
              <a:gd name="T13" fmla="*/ 127 h 365"/>
              <a:gd name="T14" fmla="*/ 1 w 366"/>
              <a:gd name="T15" fmla="*/ 163 h 365"/>
              <a:gd name="T16" fmla="*/ 1 w 366"/>
              <a:gd name="T17" fmla="*/ 201 h 365"/>
              <a:gd name="T18" fmla="*/ 9 w 366"/>
              <a:gd name="T19" fmla="*/ 236 h 365"/>
              <a:gd name="T20" fmla="*/ 22 w 366"/>
              <a:gd name="T21" fmla="*/ 269 h 365"/>
              <a:gd name="T22" fmla="*/ 41 w 366"/>
              <a:gd name="T23" fmla="*/ 298 h 365"/>
              <a:gd name="T24" fmla="*/ 67 w 366"/>
              <a:gd name="T25" fmla="*/ 324 h 365"/>
              <a:gd name="T26" fmla="*/ 96 w 366"/>
              <a:gd name="T27" fmla="*/ 343 h 365"/>
              <a:gd name="T28" fmla="*/ 129 w 366"/>
              <a:gd name="T29" fmla="*/ 356 h 365"/>
              <a:gd name="T30" fmla="*/ 165 w 366"/>
              <a:gd name="T31" fmla="*/ 364 h 365"/>
              <a:gd name="T32" fmla="*/ 201 w 366"/>
              <a:gd name="T33" fmla="*/ 364 h 365"/>
              <a:gd name="T34" fmla="*/ 237 w 366"/>
              <a:gd name="T35" fmla="*/ 356 h 365"/>
              <a:gd name="T36" fmla="*/ 270 w 366"/>
              <a:gd name="T37" fmla="*/ 343 h 365"/>
              <a:gd name="T38" fmla="*/ 298 w 366"/>
              <a:gd name="T39" fmla="*/ 324 h 365"/>
              <a:gd name="T40" fmla="*/ 324 w 366"/>
              <a:gd name="T41" fmla="*/ 298 h 365"/>
              <a:gd name="T42" fmla="*/ 344 w 366"/>
              <a:gd name="T43" fmla="*/ 269 h 365"/>
              <a:gd name="T44" fmla="*/ 357 w 366"/>
              <a:gd name="T45" fmla="*/ 236 h 365"/>
              <a:gd name="T46" fmla="*/ 365 w 366"/>
              <a:gd name="T47" fmla="*/ 201 h 365"/>
              <a:gd name="T48" fmla="*/ 365 w 366"/>
              <a:gd name="T49" fmla="*/ 163 h 365"/>
              <a:gd name="T50" fmla="*/ 357 w 366"/>
              <a:gd name="T51" fmla="*/ 127 h 365"/>
              <a:gd name="T52" fmla="*/ 344 w 366"/>
              <a:gd name="T53" fmla="*/ 95 h 365"/>
              <a:gd name="T54" fmla="*/ 324 w 366"/>
              <a:gd name="T55" fmla="*/ 66 h 365"/>
              <a:gd name="T56" fmla="*/ 298 w 366"/>
              <a:gd name="T57" fmla="*/ 41 h 365"/>
              <a:gd name="T58" fmla="*/ 270 w 366"/>
              <a:gd name="T59" fmla="*/ 22 h 365"/>
              <a:gd name="T60" fmla="*/ 237 w 366"/>
              <a:gd name="T61" fmla="*/ 7 h 365"/>
              <a:gd name="T62" fmla="*/ 201 w 366"/>
              <a:gd name="T6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6" h="365">
                <a:moveTo>
                  <a:pt x="183" y="0"/>
                </a:moveTo>
                <a:lnTo>
                  <a:pt x="165" y="0"/>
                </a:lnTo>
                <a:lnTo>
                  <a:pt x="146" y="3"/>
                </a:lnTo>
                <a:lnTo>
                  <a:pt x="129" y="7"/>
                </a:lnTo>
                <a:lnTo>
                  <a:pt x="112" y="13"/>
                </a:lnTo>
                <a:lnTo>
                  <a:pt x="96" y="22"/>
                </a:lnTo>
                <a:lnTo>
                  <a:pt x="80" y="30"/>
                </a:lnTo>
                <a:lnTo>
                  <a:pt x="67" y="41"/>
                </a:lnTo>
                <a:lnTo>
                  <a:pt x="54" y="52"/>
                </a:lnTo>
                <a:lnTo>
                  <a:pt x="41" y="66"/>
                </a:lnTo>
                <a:lnTo>
                  <a:pt x="32" y="80"/>
                </a:lnTo>
                <a:lnTo>
                  <a:pt x="22" y="95"/>
                </a:lnTo>
                <a:lnTo>
                  <a:pt x="15" y="110"/>
                </a:lnTo>
                <a:lnTo>
                  <a:pt x="9" y="127"/>
                </a:lnTo>
                <a:lnTo>
                  <a:pt x="3" y="145"/>
                </a:lnTo>
                <a:lnTo>
                  <a:pt x="1" y="163"/>
                </a:lnTo>
                <a:lnTo>
                  <a:pt x="0" y="182"/>
                </a:lnTo>
                <a:lnTo>
                  <a:pt x="1" y="201"/>
                </a:lnTo>
                <a:lnTo>
                  <a:pt x="3" y="219"/>
                </a:lnTo>
                <a:lnTo>
                  <a:pt x="9" y="236"/>
                </a:lnTo>
                <a:lnTo>
                  <a:pt x="15" y="253"/>
                </a:lnTo>
                <a:lnTo>
                  <a:pt x="22" y="269"/>
                </a:lnTo>
                <a:lnTo>
                  <a:pt x="32" y="285"/>
                </a:lnTo>
                <a:lnTo>
                  <a:pt x="41" y="298"/>
                </a:lnTo>
                <a:lnTo>
                  <a:pt x="54" y="311"/>
                </a:lnTo>
                <a:lnTo>
                  <a:pt x="67" y="324"/>
                </a:lnTo>
                <a:lnTo>
                  <a:pt x="80" y="334"/>
                </a:lnTo>
                <a:lnTo>
                  <a:pt x="96" y="343"/>
                </a:lnTo>
                <a:lnTo>
                  <a:pt x="112" y="351"/>
                </a:lnTo>
                <a:lnTo>
                  <a:pt x="129" y="356"/>
                </a:lnTo>
                <a:lnTo>
                  <a:pt x="146" y="362"/>
                </a:lnTo>
                <a:lnTo>
                  <a:pt x="165" y="364"/>
                </a:lnTo>
                <a:lnTo>
                  <a:pt x="183" y="365"/>
                </a:lnTo>
                <a:lnTo>
                  <a:pt x="201" y="364"/>
                </a:lnTo>
                <a:lnTo>
                  <a:pt x="219" y="362"/>
                </a:lnTo>
                <a:lnTo>
                  <a:pt x="237" y="356"/>
                </a:lnTo>
                <a:lnTo>
                  <a:pt x="254" y="351"/>
                </a:lnTo>
                <a:lnTo>
                  <a:pt x="270" y="343"/>
                </a:lnTo>
                <a:lnTo>
                  <a:pt x="285" y="334"/>
                </a:lnTo>
                <a:lnTo>
                  <a:pt x="298" y="324"/>
                </a:lnTo>
                <a:lnTo>
                  <a:pt x="312" y="311"/>
                </a:lnTo>
                <a:lnTo>
                  <a:pt x="324" y="298"/>
                </a:lnTo>
                <a:lnTo>
                  <a:pt x="334" y="285"/>
                </a:lnTo>
                <a:lnTo>
                  <a:pt x="344" y="269"/>
                </a:lnTo>
                <a:lnTo>
                  <a:pt x="351" y="253"/>
                </a:lnTo>
                <a:lnTo>
                  <a:pt x="357" y="236"/>
                </a:lnTo>
                <a:lnTo>
                  <a:pt x="362" y="219"/>
                </a:lnTo>
                <a:lnTo>
                  <a:pt x="365" y="201"/>
                </a:lnTo>
                <a:lnTo>
                  <a:pt x="366" y="182"/>
                </a:lnTo>
                <a:lnTo>
                  <a:pt x="365" y="163"/>
                </a:lnTo>
                <a:lnTo>
                  <a:pt x="362" y="145"/>
                </a:lnTo>
                <a:lnTo>
                  <a:pt x="357" y="127"/>
                </a:lnTo>
                <a:lnTo>
                  <a:pt x="351" y="110"/>
                </a:lnTo>
                <a:lnTo>
                  <a:pt x="344" y="95"/>
                </a:lnTo>
                <a:lnTo>
                  <a:pt x="334" y="80"/>
                </a:lnTo>
                <a:lnTo>
                  <a:pt x="324" y="66"/>
                </a:lnTo>
                <a:lnTo>
                  <a:pt x="312" y="52"/>
                </a:lnTo>
                <a:lnTo>
                  <a:pt x="298" y="41"/>
                </a:lnTo>
                <a:lnTo>
                  <a:pt x="285" y="30"/>
                </a:lnTo>
                <a:lnTo>
                  <a:pt x="270" y="22"/>
                </a:lnTo>
                <a:lnTo>
                  <a:pt x="254" y="13"/>
                </a:lnTo>
                <a:lnTo>
                  <a:pt x="237" y="7"/>
                </a:lnTo>
                <a:lnTo>
                  <a:pt x="219" y="3"/>
                </a:lnTo>
                <a:lnTo>
                  <a:pt x="201" y="0"/>
                </a:lnTo>
                <a:lnTo>
                  <a:pt x="1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5" name="Freeform 17"/>
          <p:cNvSpPr>
            <a:spLocks/>
          </p:cNvSpPr>
          <p:nvPr/>
        </p:nvSpPr>
        <p:spPr bwMode="auto">
          <a:xfrm>
            <a:off x="2543238" y="6266421"/>
            <a:ext cx="174625" cy="184150"/>
          </a:xfrm>
          <a:custGeom>
            <a:avLst/>
            <a:gdLst>
              <a:gd name="T0" fmla="*/ 978 w 991"/>
              <a:gd name="T1" fmla="*/ 285 h 1044"/>
              <a:gd name="T2" fmla="*/ 967 w 991"/>
              <a:gd name="T3" fmla="*/ 234 h 1044"/>
              <a:gd name="T4" fmla="*/ 956 w 991"/>
              <a:gd name="T5" fmla="*/ 202 h 1044"/>
              <a:gd name="T6" fmla="*/ 944 w 991"/>
              <a:gd name="T7" fmla="*/ 173 h 1044"/>
              <a:gd name="T8" fmla="*/ 930 w 991"/>
              <a:gd name="T9" fmla="*/ 145 h 1044"/>
              <a:gd name="T10" fmla="*/ 913 w 991"/>
              <a:gd name="T11" fmla="*/ 120 h 1044"/>
              <a:gd name="T12" fmla="*/ 894 w 991"/>
              <a:gd name="T13" fmla="*/ 97 h 1044"/>
              <a:gd name="T14" fmla="*/ 872 w 991"/>
              <a:gd name="T15" fmla="*/ 76 h 1044"/>
              <a:gd name="T16" fmla="*/ 846 w 991"/>
              <a:gd name="T17" fmla="*/ 58 h 1044"/>
              <a:gd name="T18" fmla="*/ 819 w 991"/>
              <a:gd name="T19" fmla="*/ 41 h 1044"/>
              <a:gd name="T20" fmla="*/ 787 w 991"/>
              <a:gd name="T21" fmla="*/ 28 h 1044"/>
              <a:gd name="T22" fmla="*/ 753 w 991"/>
              <a:gd name="T23" fmla="*/ 17 h 1044"/>
              <a:gd name="T24" fmla="*/ 715 w 991"/>
              <a:gd name="T25" fmla="*/ 8 h 1044"/>
              <a:gd name="T26" fmla="*/ 673 w 991"/>
              <a:gd name="T27" fmla="*/ 3 h 1044"/>
              <a:gd name="T28" fmla="*/ 626 w 991"/>
              <a:gd name="T29" fmla="*/ 0 h 1044"/>
              <a:gd name="T30" fmla="*/ 574 w 991"/>
              <a:gd name="T31" fmla="*/ 0 h 1044"/>
              <a:gd name="T32" fmla="*/ 519 w 991"/>
              <a:gd name="T33" fmla="*/ 5 h 1044"/>
              <a:gd name="T34" fmla="*/ 470 w 991"/>
              <a:gd name="T35" fmla="*/ 16 h 1044"/>
              <a:gd name="T36" fmla="*/ 426 w 991"/>
              <a:gd name="T37" fmla="*/ 30 h 1044"/>
              <a:gd name="T38" fmla="*/ 387 w 991"/>
              <a:gd name="T39" fmla="*/ 49 h 1044"/>
              <a:gd name="T40" fmla="*/ 354 w 991"/>
              <a:gd name="T41" fmla="*/ 72 h 1044"/>
              <a:gd name="T42" fmla="*/ 326 w 991"/>
              <a:gd name="T43" fmla="*/ 97 h 1044"/>
              <a:gd name="T44" fmla="*/ 304 w 991"/>
              <a:gd name="T45" fmla="*/ 125 h 1044"/>
              <a:gd name="T46" fmla="*/ 291 w 991"/>
              <a:gd name="T47" fmla="*/ 140 h 1044"/>
              <a:gd name="T48" fmla="*/ 0 w 991"/>
              <a:gd name="T49" fmla="*/ 0 h 1044"/>
              <a:gd name="T50" fmla="*/ 0 w 991"/>
              <a:gd name="T51" fmla="*/ 1044 h 1044"/>
              <a:gd name="T52" fmla="*/ 304 w 991"/>
              <a:gd name="T53" fmla="*/ 526 h 1044"/>
              <a:gd name="T54" fmla="*/ 306 w 991"/>
              <a:gd name="T55" fmla="*/ 476 h 1044"/>
              <a:gd name="T56" fmla="*/ 310 w 991"/>
              <a:gd name="T57" fmla="*/ 427 h 1044"/>
              <a:gd name="T58" fmla="*/ 321 w 991"/>
              <a:gd name="T59" fmla="*/ 382 h 1044"/>
              <a:gd name="T60" fmla="*/ 329 w 991"/>
              <a:gd name="T61" fmla="*/ 361 h 1044"/>
              <a:gd name="T62" fmla="*/ 338 w 991"/>
              <a:gd name="T63" fmla="*/ 341 h 1044"/>
              <a:gd name="T64" fmla="*/ 349 w 991"/>
              <a:gd name="T65" fmla="*/ 323 h 1044"/>
              <a:gd name="T66" fmla="*/ 363 w 991"/>
              <a:gd name="T67" fmla="*/ 307 h 1044"/>
              <a:gd name="T68" fmla="*/ 379 w 991"/>
              <a:gd name="T69" fmla="*/ 292 h 1044"/>
              <a:gd name="T70" fmla="*/ 397 w 991"/>
              <a:gd name="T71" fmla="*/ 281 h 1044"/>
              <a:gd name="T72" fmla="*/ 418 w 991"/>
              <a:gd name="T73" fmla="*/ 271 h 1044"/>
              <a:gd name="T74" fmla="*/ 442 w 991"/>
              <a:gd name="T75" fmla="*/ 264 h 1044"/>
              <a:gd name="T76" fmla="*/ 468 w 991"/>
              <a:gd name="T77" fmla="*/ 259 h 1044"/>
              <a:gd name="T78" fmla="*/ 499 w 991"/>
              <a:gd name="T79" fmla="*/ 257 h 1044"/>
              <a:gd name="T80" fmla="*/ 528 w 991"/>
              <a:gd name="T81" fmla="*/ 259 h 1044"/>
              <a:gd name="T82" fmla="*/ 554 w 991"/>
              <a:gd name="T83" fmla="*/ 265 h 1044"/>
              <a:gd name="T84" fmla="*/ 577 w 991"/>
              <a:gd name="T85" fmla="*/ 273 h 1044"/>
              <a:gd name="T86" fmla="*/ 597 w 991"/>
              <a:gd name="T87" fmla="*/ 284 h 1044"/>
              <a:gd name="T88" fmla="*/ 614 w 991"/>
              <a:gd name="T89" fmla="*/ 297 h 1044"/>
              <a:gd name="T90" fmla="*/ 628 w 991"/>
              <a:gd name="T91" fmla="*/ 313 h 1044"/>
              <a:gd name="T92" fmla="*/ 641 w 991"/>
              <a:gd name="T93" fmla="*/ 331 h 1044"/>
              <a:gd name="T94" fmla="*/ 650 w 991"/>
              <a:gd name="T95" fmla="*/ 351 h 1044"/>
              <a:gd name="T96" fmla="*/ 665 w 991"/>
              <a:gd name="T97" fmla="*/ 394 h 1044"/>
              <a:gd name="T98" fmla="*/ 674 w 991"/>
              <a:gd name="T99" fmla="*/ 441 h 1044"/>
              <a:gd name="T100" fmla="*/ 677 w 991"/>
              <a:gd name="T101" fmla="*/ 488 h 1044"/>
              <a:gd name="T102" fmla="*/ 678 w 991"/>
              <a:gd name="T103" fmla="*/ 536 h 1044"/>
              <a:gd name="T104" fmla="*/ 991 w 991"/>
              <a:gd name="T105" fmla="*/ 1044 h 1044"/>
              <a:gd name="T106" fmla="*/ 991 w 991"/>
              <a:gd name="T107" fmla="*/ 470 h 1044"/>
              <a:gd name="T108" fmla="*/ 990 w 991"/>
              <a:gd name="T109" fmla="*/ 392 h 1044"/>
              <a:gd name="T110" fmla="*/ 983 w 991"/>
              <a:gd name="T111" fmla="*/ 321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91" h="1044">
                <a:moveTo>
                  <a:pt x="983" y="321"/>
                </a:moveTo>
                <a:lnTo>
                  <a:pt x="978" y="285"/>
                </a:lnTo>
                <a:lnTo>
                  <a:pt x="971" y="250"/>
                </a:lnTo>
                <a:lnTo>
                  <a:pt x="967" y="234"/>
                </a:lnTo>
                <a:lnTo>
                  <a:pt x="961" y="217"/>
                </a:lnTo>
                <a:lnTo>
                  <a:pt x="956" y="202"/>
                </a:lnTo>
                <a:lnTo>
                  <a:pt x="951" y="188"/>
                </a:lnTo>
                <a:lnTo>
                  <a:pt x="944" y="173"/>
                </a:lnTo>
                <a:lnTo>
                  <a:pt x="937" y="159"/>
                </a:lnTo>
                <a:lnTo>
                  <a:pt x="930" y="145"/>
                </a:lnTo>
                <a:lnTo>
                  <a:pt x="922" y="133"/>
                </a:lnTo>
                <a:lnTo>
                  <a:pt x="913" y="120"/>
                </a:lnTo>
                <a:lnTo>
                  <a:pt x="903" y="109"/>
                </a:lnTo>
                <a:lnTo>
                  <a:pt x="894" y="97"/>
                </a:lnTo>
                <a:lnTo>
                  <a:pt x="883" y="86"/>
                </a:lnTo>
                <a:lnTo>
                  <a:pt x="872" y="76"/>
                </a:lnTo>
                <a:lnTo>
                  <a:pt x="859" y="66"/>
                </a:lnTo>
                <a:lnTo>
                  <a:pt x="846" y="58"/>
                </a:lnTo>
                <a:lnTo>
                  <a:pt x="833" y="49"/>
                </a:lnTo>
                <a:lnTo>
                  <a:pt x="819" y="41"/>
                </a:lnTo>
                <a:lnTo>
                  <a:pt x="803" y="35"/>
                </a:lnTo>
                <a:lnTo>
                  <a:pt x="787" y="28"/>
                </a:lnTo>
                <a:lnTo>
                  <a:pt x="771" y="22"/>
                </a:lnTo>
                <a:lnTo>
                  <a:pt x="753" y="17"/>
                </a:lnTo>
                <a:lnTo>
                  <a:pt x="734" y="13"/>
                </a:lnTo>
                <a:lnTo>
                  <a:pt x="715" y="8"/>
                </a:lnTo>
                <a:lnTo>
                  <a:pt x="694" y="5"/>
                </a:lnTo>
                <a:lnTo>
                  <a:pt x="673" y="3"/>
                </a:lnTo>
                <a:lnTo>
                  <a:pt x="650" y="1"/>
                </a:lnTo>
                <a:lnTo>
                  <a:pt x="626" y="0"/>
                </a:lnTo>
                <a:lnTo>
                  <a:pt x="602" y="0"/>
                </a:lnTo>
                <a:lnTo>
                  <a:pt x="574" y="0"/>
                </a:lnTo>
                <a:lnTo>
                  <a:pt x="545" y="2"/>
                </a:lnTo>
                <a:lnTo>
                  <a:pt x="519" y="5"/>
                </a:lnTo>
                <a:lnTo>
                  <a:pt x="493" y="10"/>
                </a:lnTo>
                <a:lnTo>
                  <a:pt x="470" y="16"/>
                </a:lnTo>
                <a:lnTo>
                  <a:pt x="447" y="22"/>
                </a:lnTo>
                <a:lnTo>
                  <a:pt x="426" y="30"/>
                </a:lnTo>
                <a:lnTo>
                  <a:pt x="406" y="39"/>
                </a:lnTo>
                <a:lnTo>
                  <a:pt x="387" y="49"/>
                </a:lnTo>
                <a:lnTo>
                  <a:pt x="370" y="60"/>
                </a:lnTo>
                <a:lnTo>
                  <a:pt x="354" y="72"/>
                </a:lnTo>
                <a:lnTo>
                  <a:pt x="340" y="84"/>
                </a:lnTo>
                <a:lnTo>
                  <a:pt x="326" y="97"/>
                </a:lnTo>
                <a:lnTo>
                  <a:pt x="314" y="111"/>
                </a:lnTo>
                <a:lnTo>
                  <a:pt x="304" y="125"/>
                </a:lnTo>
                <a:lnTo>
                  <a:pt x="295" y="140"/>
                </a:lnTo>
                <a:lnTo>
                  <a:pt x="291" y="140"/>
                </a:lnTo>
                <a:lnTo>
                  <a:pt x="291" y="0"/>
                </a:lnTo>
                <a:lnTo>
                  <a:pt x="0" y="0"/>
                </a:lnTo>
                <a:lnTo>
                  <a:pt x="0" y="200"/>
                </a:lnTo>
                <a:lnTo>
                  <a:pt x="0" y="1044"/>
                </a:lnTo>
                <a:lnTo>
                  <a:pt x="304" y="1044"/>
                </a:lnTo>
                <a:lnTo>
                  <a:pt x="304" y="526"/>
                </a:lnTo>
                <a:lnTo>
                  <a:pt x="304" y="501"/>
                </a:lnTo>
                <a:lnTo>
                  <a:pt x="306" y="476"/>
                </a:lnTo>
                <a:lnTo>
                  <a:pt x="307" y="451"/>
                </a:lnTo>
                <a:lnTo>
                  <a:pt x="310" y="427"/>
                </a:lnTo>
                <a:lnTo>
                  <a:pt x="315" y="404"/>
                </a:lnTo>
                <a:lnTo>
                  <a:pt x="321" y="382"/>
                </a:lnTo>
                <a:lnTo>
                  <a:pt x="325" y="371"/>
                </a:lnTo>
                <a:lnTo>
                  <a:pt x="329" y="361"/>
                </a:lnTo>
                <a:lnTo>
                  <a:pt x="333" y="350"/>
                </a:lnTo>
                <a:lnTo>
                  <a:pt x="338" y="341"/>
                </a:lnTo>
                <a:lnTo>
                  <a:pt x="344" y="332"/>
                </a:lnTo>
                <a:lnTo>
                  <a:pt x="349" y="323"/>
                </a:lnTo>
                <a:lnTo>
                  <a:pt x="355" y="314"/>
                </a:lnTo>
                <a:lnTo>
                  <a:pt x="363" y="307"/>
                </a:lnTo>
                <a:lnTo>
                  <a:pt x="370" y="300"/>
                </a:lnTo>
                <a:lnTo>
                  <a:pt x="379" y="292"/>
                </a:lnTo>
                <a:lnTo>
                  <a:pt x="387" y="286"/>
                </a:lnTo>
                <a:lnTo>
                  <a:pt x="397" y="281"/>
                </a:lnTo>
                <a:lnTo>
                  <a:pt x="407" y="275"/>
                </a:lnTo>
                <a:lnTo>
                  <a:pt x="418" y="271"/>
                </a:lnTo>
                <a:lnTo>
                  <a:pt x="429" y="267"/>
                </a:lnTo>
                <a:lnTo>
                  <a:pt x="442" y="264"/>
                </a:lnTo>
                <a:lnTo>
                  <a:pt x="455" y="262"/>
                </a:lnTo>
                <a:lnTo>
                  <a:pt x="468" y="259"/>
                </a:lnTo>
                <a:lnTo>
                  <a:pt x="483" y="258"/>
                </a:lnTo>
                <a:lnTo>
                  <a:pt x="499" y="257"/>
                </a:lnTo>
                <a:lnTo>
                  <a:pt x="514" y="258"/>
                </a:lnTo>
                <a:lnTo>
                  <a:pt x="528" y="259"/>
                </a:lnTo>
                <a:lnTo>
                  <a:pt x="541" y="262"/>
                </a:lnTo>
                <a:lnTo>
                  <a:pt x="554" y="265"/>
                </a:lnTo>
                <a:lnTo>
                  <a:pt x="566" y="269"/>
                </a:lnTo>
                <a:lnTo>
                  <a:pt x="577" y="273"/>
                </a:lnTo>
                <a:lnTo>
                  <a:pt x="587" y="278"/>
                </a:lnTo>
                <a:lnTo>
                  <a:pt x="597" y="284"/>
                </a:lnTo>
                <a:lnTo>
                  <a:pt x="605" y="291"/>
                </a:lnTo>
                <a:lnTo>
                  <a:pt x="614" y="297"/>
                </a:lnTo>
                <a:lnTo>
                  <a:pt x="621" y="306"/>
                </a:lnTo>
                <a:lnTo>
                  <a:pt x="628" y="313"/>
                </a:lnTo>
                <a:lnTo>
                  <a:pt x="635" y="323"/>
                </a:lnTo>
                <a:lnTo>
                  <a:pt x="641" y="331"/>
                </a:lnTo>
                <a:lnTo>
                  <a:pt x="646" y="341"/>
                </a:lnTo>
                <a:lnTo>
                  <a:pt x="650" y="351"/>
                </a:lnTo>
                <a:lnTo>
                  <a:pt x="659" y="372"/>
                </a:lnTo>
                <a:lnTo>
                  <a:pt x="665" y="394"/>
                </a:lnTo>
                <a:lnTo>
                  <a:pt x="669" y="417"/>
                </a:lnTo>
                <a:lnTo>
                  <a:pt x="674" y="441"/>
                </a:lnTo>
                <a:lnTo>
                  <a:pt x="676" y="465"/>
                </a:lnTo>
                <a:lnTo>
                  <a:pt x="677" y="488"/>
                </a:lnTo>
                <a:lnTo>
                  <a:pt x="678" y="513"/>
                </a:lnTo>
                <a:lnTo>
                  <a:pt x="678" y="536"/>
                </a:lnTo>
                <a:lnTo>
                  <a:pt x="678" y="1044"/>
                </a:lnTo>
                <a:lnTo>
                  <a:pt x="991" y="1044"/>
                </a:lnTo>
                <a:lnTo>
                  <a:pt x="991" y="470"/>
                </a:lnTo>
                <a:lnTo>
                  <a:pt x="991" y="470"/>
                </a:lnTo>
                <a:lnTo>
                  <a:pt x="991" y="430"/>
                </a:lnTo>
                <a:lnTo>
                  <a:pt x="990" y="392"/>
                </a:lnTo>
                <a:lnTo>
                  <a:pt x="987" y="355"/>
                </a:lnTo>
                <a:lnTo>
                  <a:pt x="983" y="3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" name="Freeform 18"/>
          <p:cNvSpPr>
            <a:spLocks/>
          </p:cNvSpPr>
          <p:nvPr/>
        </p:nvSpPr>
        <p:spPr bwMode="auto">
          <a:xfrm>
            <a:off x="2867088" y="6090208"/>
            <a:ext cx="466725" cy="466725"/>
          </a:xfrm>
          <a:custGeom>
            <a:avLst/>
            <a:gdLst>
              <a:gd name="T0" fmla="*/ 2636 w 2642"/>
              <a:gd name="T1" fmla="*/ 1458 h 2646"/>
              <a:gd name="T2" fmla="*/ 2601 w 2642"/>
              <a:gd name="T3" fmla="*/ 1653 h 2646"/>
              <a:gd name="T4" fmla="*/ 2538 w 2642"/>
              <a:gd name="T5" fmla="*/ 1838 h 2646"/>
              <a:gd name="T6" fmla="*/ 2450 w 2642"/>
              <a:gd name="T7" fmla="*/ 2009 h 2646"/>
              <a:gd name="T8" fmla="*/ 2341 w 2642"/>
              <a:gd name="T9" fmla="*/ 2165 h 2646"/>
              <a:gd name="T10" fmla="*/ 2209 w 2642"/>
              <a:gd name="T11" fmla="*/ 2302 h 2646"/>
              <a:gd name="T12" fmla="*/ 2059 w 2642"/>
              <a:gd name="T13" fmla="*/ 2420 h 2646"/>
              <a:gd name="T14" fmla="*/ 1894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8 w 2642"/>
              <a:gd name="T27" fmla="*/ 2515 h 2646"/>
              <a:gd name="T28" fmla="*/ 582 w 2642"/>
              <a:gd name="T29" fmla="*/ 2420 h 2646"/>
              <a:gd name="T30" fmla="*/ 433 w 2642"/>
              <a:gd name="T31" fmla="*/ 2302 h 2646"/>
              <a:gd name="T32" fmla="*/ 301 w 2642"/>
              <a:gd name="T33" fmla="*/ 2165 h 2646"/>
              <a:gd name="T34" fmla="*/ 191 w 2642"/>
              <a:gd name="T35" fmla="*/ 2009 h 2646"/>
              <a:gd name="T36" fmla="*/ 104 w 2642"/>
              <a:gd name="T37" fmla="*/ 1838 h 2646"/>
              <a:gd name="T38" fmla="*/ 41 w 2642"/>
              <a:gd name="T39" fmla="*/ 1653 h 2646"/>
              <a:gd name="T40" fmla="*/ 6 w 2642"/>
              <a:gd name="T41" fmla="*/ 1458 h 2646"/>
              <a:gd name="T42" fmla="*/ 2 w 2642"/>
              <a:gd name="T43" fmla="*/ 1254 h 2646"/>
              <a:gd name="T44" fmla="*/ 26 w 2642"/>
              <a:gd name="T45" fmla="*/ 1056 h 2646"/>
              <a:gd name="T46" fmla="*/ 80 w 2642"/>
              <a:gd name="T47" fmla="*/ 868 h 2646"/>
              <a:gd name="T48" fmla="*/ 159 w 2642"/>
              <a:gd name="T49" fmla="*/ 692 h 2646"/>
              <a:gd name="T50" fmla="*/ 262 w 2642"/>
              <a:gd name="T51" fmla="*/ 532 h 2646"/>
              <a:gd name="T52" fmla="*/ 386 w 2642"/>
              <a:gd name="T53" fmla="*/ 387 h 2646"/>
              <a:gd name="T54" fmla="*/ 531 w 2642"/>
              <a:gd name="T55" fmla="*/ 263 h 2646"/>
              <a:gd name="T56" fmla="*/ 691 w 2642"/>
              <a:gd name="T57" fmla="*/ 159 h 2646"/>
              <a:gd name="T58" fmla="*/ 867 w 2642"/>
              <a:gd name="T59" fmla="*/ 80 h 2646"/>
              <a:gd name="T60" fmla="*/ 1054 w 2642"/>
              <a:gd name="T61" fmla="*/ 27 h 2646"/>
              <a:gd name="T62" fmla="*/ 1252 w 2642"/>
              <a:gd name="T63" fmla="*/ 2 h 2646"/>
              <a:gd name="T64" fmla="*/ 1456 w 2642"/>
              <a:gd name="T65" fmla="*/ 6 h 2646"/>
              <a:gd name="T66" fmla="*/ 1651 w 2642"/>
              <a:gd name="T67" fmla="*/ 42 h 2646"/>
              <a:gd name="T68" fmla="*/ 1835 w 2642"/>
              <a:gd name="T69" fmla="*/ 104 h 2646"/>
              <a:gd name="T70" fmla="*/ 2006 w 2642"/>
              <a:gd name="T71" fmla="*/ 192 h 2646"/>
              <a:gd name="T72" fmla="*/ 2162 w 2642"/>
              <a:gd name="T73" fmla="*/ 302 h 2646"/>
              <a:gd name="T74" fmla="*/ 2299 w 2642"/>
              <a:gd name="T75" fmla="*/ 434 h 2646"/>
              <a:gd name="T76" fmla="*/ 2417 w 2642"/>
              <a:gd name="T77" fmla="*/ 583 h 2646"/>
              <a:gd name="T78" fmla="*/ 2511 w 2642"/>
              <a:gd name="T79" fmla="*/ 749 h 2646"/>
              <a:gd name="T80" fmla="*/ 2583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0" y="1392"/>
                </a:lnTo>
                <a:lnTo>
                  <a:pt x="2636" y="1458"/>
                </a:lnTo>
                <a:lnTo>
                  <a:pt x="2627" y="1525"/>
                </a:lnTo>
                <a:lnTo>
                  <a:pt x="2616" y="1590"/>
                </a:lnTo>
                <a:lnTo>
                  <a:pt x="2601" y="1653"/>
                </a:lnTo>
                <a:lnTo>
                  <a:pt x="2583" y="1717"/>
                </a:lnTo>
                <a:lnTo>
                  <a:pt x="2562" y="1778"/>
                </a:lnTo>
                <a:lnTo>
                  <a:pt x="2538" y="1838"/>
                </a:lnTo>
                <a:lnTo>
                  <a:pt x="2511" y="1897"/>
                </a:lnTo>
                <a:lnTo>
                  <a:pt x="2483" y="1954"/>
                </a:lnTo>
                <a:lnTo>
                  <a:pt x="2450" y="2009"/>
                </a:lnTo>
                <a:lnTo>
                  <a:pt x="2417" y="2063"/>
                </a:lnTo>
                <a:lnTo>
                  <a:pt x="2380" y="2114"/>
                </a:lnTo>
                <a:lnTo>
                  <a:pt x="2341" y="2165"/>
                </a:lnTo>
                <a:lnTo>
                  <a:pt x="2299" y="2212"/>
                </a:lnTo>
                <a:lnTo>
                  <a:pt x="2255" y="2259"/>
                </a:lnTo>
                <a:lnTo>
                  <a:pt x="2209" y="2302"/>
                </a:lnTo>
                <a:lnTo>
                  <a:pt x="2162" y="2344"/>
                </a:lnTo>
                <a:lnTo>
                  <a:pt x="2111" y="2383"/>
                </a:lnTo>
                <a:lnTo>
                  <a:pt x="2059" y="2420"/>
                </a:lnTo>
                <a:lnTo>
                  <a:pt x="2006" y="2454"/>
                </a:lnTo>
                <a:lnTo>
                  <a:pt x="1951" y="2487"/>
                </a:lnTo>
                <a:lnTo>
                  <a:pt x="1894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4" y="2587"/>
                </a:lnTo>
                <a:lnTo>
                  <a:pt x="1651" y="2605"/>
                </a:lnTo>
                <a:lnTo>
                  <a:pt x="1587" y="2620"/>
                </a:lnTo>
                <a:lnTo>
                  <a:pt x="1522" y="2631"/>
                </a:lnTo>
                <a:lnTo>
                  <a:pt x="1456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2" y="2644"/>
                </a:lnTo>
                <a:lnTo>
                  <a:pt x="1186" y="2640"/>
                </a:lnTo>
                <a:lnTo>
                  <a:pt x="1120" y="2631"/>
                </a:lnTo>
                <a:lnTo>
                  <a:pt x="1054" y="2620"/>
                </a:lnTo>
                <a:lnTo>
                  <a:pt x="991" y="2605"/>
                </a:lnTo>
                <a:lnTo>
                  <a:pt x="928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8" y="2515"/>
                </a:lnTo>
                <a:lnTo>
                  <a:pt x="691" y="2487"/>
                </a:lnTo>
                <a:lnTo>
                  <a:pt x="636" y="2454"/>
                </a:lnTo>
                <a:lnTo>
                  <a:pt x="582" y="2420"/>
                </a:lnTo>
                <a:lnTo>
                  <a:pt x="531" y="2383"/>
                </a:lnTo>
                <a:lnTo>
                  <a:pt x="480" y="2344"/>
                </a:lnTo>
                <a:lnTo>
                  <a:pt x="433" y="2302"/>
                </a:lnTo>
                <a:lnTo>
                  <a:pt x="386" y="2259"/>
                </a:lnTo>
                <a:lnTo>
                  <a:pt x="343" y="2212"/>
                </a:lnTo>
                <a:lnTo>
                  <a:pt x="301" y="2165"/>
                </a:lnTo>
                <a:lnTo>
                  <a:pt x="262" y="2114"/>
                </a:lnTo>
                <a:lnTo>
                  <a:pt x="225" y="2063"/>
                </a:lnTo>
                <a:lnTo>
                  <a:pt x="191" y="2009"/>
                </a:lnTo>
                <a:lnTo>
                  <a:pt x="159" y="1954"/>
                </a:lnTo>
                <a:lnTo>
                  <a:pt x="130" y="1897"/>
                </a:lnTo>
                <a:lnTo>
                  <a:pt x="104" y="1838"/>
                </a:lnTo>
                <a:lnTo>
                  <a:pt x="80" y="1778"/>
                </a:lnTo>
                <a:lnTo>
                  <a:pt x="59" y="1717"/>
                </a:lnTo>
                <a:lnTo>
                  <a:pt x="41" y="1653"/>
                </a:lnTo>
                <a:lnTo>
                  <a:pt x="26" y="1590"/>
                </a:lnTo>
                <a:lnTo>
                  <a:pt x="14" y="1525"/>
                </a:lnTo>
                <a:lnTo>
                  <a:pt x="6" y="1458"/>
                </a:lnTo>
                <a:lnTo>
                  <a:pt x="2" y="1392"/>
                </a:lnTo>
                <a:lnTo>
                  <a:pt x="0" y="1323"/>
                </a:lnTo>
                <a:lnTo>
                  <a:pt x="2" y="1254"/>
                </a:lnTo>
                <a:lnTo>
                  <a:pt x="6" y="1188"/>
                </a:lnTo>
                <a:lnTo>
                  <a:pt x="14" y="1121"/>
                </a:lnTo>
                <a:lnTo>
                  <a:pt x="26" y="1056"/>
                </a:lnTo>
                <a:lnTo>
                  <a:pt x="41" y="993"/>
                </a:lnTo>
                <a:lnTo>
                  <a:pt x="59" y="929"/>
                </a:lnTo>
                <a:lnTo>
                  <a:pt x="80" y="868"/>
                </a:lnTo>
                <a:lnTo>
                  <a:pt x="104" y="808"/>
                </a:lnTo>
                <a:lnTo>
                  <a:pt x="130" y="749"/>
                </a:lnTo>
                <a:lnTo>
                  <a:pt x="159" y="692"/>
                </a:lnTo>
                <a:lnTo>
                  <a:pt x="191" y="637"/>
                </a:lnTo>
                <a:lnTo>
                  <a:pt x="225" y="583"/>
                </a:lnTo>
                <a:lnTo>
                  <a:pt x="262" y="532"/>
                </a:lnTo>
                <a:lnTo>
                  <a:pt x="301" y="481"/>
                </a:lnTo>
                <a:lnTo>
                  <a:pt x="343" y="434"/>
                </a:lnTo>
                <a:lnTo>
                  <a:pt x="386" y="387"/>
                </a:lnTo>
                <a:lnTo>
                  <a:pt x="433" y="344"/>
                </a:lnTo>
                <a:lnTo>
                  <a:pt x="480" y="302"/>
                </a:lnTo>
                <a:lnTo>
                  <a:pt x="531" y="263"/>
                </a:lnTo>
                <a:lnTo>
                  <a:pt x="582" y="226"/>
                </a:lnTo>
                <a:lnTo>
                  <a:pt x="636" y="192"/>
                </a:lnTo>
                <a:lnTo>
                  <a:pt x="691" y="159"/>
                </a:lnTo>
                <a:lnTo>
                  <a:pt x="748" y="131"/>
                </a:lnTo>
                <a:lnTo>
                  <a:pt x="807" y="104"/>
                </a:lnTo>
                <a:lnTo>
                  <a:pt x="867" y="80"/>
                </a:lnTo>
                <a:lnTo>
                  <a:pt x="928" y="59"/>
                </a:lnTo>
                <a:lnTo>
                  <a:pt x="991" y="42"/>
                </a:lnTo>
                <a:lnTo>
                  <a:pt x="1054" y="27"/>
                </a:lnTo>
                <a:lnTo>
                  <a:pt x="1120" y="15"/>
                </a:lnTo>
                <a:lnTo>
                  <a:pt x="1186" y="6"/>
                </a:lnTo>
                <a:lnTo>
                  <a:pt x="1252" y="2"/>
                </a:lnTo>
                <a:lnTo>
                  <a:pt x="1321" y="0"/>
                </a:lnTo>
                <a:lnTo>
                  <a:pt x="1389" y="2"/>
                </a:lnTo>
                <a:lnTo>
                  <a:pt x="1456" y="6"/>
                </a:lnTo>
                <a:lnTo>
                  <a:pt x="1522" y="15"/>
                </a:lnTo>
                <a:lnTo>
                  <a:pt x="1587" y="27"/>
                </a:lnTo>
                <a:lnTo>
                  <a:pt x="1651" y="42"/>
                </a:lnTo>
                <a:lnTo>
                  <a:pt x="1714" y="59"/>
                </a:lnTo>
                <a:lnTo>
                  <a:pt x="1775" y="80"/>
                </a:lnTo>
                <a:lnTo>
                  <a:pt x="1835" y="104"/>
                </a:lnTo>
                <a:lnTo>
                  <a:pt x="1894" y="131"/>
                </a:lnTo>
                <a:lnTo>
                  <a:pt x="1951" y="159"/>
                </a:lnTo>
                <a:lnTo>
                  <a:pt x="2006" y="192"/>
                </a:lnTo>
                <a:lnTo>
                  <a:pt x="2059" y="226"/>
                </a:lnTo>
                <a:lnTo>
                  <a:pt x="2111" y="263"/>
                </a:lnTo>
                <a:lnTo>
                  <a:pt x="2162" y="302"/>
                </a:lnTo>
                <a:lnTo>
                  <a:pt x="2209" y="344"/>
                </a:lnTo>
                <a:lnTo>
                  <a:pt x="2255" y="387"/>
                </a:lnTo>
                <a:lnTo>
                  <a:pt x="2299" y="434"/>
                </a:lnTo>
                <a:lnTo>
                  <a:pt x="2341" y="481"/>
                </a:lnTo>
                <a:lnTo>
                  <a:pt x="2380" y="532"/>
                </a:lnTo>
                <a:lnTo>
                  <a:pt x="2417" y="583"/>
                </a:lnTo>
                <a:lnTo>
                  <a:pt x="2450" y="637"/>
                </a:lnTo>
                <a:lnTo>
                  <a:pt x="2483" y="692"/>
                </a:lnTo>
                <a:lnTo>
                  <a:pt x="2511" y="749"/>
                </a:lnTo>
                <a:lnTo>
                  <a:pt x="2538" y="808"/>
                </a:lnTo>
                <a:lnTo>
                  <a:pt x="2562" y="868"/>
                </a:lnTo>
                <a:lnTo>
                  <a:pt x="2583" y="929"/>
                </a:lnTo>
                <a:lnTo>
                  <a:pt x="2600" y="993"/>
                </a:lnTo>
                <a:lnTo>
                  <a:pt x="2616" y="1056"/>
                </a:lnTo>
                <a:lnTo>
                  <a:pt x="2627" y="1121"/>
                </a:lnTo>
                <a:lnTo>
                  <a:pt x="2636" y="1188"/>
                </a:lnTo>
                <a:lnTo>
                  <a:pt x="2640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7" name="Freeform 19"/>
          <p:cNvSpPr>
            <a:spLocks/>
          </p:cNvSpPr>
          <p:nvPr/>
        </p:nvSpPr>
        <p:spPr bwMode="auto">
          <a:xfrm>
            <a:off x="2962338" y="6226733"/>
            <a:ext cx="276225" cy="220663"/>
          </a:xfrm>
          <a:custGeom>
            <a:avLst/>
            <a:gdLst>
              <a:gd name="T0" fmla="*/ 1476 w 1566"/>
              <a:gd name="T1" fmla="*/ 180 h 1254"/>
              <a:gd name="T2" fmla="*/ 1393 w 1566"/>
              <a:gd name="T3" fmla="*/ 190 h 1254"/>
              <a:gd name="T4" fmla="*/ 1449 w 1566"/>
              <a:gd name="T5" fmla="*/ 145 h 1254"/>
              <a:gd name="T6" fmla="*/ 1492 w 1566"/>
              <a:gd name="T7" fmla="*/ 89 h 1254"/>
              <a:gd name="T8" fmla="*/ 1522 w 1566"/>
              <a:gd name="T9" fmla="*/ 23 h 1254"/>
              <a:gd name="T10" fmla="*/ 1398 w 1566"/>
              <a:gd name="T11" fmla="*/ 79 h 1254"/>
              <a:gd name="T12" fmla="*/ 1295 w 1566"/>
              <a:gd name="T13" fmla="*/ 78 h 1254"/>
              <a:gd name="T14" fmla="*/ 1228 w 1566"/>
              <a:gd name="T15" fmla="*/ 34 h 1254"/>
              <a:gd name="T16" fmla="*/ 1152 w 1566"/>
              <a:gd name="T17" fmla="*/ 7 h 1254"/>
              <a:gd name="T18" fmla="*/ 1067 w 1566"/>
              <a:gd name="T19" fmla="*/ 0 h 1254"/>
              <a:gd name="T20" fmla="*/ 988 w 1566"/>
              <a:gd name="T21" fmla="*/ 14 h 1254"/>
              <a:gd name="T22" fmla="*/ 918 w 1566"/>
              <a:gd name="T23" fmla="*/ 46 h 1254"/>
              <a:gd name="T24" fmla="*/ 857 w 1566"/>
              <a:gd name="T25" fmla="*/ 93 h 1254"/>
              <a:gd name="T26" fmla="*/ 809 w 1566"/>
              <a:gd name="T27" fmla="*/ 152 h 1254"/>
              <a:gd name="T28" fmla="*/ 778 w 1566"/>
              <a:gd name="T29" fmla="*/ 223 h 1254"/>
              <a:gd name="T30" fmla="*/ 763 w 1566"/>
              <a:gd name="T31" fmla="*/ 300 h 1254"/>
              <a:gd name="T32" fmla="*/ 771 w 1566"/>
              <a:gd name="T33" fmla="*/ 388 h 1254"/>
              <a:gd name="T34" fmla="*/ 648 w 1566"/>
              <a:gd name="T35" fmla="*/ 375 h 1254"/>
              <a:gd name="T36" fmla="*/ 531 w 1566"/>
              <a:gd name="T37" fmla="*/ 344 h 1254"/>
              <a:gd name="T38" fmla="*/ 420 w 1566"/>
              <a:gd name="T39" fmla="*/ 301 h 1254"/>
              <a:gd name="T40" fmla="*/ 318 w 1566"/>
              <a:gd name="T41" fmla="*/ 243 h 1254"/>
              <a:gd name="T42" fmla="*/ 224 w 1566"/>
              <a:gd name="T43" fmla="*/ 173 h 1254"/>
              <a:gd name="T44" fmla="*/ 140 w 1566"/>
              <a:gd name="T45" fmla="*/ 93 h 1254"/>
              <a:gd name="T46" fmla="*/ 83 w 1566"/>
              <a:gd name="T47" fmla="*/ 113 h 1254"/>
              <a:gd name="T48" fmla="*/ 65 w 1566"/>
              <a:gd name="T49" fmla="*/ 217 h 1254"/>
              <a:gd name="T50" fmla="*/ 81 w 1566"/>
              <a:gd name="T51" fmla="*/ 316 h 1254"/>
              <a:gd name="T52" fmla="*/ 125 w 1566"/>
              <a:gd name="T53" fmla="*/ 401 h 1254"/>
              <a:gd name="T54" fmla="*/ 193 w 1566"/>
              <a:gd name="T55" fmla="*/ 470 h 1254"/>
              <a:gd name="T56" fmla="*/ 133 w 1566"/>
              <a:gd name="T57" fmla="*/ 469 h 1254"/>
              <a:gd name="T58" fmla="*/ 63 w 1566"/>
              <a:gd name="T59" fmla="*/ 443 h 1254"/>
              <a:gd name="T60" fmla="*/ 69 w 1566"/>
              <a:gd name="T61" fmla="*/ 503 h 1254"/>
              <a:gd name="T62" fmla="*/ 93 w 1566"/>
              <a:gd name="T63" fmla="*/ 577 h 1254"/>
              <a:gd name="T64" fmla="*/ 149 w 1566"/>
              <a:gd name="T65" fmla="*/ 660 h 1254"/>
              <a:gd name="T66" fmla="*/ 227 w 1566"/>
              <a:gd name="T67" fmla="*/ 721 h 1254"/>
              <a:gd name="T68" fmla="*/ 320 w 1566"/>
              <a:gd name="T69" fmla="*/ 756 h 1254"/>
              <a:gd name="T70" fmla="*/ 221 w 1566"/>
              <a:gd name="T71" fmla="*/ 766 h 1254"/>
              <a:gd name="T72" fmla="*/ 195 w 1566"/>
              <a:gd name="T73" fmla="*/ 806 h 1254"/>
              <a:gd name="T74" fmla="*/ 270 w 1566"/>
              <a:gd name="T75" fmla="*/ 901 h 1254"/>
              <a:gd name="T76" fmla="*/ 375 w 1566"/>
              <a:gd name="T77" fmla="*/ 962 h 1254"/>
              <a:gd name="T78" fmla="*/ 455 w 1566"/>
              <a:gd name="T79" fmla="*/ 996 h 1254"/>
              <a:gd name="T80" fmla="*/ 341 w 1566"/>
              <a:gd name="T81" fmla="*/ 1061 h 1254"/>
              <a:gd name="T82" fmla="*/ 214 w 1566"/>
              <a:gd name="T83" fmla="*/ 1102 h 1254"/>
              <a:gd name="T84" fmla="*/ 77 w 1566"/>
              <a:gd name="T85" fmla="*/ 1115 h 1254"/>
              <a:gd name="T86" fmla="*/ 27 w 1566"/>
              <a:gd name="T87" fmla="*/ 1128 h 1254"/>
              <a:gd name="T88" fmla="*/ 171 w 1566"/>
              <a:gd name="T89" fmla="*/ 1196 h 1254"/>
              <a:gd name="T90" fmla="*/ 327 w 1566"/>
              <a:gd name="T91" fmla="*/ 1239 h 1254"/>
              <a:gd name="T92" fmla="*/ 492 w 1566"/>
              <a:gd name="T93" fmla="*/ 1254 h 1254"/>
              <a:gd name="T94" fmla="*/ 713 w 1566"/>
              <a:gd name="T95" fmla="*/ 1229 h 1254"/>
              <a:gd name="T96" fmla="*/ 905 w 1566"/>
              <a:gd name="T97" fmla="*/ 1162 h 1254"/>
              <a:gd name="T98" fmla="*/ 1067 w 1566"/>
              <a:gd name="T99" fmla="*/ 1058 h 1254"/>
              <a:gd name="T100" fmla="*/ 1199 w 1566"/>
              <a:gd name="T101" fmla="*/ 928 h 1254"/>
              <a:gd name="T102" fmla="*/ 1299 w 1566"/>
              <a:gd name="T103" fmla="*/ 776 h 1254"/>
              <a:gd name="T104" fmla="*/ 1367 w 1566"/>
              <a:gd name="T105" fmla="*/ 612 h 1254"/>
              <a:gd name="T106" fmla="*/ 1397 w 1566"/>
              <a:gd name="T107" fmla="*/ 472 h 1254"/>
              <a:gd name="T108" fmla="*/ 1407 w 1566"/>
              <a:gd name="T109" fmla="*/ 354 h 1254"/>
              <a:gd name="T110" fmla="*/ 1429 w 1566"/>
              <a:gd name="T111" fmla="*/ 295 h 1254"/>
              <a:gd name="T112" fmla="*/ 1531 w 1566"/>
              <a:gd name="T113" fmla="*/ 194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66" h="1254">
                <a:moveTo>
                  <a:pt x="1566" y="148"/>
                </a:moveTo>
                <a:lnTo>
                  <a:pt x="1544" y="157"/>
                </a:lnTo>
                <a:lnTo>
                  <a:pt x="1521" y="166"/>
                </a:lnTo>
                <a:lnTo>
                  <a:pt x="1499" y="173"/>
                </a:lnTo>
                <a:lnTo>
                  <a:pt x="1476" y="180"/>
                </a:lnTo>
                <a:lnTo>
                  <a:pt x="1453" y="186"/>
                </a:lnTo>
                <a:lnTo>
                  <a:pt x="1429" y="191"/>
                </a:lnTo>
                <a:lnTo>
                  <a:pt x="1405" y="195"/>
                </a:lnTo>
                <a:lnTo>
                  <a:pt x="1381" y="199"/>
                </a:lnTo>
                <a:lnTo>
                  <a:pt x="1393" y="190"/>
                </a:lnTo>
                <a:lnTo>
                  <a:pt x="1405" y="183"/>
                </a:lnTo>
                <a:lnTo>
                  <a:pt x="1417" y="174"/>
                </a:lnTo>
                <a:lnTo>
                  <a:pt x="1428" y="165"/>
                </a:lnTo>
                <a:lnTo>
                  <a:pt x="1438" y="155"/>
                </a:lnTo>
                <a:lnTo>
                  <a:pt x="1449" y="145"/>
                </a:lnTo>
                <a:lnTo>
                  <a:pt x="1458" y="134"/>
                </a:lnTo>
                <a:lnTo>
                  <a:pt x="1468" y="124"/>
                </a:lnTo>
                <a:lnTo>
                  <a:pt x="1476" y="112"/>
                </a:lnTo>
                <a:lnTo>
                  <a:pt x="1485" y="100"/>
                </a:lnTo>
                <a:lnTo>
                  <a:pt x="1492" y="89"/>
                </a:lnTo>
                <a:lnTo>
                  <a:pt x="1499" y="76"/>
                </a:lnTo>
                <a:lnTo>
                  <a:pt x="1506" y="64"/>
                </a:lnTo>
                <a:lnTo>
                  <a:pt x="1512" y="50"/>
                </a:lnTo>
                <a:lnTo>
                  <a:pt x="1517" y="37"/>
                </a:lnTo>
                <a:lnTo>
                  <a:pt x="1522" y="23"/>
                </a:lnTo>
                <a:lnTo>
                  <a:pt x="1498" y="36"/>
                </a:lnTo>
                <a:lnTo>
                  <a:pt x="1474" y="49"/>
                </a:lnTo>
                <a:lnTo>
                  <a:pt x="1450" y="59"/>
                </a:lnTo>
                <a:lnTo>
                  <a:pt x="1424" y="70"/>
                </a:lnTo>
                <a:lnTo>
                  <a:pt x="1398" y="79"/>
                </a:lnTo>
                <a:lnTo>
                  <a:pt x="1372" y="87"/>
                </a:lnTo>
                <a:lnTo>
                  <a:pt x="1345" y="94"/>
                </a:lnTo>
                <a:lnTo>
                  <a:pt x="1318" y="99"/>
                </a:lnTo>
                <a:lnTo>
                  <a:pt x="1306" y="89"/>
                </a:lnTo>
                <a:lnTo>
                  <a:pt x="1295" y="78"/>
                </a:lnTo>
                <a:lnTo>
                  <a:pt x="1283" y="68"/>
                </a:lnTo>
                <a:lnTo>
                  <a:pt x="1270" y="58"/>
                </a:lnTo>
                <a:lnTo>
                  <a:pt x="1257" y="50"/>
                </a:lnTo>
                <a:lnTo>
                  <a:pt x="1242" y="41"/>
                </a:lnTo>
                <a:lnTo>
                  <a:pt x="1228" y="34"/>
                </a:lnTo>
                <a:lnTo>
                  <a:pt x="1214" y="27"/>
                </a:lnTo>
                <a:lnTo>
                  <a:pt x="1199" y="20"/>
                </a:lnTo>
                <a:lnTo>
                  <a:pt x="1183" y="15"/>
                </a:lnTo>
                <a:lnTo>
                  <a:pt x="1167" y="11"/>
                </a:lnTo>
                <a:lnTo>
                  <a:pt x="1152" y="7"/>
                </a:lnTo>
                <a:lnTo>
                  <a:pt x="1135" y="4"/>
                </a:lnTo>
                <a:lnTo>
                  <a:pt x="1118" y="1"/>
                </a:lnTo>
                <a:lnTo>
                  <a:pt x="1101" y="0"/>
                </a:lnTo>
                <a:lnTo>
                  <a:pt x="1084" y="0"/>
                </a:lnTo>
                <a:lnTo>
                  <a:pt x="1067" y="0"/>
                </a:lnTo>
                <a:lnTo>
                  <a:pt x="1051" y="1"/>
                </a:lnTo>
                <a:lnTo>
                  <a:pt x="1035" y="3"/>
                </a:lnTo>
                <a:lnTo>
                  <a:pt x="1019" y="7"/>
                </a:lnTo>
                <a:lnTo>
                  <a:pt x="1004" y="10"/>
                </a:lnTo>
                <a:lnTo>
                  <a:pt x="988" y="14"/>
                </a:lnTo>
                <a:lnTo>
                  <a:pt x="974" y="19"/>
                </a:lnTo>
                <a:lnTo>
                  <a:pt x="959" y="24"/>
                </a:lnTo>
                <a:lnTo>
                  <a:pt x="945" y="31"/>
                </a:lnTo>
                <a:lnTo>
                  <a:pt x="931" y="38"/>
                </a:lnTo>
                <a:lnTo>
                  <a:pt x="918" y="46"/>
                </a:lnTo>
                <a:lnTo>
                  <a:pt x="904" y="54"/>
                </a:lnTo>
                <a:lnTo>
                  <a:pt x="891" y="62"/>
                </a:lnTo>
                <a:lnTo>
                  <a:pt x="880" y="72"/>
                </a:lnTo>
                <a:lnTo>
                  <a:pt x="868" y="83"/>
                </a:lnTo>
                <a:lnTo>
                  <a:pt x="857" y="93"/>
                </a:lnTo>
                <a:lnTo>
                  <a:pt x="846" y="104"/>
                </a:lnTo>
                <a:lnTo>
                  <a:pt x="837" y="115"/>
                </a:lnTo>
                <a:lnTo>
                  <a:pt x="827" y="127"/>
                </a:lnTo>
                <a:lnTo>
                  <a:pt x="818" y="139"/>
                </a:lnTo>
                <a:lnTo>
                  <a:pt x="809" y="152"/>
                </a:lnTo>
                <a:lnTo>
                  <a:pt x="802" y="166"/>
                </a:lnTo>
                <a:lnTo>
                  <a:pt x="794" y="180"/>
                </a:lnTo>
                <a:lnTo>
                  <a:pt x="788" y="193"/>
                </a:lnTo>
                <a:lnTo>
                  <a:pt x="783" y="208"/>
                </a:lnTo>
                <a:lnTo>
                  <a:pt x="778" y="223"/>
                </a:lnTo>
                <a:lnTo>
                  <a:pt x="773" y="238"/>
                </a:lnTo>
                <a:lnTo>
                  <a:pt x="769" y="252"/>
                </a:lnTo>
                <a:lnTo>
                  <a:pt x="767" y="268"/>
                </a:lnTo>
                <a:lnTo>
                  <a:pt x="765" y="284"/>
                </a:lnTo>
                <a:lnTo>
                  <a:pt x="763" y="300"/>
                </a:lnTo>
                <a:lnTo>
                  <a:pt x="763" y="317"/>
                </a:lnTo>
                <a:lnTo>
                  <a:pt x="764" y="335"/>
                </a:lnTo>
                <a:lnTo>
                  <a:pt x="765" y="353"/>
                </a:lnTo>
                <a:lnTo>
                  <a:pt x="767" y="371"/>
                </a:lnTo>
                <a:lnTo>
                  <a:pt x="771" y="388"/>
                </a:lnTo>
                <a:lnTo>
                  <a:pt x="746" y="387"/>
                </a:lnTo>
                <a:lnTo>
                  <a:pt x="722" y="385"/>
                </a:lnTo>
                <a:lnTo>
                  <a:pt x="696" y="382"/>
                </a:lnTo>
                <a:lnTo>
                  <a:pt x="672" y="378"/>
                </a:lnTo>
                <a:lnTo>
                  <a:pt x="648" y="375"/>
                </a:lnTo>
                <a:lnTo>
                  <a:pt x="625" y="369"/>
                </a:lnTo>
                <a:lnTo>
                  <a:pt x="601" y="364"/>
                </a:lnTo>
                <a:lnTo>
                  <a:pt x="577" y="358"/>
                </a:lnTo>
                <a:lnTo>
                  <a:pt x="554" y="352"/>
                </a:lnTo>
                <a:lnTo>
                  <a:pt x="531" y="344"/>
                </a:lnTo>
                <a:lnTo>
                  <a:pt x="509" y="337"/>
                </a:lnTo>
                <a:lnTo>
                  <a:pt x="486" y="328"/>
                </a:lnTo>
                <a:lnTo>
                  <a:pt x="464" y="320"/>
                </a:lnTo>
                <a:lnTo>
                  <a:pt x="443" y="310"/>
                </a:lnTo>
                <a:lnTo>
                  <a:pt x="420" y="301"/>
                </a:lnTo>
                <a:lnTo>
                  <a:pt x="399" y="290"/>
                </a:lnTo>
                <a:lnTo>
                  <a:pt x="378" y="279"/>
                </a:lnTo>
                <a:lnTo>
                  <a:pt x="358" y="267"/>
                </a:lnTo>
                <a:lnTo>
                  <a:pt x="338" y="256"/>
                </a:lnTo>
                <a:lnTo>
                  <a:pt x="318" y="243"/>
                </a:lnTo>
                <a:lnTo>
                  <a:pt x="298" y="230"/>
                </a:lnTo>
                <a:lnTo>
                  <a:pt x="279" y="217"/>
                </a:lnTo>
                <a:lnTo>
                  <a:pt x="260" y="203"/>
                </a:lnTo>
                <a:lnTo>
                  <a:pt x="242" y="188"/>
                </a:lnTo>
                <a:lnTo>
                  <a:pt x="224" y="173"/>
                </a:lnTo>
                <a:lnTo>
                  <a:pt x="207" y="158"/>
                </a:lnTo>
                <a:lnTo>
                  <a:pt x="189" y="143"/>
                </a:lnTo>
                <a:lnTo>
                  <a:pt x="172" y="127"/>
                </a:lnTo>
                <a:lnTo>
                  <a:pt x="156" y="110"/>
                </a:lnTo>
                <a:lnTo>
                  <a:pt x="140" y="93"/>
                </a:lnTo>
                <a:lnTo>
                  <a:pt x="124" y="75"/>
                </a:lnTo>
                <a:lnTo>
                  <a:pt x="110" y="58"/>
                </a:lnTo>
                <a:lnTo>
                  <a:pt x="99" y="76"/>
                </a:lnTo>
                <a:lnTo>
                  <a:pt x="91" y="94"/>
                </a:lnTo>
                <a:lnTo>
                  <a:pt x="83" y="113"/>
                </a:lnTo>
                <a:lnTo>
                  <a:pt x="77" y="133"/>
                </a:lnTo>
                <a:lnTo>
                  <a:pt x="73" y="153"/>
                </a:lnTo>
                <a:lnTo>
                  <a:pt x="69" y="174"/>
                </a:lnTo>
                <a:lnTo>
                  <a:pt x="66" y="195"/>
                </a:lnTo>
                <a:lnTo>
                  <a:pt x="65" y="217"/>
                </a:lnTo>
                <a:lnTo>
                  <a:pt x="66" y="238"/>
                </a:lnTo>
                <a:lnTo>
                  <a:pt x="69" y="258"/>
                </a:lnTo>
                <a:lnTo>
                  <a:pt x="72" y="278"/>
                </a:lnTo>
                <a:lnTo>
                  <a:pt x="76" y="297"/>
                </a:lnTo>
                <a:lnTo>
                  <a:pt x="81" y="316"/>
                </a:lnTo>
                <a:lnTo>
                  <a:pt x="89" y="334"/>
                </a:lnTo>
                <a:lnTo>
                  <a:pt x="96" y="352"/>
                </a:lnTo>
                <a:lnTo>
                  <a:pt x="105" y="368"/>
                </a:lnTo>
                <a:lnTo>
                  <a:pt x="115" y="385"/>
                </a:lnTo>
                <a:lnTo>
                  <a:pt x="125" y="401"/>
                </a:lnTo>
                <a:lnTo>
                  <a:pt x="137" y="416"/>
                </a:lnTo>
                <a:lnTo>
                  <a:pt x="150" y="431"/>
                </a:lnTo>
                <a:lnTo>
                  <a:pt x="163" y="444"/>
                </a:lnTo>
                <a:lnTo>
                  <a:pt x="178" y="457"/>
                </a:lnTo>
                <a:lnTo>
                  <a:pt x="193" y="470"/>
                </a:lnTo>
                <a:lnTo>
                  <a:pt x="209" y="480"/>
                </a:lnTo>
                <a:lnTo>
                  <a:pt x="189" y="479"/>
                </a:lnTo>
                <a:lnTo>
                  <a:pt x="170" y="477"/>
                </a:lnTo>
                <a:lnTo>
                  <a:pt x="151" y="473"/>
                </a:lnTo>
                <a:lnTo>
                  <a:pt x="133" y="469"/>
                </a:lnTo>
                <a:lnTo>
                  <a:pt x="115" y="463"/>
                </a:lnTo>
                <a:lnTo>
                  <a:pt x="97" y="457"/>
                </a:lnTo>
                <a:lnTo>
                  <a:pt x="80" y="450"/>
                </a:lnTo>
                <a:lnTo>
                  <a:pt x="63" y="441"/>
                </a:lnTo>
                <a:lnTo>
                  <a:pt x="63" y="443"/>
                </a:lnTo>
                <a:lnTo>
                  <a:pt x="63" y="444"/>
                </a:lnTo>
                <a:lnTo>
                  <a:pt x="63" y="460"/>
                </a:lnTo>
                <a:lnTo>
                  <a:pt x="64" y="475"/>
                </a:lnTo>
                <a:lnTo>
                  <a:pt x="66" y="490"/>
                </a:lnTo>
                <a:lnTo>
                  <a:pt x="69" y="503"/>
                </a:lnTo>
                <a:lnTo>
                  <a:pt x="72" y="518"/>
                </a:lnTo>
                <a:lnTo>
                  <a:pt x="76" y="532"/>
                </a:lnTo>
                <a:lnTo>
                  <a:pt x="80" y="546"/>
                </a:lnTo>
                <a:lnTo>
                  <a:pt x="85" y="559"/>
                </a:lnTo>
                <a:lnTo>
                  <a:pt x="93" y="577"/>
                </a:lnTo>
                <a:lnTo>
                  <a:pt x="102" y="595"/>
                </a:lnTo>
                <a:lnTo>
                  <a:pt x="112" y="612"/>
                </a:lnTo>
                <a:lnTo>
                  <a:pt x="123" y="629"/>
                </a:lnTo>
                <a:lnTo>
                  <a:pt x="136" y="645"/>
                </a:lnTo>
                <a:lnTo>
                  <a:pt x="149" y="660"/>
                </a:lnTo>
                <a:lnTo>
                  <a:pt x="162" y="673"/>
                </a:lnTo>
                <a:lnTo>
                  <a:pt x="177" y="686"/>
                </a:lnTo>
                <a:lnTo>
                  <a:pt x="193" y="699"/>
                </a:lnTo>
                <a:lnTo>
                  <a:pt x="209" y="710"/>
                </a:lnTo>
                <a:lnTo>
                  <a:pt x="227" y="721"/>
                </a:lnTo>
                <a:lnTo>
                  <a:pt x="243" y="729"/>
                </a:lnTo>
                <a:lnTo>
                  <a:pt x="262" y="738"/>
                </a:lnTo>
                <a:lnTo>
                  <a:pt x="281" y="745"/>
                </a:lnTo>
                <a:lnTo>
                  <a:pt x="300" y="750"/>
                </a:lnTo>
                <a:lnTo>
                  <a:pt x="320" y="756"/>
                </a:lnTo>
                <a:lnTo>
                  <a:pt x="300" y="760"/>
                </a:lnTo>
                <a:lnTo>
                  <a:pt x="279" y="763"/>
                </a:lnTo>
                <a:lnTo>
                  <a:pt x="258" y="765"/>
                </a:lnTo>
                <a:lnTo>
                  <a:pt x="236" y="766"/>
                </a:lnTo>
                <a:lnTo>
                  <a:pt x="221" y="766"/>
                </a:lnTo>
                <a:lnTo>
                  <a:pt x="205" y="765"/>
                </a:lnTo>
                <a:lnTo>
                  <a:pt x="191" y="763"/>
                </a:lnTo>
                <a:lnTo>
                  <a:pt x="176" y="761"/>
                </a:lnTo>
                <a:lnTo>
                  <a:pt x="184" y="784"/>
                </a:lnTo>
                <a:lnTo>
                  <a:pt x="195" y="806"/>
                </a:lnTo>
                <a:lnTo>
                  <a:pt x="207" y="827"/>
                </a:lnTo>
                <a:lnTo>
                  <a:pt x="220" y="847"/>
                </a:lnTo>
                <a:lnTo>
                  <a:pt x="235" y="866"/>
                </a:lnTo>
                <a:lnTo>
                  <a:pt x="252" y="884"/>
                </a:lnTo>
                <a:lnTo>
                  <a:pt x="270" y="901"/>
                </a:lnTo>
                <a:lnTo>
                  <a:pt x="289" y="917"/>
                </a:lnTo>
                <a:lnTo>
                  <a:pt x="309" y="931"/>
                </a:lnTo>
                <a:lnTo>
                  <a:pt x="330" y="942"/>
                </a:lnTo>
                <a:lnTo>
                  <a:pt x="352" y="954"/>
                </a:lnTo>
                <a:lnTo>
                  <a:pt x="375" y="962"/>
                </a:lnTo>
                <a:lnTo>
                  <a:pt x="399" y="970"/>
                </a:lnTo>
                <a:lnTo>
                  <a:pt x="425" y="975"/>
                </a:lnTo>
                <a:lnTo>
                  <a:pt x="450" y="979"/>
                </a:lnTo>
                <a:lnTo>
                  <a:pt x="475" y="980"/>
                </a:lnTo>
                <a:lnTo>
                  <a:pt x="455" y="996"/>
                </a:lnTo>
                <a:lnTo>
                  <a:pt x="433" y="1011"/>
                </a:lnTo>
                <a:lnTo>
                  <a:pt x="411" y="1025"/>
                </a:lnTo>
                <a:lnTo>
                  <a:pt x="388" y="1037"/>
                </a:lnTo>
                <a:lnTo>
                  <a:pt x="365" y="1050"/>
                </a:lnTo>
                <a:lnTo>
                  <a:pt x="341" y="1061"/>
                </a:lnTo>
                <a:lnTo>
                  <a:pt x="316" y="1071"/>
                </a:lnTo>
                <a:lnTo>
                  <a:pt x="292" y="1080"/>
                </a:lnTo>
                <a:lnTo>
                  <a:pt x="267" y="1088"/>
                </a:lnTo>
                <a:lnTo>
                  <a:pt x="240" y="1095"/>
                </a:lnTo>
                <a:lnTo>
                  <a:pt x="214" y="1102"/>
                </a:lnTo>
                <a:lnTo>
                  <a:pt x="188" y="1107"/>
                </a:lnTo>
                <a:lnTo>
                  <a:pt x="160" y="1111"/>
                </a:lnTo>
                <a:lnTo>
                  <a:pt x="133" y="1113"/>
                </a:lnTo>
                <a:lnTo>
                  <a:pt x="105" y="1115"/>
                </a:lnTo>
                <a:lnTo>
                  <a:pt x="77" y="1115"/>
                </a:lnTo>
                <a:lnTo>
                  <a:pt x="58" y="1115"/>
                </a:lnTo>
                <a:lnTo>
                  <a:pt x="38" y="1114"/>
                </a:lnTo>
                <a:lnTo>
                  <a:pt x="19" y="1113"/>
                </a:lnTo>
                <a:lnTo>
                  <a:pt x="0" y="1111"/>
                </a:lnTo>
                <a:lnTo>
                  <a:pt x="27" y="1128"/>
                </a:lnTo>
                <a:lnTo>
                  <a:pt x="55" y="1144"/>
                </a:lnTo>
                <a:lnTo>
                  <a:pt x="83" y="1158"/>
                </a:lnTo>
                <a:lnTo>
                  <a:pt x="112" y="1171"/>
                </a:lnTo>
                <a:lnTo>
                  <a:pt x="141" y="1184"/>
                </a:lnTo>
                <a:lnTo>
                  <a:pt x="171" y="1196"/>
                </a:lnTo>
                <a:lnTo>
                  <a:pt x="201" y="1206"/>
                </a:lnTo>
                <a:lnTo>
                  <a:pt x="232" y="1217"/>
                </a:lnTo>
                <a:lnTo>
                  <a:pt x="263" y="1225"/>
                </a:lnTo>
                <a:lnTo>
                  <a:pt x="295" y="1232"/>
                </a:lnTo>
                <a:lnTo>
                  <a:pt x="327" y="1239"/>
                </a:lnTo>
                <a:lnTo>
                  <a:pt x="359" y="1244"/>
                </a:lnTo>
                <a:lnTo>
                  <a:pt x="392" y="1248"/>
                </a:lnTo>
                <a:lnTo>
                  <a:pt x="426" y="1251"/>
                </a:lnTo>
                <a:lnTo>
                  <a:pt x="458" y="1253"/>
                </a:lnTo>
                <a:lnTo>
                  <a:pt x="492" y="1254"/>
                </a:lnTo>
                <a:lnTo>
                  <a:pt x="539" y="1253"/>
                </a:lnTo>
                <a:lnTo>
                  <a:pt x="585" y="1249"/>
                </a:lnTo>
                <a:lnTo>
                  <a:pt x="629" y="1245"/>
                </a:lnTo>
                <a:lnTo>
                  <a:pt x="671" y="1238"/>
                </a:lnTo>
                <a:lnTo>
                  <a:pt x="713" y="1229"/>
                </a:lnTo>
                <a:lnTo>
                  <a:pt x="754" y="1219"/>
                </a:lnTo>
                <a:lnTo>
                  <a:pt x="793" y="1207"/>
                </a:lnTo>
                <a:lnTo>
                  <a:pt x="832" y="1193"/>
                </a:lnTo>
                <a:lnTo>
                  <a:pt x="869" y="1179"/>
                </a:lnTo>
                <a:lnTo>
                  <a:pt x="905" y="1162"/>
                </a:lnTo>
                <a:lnTo>
                  <a:pt x="940" y="1144"/>
                </a:lnTo>
                <a:lnTo>
                  <a:pt x="974" y="1125"/>
                </a:lnTo>
                <a:lnTo>
                  <a:pt x="1006" y="1104"/>
                </a:lnTo>
                <a:lnTo>
                  <a:pt x="1038" y="1082"/>
                </a:lnTo>
                <a:lnTo>
                  <a:pt x="1067" y="1058"/>
                </a:lnTo>
                <a:lnTo>
                  <a:pt x="1096" y="1034"/>
                </a:lnTo>
                <a:lnTo>
                  <a:pt x="1123" y="1009"/>
                </a:lnTo>
                <a:lnTo>
                  <a:pt x="1149" y="982"/>
                </a:lnTo>
                <a:lnTo>
                  <a:pt x="1175" y="956"/>
                </a:lnTo>
                <a:lnTo>
                  <a:pt x="1199" y="928"/>
                </a:lnTo>
                <a:lnTo>
                  <a:pt x="1221" y="898"/>
                </a:lnTo>
                <a:lnTo>
                  <a:pt x="1242" y="869"/>
                </a:lnTo>
                <a:lnTo>
                  <a:pt x="1262" y="839"/>
                </a:lnTo>
                <a:lnTo>
                  <a:pt x="1281" y="807"/>
                </a:lnTo>
                <a:lnTo>
                  <a:pt x="1299" y="776"/>
                </a:lnTo>
                <a:lnTo>
                  <a:pt x="1315" y="744"/>
                </a:lnTo>
                <a:lnTo>
                  <a:pt x="1330" y="711"/>
                </a:lnTo>
                <a:lnTo>
                  <a:pt x="1343" y="679"/>
                </a:lnTo>
                <a:lnTo>
                  <a:pt x="1355" y="645"/>
                </a:lnTo>
                <a:lnTo>
                  <a:pt x="1367" y="612"/>
                </a:lnTo>
                <a:lnTo>
                  <a:pt x="1376" y="578"/>
                </a:lnTo>
                <a:lnTo>
                  <a:pt x="1384" y="545"/>
                </a:lnTo>
                <a:lnTo>
                  <a:pt x="1390" y="520"/>
                </a:lnTo>
                <a:lnTo>
                  <a:pt x="1394" y="496"/>
                </a:lnTo>
                <a:lnTo>
                  <a:pt x="1397" y="472"/>
                </a:lnTo>
                <a:lnTo>
                  <a:pt x="1400" y="449"/>
                </a:lnTo>
                <a:lnTo>
                  <a:pt x="1403" y="424"/>
                </a:lnTo>
                <a:lnTo>
                  <a:pt x="1404" y="400"/>
                </a:lnTo>
                <a:lnTo>
                  <a:pt x="1405" y="377"/>
                </a:lnTo>
                <a:lnTo>
                  <a:pt x="1407" y="354"/>
                </a:lnTo>
                <a:lnTo>
                  <a:pt x="1407" y="343"/>
                </a:lnTo>
                <a:lnTo>
                  <a:pt x="1405" y="333"/>
                </a:lnTo>
                <a:lnTo>
                  <a:pt x="1405" y="322"/>
                </a:lnTo>
                <a:lnTo>
                  <a:pt x="1405" y="313"/>
                </a:lnTo>
                <a:lnTo>
                  <a:pt x="1429" y="295"/>
                </a:lnTo>
                <a:lnTo>
                  <a:pt x="1451" y="277"/>
                </a:lnTo>
                <a:lnTo>
                  <a:pt x="1472" y="258"/>
                </a:lnTo>
                <a:lnTo>
                  <a:pt x="1493" y="238"/>
                </a:lnTo>
                <a:lnTo>
                  <a:pt x="1512" y="217"/>
                </a:lnTo>
                <a:lnTo>
                  <a:pt x="1531" y="194"/>
                </a:lnTo>
                <a:lnTo>
                  <a:pt x="1549" y="172"/>
                </a:lnTo>
                <a:lnTo>
                  <a:pt x="1566" y="1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949048" y="6090208"/>
            <a:ext cx="1009580" cy="466725"/>
            <a:chOff x="9893321" y="1120060"/>
            <a:chExt cx="1009580" cy="466725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9893321" y="1120060"/>
              <a:ext cx="465138" cy="466725"/>
              <a:chOff x="9893321" y="1120060"/>
              <a:chExt cx="465138" cy="466725"/>
            </a:xfrm>
          </p:grpSpPr>
          <p:sp>
            <p:nvSpPr>
              <p:cNvPr id="121" name="Freeform 8"/>
              <p:cNvSpPr>
                <a:spLocks/>
              </p:cNvSpPr>
              <p:nvPr/>
            </p:nvSpPr>
            <p:spPr bwMode="auto">
              <a:xfrm>
                <a:off x="9893321" y="1120060"/>
                <a:ext cx="465138" cy="466725"/>
              </a:xfrm>
              <a:custGeom>
                <a:avLst/>
                <a:gdLst>
                  <a:gd name="T0" fmla="*/ 2635 w 2642"/>
                  <a:gd name="T1" fmla="*/ 1458 h 2646"/>
                  <a:gd name="T2" fmla="*/ 2600 w 2642"/>
                  <a:gd name="T3" fmla="*/ 1653 h 2646"/>
                  <a:gd name="T4" fmla="*/ 2538 w 2642"/>
                  <a:gd name="T5" fmla="*/ 1838 h 2646"/>
                  <a:gd name="T6" fmla="*/ 2451 w 2642"/>
                  <a:gd name="T7" fmla="*/ 2009 h 2646"/>
                  <a:gd name="T8" fmla="*/ 2340 w 2642"/>
                  <a:gd name="T9" fmla="*/ 2165 h 2646"/>
                  <a:gd name="T10" fmla="*/ 2209 w 2642"/>
                  <a:gd name="T11" fmla="*/ 2302 h 2646"/>
                  <a:gd name="T12" fmla="*/ 2060 w 2642"/>
                  <a:gd name="T13" fmla="*/ 2420 h 2646"/>
                  <a:gd name="T14" fmla="*/ 1893 w 2642"/>
                  <a:gd name="T15" fmla="*/ 2515 h 2646"/>
                  <a:gd name="T16" fmla="*/ 1714 w 2642"/>
                  <a:gd name="T17" fmla="*/ 2587 h 2646"/>
                  <a:gd name="T18" fmla="*/ 1522 w 2642"/>
                  <a:gd name="T19" fmla="*/ 2631 h 2646"/>
                  <a:gd name="T20" fmla="*/ 1321 w 2642"/>
                  <a:gd name="T21" fmla="*/ 2646 h 2646"/>
                  <a:gd name="T22" fmla="*/ 1120 w 2642"/>
                  <a:gd name="T23" fmla="*/ 2631 h 2646"/>
                  <a:gd name="T24" fmla="*/ 928 w 2642"/>
                  <a:gd name="T25" fmla="*/ 2587 h 2646"/>
                  <a:gd name="T26" fmla="*/ 748 w 2642"/>
                  <a:gd name="T27" fmla="*/ 2515 h 2646"/>
                  <a:gd name="T28" fmla="*/ 583 w 2642"/>
                  <a:gd name="T29" fmla="*/ 2420 h 2646"/>
                  <a:gd name="T30" fmla="*/ 433 w 2642"/>
                  <a:gd name="T31" fmla="*/ 2302 h 2646"/>
                  <a:gd name="T32" fmla="*/ 301 w 2642"/>
                  <a:gd name="T33" fmla="*/ 2165 h 2646"/>
                  <a:gd name="T34" fmla="*/ 191 w 2642"/>
                  <a:gd name="T35" fmla="*/ 2009 h 2646"/>
                  <a:gd name="T36" fmla="*/ 103 w 2642"/>
                  <a:gd name="T37" fmla="*/ 1838 h 2646"/>
                  <a:gd name="T38" fmla="*/ 41 w 2642"/>
                  <a:gd name="T39" fmla="*/ 1653 h 2646"/>
                  <a:gd name="T40" fmla="*/ 6 w 2642"/>
                  <a:gd name="T41" fmla="*/ 1458 h 2646"/>
                  <a:gd name="T42" fmla="*/ 1 w 2642"/>
                  <a:gd name="T43" fmla="*/ 1254 h 2646"/>
                  <a:gd name="T44" fmla="*/ 26 w 2642"/>
                  <a:gd name="T45" fmla="*/ 1056 h 2646"/>
                  <a:gd name="T46" fmla="*/ 80 w 2642"/>
                  <a:gd name="T47" fmla="*/ 868 h 2646"/>
                  <a:gd name="T48" fmla="*/ 159 w 2642"/>
                  <a:gd name="T49" fmla="*/ 692 h 2646"/>
                  <a:gd name="T50" fmla="*/ 262 w 2642"/>
                  <a:gd name="T51" fmla="*/ 532 h 2646"/>
                  <a:gd name="T52" fmla="*/ 387 w 2642"/>
                  <a:gd name="T53" fmla="*/ 387 h 2646"/>
                  <a:gd name="T54" fmla="*/ 530 w 2642"/>
                  <a:gd name="T55" fmla="*/ 263 h 2646"/>
                  <a:gd name="T56" fmla="*/ 691 w 2642"/>
                  <a:gd name="T57" fmla="*/ 159 h 2646"/>
                  <a:gd name="T58" fmla="*/ 867 w 2642"/>
                  <a:gd name="T59" fmla="*/ 80 h 2646"/>
                  <a:gd name="T60" fmla="*/ 1055 w 2642"/>
                  <a:gd name="T61" fmla="*/ 27 h 2646"/>
                  <a:gd name="T62" fmla="*/ 1253 w 2642"/>
                  <a:gd name="T63" fmla="*/ 2 h 2646"/>
                  <a:gd name="T64" fmla="*/ 1456 w 2642"/>
                  <a:gd name="T65" fmla="*/ 7 h 2646"/>
                  <a:gd name="T66" fmla="*/ 1651 w 2642"/>
                  <a:gd name="T67" fmla="*/ 42 h 2646"/>
                  <a:gd name="T68" fmla="*/ 1835 w 2642"/>
                  <a:gd name="T69" fmla="*/ 104 h 2646"/>
                  <a:gd name="T70" fmla="*/ 2006 w 2642"/>
                  <a:gd name="T71" fmla="*/ 192 h 2646"/>
                  <a:gd name="T72" fmla="*/ 2161 w 2642"/>
                  <a:gd name="T73" fmla="*/ 302 h 2646"/>
                  <a:gd name="T74" fmla="*/ 2299 w 2642"/>
                  <a:gd name="T75" fmla="*/ 434 h 2646"/>
                  <a:gd name="T76" fmla="*/ 2417 w 2642"/>
                  <a:gd name="T77" fmla="*/ 583 h 2646"/>
                  <a:gd name="T78" fmla="*/ 2512 w 2642"/>
                  <a:gd name="T79" fmla="*/ 749 h 2646"/>
                  <a:gd name="T80" fmla="*/ 2582 w 2642"/>
                  <a:gd name="T81" fmla="*/ 929 h 2646"/>
                  <a:gd name="T82" fmla="*/ 2627 w 2642"/>
                  <a:gd name="T83" fmla="*/ 1121 h 2646"/>
                  <a:gd name="T84" fmla="*/ 2642 w 2642"/>
                  <a:gd name="T85" fmla="*/ 1323 h 2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42" h="2646">
                    <a:moveTo>
                      <a:pt x="2642" y="1323"/>
                    </a:moveTo>
                    <a:lnTo>
                      <a:pt x="2640" y="1392"/>
                    </a:lnTo>
                    <a:lnTo>
                      <a:pt x="2635" y="1458"/>
                    </a:lnTo>
                    <a:lnTo>
                      <a:pt x="2627" y="1525"/>
                    </a:lnTo>
                    <a:lnTo>
                      <a:pt x="2615" y="1590"/>
                    </a:lnTo>
                    <a:lnTo>
                      <a:pt x="2600" y="1653"/>
                    </a:lnTo>
                    <a:lnTo>
                      <a:pt x="2582" y="1717"/>
                    </a:lnTo>
                    <a:lnTo>
                      <a:pt x="2562" y="1778"/>
                    </a:lnTo>
                    <a:lnTo>
                      <a:pt x="2538" y="1838"/>
                    </a:lnTo>
                    <a:lnTo>
                      <a:pt x="2512" y="1897"/>
                    </a:lnTo>
                    <a:lnTo>
                      <a:pt x="2482" y="1954"/>
                    </a:lnTo>
                    <a:lnTo>
                      <a:pt x="2451" y="2009"/>
                    </a:lnTo>
                    <a:lnTo>
                      <a:pt x="2417" y="2063"/>
                    </a:lnTo>
                    <a:lnTo>
                      <a:pt x="2380" y="2114"/>
                    </a:lnTo>
                    <a:lnTo>
                      <a:pt x="2340" y="2165"/>
                    </a:lnTo>
                    <a:lnTo>
                      <a:pt x="2299" y="2212"/>
                    </a:lnTo>
                    <a:lnTo>
                      <a:pt x="2256" y="2259"/>
                    </a:lnTo>
                    <a:lnTo>
                      <a:pt x="2209" y="2302"/>
                    </a:lnTo>
                    <a:lnTo>
                      <a:pt x="2161" y="2344"/>
                    </a:lnTo>
                    <a:lnTo>
                      <a:pt x="2111" y="2383"/>
                    </a:lnTo>
                    <a:lnTo>
                      <a:pt x="2060" y="2420"/>
                    </a:lnTo>
                    <a:lnTo>
                      <a:pt x="2006" y="2454"/>
                    </a:lnTo>
                    <a:lnTo>
                      <a:pt x="1951" y="2487"/>
                    </a:lnTo>
                    <a:lnTo>
                      <a:pt x="1893" y="2515"/>
                    </a:lnTo>
                    <a:lnTo>
                      <a:pt x="1835" y="2542"/>
                    </a:lnTo>
                    <a:lnTo>
                      <a:pt x="1775" y="2566"/>
                    </a:lnTo>
                    <a:lnTo>
                      <a:pt x="1714" y="2587"/>
                    </a:lnTo>
                    <a:lnTo>
                      <a:pt x="1651" y="2605"/>
                    </a:lnTo>
                    <a:lnTo>
                      <a:pt x="1588" y="2619"/>
                    </a:lnTo>
                    <a:lnTo>
                      <a:pt x="1522" y="2631"/>
                    </a:lnTo>
                    <a:lnTo>
                      <a:pt x="1456" y="2640"/>
                    </a:lnTo>
                    <a:lnTo>
                      <a:pt x="1389" y="2644"/>
                    </a:lnTo>
                    <a:lnTo>
                      <a:pt x="1321" y="2646"/>
                    </a:lnTo>
                    <a:lnTo>
                      <a:pt x="1253" y="2644"/>
                    </a:lnTo>
                    <a:lnTo>
                      <a:pt x="1186" y="2640"/>
                    </a:lnTo>
                    <a:lnTo>
                      <a:pt x="1120" y="2631"/>
                    </a:lnTo>
                    <a:lnTo>
                      <a:pt x="1055" y="2619"/>
                    </a:lnTo>
                    <a:lnTo>
                      <a:pt x="990" y="2605"/>
                    </a:lnTo>
                    <a:lnTo>
                      <a:pt x="928" y="2587"/>
                    </a:lnTo>
                    <a:lnTo>
                      <a:pt x="867" y="2566"/>
                    </a:lnTo>
                    <a:lnTo>
                      <a:pt x="807" y="2542"/>
                    </a:lnTo>
                    <a:lnTo>
                      <a:pt x="748" y="2515"/>
                    </a:lnTo>
                    <a:lnTo>
                      <a:pt x="691" y="2487"/>
                    </a:lnTo>
                    <a:lnTo>
                      <a:pt x="636" y="2454"/>
                    </a:lnTo>
                    <a:lnTo>
                      <a:pt x="583" y="2420"/>
                    </a:lnTo>
                    <a:lnTo>
                      <a:pt x="530" y="2383"/>
                    </a:lnTo>
                    <a:lnTo>
                      <a:pt x="481" y="2344"/>
                    </a:lnTo>
                    <a:lnTo>
                      <a:pt x="433" y="2302"/>
                    </a:lnTo>
                    <a:lnTo>
                      <a:pt x="387" y="2259"/>
                    </a:lnTo>
                    <a:lnTo>
                      <a:pt x="344" y="2212"/>
                    </a:lnTo>
                    <a:lnTo>
                      <a:pt x="301" y="2165"/>
                    </a:lnTo>
                    <a:lnTo>
                      <a:pt x="262" y="2114"/>
                    </a:lnTo>
                    <a:lnTo>
                      <a:pt x="226" y="2063"/>
                    </a:lnTo>
                    <a:lnTo>
                      <a:pt x="191" y="2009"/>
                    </a:lnTo>
                    <a:lnTo>
                      <a:pt x="159" y="1954"/>
                    </a:lnTo>
                    <a:lnTo>
                      <a:pt x="130" y="1897"/>
                    </a:lnTo>
                    <a:lnTo>
                      <a:pt x="103" y="1838"/>
                    </a:lnTo>
                    <a:lnTo>
                      <a:pt x="80" y="1778"/>
                    </a:lnTo>
                    <a:lnTo>
                      <a:pt x="59" y="1717"/>
                    </a:lnTo>
                    <a:lnTo>
                      <a:pt x="41" y="1653"/>
                    </a:lnTo>
                    <a:lnTo>
                      <a:pt x="26" y="1590"/>
                    </a:lnTo>
                    <a:lnTo>
                      <a:pt x="15" y="1525"/>
                    </a:lnTo>
                    <a:lnTo>
                      <a:pt x="6" y="1458"/>
                    </a:lnTo>
                    <a:lnTo>
                      <a:pt x="1" y="1392"/>
                    </a:lnTo>
                    <a:lnTo>
                      <a:pt x="0" y="1323"/>
                    </a:lnTo>
                    <a:lnTo>
                      <a:pt x="1" y="1254"/>
                    </a:lnTo>
                    <a:lnTo>
                      <a:pt x="6" y="1188"/>
                    </a:lnTo>
                    <a:lnTo>
                      <a:pt x="15" y="1121"/>
                    </a:lnTo>
                    <a:lnTo>
                      <a:pt x="26" y="1056"/>
                    </a:lnTo>
                    <a:lnTo>
                      <a:pt x="41" y="993"/>
                    </a:lnTo>
                    <a:lnTo>
                      <a:pt x="59" y="929"/>
                    </a:lnTo>
                    <a:lnTo>
                      <a:pt x="80" y="868"/>
                    </a:lnTo>
                    <a:lnTo>
                      <a:pt x="103" y="808"/>
                    </a:lnTo>
                    <a:lnTo>
                      <a:pt x="130" y="749"/>
                    </a:lnTo>
                    <a:lnTo>
                      <a:pt x="159" y="692"/>
                    </a:lnTo>
                    <a:lnTo>
                      <a:pt x="191" y="637"/>
                    </a:lnTo>
                    <a:lnTo>
                      <a:pt x="226" y="583"/>
                    </a:lnTo>
                    <a:lnTo>
                      <a:pt x="262" y="532"/>
                    </a:lnTo>
                    <a:lnTo>
                      <a:pt x="301" y="481"/>
                    </a:lnTo>
                    <a:lnTo>
                      <a:pt x="344" y="434"/>
                    </a:lnTo>
                    <a:lnTo>
                      <a:pt x="387" y="387"/>
                    </a:lnTo>
                    <a:lnTo>
                      <a:pt x="433" y="344"/>
                    </a:lnTo>
                    <a:lnTo>
                      <a:pt x="481" y="302"/>
                    </a:lnTo>
                    <a:lnTo>
                      <a:pt x="530" y="263"/>
                    </a:lnTo>
                    <a:lnTo>
                      <a:pt x="583" y="226"/>
                    </a:lnTo>
                    <a:lnTo>
                      <a:pt x="636" y="192"/>
                    </a:lnTo>
                    <a:lnTo>
                      <a:pt x="691" y="159"/>
                    </a:lnTo>
                    <a:lnTo>
                      <a:pt x="748" y="131"/>
                    </a:lnTo>
                    <a:lnTo>
                      <a:pt x="807" y="104"/>
                    </a:lnTo>
                    <a:lnTo>
                      <a:pt x="867" y="80"/>
                    </a:lnTo>
                    <a:lnTo>
                      <a:pt x="928" y="59"/>
                    </a:lnTo>
                    <a:lnTo>
                      <a:pt x="990" y="42"/>
                    </a:lnTo>
                    <a:lnTo>
                      <a:pt x="1055" y="27"/>
                    </a:lnTo>
                    <a:lnTo>
                      <a:pt x="1120" y="15"/>
                    </a:lnTo>
                    <a:lnTo>
                      <a:pt x="1186" y="7"/>
                    </a:lnTo>
                    <a:lnTo>
                      <a:pt x="1253" y="2"/>
                    </a:lnTo>
                    <a:lnTo>
                      <a:pt x="1321" y="0"/>
                    </a:lnTo>
                    <a:lnTo>
                      <a:pt x="1389" y="2"/>
                    </a:lnTo>
                    <a:lnTo>
                      <a:pt x="1456" y="7"/>
                    </a:lnTo>
                    <a:lnTo>
                      <a:pt x="1522" y="15"/>
                    </a:lnTo>
                    <a:lnTo>
                      <a:pt x="1588" y="27"/>
                    </a:lnTo>
                    <a:lnTo>
                      <a:pt x="1651" y="42"/>
                    </a:lnTo>
                    <a:lnTo>
                      <a:pt x="1714" y="59"/>
                    </a:lnTo>
                    <a:lnTo>
                      <a:pt x="1775" y="80"/>
                    </a:lnTo>
                    <a:lnTo>
                      <a:pt x="1835" y="104"/>
                    </a:lnTo>
                    <a:lnTo>
                      <a:pt x="1893" y="131"/>
                    </a:lnTo>
                    <a:lnTo>
                      <a:pt x="1951" y="159"/>
                    </a:lnTo>
                    <a:lnTo>
                      <a:pt x="2006" y="192"/>
                    </a:lnTo>
                    <a:lnTo>
                      <a:pt x="2060" y="226"/>
                    </a:lnTo>
                    <a:lnTo>
                      <a:pt x="2111" y="263"/>
                    </a:lnTo>
                    <a:lnTo>
                      <a:pt x="2161" y="302"/>
                    </a:lnTo>
                    <a:lnTo>
                      <a:pt x="2209" y="344"/>
                    </a:lnTo>
                    <a:lnTo>
                      <a:pt x="2256" y="387"/>
                    </a:lnTo>
                    <a:lnTo>
                      <a:pt x="2299" y="434"/>
                    </a:lnTo>
                    <a:lnTo>
                      <a:pt x="2340" y="481"/>
                    </a:lnTo>
                    <a:lnTo>
                      <a:pt x="2380" y="532"/>
                    </a:lnTo>
                    <a:lnTo>
                      <a:pt x="2417" y="583"/>
                    </a:lnTo>
                    <a:lnTo>
                      <a:pt x="2451" y="637"/>
                    </a:lnTo>
                    <a:lnTo>
                      <a:pt x="2482" y="692"/>
                    </a:lnTo>
                    <a:lnTo>
                      <a:pt x="2512" y="749"/>
                    </a:lnTo>
                    <a:lnTo>
                      <a:pt x="2538" y="808"/>
                    </a:lnTo>
                    <a:lnTo>
                      <a:pt x="2562" y="868"/>
                    </a:lnTo>
                    <a:lnTo>
                      <a:pt x="2582" y="929"/>
                    </a:lnTo>
                    <a:lnTo>
                      <a:pt x="2600" y="993"/>
                    </a:lnTo>
                    <a:lnTo>
                      <a:pt x="2615" y="1056"/>
                    </a:lnTo>
                    <a:lnTo>
                      <a:pt x="2627" y="1121"/>
                    </a:lnTo>
                    <a:lnTo>
                      <a:pt x="2635" y="1188"/>
                    </a:lnTo>
                    <a:lnTo>
                      <a:pt x="2640" y="1254"/>
                    </a:lnTo>
                    <a:lnTo>
                      <a:pt x="2642" y="13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2" name="Freeform 9"/>
              <p:cNvSpPr>
                <a:spLocks noEditPoints="1"/>
              </p:cNvSpPr>
              <p:nvPr/>
            </p:nvSpPr>
            <p:spPr bwMode="auto">
              <a:xfrm>
                <a:off x="9988571" y="1208960"/>
                <a:ext cx="276225" cy="276225"/>
              </a:xfrm>
              <a:custGeom>
                <a:avLst/>
                <a:gdLst>
                  <a:gd name="T0" fmla="*/ 1022 w 1565"/>
                  <a:gd name="T1" fmla="*/ 1258 h 1567"/>
                  <a:gd name="T2" fmla="*/ 750 w 1565"/>
                  <a:gd name="T3" fmla="*/ 1298 h 1567"/>
                  <a:gd name="T4" fmla="*/ 549 w 1565"/>
                  <a:gd name="T5" fmla="*/ 1256 h 1567"/>
                  <a:gd name="T6" fmla="*/ 411 w 1565"/>
                  <a:gd name="T7" fmla="*/ 1151 h 1567"/>
                  <a:gd name="T8" fmla="*/ 351 w 1565"/>
                  <a:gd name="T9" fmla="*/ 1003 h 1567"/>
                  <a:gd name="T10" fmla="*/ 390 w 1565"/>
                  <a:gd name="T11" fmla="*/ 926 h 1567"/>
                  <a:gd name="T12" fmla="*/ 479 w 1565"/>
                  <a:gd name="T13" fmla="*/ 906 h 1567"/>
                  <a:gd name="T14" fmla="*/ 545 w 1565"/>
                  <a:gd name="T15" fmla="*/ 946 h 1567"/>
                  <a:gd name="T16" fmla="*/ 625 w 1565"/>
                  <a:gd name="T17" fmla="*/ 1079 h 1567"/>
                  <a:gd name="T18" fmla="*/ 710 w 1565"/>
                  <a:gd name="T19" fmla="*/ 1124 h 1567"/>
                  <a:gd name="T20" fmla="*/ 868 w 1565"/>
                  <a:gd name="T21" fmla="*/ 1122 h 1567"/>
                  <a:gd name="T22" fmla="*/ 982 w 1565"/>
                  <a:gd name="T23" fmla="*/ 1040 h 1567"/>
                  <a:gd name="T24" fmla="*/ 973 w 1565"/>
                  <a:gd name="T25" fmla="*/ 946 h 1567"/>
                  <a:gd name="T26" fmla="*/ 892 w 1565"/>
                  <a:gd name="T27" fmla="*/ 892 h 1567"/>
                  <a:gd name="T28" fmla="*/ 636 w 1565"/>
                  <a:gd name="T29" fmla="*/ 827 h 1567"/>
                  <a:gd name="T30" fmla="*/ 460 w 1565"/>
                  <a:gd name="T31" fmla="*/ 744 h 1567"/>
                  <a:gd name="T32" fmla="*/ 384 w 1565"/>
                  <a:gd name="T33" fmla="*/ 639 h 1567"/>
                  <a:gd name="T34" fmla="*/ 379 w 1565"/>
                  <a:gd name="T35" fmla="*/ 496 h 1567"/>
                  <a:gd name="T36" fmla="*/ 483 w 1565"/>
                  <a:gd name="T37" fmla="*/ 350 h 1567"/>
                  <a:gd name="T38" fmla="*/ 696 w 1565"/>
                  <a:gd name="T39" fmla="*/ 279 h 1567"/>
                  <a:gd name="T40" fmla="*/ 922 w 1565"/>
                  <a:gd name="T41" fmla="*/ 286 h 1567"/>
                  <a:gd name="T42" fmla="*/ 1071 w 1565"/>
                  <a:gd name="T43" fmla="*/ 347 h 1567"/>
                  <a:gd name="T44" fmla="*/ 1157 w 1565"/>
                  <a:gd name="T45" fmla="*/ 437 h 1567"/>
                  <a:gd name="T46" fmla="*/ 1179 w 1565"/>
                  <a:gd name="T47" fmla="*/ 531 h 1567"/>
                  <a:gd name="T48" fmla="*/ 1132 w 1565"/>
                  <a:gd name="T49" fmla="*/ 607 h 1567"/>
                  <a:gd name="T50" fmla="*/ 1044 w 1565"/>
                  <a:gd name="T51" fmla="*/ 622 h 1567"/>
                  <a:gd name="T52" fmla="*/ 964 w 1565"/>
                  <a:gd name="T53" fmla="*/ 546 h 1567"/>
                  <a:gd name="T54" fmla="*/ 886 w 1565"/>
                  <a:gd name="T55" fmla="*/ 457 h 1567"/>
                  <a:gd name="T56" fmla="*/ 733 w 1565"/>
                  <a:gd name="T57" fmla="*/ 438 h 1567"/>
                  <a:gd name="T58" fmla="*/ 614 w 1565"/>
                  <a:gd name="T59" fmla="*/ 491 h 1567"/>
                  <a:gd name="T60" fmla="*/ 611 w 1565"/>
                  <a:gd name="T61" fmla="*/ 581 h 1567"/>
                  <a:gd name="T62" fmla="*/ 722 w 1565"/>
                  <a:gd name="T63" fmla="*/ 639 h 1567"/>
                  <a:gd name="T64" fmla="*/ 906 w 1565"/>
                  <a:gd name="T65" fmla="*/ 683 h 1567"/>
                  <a:gd name="T66" fmla="*/ 1069 w 1565"/>
                  <a:gd name="T67" fmla="*/ 739 h 1567"/>
                  <a:gd name="T68" fmla="*/ 1179 w 1565"/>
                  <a:gd name="T69" fmla="*/ 825 h 1567"/>
                  <a:gd name="T70" fmla="*/ 1226 w 1565"/>
                  <a:gd name="T71" fmla="*/ 961 h 1567"/>
                  <a:gd name="T72" fmla="*/ 1173 w 1565"/>
                  <a:gd name="T73" fmla="*/ 1144 h 1567"/>
                  <a:gd name="T74" fmla="*/ 1537 w 1565"/>
                  <a:gd name="T75" fmla="*/ 792 h 1567"/>
                  <a:gd name="T76" fmla="*/ 1501 w 1565"/>
                  <a:gd name="T77" fmla="*/ 565 h 1567"/>
                  <a:gd name="T78" fmla="*/ 1347 w 1565"/>
                  <a:gd name="T79" fmla="*/ 301 h 1567"/>
                  <a:gd name="T80" fmla="*/ 1101 w 1565"/>
                  <a:gd name="T81" fmla="*/ 122 h 1567"/>
                  <a:gd name="T82" fmla="*/ 791 w 1565"/>
                  <a:gd name="T83" fmla="*/ 55 h 1567"/>
                  <a:gd name="T84" fmla="*/ 540 w 1565"/>
                  <a:gd name="T85" fmla="*/ 14 h 1567"/>
                  <a:gd name="T86" fmla="*/ 389 w 1565"/>
                  <a:gd name="T87" fmla="*/ 2 h 1567"/>
                  <a:gd name="T88" fmla="*/ 208 w 1565"/>
                  <a:gd name="T89" fmla="*/ 63 h 1567"/>
                  <a:gd name="T90" fmla="*/ 75 w 1565"/>
                  <a:gd name="T91" fmla="*/ 189 h 1567"/>
                  <a:gd name="T92" fmla="*/ 5 w 1565"/>
                  <a:gd name="T93" fmla="*/ 363 h 1567"/>
                  <a:gd name="T94" fmla="*/ 35 w 1565"/>
                  <a:gd name="T95" fmla="*/ 594 h 1567"/>
                  <a:gd name="T96" fmla="*/ 45 w 1565"/>
                  <a:gd name="T97" fmla="*/ 776 h 1567"/>
                  <a:gd name="T98" fmla="*/ 103 w 1565"/>
                  <a:gd name="T99" fmla="*/ 1079 h 1567"/>
                  <a:gd name="T100" fmla="*/ 290 w 1565"/>
                  <a:gd name="T101" fmla="*/ 1338 h 1567"/>
                  <a:gd name="T102" fmla="*/ 569 w 1565"/>
                  <a:gd name="T103" fmla="*/ 1496 h 1567"/>
                  <a:gd name="T104" fmla="*/ 894 w 1565"/>
                  <a:gd name="T105" fmla="*/ 1522 h 1567"/>
                  <a:gd name="T106" fmla="*/ 1132 w 1565"/>
                  <a:gd name="T107" fmla="*/ 1567 h 1567"/>
                  <a:gd name="T108" fmla="*/ 1320 w 1565"/>
                  <a:gd name="T109" fmla="*/ 1525 h 1567"/>
                  <a:gd name="T110" fmla="*/ 1466 w 1565"/>
                  <a:gd name="T111" fmla="*/ 1412 h 1567"/>
                  <a:gd name="T112" fmla="*/ 1552 w 1565"/>
                  <a:gd name="T113" fmla="*/ 1247 h 1567"/>
                  <a:gd name="T114" fmla="*/ 1554 w 1565"/>
                  <a:gd name="T115" fmla="*/ 1041 h 1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65" h="1567">
                    <a:moveTo>
                      <a:pt x="1173" y="1144"/>
                    </a:moveTo>
                    <a:lnTo>
                      <a:pt x="1160" y="1162"/>
                    </a:lnTo>
                    <a:lnTo>
                      <a:pt x="1145" y="1179"/>
                    </a:lnTo>
                    <a:lnTo>
                      <a:pt x="1128" y="1195"/>
                    </a:lnTo>
                    <a:lnTo>
                      <a:pt x="1110" y="1209"/>
                    </a:lnTo>
                    <a:lnTo>
                      <a:pt x="1090" y="1223"/>
                    </a:lnTo>
                    <a:lnTo>
                      <a:pt x="1069" y="1236"/>
                    </a:lnTo>
                    <a:lnTo>
                      <a:pt x="1046" y="1247"/>
                    </a:lnTo>
                    <a:lnTo>
                      <a:pt x="1022" y="1258"/>
                    </a:lnTo>
                    <a:lnTo>
                      <a:pt x="996" y="1267"/>
                    </a:lnTo>
                    <a:lnTo>
                      <a:pt x="970" y="1276"/>
                    </a:lnTo>
                    <a:lnTo>
                      <a:pt x="943" y="1282"/>
                    </a:lnTo>
                    <a:lnTo>
                      <a:pt x="914" y="1289"/>
                    </a:lnTo>
                    <a:lnTo>
                      <a:pt x="885" y="1293"/>
                    </a:lnTo>
                    <a:lnTo>
                      <a:pt x="854" y="1296"/>
                    </a:lnTo>
                    <a:lnTo>
                      <a:pt x="822" y="1298"/>
                    </a:lnTo>
                    <a:lnTo>
                      <a:pt x="789" y="1298"/>
                    </a:lnTo>
                    <a:lnTo>
                      <a:pt x="750" y="1298"/>
                    </a:lnTo>
                    <a:lnTo>
                      <a:pt x="712" y="1295"/>
                    </a:lnTo>
                    <a:lnTo>
                      <a:pt x="676" y="1291"/>
                    </a:lnTo>
                    <a:lnTo>
                      <a:pt x="641" y="1284"/>
                    </a:lnTo>
                    <a:lnTo>
                      <a:pt x="625" y="1281"/>
                    </a:lnTo>
                    <a:lnTo>
                      <a:pt x="609" y="1277"/>
                    </a:lnTo>
                    <a:lnTo>
                      <a:pt x="593" y="1273"/>
                    </a:lnTo>
                    <a:lnTo>
                      <a:pt x="578" y="1267"/>
                    </a:lnTo>
                    <a:lnTo>
                      <a:pt x="563" y="1262"/>
                    </a:lnTo>
                    <a:lnTo>
                      <a:pt x="549" y="1256"/>
                    </a:lnTo>
                    <a:lnTo>
                      <a:pt x="535" y="1250"/>
                    </a:lnTo>
                    <a:lnTo>
                      <a:pt x="521" y="1243"/>
                    </a:lnTo>
                    <a:lnTo>
                      <a:pt x="503" y="1233"/>
                    </a:lnTo>
                    <a:lnTo>
                      <a:pt x="486" y="1221"/>
                    </a:lnTo>
                    <a:lnTo>
                      <a:pt x="469" y="1209"/>
                    </a:lnTo>
                    <a:lnTo>
                      <a:pt x="453" y="1196"/>
                    </a:lnTo>
                    <a:lnTo>
                      <a:pt x="438" y="1182"/>
                    </a:lnTo>
                    <a:lnTo>
                      <a:pt x="424" y="1167"/>
                    </a:lnTo>
                    <a:lnTo>
                      <a:pt x="411" y="1151"/>
                    </a:lnTo>
                    <a:lnTo>
                      <a:pt x="399" y="1136"/>
                    </a:lnTo>
                    <a:lnTo>
                      <a:pt x="388" y="1119"/>
                    </a:lnTo>
                    <a:lnTo>
                      <a:pt x="378" y="1102"/>
                    </a:lnTo>
                    <a:lnTo>
                      <a:pt x="370" y="1085"/>
                    </a:lnTo>
                    <a:lnTo>
                      <a:pt x="363" y="1068"/>
                    </a:lnTo>
                    <a:lnTo>
                      <a:pt x="358" y="1051"/>
                    </a:lnTo>
                    <a:lnTo>
                      <a:pt x="354" y="1035"/>
                    </a:lnTo>
                    <a:lnTo>
                      <a:pt x="352" y="1018"/>
                    </a:lnTo>
                    <a:lnTo>
                      <a:pt x="351" y="1003"/>
                    </a:lnTo>
                    <a:lnTo>
                      <a:pt x="352" y="992"/>
                    </a:lnTo>
                    <a:lnTo>
                      <a:pt x="353" y="983"/>
                    </a:lnTo>
                    <a:lnTo>
                      <a:pt x="356" y="973"/>
                    </a:lnTo>
                    <a:lnTo>
                      <a:pt x="359" y="965"/>
                    </a:lnTo>
                    <a:lnTo>
                      <a:pt x="363" y="956"/>
                    </a:lnTo>
                    <a:lnTo>
                      <a:pt x="369" y="948"/>
                    </a:lnTo>
                    <a:lnTo>
                      <a:pt x="375" y="940"/>
                    </a:lnTo>
                    <a:lnTo>
                      <a:pt x="382" y="933"/>
                    </a:lnTo>
                    <a:lnTo>
                      <a:pt x="390" y="926"/>
                    </a:lnTo>
                    <a:lnTo>
                      <a:pt x="398" y="920"/>
                    </a:lnTo>
                    <a:lnTo>
                      <a:pt x="408" y="915"/>
                    </a:lnTo>
                    <a:lnTo>
                      <a:pt x="417" y="911"/>
                    </a:lnTo>
                    <a:lnTo>
                      <a:pt x="428" y="908"/>
                    </a:lnTo>
                    <a:lnTo>
                      <a:pt x="438" y="906"/>
                    </a:lnTo>
                    <a:lnTo>
                      <a:pt x="449" y="905"/>
                    </a:lnTo>
                    <a:lnTo>
                      <a:pt x="460" y="905"/>
                    </a:lnTo>
                    <a:lnTo>
                      <a:pt x="470" y="905"/>
                    </a:lnTo>
                    <a:lnTo>
                      <a:pt x="479" y="906"/>
                    </a:lnTo>
                    <a:lnTo>
                      <a:pt x="488" y="908"/>
                    </a:lnTo>
                    <a:lnTo>
                      <a:pt x="496" y="910"/>
                    </a:lnTo>
                    <a:lnTo>
                      <a:pt x="503" y="913"/>
                    </a:lnTo>
                    <a:lnTo>
                      <a:pt x="512" y="917"/>
                    </a:lnTo>
                    <a:lnTo>
                      <a:pt x="519" y="921"/>
                    </a:lnTo>
                    <a:lnTo>
                      <a:pt x="526" y="927"/>
                    </a:lnTo>
                    <a:lnTo>
                      <a:pt x="532" y="932"/>
                    </a:lnTo>
                    <a:lnTo>
                      <a:pt x="538" y="938"/>
                    </a:lnTo>
                    <a:lnTo>
                      <a:pt x="545" y="946"/>
                    </a:lnTo>
                    <a:lnTo>
                      <a:pt x="550" y="953"/>
                    </a:lnTo>
                    <a:lnTo>
                      <a:pt x="560" y="970"/>
                    </a:lnTo>
                    <a:lnTo>
                      <a:pt x="570" y="990"/>
                    </a:lnTo>
                    <a:lnTo>
                      <a:pt x="579" y="1011"/>
                    </a:lnTo>
                    <a:lnTo>
                      <a:pt x="590" y="1031"/>
                    </a:lnTo>
                    <a:lnTo>
                      <a:pt x="601" y="1049"/>
                    </a:lnTo>
                    <a:lnTo>
                      <a:pt x="612" y="1065"/>
                    </a:lnTo>
                    <a:lnTo>
                      <a:pt x="618" y="1072"/>
                    </a:lnTo>
                    <a:lnTo>
                      <a:pt x="625" y="1079"/>
                    </a:lnTo>
                    <a:lnTo>
                      <a:pt x="632" y="1085"/>
                    </a:lnTo>
                    <a:lnTo>
                      <a:pt x="639" y="1091"/>
                    </a:lnTo>
                    <a:lnTo>
                      <a:pt x="648" y="1097"/>
                    </a:lnTo>
                    <a:lnTo>
                      <a:pt x="656" y="1103"/>
                    </a:lnTo>
                    <a:lnTo>
                      <a:pt x="666" y="1108"/>
                    </a:lnTo>
                    <a:lnTo>
                      <a:pt x="675" y="1112"/>
                    </a:lnTo>
                    <a:lnTo>
                      <a:pt x="686" y="1117"/>
                    </a:lnTo>
                    <a:lnTo>
                      <a:pt x="697" y="1121"/>
                    </a:lnTo>
                    <a:lnTo>
                      <a:pt x="710" y="1124"/>
                    </a:lnTo>
                    <a:lnTo>
                      <a:pt x="723" y="1127"/>
                    </a:lnTo>
                    <a:lnTo>
                      <a:pt x="736" y="1129"/>
                    </a:lnTo>
                    <a:lnTo>
                      <a:pt x="751" y="1130"/>
                    </a:lnTo>
                    <a:lnTo>
                      <a:pt x="767" y="1131"/>
                    </a:lnTo>
                    <a:lnTo>
                      <a:pt x="784" y="1131"/>
                    </a:lnTo>
                    <a:lnTo>
                      <a:pt x="806" y="1131"/>
                    </a:lnTo>
                    <a:lnTo>
                      <a:pt x="828" y="1129"/>
                    </a:lnTo>
                    <a:lnTo>
                      <a:pt x="848" y="1126"/>
                    </a:lnTo>
                    <a:lnTo>
                      <a:pt x="868" y="1122"/>
                    </a:lnTo>
                    <a:lnTo>
                      <a:pt x="886" y="1117"/>
                    </a:lnTo>
                    <a:lnTo>
                      <a:pt x="903" y="1110"/>
                    </a:lnTo>
                    <a:lnTo>
                      <a:pt x="919" y="1102"/>
                    </a:lnTo>
                    <a:lnTo>
                      <a:pt x="933" y="1093"/>
                    </a:lnTo>
                    <a:lnTo>
                      <a:pt x="947" y="1084"/>
                    </a:lnTo>
                    <a:lnTo>
                      <a:pt x="959" y="1073"/>
                    </a:lnTo>
                    <a:lnTo>
                      <a:pt x="968" y="1063"/>
                    </a:lnTo>
                    <a:lnTo>
                      <a:pt x="975" y="1051"/>
                    </a:lnTo>
                    <a:lnTo>
                      <a:pt x="982" y="1040"/>
                    </a:lnTo>
                    <a:lnTo>
                      <a:pt x="986" y="1028"/>
                    </a:lnTo>
                    <a:lnTo>
                      <a:pt x="988" y="1014"/>
                    </a:lnTo>
                    <a:lnTo>
                      <a:pt x="989" y="1002"/>
                    </a:lnTo>
                    <a:lnTo>
                      <a:pt x="989" y="990"/>
                    </a:lnTo>
                    <a:lnTo>
                      <a:pt x="987" y="980"/>
                    </a:lnTo>
                    <a:lnTo>
                      <a:pt x="985" y="971"/>
                    </a:lnTo>
                    <a:lnTo>
                      <a:pt x="982" y="961"/>
                    </a:lnTo>
                    <a:lnTo>
                      <a:pt x="978" y="953"/>
                    </a:lnTo>
                    <a:lnTo>
                      <a:pt x="973" y="946"/>
                    </a:lnTo>
                    <a:lnTo>
                      <a:pt x="967" y="938"/>
                    </a:lnTo>
                    <a:lnTo>
                      <a:pt x="961" y="931"/>
                    </a:lnTo>
                    <a:lnTo>
                      <a:pt x="952" y="925"/>
                    </a:lnTo>
                    <a:lnTo>
                      <a:pt x="944" y="918"/>
                    </a:lnTo>
                    <a:lnTo>
                      <a:pt x="934" y="912"/>
                    </a:lnTo>
                    <a:lnTo>
                      <a:pt x="925" y="907"/>
                    </a:lnTo>
                    <a:lnTo>
                      <a:pt x="914" y="901"/>
                    </a:lnTo>
                    <a:lnTo>
                      <a:pt x="904" y="896"/>
                    </a:lnTo>
                    <a:lnTo>
                      <a:pt x="892" y="892"/>
                    </a:lnTo>
                    <a:lnTo>
                      <a:pt x="881" y="888"/>
                    </a:lnTo>
                    <a:lnTo>
                      <a:pt x="853" y="880"/>
                    </a:lnTo>
                    <a:lnTo>
                      <a:pt x="821" y="872"/>
                    </a:lnTo>
                    <a:lnTo>
                      <a:pt x="785" y="863"/>
                    </a:lnTo>
                    <a:lnTo>
                      <a:pt x="744" y="854"/>
                    </a:lnTo>
                    <a:lnTo>
                      <a:pt x="715" y="848"/>
                    </a:lnTo>
                    <a:lnTo>
                      <a:pt x="688" y="841"/>
                    </a:lnTo>
                    <a:lnTo>
                      <a:pt x="661" y="835"/>
                    </a:lnTo>
                    <a:lnTo>
                      <a:pt x="636" y="827"/>
                    </a:lnTo>
                    <a:lnTo>
                      <a:pt x="612" y="820"/>
                    </a:lnTo>
                    <a:lnTo>
                      <a:pt x="590" y="813"/>
                    </a:lnTo>
                    <a:lnTo>
                      <a:pt x="569" y="804"/>
                    </a:lnTo>
                    <a:lnTo>
                      <a:pt x="548" y="797"/>
                    </a:lnTo>
                    <a:lnTo>
                      <a:pt x="529" y="787"/>
                    </a:lnTo>
                    <a:lnTo>
                      <a:pt x="510" y="778"/>
                    </a:lnTo>
                    <a:lnTo>
                      <a:pt x="492" y="767"/>
                    </a:lnTo>
                    <a:lnTo>
                      <a:pt x="476" y="757"/>
                    </a:lnTo>
                    <a:lnTo>
                      <a:pt x="460" y="744"/>
                    </a:lnTo>
                    <a:lnTo>
                      <a:pt x="445" y="731"/>
                    </a:lnTo>
                    <a:lnTo>
                      <a:pt x="432" y="718"/>
                    </a:lnTo>
                    <a:lnTo>
                      <a:pt x="420" y="704"/>
                    </a:lnTo>
                    <a:lnTo>
                      <a:pt x="413" y="695"/>
                    </a:lnTo>
                    <a:lnTo>
                      <a:pt x="405" y="684"/>
                    </a:lnTo>
                    <a:lnTo>
                      <a:pt x="399" y="673"/>
                    </a:lnTo>
                    <a:lnTo>
                      <a:pt x="394" y="663"/>
                    </a:lnTo>
                    <a:lnTo>
                      <a:pt x="389" y="650"/>
                    </a:lnTo>
                    <a:lnTo>
                      <a:pt x="384" y="639"/>
                    </a:lnTo>
                    <a:lnTo>
                      <a:pt x="380" y="626"/>
                    </a:lnTo>
                    <a:lnTo>
                      <a:pt x="377" y="612"/>
                    </a:lnTo>
                    <a:lnTo>
                      <a:pt x="375" y="599"/>
                    </a:lnTo>
                    <a:lnTo>
                      <a:pt x="373" y="585"/>
                    </a:lnTo>
                    <a:lnTo>
                      <a:pt x="372" y="571"/>
                    </a:lnTo>
                    <a:lnTo>
                      <a:pt x="372" y="556"/>
                    </a:lnTo>
                    <a:lnTo>
                      <a:pt x="372" y="535"/>
                    </a:lnTo>
                    <a:lnTo>
                      <a:pt x="375" y="515"/>
                    </a:lnTo>
                    <a:lnTo>
                      <a:pt x="379" y="496"/>
                    </a:lnTo>
                    <a:lnTo>
                      <a:pt x="384" y="477"/>
                    </a:lnTo>
                    <a:lnTo>
                      <a:pt x="392" y="458"/>
                    </a:lnTo>
                    <a:lnTo>
                      <a:pt x="400" y="440"/>
                    </a:lnTo>
                    <a:lnTo>
                      <a:pt x="411" y="423"/>
                    </a:lnTo>
                    <a:lnTo>
                      <a:pt x="422" y="408"/>
                    </a:lnTo>
                    <a:lnTo>
                      <a:pt x="435" y="392"/>
                    </a:lnTo>
                    <a:lnTo>
                      <a:pt x="450" y="377"/>
                    </a:lnTo>
                    <a:lnTo>
                      <a:pt x="467" y="363"/>
                    </a:lnTo>
                    <a:lnTo>
                      <a:pt x="483" y="350"/>
                    </a:lnTo>
                    <a:lnTo>
                      <a:pt x="502" y="338"/>
                    </a:lnTo>
                    <a:lnTo>
                      <a:pt x="522" y="327"/>
                    </a:lnTo>
                    <a:lnTo>
                      <a:pt x="545" y="317"/>
                    </a:lnTo>
                    <a:lnTo>
                      <a:pt x="567" y="307"/>
                    </a:lnTo>
                    <a:lnTo>
                      <a:pt x="591" y="300"/>
                    </a:lnTo>
                    <a:lnTo>
                      <a:pt x="616" y="293"/>
                    </a:lnTo>
                    <a:lnTo>
                      <a:pt x="641" y="287"/>
                    </a:lnTo>
                    <a:lnTo>
                      <a:pt x="669" y="282"/>
                    </a:lnTo>
                    <a:lnTo>
                      <a:pt x="696" y="279"/>
                    </a:lnTo>
                    <a:lnTo>
                      <a:pt x="726" y="276"/>
                    </a:lnTo>
                    <a:lnTo>
                      <a:pt x="755" y="275"/>
                    </a:lnTo>
                    <a:lnTo>
                      <a:pt x="786" y="274"/>
                    </a:lnTo>
                    <a:lnTo>
                      <a:pt x="811" y="274"/>
                    </a:lnTo>
                    <a:lnTo>
                      <a:pt x="834" y="275"/>
                    </a:lnTo>
                    <a:lnTo>
                      <a:pt x="857" y="277"/>
                    </a:lnTo>
                    <a:lnTo>
                      <a:pt x="880" y="280"/>
                    </a:lnTo>
                    <a:lnTo>
                      <a:pt x="902" y="283"/>
                    </a:lnTo>
                    <a:lnTo>
                      <a:pt x="922" y="286"/>
                    </a:lnTo>
                    <a:lnTo>
                      <a:pt x="942" y="292"/>
                    </a:lnTo>
                    <a:lnTo>
                      <a:pt x="961" y="297"/>
                    </a:lnTo>
                    <a:lnTo>
                      <a:pt x="979" y="302"/>
                    </a:lnTo>
                    <a:lnTo>
                      <a:pt x="995" y="308"/>
                    </a:lnTo>
                    <a:lnTo>
                      <a:pt x="1012" y="316"/>
                    </a:lnTo>
                    <a:lnTo>
                      <a:pt x="1028" y="323"/>
                    </a:lnTo>
                    <a:lnTo>
                      <a:pt x="1043" y="331"/>
                    </a:lnTo>
                    <a:lnTo>
                      <a:pt x="1058" y="339"/>
                    </a:lnTo>
                    <a:lnTo>
                      <a:pt x="1071" y="347"/>
                    </a:lnTo>
                    <a:lnTo>
                      <a:pt x="1084" y="357"/>
                    </a:lnTo>
                    <a:lnTo>
                      <a:pt x="1096" y="366"/>
                    </a:lnTo>
                    <a:lnTo>
                      <a:pt x="1107" y="376"/>
                    </a:lnTo>
                    <a:lnTo>
                      <a:pt x="1117" y="386"/>
                    </a:lnTo>
                    <a:lnTo>
                      <a:pt x="1126" y="396"/>
                    </a:lnTo>
                    <a:lnTo>
                      <a:pt x="1136" y="407"/>
                    </a:lnTo>
                    <a:lnTo>
                      <a:pt x="1143" y="417"/>
                    </a:lnTo>
                    <a:lnTo>
                      <a:pt x="1150" y="427"/>
                    </a:lnTo>
                    <a:lnTo>
                      <a:pt x="1157" y="437"/>
                    </a:lnTo>
                    <a:lnTo>
                      <a:pt x="1162" y="449"/>
                    </a:lnTo>
                    <a:lnTo>
                      <a:pt x="1166" y="459"/>
                    </a:lnTo>
                    <a:lnTo>
                      <a:pt x="1170" y="470"/>
                    </a:lnTo>
                    <a:lnTo>
                      <a:pt x="1173" y="480"/>
                    </a:lnTo>
                    <a:lnTo>
                      <a:pt x="1177" y="491"/>
                    </a:lnTo>
                    <a:lnTo>
                      <a:pt x="1178" y="500"/>
                    </a:lnTo>
                    <a:lnTo>
                      <a:pt x="1179" y="511"/>
                    </a:lnTo>
                    <a:lnTo>
                      <a:pt x="1180" y="522"/>
                    </a:lnTo>
                    <a:lnTo>
                      <a:pt x="1179" y="531"/>
                    </a:lnTo>
                    <a:lnTo>
                      <a:pt x="1178" y="541"/>
                    </a:lnTo>
                    <a:lnTo>
                      <a:pt x="1176" y="550"/>
                    </a:lnTo>
                    <a:lnTo>
                      <a:pt x="1171" y="560"/>
                    </a:lnTo>
                    <a:lnTo>
                      <a:pt x="1167" y="568"/>
                    </a:lnTo>
                    <a:lnTo>
                      <a:pt x="1162" y="576"/>
                    </a:lnTo>
                    <a:lnTo>
                      <a:pt x="1156" y="585"/>
                    </a:lnTo>
                    <a:lnTo>
                      <a:pt x="1149" y="593"/>
                    </a:lnTo>
                    <a:lnTo>
                      <a:pt x="1141" y="601"/>
                    </a:lnTo>
                    <a:lnTo>
                      <a:pt x="1132" y="607"/>
                    </a:lnTo>
                    <a:lnTo>
                      <a:pt x="1124" y="612"/>
                    </a:lnTo>
                    <a:lnTo>
                      <a:pt x="1114" y="616"/>
                    </a:lnTo>
                    <a:lnTo>
                      <a:pt x="1104" y="620"/>
                    </a:lnTo>
                    <a:lnTo>
                      <a:pt x="1094" y="623"/>
                    </a:lnTo>
                    <a:lnTo>
                      <a:pt x="1084" y="624"/>
                    </a:lnTo>
                    <a:lnTo>
                      <a:pt x="1072" y="624"/>
                    </a:lnTo>
                    <a:lnTo>
                      <a:pt x="1062" y="624"/>
                    </a:lnTo>
                    <a:lnTo>
                      <a:pt x="1052" y="623"/>
                    </a:lnTo>
                    <a:lnTo>
                      <a:pt x="1044" y="622"/>
                    </a:lnTo>
                    <a:lnTo>
                      <a:pt x="1035" y="620"/>
                    </a:lnTo>
                    <a:lnTo>
                      <a:pt x="1027" y="616"/>
                    </a:lnTo>
                    <a:lnTo>
                      <a:pt x="1021" y="613"/>
                    </a:lnTo>
                    <a:lnTo>
                      <a:pt x="1013" y="609"/>
                    </a:lnTo>
                    <a:lnTo>
                      <a:pt x="1008" y="605"/>
                    </a:lnTo>
                    <a:lnTo>
                      <a:pt x="998" y="594"/>
                    </a:lnTo>
                    <a:lnTo>
                      <a:pt x="987" y="581"/>
                    </a:lnTo>
                    <a:lnTo>
                      <a:pt x="975" y="565"/>
                    </a:lnTo>
                    <a:lnTo>
                      <a:pt x="964" y="546"/>
                    </a:lnTo>
                    <a:lnTo>
                      <a:pt x="956" y="533"/>
                    </a:lnTo>
                    <a:lnTo>
                      <a:pt x="949" y="522"/>
                    </a:lnTo>
                    <a:lnTo>
                      <a:pt x="941" y="510"/>
                    </a:lnTo>
                    <a:lnTo>
                      <a:pt x="932" y="499"/>
                    </a:lnTo>
                    <a:lnTo>
                      <a:pt x="924" y="490"/>
                    </a:lnTo>
                    <a:lnTo>
                      <a:pt x="915" y="480"/>
                    </a:lnTo>
                    <a:lnTo>
                      <a:pt x="906" y="472"/>
                    </a:lnTo>
                    <a:lnTo>
                      <a:pt x="896" y="465"/>
                    </a:lnTo>
                    <a:lnTo>
                      <a:pt x="886" y="457"/>
                    </a:lnTo>
                    <a:lnTo>
                      <a:pt x="874" y="452"/>
                    </a:lnTo>
                    <a:lnTo>
                      <a:pt x="862" y="447"/>
                    </a:lnTo>
                    <a:lnTo>
                      <a:pt x="846" y="442"/>
                    </a:lnTo>
                    <a:lnTo>
                      <a:pt x="830" y="440"/>
                    </a:lnTo>
                    <a:lnTo>
                      <a:pt x="812" y="437"/>
                    </a:lnTo>
                    <a:lnTo>
                      <a:pt x="792" y="436"/>
                    </a:lnTo>
                    <a:lnTo>
                      <a:pt x="772" y="436"/>
                    </a:lnTo>
                    <a:lnTo>
                      <a:pt x="752" y="436"/>
                    </a:lnTo>
                    <a:lnTo>
                      <a:pt x="733" y="438"/>
                    </a:lnTo>
                    <a:lnTo>
                      <a:pt x="716" y="440"/>
                    </a:lnTo>
                    <a:lnTo>
                      <a:pt x="699" y="443"/>
                    </a:lnTo>
                    <a:lnTo>
                      <a:pt x="684" y="448"/>
                    </a:lnTo>
                    <a:lnTo>
                      <a:pt x="669" y="454"/>
                    </a:lnTo>
                    <a:lnTo>
                      <a:pt x="655" y="460"/>
                    </a:lnTo>
                    <a:lnTo>
                      <a:pt x="642" y="468"/>
                    </a:lnTo>
                    <a:lnTo>
                      <a:pt x="632" y="475"/>
                    </a:lnTo>
                    <a:lnTo>
                      <a:pt x="622" y="484"/>
                    </a:lnTo>
                    <a:lnTo>
                      <a:pt x="614" y="491"/>
                    </a:lnTo>
                    <a:lnTo>
                      <a:pt x="608" y="500"/>
                    </a:lnTo>
                    <a:lnTo>
                      <a:pt x="602" y="509"/>
                    </a:lnTo>
                    <a:lnTo>
                      <a:pt x="599" y="518"/>
                    </a:lnTo>
                    <a:lnTo>
                      <a:pt x="597" y="528"/>
                    </a:lnTo>
                    <a:lnTo>
                      <a:pt x="596" y="538"/>
                    </a:lnTo>
                    <a:lnTo>
                      <a:pt x="597" y="550"/>
                    </a:lnTo>
                    <a:lnTo>
                      <a:pt x="600" y="562"/>
                    </a:lnTo>
                    <a:lnTo>
                      <a:pt x="605" y="571"/>
                    </a:lnTo>
                    <a:lnTo>
                      <a:pt x="611" y="581"/>
                    </a:lnTo>
                    <a:lnTo>
                      <a:pt x="620" y="590"/>
                    </a:lnTo>
                    <a:lnTo>
                      <a:pt x="630" y="599"/>
                    </a:lnTo>
                    <a:lnTo>
                      <a:pt x="642" y="607"/>
                    </a:lnTo>
                    <a:lnTo>
                      <a:pt x="655" y="614"/>
                    </a:lnTo>
                    <a:lnTo>
                      <a:pt x="671" y="621"/>
                    </a:lnTo>
                    <a:lnTo>
                      <a:pt x="686" y="627"/>
                    </a:lnTo>
                    <a:lnTo>
                      <a:pt x="700" y="632"/>
                    </a:lnTo>
                    <a:lnTo>
                      <a:pt x="715" y="638"/>
                    </a:lnTo>
                    <a:lnTo>
                      <a:pt x="722" y="639"/>
                    </a:lnTo>
                    <a:lnTo>
                      <a:pt x="729" y="641"/>
                    </a:lnTo>
                    <a:lnTo>
                      <a:pt x="746" y="645"/>
                    </a:lnTo>
                    <a:lnTo>
                      <a:pt x="767" y="650"/>
                    </a:lnTo>
                    <a:lnTo>
                      <a:pt x="791" y="656"/>
                    </a:lnTo>
                    <a:lnTo>
                      <a:pt x="819" y="662"/>
                    </a:lnTo>
                    <a:lnTo>
                      <a:pt x="842" y="667"/>
                    </a:lnTo>
                    <a:lnTo>
                      <a:pt x="864" y="672"/>
                    </a:lnTo>
                    <a:lnTo>
                      <a:pt x="885" y="678"/>
                    </a:lnTo>
                    <a:lnTo>
                      <a:pt x="906" y="683"/>
                    </a:lnTo>
                    <a:lnTo>
                      <a:pt x="926" y="688"/>
                    </a:lnTo>
                    <a:lnTo>
                      <a:pt x="946" y="694"/>
                    </a:lnTo>
                    <a:lnTo>
                      <a:pt x="965" y="699"/>
                    </a:lnTo>
                    <a:lnTo>
                      <a:pt x="984" y="705"/>
                    </a:lnTo>
                    <a:lnTo>
                      <a:pt x="1002" y="711"/>
                    </a:lnTo>
                    <a:lnTo>
                      <a:pt x="1020" y="718"/>
                    </a:lnTo>
                    <a:lnTo>
                      <a:pt x="1037" y="724"/>
                    </a:lnTo>
                    <a:lnTo>
                      <a:pt x="1053" y="731"/>
                    </a:lnTo>
                    <a:lnTo>
                      <a:pt x="1069" y="739"/>
                    </a:lnTo>
                    <a:lnTo>
                      <a:pt x="1084" y="746"/>
                    </a:lnTo>
                    <a:lnTo>
                      <a:pt x="1098" y="755"/>
                    </a:lnTo>
                    <a:lnTo>
                      <a:pt x="1111" y="762"/>
                    </a:lnTo>
                    <a:lnTo>
                      <a:pt x="1125" y="772"/>
                    </a:lnTo>
                    <a:lnTo>
                      <a:pt x="1137" y="781"/>
                    </a:lnTo>
                    <a:lnTo>
                      <a:pt x="1149" y="791"/>
                    </a:lnTo>
                    <a:lnTo>
                      <a:pt x="1160" y="802"/>
                    </a:lnTo>
                    <a:lnTo>
                      <a:pt x="1170" y="813"/>
                    </a:lnTo>
                    <a:lnTo>
                      <a:pt x="1179" y="825"/>
                    </a:lnTo>
                    <a:lnTo>
                      <a:pt x="1188" y="837"/>
                    </a:lnTo>
                    <a:lnTo>
                      <a:pt x="1196" y="851"/>
                    </a:lnTo>
                    <a:lnTo>
                      <a:pt x="1203" y="864"/>
                    </a:lnTo>
                    <a:lnTo>
                      <a:pt x="1209" y="878"/>
                    </a:lnTo>
                    <a:lnTo>
                      <a:pt x="1215" y="894"/>
                    </a:lnTo>
                    <a:lnTo>
                      <a:pt x="1219" y="910"/>
                    </a:lnTo>
                    <a:lnTo>
                      <a:pt x="1222" y="926"/>
                    </a:lnTo>
                    <a:lnTo>
                      <a:pt x="1224" y="944"/>
                    </a:lnTo>
                    <a:lnTo>
                      <a:pt x="1226" y="961"/>
                    </a:lnTo>
                    <a:lnTo>
                      <a:pt x="1226" y="980"/>
                    </a:lnTo>
                    <a:lnTo>
                      <a:pt x="1225" y="1003"/>
                    </a:lnTo>
                    <a:lnTo>
                      <a:pt x="1223" y="1025"/>
                    </a:lnTo>
                    <a:lnTo>
                      <a:pt x="1219" y="1046"/>
                    </a:lnTo>
                    <a:lnTo>
                      <a:pt x="1214" y="1067"/>
                    </a:lnTo>
                    <a:lnTo>
                      <a:pt x="1206" y="1087"/>
                    </a:lnTo>
                    <a:lnTo>
                      <a:pt x="1197" y="1107"/>
                    </a:lnTo>
                    <a:lnTo>
                      <a:pt x="1186" y="1126"/>
                    </a:lnTo>
                    <a:lnTo>
                      <a:pt x="1173" y="1144"/>
                    </a:lnTo>
                    <a:close/>
                    <a:moveTo>
                      <a:pt x="1520" y="950"/>
                    </a:moveTo>
                    <a:lnTo>
                      <a:pt x="1524" y="931"/>
                    </a:lnTo>
                    <a:lnTo>
                      <a:pt x="1527" y="912"/>
                    </a:lnTo>
                    <a:lnTo>
                      <a:pt x="1531" y="892"/>
                    </a:lnTo>
                    <a:lnTo>
                      <a:pt x="1533" y="873"/>
                    </a:lnTo>
                    <a:lnTo>
                      <a:pt x="1535" y="853"/>
                    </a:lnTo>
                    <a:lnTo>
                      <a:pt x="1536" y="833"/>
                    </a:lnTo>
                    <a:lnTo>
                      <a:pt x="1537" y="813"/>
                    </a:lnTo>
                    <a:lnTo>
                      <a:pt x="1537" y="792"/>
                    </a:lnTo>
                    <a:lnTo>
                      <a:pt x="1537" y="778"/>
                    </a:lnTo>
                    <a:lnTo>
                      <a:pt x="1537" y="764"/>
                    </a:lnTo>
                    <a:lnTo>
                      <a:pt x="1536" y="750"/>
                    </a:lnTo>
                    <a:lnTo>
                      <a:pt x="1535" y="737"/>
                    </a:lnTo>
                    <a:lnTo>
                      <a:pt x="1532" y="701"/>
                    </a:lnTo>
                    <a:lnTo>
                      <a:pt x="1526" y="666"/>
                    </a:lnTo>
                    <a:lnTo>
                      <a:pt x="1519" y="631"/>
                    </a:lnTo>
                    <a:lnTo>
                      <a:pt x="1511" y="598"/>
                    </a:lnTo>
                    <a:lnTo>
                      <a:pt x="1501" y="565"/>
                    </a:lnTo>
                    <a:lnTo>
                      <a:pt x="1490" y="532"/>
                    </a:lnTo>
                    <a:lnTo>
                      <a:pt x="1477" y="500"/>
                    </a:lnTo>
                    <a:lnTo>
                      <a:pt x="1462" y="470"/>
                    </a:lnTo>
                    <a:lnTo>
                      <a:pt x="1446" y="439"/>
                    </a:lnTo>
                    <a:lnTo>
                      <a:pt x="1428" y="410"/>
                    </a:lnTo>
                    <a:lnTo>
                      <a:pt x="1411" y="381"/>
                    </a:lnTo>
                    <a:lnTo>
                      <a:pt x="1391" y="354"/>
                    </a:lnTo>
                    <a:lnTo>
                      <a:pt x="1369" y="327"/>
                    </a:lnTo>
                    <a:lnTo>
                      <a:pt x="1347" y="301"/>
                    </a:lnTo>
                    <a:lnTo>
                      <a:pt x="1324" y="277"/>
                    </a:lnTo>
                    <a:lnTo>
                      <a:pt x="1300" y="254"/>
                    </a:lnTo>
                    <a:lnTo>
                      <a:pt x="1275" y="230"/>
                    </a:lnTo>
                    <a:lnTo>
                      <a:pt x="1247" y="209"/>
                    </a:lnTo>
                    <a:lnTo>
                      <a:pt x="1220" y="189"/>
                    </a:lnTo>
                    <a:lnTo>
                      <a:pt x="1191" y="170"/>
                    </a:lnTo>
                    <a:lnTo>
                      <a:pt x="1162" y="153"/>
                    </a:lnTo>
                    <a:lnTo>
                      <a:pt x="1132" y="136"/>
                    </a:lnTo>
                    <a:lnTo>
                      <a:pt x="1101" y="122"/>
                    </a:lnTo>
                    <a:lnTo>
                      <a:pt x="1069" y="108"/>
                    </a:lnTo>
                    <a:lnTo>
                      <a:pt x="1037" y="96"/>
                    </a:lnTo>
                    <a:lnTo>
                      <a:pt x="1003" y="86"/>
                    </a:lnTo>
                    <a:lnTo>
                      <a:pt x="969" y="76"/>
                    </a:lnTo>
                    <a:lnTo>
                      <a:pt x="934" y="69"/>
                    </a:lnTo>
                    <a:lnTo>
                      <a:pt x="900" y="63"/>
                    </a:lnTo>
                    <a:lnTo>
                      <a:pt x="864" y="58"/>
                    </a:lnTo>
                    <a:lnTo>
                      <a:pt x="828" y="56"/>
                    </a:lnTo>
                    <a:lnTo>
                      <a:pt x="791" y="55"/>
                    </a:lnTo>
                    <a:lnTo>
                      <a:pt x="758" y="56"/>
                    </a:lnTo>
                    <a:lnTo>
                      <a:pt x="727" y="58"/>
                    </a:lnTo>
                    <a:lnTo>
                      <a:pt x="695" y="62"/>
                    </a:lnTo>
                    <a:lnTo>
                      <a:pt x="664" y="66"/>
                    </a:lnTo>
                    <a:lnTo>
                      <a:pt x="638" y="51"/>
                    </a:lnTo>
                    <a:lnTo>
                      <a:pt x="611" y="38"/>
                    </a:lnTo>
                    <a:lnTo>
                      <a:pt x="583" y="27"/>
                    </a:lnTo>
                    <a:lnTo>
                      <a:pt x="555" y="17"/>
                    </a:lnTo>
                    <a:lnTo>
                      <a:pt x="540" y="14"/>
                    </a:lnTo>
                    <a:lnTo>
                      <a:pt x="526" y="10"/>
                    </a:lnTo>
                    <a:lnTo>
                      <a:pt x="511" y="8"/>
                    </a:lnTo>
                    <a:lnTo>
                      <a:pt x="495" y="5"/>
                    </a:lnTo>
                    <a:lnTo>
                      <a:pt x="480" y="2"/>
                    </a:lnTo>
                    <a:lnTo>
                      <a:pt x="464" y="1"/>
                    </a:lnTo>
                    <a:lnTo>
                      <a:pt x="449" y="0"/>
                    </a:lnTo>
                    <a:lnTo>
                      <a:pt x="433" y="0"/>
                    </a:lnTo>
                    <a:lnTo>
                      <a:pt x="411" y="1"/>
                    </a:lnTo>
                    <a:lnTo>
                      <a:pt x="389" y="2"/>
                    </a:lnTo>
                    <a:lnTo>
                      <a:pt x="368" y="6"/>
                    </a:lnTo>
                    <a:lnTo>
                      <a:pt x="345" y="9"/>
                    </a:lnTo>
                    <a:lnTo>
                      <a:pt x="325" y="14"/>
                    </a:lnTo>
                    <a:lnTo>
                      <a:pt x="304" y="19"/>
                    </a:lnTo>
                    <a:lnTo>
                      <a:pt x="284" y="27"/>
                    </a:lnTo>
                    <a:lnTo>
                      <a:pt x="264" y="34"/>
                    </a:lnTo>
                    <a:lnTo>
                      <a:pt x="245" y="43"/>
                    </a:lnTo>
                    <a:lnTo>
                      <a:pt x="226" y="52"/>
                    </a:lnTo>
                    <a:lnTo>
                      <a:pt x="208" y="63"/>
                    </a:lnTo>
                    <a:lnTo>
                      <a:pt x="192" y="73"/>
                    </a:lnTo>
                    <a:lnTo>
                      <a:pt x="174" y="86"/>
                    </a:lnTo>
                    <a:lnTo>
                      <a:pt x="158" y="98"/>
                    </a:lnTo>
                    <a:lnTo>
                      <a:pt x="142" y="111"/>
                    </a:lnTo>
                    <a:lnTo>
                      <a:pt x="127" y="126"/>
                    </a:lnTo>
                    <a:lnTo>
                      <a:pt x="113" y="141"/>
                    </a:lnTo>
                    <a:lnTo>
                      <a:pt x="99" y="155"/>
                    </a:lnTo>
                    <a:lnTo>
                      <a:pt x="86" y="172"/>
                    </a:lnTo>
                    <a:lnTo>
                      <a:pt x="75" y="189"/>
                    </a:lnTo>
                    <a:lnTo>
                      <a:pt x="63" y="206"/>
                    </a:lnTo>
                    <a:lnTo>
                      <a:pt x="53" y="224"/>
                    </a:lnTo>
                    <a:lnTo>
                      <a:pt x="43" y="243"/>
                    </a:lnTo>
                    <a:lnTo>
                      <a:pt x="35" y="262"/>
                    </a:lnTo>
                    <a:lnTo>
                      <a:pt x="26" y="281"/>
                    </a:lnTo>
                    <a:lnTo>
                      <a:pt x="20" y="301"/>
                    </a:lnTo>
                    <a:lnTo>
                      <a:pt x="14" y="321"/>
                    </a:lnTo>
                    <a:lnTo>
                      <a:pt x="9" y="342"/>
                    </a:lnTo>
                    <a:lnTo>
                      <a:pt x="5" y="363"/>
                    </a:lnTo>
                    <a:lnTo>
                      <a:pt x="3" y="384"/>
                    </a:lnTo>
                    <a:lnTo>
                      <a:pt x="1" y="405"/>
                    </a:lnTo>
                    <a:lnTo>
                      <a:pt x="0" y="428"/>
                    </a:lnTo>
                    <a:lnTo>
                      <a:pt x="1" y="457"/>
                    </a:lnTo>
                    <a:lnTo>
                      <a:pt x="4" y="486"/>
                    </a:lnTo>
                    <a:lnTo>
                      <a:pt x="9" y="514"/>
                    </a:lnTo>
                    <a:lnTo>
                      <a:pt x="16" y="542"/>
                    </a:lnTo>
                    <a:lnTo>
                      <a:pt x="24" y="569"/>
                    </a:lnTo>
                    <a:lnTo>
                      <a:pt x="35" y="594"/>
                    </a:lnTo>
                    <a:lnTo>
                      <a:pt x="46" y="620"/>
                    </a:lnTo>
                    <a:lnTo>
                      <a:pt x="60" y="644"/>
                    </a:lnTo>
                    <a:lnTo>
                      <a:pt x="56" y="664"/>
                    </a:lnTo>
                    <a:lnTo>
                      <a:pt x="53" y="684"/>
                    </a:lnTo>
                    <a:lnTo>
                      <a:pt x="50" y="705"/>
                    </a:lnTo>
                    <a:lnTo>
                      <a:pt x="48" y="725"/>
                    </a:lnTo>
                    <a:lnTo>
                      <a:pt x="46" y="742"/>
                    </a:lnTo>
                    <a:lnTo>
                      <a:pt x="45" y="759"/>
                    </a:lnTo>
                    <a:lnTo>
                      <a:pt x="45" y="776"/>
                    </a:lnTo>
                    <a:lnTo>
                      <a:pt x="45" y="793"/>
                    </a:lnTo>
                    <a:lnTo>
                      <a:pt x="45" y="830"/>
                    </a:lnTo>
                    <a:lnTo>
                      <a:pt x="48" y="868"/>
                    </a:lnTo>
                    <a:lnTo>
                      <a:pt x="54" y="905"/>
                    </a:lnTo>
                    <a:lnTo>
                      <a:pt x="60" y="940"/>
                    </a:lnTo>
                    <a:lnTo>
                      <a:pt x="68" y="976"/>
                    </a:lnTo>
                    <a:lnTo>
                      <a:pt x="78" y="1011"/>
                    </a:lnTo>
                    <a:lnTo>
                      <a:pt x="89" y="1046"/>
                    </a:lnTo>
                    <a:lnTo>
                      <a:pt x="103" y="1079"/>
                    </a:lnTo>
                    <a:lnTo>
                      <a:pt x="118" y="1111"/>
                    </a:lnTo>
                    <a:lnTo>
                      <a:pt x="135" y="1144"/>
                    </a:lnTo>
                    <a:lnTo>
                      <a:pt x="153" y="1175"/>
                    </a:lnTo>
                    <a:lnTo>
                      <a:pt x="172" y="1204"/>
                    </a:lnTo>
                    <a:lnTo>
                      <a:pt x="193" y="1234"/>
                    </a:lnTo>
                    <a:lnTo>
                      <a:pt x="215" y="1261"/>
                    </a:lnTo>
                    <a:lnTo>
                      <a:pt x="239" y="1287"/>
                    </a:lnTo>
                    <a:lnTo>
                      <a:pt x="263" y="1313"/>
                    </a:lnTo>
                    <a:lnTo>
                      <a:pt x="290" y="1338"/>
                    </a:lnTo>
                    <a:lnTo>
                      <a:pt x="316" y="1361"/>
                    </a:lnTo>
                    <a:lnTo>
                      <a:pt x="344" y="1382"/>
                    </a:lnTo>
                    <a:lnTo>
                      <a:pt x="374" y="1404"/>
                    </a:lnTo>
                    <a:lnTo>
                      <a:pt x="404" y="1423"/>
                    </a:lnTo>
                    <a:lnTo>
                      <a:pt x="435" y="1440"/>
                    </a:lnTo>
                    <a:lnTo>
                      <a:pt x="468" y="1456"/>
                    </a:lnTo>
                    <a:lnTo>
                      <a:pt x="500" y="1471"/>
                    </a:lnTo>
                    <a:lnTo>
                      <a:pt x="534" y="1485"/>
                    </a:lnTo>
                    <a:lnTo>
                      <a:pt x="569" y="1496"/>
                    </a:lnTo>
                    <a:lnTo>
                      <a:pt x="605" y="1506"/>
                    </a:lnTo>
                    <a:lnTo>
                      <a:pt x="640" y="1514"/>
                    </a:lnTo>
                    <a:lnTo>
                      <a:pt x="677" y="1521"/>
                    </a:lnTo>
                    <a:lnTo>
                      <a:pt x="715" y="1525"/>
                    </a:lnTo>
                    <a:lnTo>
                      <a:pt x="752" y="1528"/>
                    </a:lnTo>
                    <a:lnTo>
                      <a:pt x="791" y="1529"/>
                    </a:lnTo>
                    <a:lnTo>
                      <a:pt x="826" y="1528"/>
                    </a:lnTo>
                    <a:lnTo>
                      <a:pt x="861" y="1526"/>
                    </a:lnTo>
                    <a:lnTo>
                      <a:pt x="894" y="1522"/>
                    </a:lnTo>
                    <a:lnTo>
                      <a:pt x="928" y="1516"/>
                    </a:lnTo>
                    <a:lnTo>
                      <a:pt x="951" y="1528"/>
                    </a:lnTo>
                    <a:lnTo>
                      <a:pt x="975" y="1539"/>
                    </a:lnTo>
                    <a:lnTo>
                      <a:pt x="1000" y="1547"/>
                    </a:lnTo>
                    <a:lnTo>
                      <a:pt x="1025" y="1554"/>
                    </a:lnTo>
                    <a:lnTo>
                      <a:pt x="1051" y="1560"/>
                    </a:lnTo>
                    <a:lnTo>
                      <a:pt x="1078" y="1564"/>
                    </a:lnTo>
                    <a:lnTo>
                      <a:pt x="1105" y="1567"/>
                    </a:lnTo>
                    <a:lnTo>
                      <a:pt x="1132" y="1567"/>
                    </a:lnTo>
                    <a:lnTo>
                      <a:pt x="1155" y="1567"/>
                    </a:lnTo>
                    <a:lnTo>
                      <a:pt x="1177" y="1565"/>
                    </a:lnTo>
                    <a:lnTo>
                      <a:pt x="1199" y="1563"/>
                    </a:lnTo>
                    <a:lnTo>
                      <a:pt x="1220" y="1559"/>
                    </a:lnTo>
                    <a:lnTo>
                      <a:pt x="1241" y="1554"/>
                    </a:lnTo>
                    <a:lnTo>
                      <a:pt x="1261" y="1548"/>
                    </a:lnTo>
                    <a:lnTo>
                      <a:pt x="1281" y="1542"/>
                    </a:lnTo>
                    <a:lnTo>
                      <a:pt x="1301" y="1534"/>
                    </a:lnTo>
                    <a:lnTo>
                      <a:pt x="1320" y="1525"/>
                    </a:lnTo>
                    <a:lnTo>
                      <a:pt x="1339" y="1516"/>
                    </a:lnTo>
                    <a:lnTo>
                      <a:pt x="1357" y="1506"/>
                    </a:lnTo>
                    <a:lnTo>
                      <a:pt x="1375" y="1494"/>
                    </a:lnTo>
                    <a:lnTo>
                      <a:pt x="1392" y="1483"/>
                    </a:lnTo>
                    <a:lnTo>
                      <a:pt x="1407" y="1470"/>
                    </a:lnTo>
                    <a:lnTo>
                      <a:pt x="1423" y="1456"/>
                    </a:lnTo>
                    <a:lnTo>
                      <a:pt x="1439" y="1443"/>
                    </a:lnTo>
                    <a:lnTo>
                      <a:pt x="1453" y="1428"/>
                    </a:lnTo>
                    <a:lnTo>
                      <a:pt x="1466" y="1412"/>
                    </a:lnTo>
                    <a:lnTo>
                      <a:pt x="1479" y="1396"/>
                    </a:lnTo>
                    <a:lnTo>
                      <a:pt x="1492" y="1379"/>
                    </a:lnTo>
                    <a:lnTo>
                      <a:pt x="1502" y="1361"/>
                    </a:lnTo>
                    <a:lnTo>
                      <a:pt x="1513" y="1343"/>
                    </a:lnTo>
                    <a:lnTo>
                      <a:pt x="1522" y="1325"/>
                    </a:lnTo>
                    <a:lnTo>
                      <a:pt x="1532" y="1306"/>
                    </a:lnTo>
                    <a:lnTo>
                      <a:pt x="1539" y="1287"/>
                    </a:lnTo>
                    <a:lnTo>
                      <a:pt x="1545" y="1267"/>
                    </a:lnTo>
                    <a:lnTo>
                      <a:pt x="1552" y="1247"/>
                    </a:lnTo>
                    <a:lnTo>
                      <a:pt x="1556" y="1226"/>
                    </a:lnTo>
                    <a:lnTo>
                      <a:pt x="1560" y="1205"/>
                    </a:lnTo>
                    <a:lnTo>
                      <a:pt x="1563" y="1184"/>
                    </a:lnTo>
                    <a:lnTo>
                      <a:pt x="1564" y="1162"/>
                    </a:lnTo>
                    <a:lnTo>
                      <a:pt x="1565" y="1140"/>
                    </a:lnTo>
                    <a:lnTo>
                      <a:pt x="1564" y="1114"/>
                    </a:lnTo>
                    <a:lnTo>
                      <a:pt x="1562" y="1090"/>
                    </a:lnTo>
                    <a:lnTo>
                      <a:pt x="1559" y="1065"/>
                    </a:lnTo>
                    <a:lnTo>
                      <a:pt x="1554" y="1041"/>
                    </a:lnTo>
                    <a:lnTo>
                      <a:pt x="1548" y="1017"/>
                    </a:lnTo>
                    <a:lnTo>
                      <a:pt x="1539" y="994"/>
                    </a:lnTo>
                    <a:lnTo>
                      <a:pt x="1531" y="972"/>
                    </a:lnTo>
                    <a:lnTo>
                      <a:pt x="1520" y="9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10436176" y="1120060"/>
              <a:ext cx="466725" cy="466725"/>
              <a:chOff x="11472884" y="1120060"/>
              <a:chExt cx="466725" cy="466725"/>
            </a:xfrm>
          </p:grpSpPr>
          <p:sp>
            <p:nvSpPr>
              <p:cNvPr id="131" name="Freeform 18"/>
              <p:cNvSpPr>
                <a:spLocks/>
              </p:cNvSpPr>
              <p:nvPr/>
            </p:nvSpPr>
            <p:spPr bwMode="auto">
              <a:xfrm>
                <a:off x="11472884" y="1120060"/>
                <a:ext cx="466725" cy="466725"/>
              </a:xfrm>
              <a:custGeom>
                <a:avLst/>
                <a:gdLst>
                  <a:gd name="T0" fmla="*/ 2636 w 2642"/>
                  <a:gd name="T1" fmla="*/ 1458 h 2646"/>
                  <a:gd name="T2" fmla="*/ 2601 w 2642"/>
                  <a:gd name="T3" fmla="*/ 1653 h 2646"/>
                  <a:gd name="T4" fmla="*/ 2538 w 2642"/>
                  <a:gd name="T5" fmla="*/ 1838 h 2646"/>
                  <a:gd name="T6" fmla="*/ 2450 w 2642"/>
                  <a:gd name="T7" fmla="*/ 2009 h 2646"/>
                  <a:gd name="T8" fmla="*/ 2341 w 2642"/>
                  <a:gd name="T9" fmla="*/ 2165 h 2646"/>
                  <a:gd name="T10" fmla="*/ 2209 w 2642"/>
                  <a:gd name="T11" fmla="*/ 2302 h 2646"/>
                  <a:gd name="T12" fmla="*/ 2059 w 2642"/>
                  <a:gd name="T13" fmla="*/ 2420 h 2646"/>
                  <a:gd name="T14" fmla="*/ 1894 w 2642"/>
                  <a:gd name="T15" fmla="*/ 2515 h 2646"/>
                  <a:gd name="T16" fmla="*/ 1714 w 2642"/>
                  <a:gd name="T17" fmla="*/ 2587 h 2646"/>
                  <a:gd name="T18" fmla="*/ 1522 w 2642"/>
                  <a:gd name="T19" fmla="*/ 2631 h 2646"/>
                  <a:gd name="T20" fmla="*/ 1321 w 2642"/>
                  <a:gd name="T21" fmla="*/ 2646 h 2646"/>
                  <a:gd name="T22" fmla="*/ 1120 w 2642"/>
                  <a:gd name="T23" fmla="*/ 2631 h 2646"/>
                  <a:gd name="T24" fmla="*/ 928 w 2642"/>
                  <a:gd name="T25" fmla="*/ 2587 h 2646"/>
                  <a:gd name="T26" fmla="*/ 748 w 2642"/>
                  <a:gd name="T27" fmla="*/ 2515 h 2646"/>
                  <a:gd name="T28" fmla="*/ 582 w 2642"/>
                  <a:gd name="T29" fmla="*/ 2420 h 2646"/>
                  <a:gd name="T30" fmla="*/ 433 w 2642"/>
                  <a:gd name="T31" fmla="*/ 2302 h 2646"/>
                  <a:gd name="T32" fmla="*/ 301 w 2642"/>
                  <a:gd name="T33" fmla="*/ 2165 h 2646"/>
                  <a:gd name="T34" fmla="*/ 191 w 2642"/>
                  <a:gd name="T35" fmla="*/ 2009 h 2646"/>
                  <a:gd name="T36" fmla="*/ 104 w 2642"/>
                  <a:gd name="T37" fmla="*/ 1838 h 2646"/>
                  <a:gd name="T38" fmla="*/ 41 w 2642"/>
                  <a:gd name="T39" fmla="*/ 1653 h 2646"/>
                  <a:gd name="T40" fmla="*/ 6 w 2642"/>
                  <a:gd name="T41" fmla="*/ 1458 h 2646"/>
                  <a:gd name="T42" fmla="*/ 2 w 2642"/>
                  <a:gd name="T43" fmla="*/ 1254 h 2646"/>
                  <a:gd name="T44" fmla="*/ 26 w 2642"/>
                  <a:gd name="T45" fmla="*/ 1056 h 2646"/>
                  <a:gd name="T46" fmla="*/ 80 w 2642"/>
                  <a:gd name="T47" fmla="*/ 868 h 2646"/>
                  <a:gd name="T48" fmla="*/ 159 w 2642"/>
                  <a:gd name="T49" fmla="*/ 692 h 2646"/>
                  <a:gd name="T50" fmla="*/ 262 w 2642"/>
                  <a:gd name="T51" fmla="*/ 532 h 2646"/>
                  <a:gd name="T52" fmla="*/ 386 w 2642"/>
                  <a:gd name="T53" fmla="*/ 387 h 2646"/>
                  <a:gd name="T54" fmla="*/ 531 w 2642"/>
                  <a:gd name="T55" fmla="*/ 263 h 2646"/>
                  <a:gd name="T56" fmla="*/ 691 w 2642"/>
                  <a:gd name="T57" fmla="*/ 159 h 2646"/>
                  <a:gd name="T58" fmla="*/ 867 w 2642"/>
                  <a:gd name="T59" fmla="*/ 80 h 2646"/>
                  <a:gd name="T60" fmla="*/ 1054 w 2642"/>
                  <a:gd name="T61" fmla="*/ 27 h 2646"/>
                  <a:gd name="T62" fmla="*/ 1252 w 2642"/>
                  <a:gd name="T63" fmla="*/ 2 h 2646"/>
                  <a:gd name="T64" fmla="*/ 1456 w 2642"/>
                  <a:gd name="T65" fmla="*/ 6 h 2646"/>
                  <a:gd name="T66" fmla="*/ 1651 w 2642"/>
                  <a:gd name="T67" fmla="*/ 42 h 2646"/>
                  <a:gd name="T68" fmla="*/ 1835 w 2642"/>
                  <a:gd name="T69" fmla="*/ 104 h 2646"/>
                  <a:gd name="T70" fmla="*/ 2006 w 2642"/>
                  <a:gd name="T71" fmla="*/ 192 h 2646"/>
                  <a:gd name="T72" fmla="*/ 2162 w 2642"/>
                  <a:gd name="T73" fmla="*/ 302 h 2646"/>
                  <a:gd name="T74" fmla="*/ 2299 w 2642"/>
                  <a:gd name="T75" fmla="*/ 434 h 2646"/>
                  <a:gd name="T76" fmla="*/ 2417 w 2642"/>
                  <a:gd name="T77" fmla="*/ 583 h 2646"/>
                  <a:gd name="T78" fmla="*/ 2511 w 2642"/>
                  <a:gd name="T79" fmla="*/ 749 h 2646"/>
                  <a:gd name="T80" fmla="*/ 2583 w 2642"/>
                  <a:gd name="T81" fmla="*/ 929 h 2646"/>
                  <a:gd name="T82" fmla="*/ 2627 w 2642"/>
                  <a:gd name="T83" fmla="*/ 1121 h 2646"/>
                  <a:gd name="T84" fmla="*/ 2642 w 2642"/>
                  <a:gd name="T85" fmla="*/ 1323 h 2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42" h="2646">
                    <a:moveTo>
                      <a:pt x="2642" y="1323"/>
                    </a:moveTo>
                    <a:lnTo>
                      <a:pt x="2640" y="1392"/>
                    </a:lnTo>
                    <a:lnTo>
                      <a:pt x="2636" y="1458"/>
                    </a:lnTo>
                    <a:lnTo>
                      <a:pt x="2627" y="1525"/>
                    </a:lnTo>
                    <a:lnTo>
                      <a:pt x="2616" y="1590"/>
                    </a:lnTo>
                    <a:lnTo>
                      <a:pt x="2601" y="1653"/>
                    </a:lnTo>
                    <a:lnTo>
                      <a:pt x="2583" y="1717"/>
                    </a:lnTo>
                    <a:lnTo>
                      <a:pt x="2562" y="1778"/>
                    </a:lnTo>
                    <a:lnTo>
                      <a:pt x="2538" y="1838"/>
                    </a:lnTo>
                    <a:lnTo>
                      <a:pt x="2511" y="1897"/>
                    </a:lnTo>
                    <a:lnTo>
                      <a:pt x="2483" y="1954"/>
                    </a:lnTo>
                    <a:lnTo>
                      <a:pt x="2450" y="2009"/>
                    </a:lnTo>
                    <a:lnTo>
                      <a:pt x="2417" y="2063"/>
                    </a:lnTo>
                    <a:lnTo>
                      <a:pt x="2380" y="2114"/>
                    </a:lnTo>
                    <a:lnTo>
                      <a:pt x="2341" y="2165"/>
                    </a:lnTo>
                    <a:lnTo>
                      <a:pt x="2299" y="2212"/>
                    </a:lnTo>
                    <a:lnTo>
                      <a:pt x="2255" y="2259"/>
                    </a:lnTo>
                    <a:lnTo>
                      <a:pt x="2209" y="2302"/>
                    </a:lnTo>
                    <a:lnTo>
                      <a:pt x="2162" y="2344"/>
                    </a:lnTo>
                    <a:lnTo>
                      <a:pt x="2111" y="2383"/>
                    </a:lnTo>
                    <a:lnTo>
                      <a:pt x="2059" y="2420"/>
                    </a:lnTo>
                    <a:lnTo>
                      <a:pt x="2006" y="2454"/>
                    </a:lnTo>
                    <a:lnTo>
                      <a:pt x="1951" y="2487"/>
                    </a:lnTo>
                    <a:lnTo>
                      <a:pt x="1894" y="2515"/>
                    </a:lnTo>
                    <a:lnTo>
                      <a:pt x="1835" y="2542"/>
                    </a:lnTo>
                    <a:lnTo>
                      <a:pt x="1775" y="2566"/>
                    </a:lnTo>
                    <a:lnTo>
                      <a:pt x="1714" y="2587"/>
                    </a:lnTo>
                    <a:lnTo>
                      <a:pt x="1651" y="2605"/>
                    </a:lnTo>
                    <a:lnTo>
                      <a:pt x="1587" y="2620"/>
                    </a:lnTo>
                    <a:lnTo>
                      <a:pt x="1522" y="2631"/>
                    </a:lnTo>
                    <a:lnTo>
                      <a:pt x="1456" y="2640"/>
                    </a:lnTo>
                    <a:lnTo>
                      <a:pt x="1389" y="2644"/>
                    </a:lnTo>
                    <a:lnTo>
                      <a:pt x="1321" y="2646"/>
                    </a:lnTo>
                    <a:lnTo>
                      <a:pt x="1252" y="2644"/>
                    </a:lnTo>
                    <a:lnTo>
                      <a:pt x="1186" y="2640"/>
                    </a:lnTo>
                    <a:lnTo>
                      <a:pt x="1120" y="2631"/>
                    </a:lnTo>
                    <a:lnTo>
                      <a:pt x="1054" y="2620"/>
                    </a:lnTo>
                    <a:lnTo>
                      <a:pt x="991" y="2605"/>
                    </a:lnTo>
                    <a:lnTo>
                      <a:pt x="928" y="2587"/>
                    </a:lnTo>
                    <a:lnTo>
                      <a:pt x="867" y="2566"/>
                    </a:lnTo>
                    <a:lnTo>
                      <a:pt x="807" y="2542"/>
                    </a:lnTo>
                    <a:lnTo>
                      <a:pt x="748" y="2515"/>
                    </a:lnTo>
                    <a:lnTo>
                      <a:pt x="691" y="2487"/>
                    </a:lnTo>
                    <a:lnTo>
                      <a:pt x="636" y="2454"/>
                    </a:lnTo>
                    <a:lnTo>
                      <a:pt x="582" y="2420"/>
                    </a:lnTo>
                    <a:lnTo>
                      <a:pt x="531" y="2383"/>
                    </a:lnTo>
                    <a:lnTo>
                      <a:pt x="480" y="2344"/>
                    </a:lnTo>
                    <a:lnTo>
                      <a:pt x="433" y="2302"/>
                    </a:lnTo>
                    <a:lnTo>
                      <a:pt x="386" y="2259"/>
                    </a:lnTo>
                    <a:lnTo>
                      <a:pt x="343" y="2212"/>
                    </a:lnTo>
                    <a:lnTo>
                      <a:pt x="301" y="2165"/>
                    </a:lnTo>
                    <a:lnTo>
                      <a:pt x="262" y="2114"/>
                    </a:lnTo>
                    <a:lnTo>
                      <a:pt x="225" y="2063"/>
                    </a:lnTo>
                    <a:lnTo>
                      <a:pt x="191" y="2009"/>
                    </a:lnTo>
                    <a:lnTo>
                      <a:pt x="159" y="1954"/>
                    </a:lnTo>
                    <a:lnTo>
                      <a:pt x="130" y="1897"/>
                    </a:lnTo>
                    <a:lnTo>
                      <a:pt x="104" y="1838"/>
                    </a:lnTo>
                    <a:lnTo>
                      <a:pt x="80" y="1778"/>
                    </a:lnTo>
                    <a:lnTo>
                      <a:pt x="59" y="1717"/>
                    </a:lnTo>
                    <a:lnTo>
                      <a:pt x="41" y="1653"/>
                    </a:lnTo>
                    <a:lnTo>
                      <a:pt x="26" y="1590"/>
                    </a:lnTo>
                    <a:lnTo>
                      <a:pt x="14" y="1525"/>
                    </a:lnTo>
                    <a:lnTo>
                      <a:pt x="6" y="1458"/>
                    </a:lnTo>
                    <a:lnTo>
                      <a:pt x="2" y="1392"/>
                    </a:lnTo>
                    <a:lnTo>
                      <a:pt x="0" y="1323"/>
                    </a:lnTo>
                    <a:lnTo>
                      <a:pt x="2" y="1254"/>
                    </a:lnTo>
                    <a:lnTo>
                      <a:pt x="6" y="1188"/>
                    </a:lnTo>
                    <a:lnTo>
                      <a:pt x="14" y="1121"/>
                    </a:lnTo>
                    <a:lnTo>
                      <a:pt x="26" y="1056"/>
                    </a:lnTo>
                    <a:lnTo>
                      <a:pt x="41" y="993"/>
                    </a:lnTo>
                    <a:lnTo>
                      <a:pt x="59" y="929"/>
                    </a:lnTo>
                    <a:lnTo>
                      <a:pt x="80" y="868"/>
                    </a:lnTo>
                    <a:lnTo>
                      <a:pt x="104" y="808"/>
                    </a:lnTo>
                    <a:lnTo>
                      <a:pt x="130" y="749"/>
                    </a:lnTo>
                    <a:lnTo>
                      <a:pt x="159" y="692"/>
                    </a:lnTo>
                    <a:lnTo>
                      <a:pt x="191" y="637"/>
                    </a:lnTo>
                    <a:lnTo>
                      <a:pt x="225" y="583"/>
                    </a:lnTo>
                    <a:lnTo>
                      <a:pt x="262" y="532"/>
                    </a:lnTo>
                    <a:lnTo>
                      <a:pt x="301" y="481"/>
                    </a:lnTo>
                    <a:lnTo>
                      <a:pt x="343" y="434"/>
                    </a:lnTo>
                    <a:lnTo>
                      <a:pt x="386" y="387"/>
                    </a:lnTo>
                    <a:lnTo>
                      <a:pt x="433" y="344"/>
                    </a:lnTo>
                    <a:lnTo>
                      <a:pt x="480" y="302"/>
                    </a:lnTo>
                    <a:lnTo>
                      <a:pt x="531" y="263"/>
                    </a:lnTo>
                    <a:lnTo>
                      <a:pt x="582" y="226"/>
                    </a:lnTo>
                    <a:lnTo>
                      <a:pt x="636" y="192"/>
                    </a:lnTo>
                    <a:lnTo>
                      <a:pt x="691" y="159"/>
                    </a:lnTo>
                    <a:lnTo>
                      <a:pt x="748" y="131"/>
                    </a:lnTo>
                    <a:lnTo>
                      <a:pt x="807" y="104"/>
                    </a:lnTo>
                    <a:lnTo>
                      <a:pt x="867" y="80"/>
                    </a:lnTo>
                    <a:lnTo>
                      <a:pt x="928" y="59"/>
                    </a:lnTo>
                    <a:lnTo>
                      <a:pt x="991" y="42"/>
                    </a:lnTo>
                    <a:lnTo>
                      <a:pt x="1054" y="27"/>
                    </a:lnTo>
                    <a:lnTo>
                      <a:pt x="1120" y="15"/>
                    </a:lnTo>
                    <a:lnTo>
                      <a:pt x="1186" y="6"/>
                    </a:lnTo>
                    <a:lnTo>
                      <a:pt x="1252" y="2"/>
                    </a:lnTo>
                    <a:lnTo>
                      <a:pt x="1321" y="0"/>
                    </a:lnTo>
                    <a:lnTo>
                      <a:pt x="1389" y="2"/>
                    </a:lnTo>
                    <a:lnTo>
                      <a:pt x="1456" y="6"/>
                    </a:lnTo>
                    <a:lnTo>
                      <a:pt x="1522" y="15"/>
                    </a:lnTo>
                    <a:lnTo>
                      <a:pt x="1587" y="27"/>
                    </a:lnTo>
                    <a:lnTo>
                      <a:pt x="1651" y="42"/>
                    </a:lnTo>
                    <a:lnTo>
                      <a:pt x="1714" y="59"/>
                    </a:lnTo>
                    <a:lnTo>
                      <a:pt x="1775" y="80"/>
                    </a:lnTo>
                    <a:lnTo>
                      <a:pt x="1835" y="104"/>
                    </a:lnTo>
                    <a:lnTo>
                      <a:pt x="1894" y="131"/>
                    </a:lnTo>
                    <a:lnTo>
                      <a:pt x="1951" y="159"/>
                    </a:lnTo>
                    <a:lnTo>
                      <a:pt x="2006" y="192"/>
                    </a:lnTo>
                    <a:lnTo>
                      <a:pt x="2059" y="226"/>
                    </a:lnTo>
                    <a:lnTo>
                      <a:pt x="2111" y="263"/>
                    </a:lnTo>
                    <a:lnTo>
                      <a:pt x="2162" y="302"/>
                    </a:lnTo>
                    <a:lnTo>
                      <a:pt x="2209" y="344"/>
                    </a:lnTo>
                    <a:lnTo>
                      <a:pt x="2255" y="387"/>
                    </a:lnTo>
                    <a:lnTo>
                      <a:pt x="2299" y="434"/>
                    </a:lnTo>
                    <a:lnTo>
                      <a:pt x="2341" y="481"/>
                    </a:lnTo>
                    <a:lnTo>
                      <a:pt x="2380" y="532"/>
                    </a:lnTo>
                    <a:lnTo>
                      <a:pt x="2417" y="583"/>
                    </a:lnTo>
                    <a:lnTo>
                      <a:pt x="2450" y="637"/>
                    </a:lnTo>
                    <a:lnTo>
                      <a:pt x="2483" y="692"/>
                    </a:lnTo>
                    <a:lnTo>
                      <a:pt x="2511" y="749"/>
                    </a:lnTo>
                    <a:lnTo>
                      <a:pt x="2538" y="808"/>
                    </a:lnTo>
                    <a:lnTo>
                      <a:pt x="2562" y="868"/>
                    </a:lnTo>
                    <a:lnTo>
                      <a:pt x="2583" y="929"/>
                    </a:lnTo>
                    <a:lnTo>
                      <a:pt x="2600" y="993"/>
                    </a:lnTo>
                    <a:lnTo>
                      <a:pt x="2616" y="1056"/>
                    </a:lnTo>
                    <a:lnTo>
                      <a:pt x="2627" y="1121"/>
                    </a:lnTo>
                    <a:lnTo>
                      <a:pt x="2636" y="1188"/>
                    </a:lnTo>
                    <a:lnTo>
                      <a:pt x="2640" y="1254"/>
                    </a:lnTo>
                    <a:lnTo>
                      <a:pt x="2642" y="13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2" name="Freeform 19"/>
              <p:cNvSpPr>
                <a:spLocks/>
              </p:cNvSpPr>
              <p:nvPr/>
            </p:nvSpPr>
            <p:spPr bwMode="auto">
              <a:xfrm>
                <a:off x="11568134" y="1256585"/>
                <a:ext cx="276225" cy="220663"/>
              </a:xfrm>
              <a:custGeom>
                <a:avLst/>
                <a:gdLst>
                  <a:gd name="T0" fmla="*/ 1476 w 1566"/>
                  <a:gd name="T1" fmla="*/ 180 h 1254"/>
                  <a:gd name="T2" fmla="*/ 1393 w 1566"/>
                  <a:gd name="T3" fmla="*/ 190 h 1254"/>
                  <a:gd name="T4" fmla="*/ 1449 w 1566"/>
                  <a:gd name="T5" fmla="*/ 145 h 1254"/>
                  <a:gd name="T6" fmla="*/ 1492 w 1566"/>
                  <a:gd name="T7" fmla="*/ 89 h 1254"/>
                  <a:gd name="T8" fmla="*/ 1522 w 1566"/>
                  <a:gd name="T9" fmla="*/ 23 h 1254"/>
                  <a:gd name="T10" fmla="*/ 1398 w 1566"/>
                  <a:gd name="T11" fmla="*/ 79 h 1254"/>
                  <a:gd name="T12" fmla="*/ 1295 w 1566"/>
                  <a:gd name="T13" fmla="*/ 78 h 1254"/>
                  <a:gd name="T14" fmla="*/ 1228 w 1566"/>
                  <a:gd name="T15" fmla="*/ 34 h 1254"/>
                  <a:gd name="T16" fmla="*/ 1152 w 1566"/>
                  <a:gd name="T17" fmla="*/ 7 h 1254"/>
                  <a:gd name="T18" fmla="*/ 1067 w 1566"/>
                  <a:gd name="T19" fmla="*/ 0 h 1254"/>
                  <a:gd name="T20" fmla="*/ 988 w 1566"/>
                  <a:gd name="T21" fmla="*/ 14 h 1254"/>
                  <a:gd name="T22" fmla="*/ 918 w 1566"/>
                  <a:gd name="T23" fmla="*/ 46 h 1254"/>
                  <a:gd name="T24" fmla="*/ 857 w 1566"/>
                  <a:gd name="T25" fmla="*/ 93 h 1254"/>
                  <a:gd name="T26" fmla="*/ 809 w 1566"/>
                  <a:gd name="T27" fmla="*/ 152 h 1254"/>
                  <a:gd name="T28" fmla="*/ 778 w 1566"/>
                  <a:gd name="T29" fmla="*/ 223 h 1254"/>
                  <a:gd name="T30" fmla="*/ 763 w 1566"/>
                  <a:gd name="T31" fmla="*/ 300 h 1254"/>
                  <a:gd name="T32" fmla="*/ 771 w 1566"/>
                  <a:gd name="T33" fmla="*/ 388 h 1254"/>
                  <a:gd name="T34" fmla="*/ 648 w 1566"/>
                  <a:gd name="T35" fmla="*/ 375 h 1254"/>
                  <a:gd name="T36" fmla="*/ 531 w 1566"/>
                  <a:gd name="T37" fmla="*/ 344 h 1254"/>
                  <a:gd name="T38" fmla="*/ 420 w 1566"/>
                  <a:gd name="T39" fmla="*/ 301 h 1254"/>
                  <a:gd name="T40" fmla="*/ 318 w 1566"/>
                  <a:gd name="T41" fmla="*/ 243 h 1254"/>
                  <a:gd name="T42" fmla="*/ 224 w 1566"/>
                  <a:gd name="T43" fmla="*/ 173 h 1254"/>
                  <a:gd name="T44" fmla="*/ 140 w 1566"/>
                  <a:gd name="T45" fmla="*/ 93 h 1254"/>
                  <a:gd name="T46" fmla="*/ 83 w 1566"/>
                  <a:gd name="T47" fmla="*/ 113 h 1254"/>
                  <a:gd name="T48" fmla="*/ 65 w 1566"/>
                  <a:gd name="T49" fmla="*/ 217 h 1254"/>
                  <a:gd name="T50" fmla="*/ 81 w 1566"/>
                  <a:gd name="T51" fmla="*/ 316 h 1254"/>
                  <a:gd name="T52" fmla="*/ 125 w 1566"/>
                  <a:gd name="T53" fmla="*/ 401 h 1254"/>
                  <a:gd name="T54" fmla="*/ 193 w 1566"/>
                  <a:gd name="T55" fmla="*/ 470 h 1254"/>
                  <a:gd name="T56" fmla="*/ 133 w 1566"/>
                  <a:gd name="T57" fmla="*/ 469 h 1254"/>
                  <a:gd name="T58" fmla="*/ 63 w 1566"/>
                  <a:gd name="T59" fmla="*/ 443 h 1254"/>
                  <a:gd name="T60" fmla="*/ 69 w 1566"/>
                  <a:gd name="T61" fmla="*/ 503 h 1254"/>
                  <a:gd name="T62" fmla="*/ 93 w 1566"/>
                  <a:gd name="T63" fmla="*/ 577 h 1254"/>
                  <a:gd name="T64" fmla="*/ 149 w 1566"/>
                  <a:gd name="T65" fmla="*/ 660 h 1254"/>
                  <a:gd name="T66" fmla="*/ 227 w 1566"/>
                  <a:gd name="T67" fmla="*/ 721 h 1254"/>
                  <a:gd name="T68" fmla="*/ 320 w 1566"/>
                  <a:gd name="T69" fmla="*/ 756 h 1254"/>
                  <a:gd name="T70" fmla="*/ 221 w 1566"/>
                  <a:gd name="T71" fmla="*/ 766 h 1254"/>
                  <a:gd name="T72" fmla="*/ 195 w 1566"/>
                  <a:gd name="T73" fmla="*/ 806 h 1254"/>
                  <a:gd name="T74" fmla="*/ 270 w 1566"/>
                  <a:gd name="T75" fmla="*/ 901 h 1254"/>
                  <a:gd name="T76" fmla="*/ 375 w 1566"/>
                  <a:gd name="T77" fmla="*/ 962 h 1254"/>
                  <a:gd name="T78" fmla="*/ 455 w 1566"/>
                  <a:gd name="T79" fmla="*/ 996 h 1254"/>
                  <a:gd name="T80" fmla="*/ 341 w 1566"/>
                  <a:gd name="T81" fmla="*/ 1061 h 1254"/>
                  <a:gd name="T82" fmla="*/ 214 w 1566"/>
                  <a:gd name="T83" fmla="*/ 1102 h 1254"/>
                  <a:gd name="T84" fmla="*/ 77 w 1566"/>
                  <a:gd name="T85" fmla="*/ 1115 h 1254"/>
                  <a:gd name="T86" fmla="*/ 27 w 1566"/>
                  <a:gd name="T87" fmla="*/ 1128 h 1254"/>
                  <a:gd name="T88" fmla="*/ 171 w 1566"/>
                  <a:gd name="T89" fmla="*/ 1196 h 1254"/>
                  <a:gd name="T90" fmla="*/ 327 w 1566"/>
                  <a:gd name="T91" fmla="*/ 1239 h 1254"/>
                  <a:gd name="T92" fmla="*/ 492 w 1566"/>
                  <a:gd name="T93" fmla="*/ 1254 h 1254"/>
                  <a:gd name="T94" fmla="*/ 713 w 1566"/>
                  <a:gd name="T95" fmla="*/ 1229 h 1254"/>
                  <a:gd name="T96" fmla="*/ 905 w 1566"/>
                  <a:gd name="T97" fmla="*/ 1162 h 1254"/>
                  <a:gd name="T98" fmla="*/ 1067 w 1566"/>
                  <a:gd name="T99" fmla="*/ 1058 h 1254"/>
                  <a:gd name="T100" fmla="*/ 1199 w 1566"/>
                  <a:gd name="T101" fmla="*/ 928 h 1254"/>
                  <a:gd name="T102" fmla="*/ 1299 w 1566"/>
                  <a:gd name="T103" fmla="*/ 776 h 1254"/>
                  <a:gd name="T104" fmla="*/ 1367 w 1566"/>
                  <a:gd name="T105" fmla="*/ 612 h 1254"/>
                  <a:gd name="T106" fmla="*/ 1397 w 1566"/>
                  <a:gd name="T107" fmla="*/ 472 h 1254"/>
                  <a:gd name="T108" fmla="*/ 1407 w 1566"/>
                  <a:gd name="T109" fmla="*/ 354 h 1254"/>
                  <a:gd name="T110" fmla="*/ 1429 w 1566"/>
                  <a:gd name="T111" fmla="*/ 295 h 1254"/>
                  <a:gd name="T112" fmla="*/ 1531 w 1566"/>
                  <a:gd name="T113" fmla="*/ 194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66" h="1254">
                    <a:moveTo>
                      <a:pt x="1566" y="148"/>
                    </a:moveTo>
                    <a:lnTo>
                      <a:pt x="1544" y="157"/>
                    </a:lnTo>
                    <a:lnTo>
                      <a:pt x="1521" y="166"/>
                    </a:lnTo>
                    <a:lnTo>
                      <a:pt x="1499" y="173"/>
                    </a:lnTo>
                    <a:lnTo>
                      <a:pt x="1476" y="180"/>
                    </a:lnTo>
                    <a:lnTo>
                      <a:pt x="1453" y="186"/>
                    </a:lnTo>
                    <a:lnTo>
                      <a:pt x="1429" y="191"/>
                    </a:lnTo>
                    <a:lnTo>
                      <a:pt x="1405" y="195"/>
                    </a:lnTo>
                    <a:lnTo>
                      <a:pt x="1381" y="199"/>
                    </a:lnTo>
                    <a:lnTo>
                      <a:pt x="1393" y="190"/>
                    </a:lnTo>
                    <a:lnTo>
                      <a:pt x="1405" y="183"/>
                    </a:lnTo>
                    <a:lnTo>
                      <a:pt x="1417" y="174"/>
                    </a:lnTo>
                    <a:lnTo>
                      <a:pt x="1428" y="165"/>
                    </a:lnTo>
                    <a:lnTo>
                      <a:pt x="1438" y="155"/>
                    </a:lnTo>
                    <a:lnTo>
                      <a:pt x="1449" y="145"/>
                    </a:lnTo>
                    <a:lnTo>
                      <a:pt x="1458" y="134"/>
                    </a:lnTo>
                    <a:lnTo>
                      <a:pt x="1468" y="124"/>
                    </a:lnTo>
                    <a:lnTo>
                      <a:pt x="1476" y="112"/>
                    </a:lnTo>
                    <a:lnTo>
                      <a:pt x="1485" y="100"/>
                    </a:lnTo>
                    <a:lnTo>
                      <a:pt x="1492" y="89"/>
                    </a:lnTo>
                    <a:lnTo>
                      <a:pt x="1499" y="76"/>
                    </a:lnTo>
                    <a:lnTo>
                      <a:pt x="1506" y="64"/>
                    </a:lnTo>
                    <a:lnTo>
                      <a:pt x="1512" y="50"/>
                    </a:lnTo>
                    <a:lnTo>
                      <a:pt x="1517" y="37"/>
                    </a:lnTo>
                    <a:lnTo>
                      <a:pt x="1522" y="23"/>
                    </a:lnTo>
                    <a:lnTo>
                      <a:pt x="1498" y="36"/>
                    </a:lnTo>
                    <a:lnTo>
                      <a:pt x="1474" y="49"/>
                    </a:lnTo>
                    <a:lnTo>
                      <a:pt x="1450" y="59"/>
                    </a:lnTo>
                    <a:lnTo>
                      <a:pt x="1424" y="70"/>
                    </a:lnTo>
                    <a:lnTo>
                      <a:pt x="1398" y="79"/>
                    </a:lnTo>
                    <a:lnTo>
                      <a:pt x="1372" y="87"/>
                    </a:lnTo>
                    <a:lnTo>
                      <a:pt x="1345" y="94"/>
                    </a:lnTo>
                    <a:lnTo>
                      <a:pt x="1318" y="99"/>
                    </a:lnTo>
                    <a:lnTo>
                      <a:pt x="1306" y="89"/>
                    </a:lnTo>
                    <a:lnTo>
                      <a:pt x="1295" y="78"/>
                    </a:lnTo>
                    <a:lnTo>
                      <a:pt x="1283" y="68"/>
                    </a:lnTo>
                    <a:lnTo>
                      <a:pt x="1270" y="58"/>
                    </a:lnTo>
                    <a:lnTo>
                      <a:pt x="1257" y="50"/>
                    </a:lnTo>
                    <a:lnTo>
                      <a:pt x="1242" y="41"/>
                    </a:lnTo>
                    <a:lnTo>
                      <a:pt x="1228" y="34"/>
                    </a:lnTo>
                    <a:lnTo>
                      <a:pt x="1214" y="27"/>
                    </a:lnTo>
                    <a:lnTo>
                      <a:pt x="1199" y="20"/>
                    </a:lnTo>
                    <a:lnTo>
                      <a:pt x="1183" y="15"/>
                    </a:lnTo>
                    <a:lnTo>
                      <a:pt x="1167" y="11"/>
                    </a:lnTo>
                    <a:lnTo>
                      <a:pt x="1152" y="7"/>
                    </a:lnTo>
                    <a:lnTo>
                      <a:pt x="1135" y="4"/>
                    </a:lnTo>
                    <a:lnTo>
                      <a:pt x="1118" y="1"/>
                    </a:lnTo>
                    <a:lnTo>
                      <a:pt x="1101" y="0"/>
                    </a:lnTo>
                    <a:lnTo>
                      <a:pt x="1084" y="0"/>
                    </a:lnTo>
                    <a:lnTo>
                      <a:pt x="1067" y="0"/>
                    </a:lnTo>
                    <a:lnTo>
                      <a:pt x="1051" y="1"/>
                    </a:lnTo>
                    <a:lnTo>
                      <a:pt x="1035" y="3"/>
                    </a:lnTo>
                    <a:lnTo>
                      <a:pt x="1019" y="7"/>
                    </a:lnTo>
                    <a:lnTo>
                      <a:pt x="1004" y="10"/>
                    </a:lnTo>
                    <a:lnTo>
                      <a:pt x="988" y="14"/>
                    </a:lnTo>
                    <a:lnTo>
                      <a:pt x="974" y="19"/>
                    </a:lnTo>
                    <a:lnTo>
                      <a:pt x="959" y="24"/>
                    </a:lnTo>
                    <a:lnTo>
                      <a:pt x="945" y="31"/>
                    </a:lnTo>
                    <a:lnTo>
                      <a:pt x="931" y="38"/>
                    </a:lnTo>
                    <a:lnTo>
                      <a:pt x="918" y="46"/>
                    </a:lnTo>
                    <a:lnTo>
                      <a:pt x="904" y="54"/>
                    </a:lnTo>
                    <a:lnTo>
                      <a:pt x="891" y="62"/>
                    </a:lnTo>
                    <a:lnTo>
                      <a:pt x="880" y="72"/>
                    </a:lnTo>
                    <a:lnTo>
                      <a:pt x="868" y="83"/>
                    </a:lnTo>
                    <a:lnTo>
                      <a:pt x="857" y="93"/>
                    </a:lnTo>
                    <a:lnTo>
                      <a:pt x="846" y="104"/>
                    </a:lnTo>
                    <a:lnTo>
                      <a:pt x="837" y="115"/>
                    </a:lnTo>
                    <a:lnTo>
                      <a:pt x="827" y="127"/>
                    </a:lnTo>
                    <a:lnTo>
                      <a:pt x="818" y="139"/>
                    </a:lnTo>
                    <a:lnTo>
                      <a:pt x="809" y="152"/>
                    </a:lnTo>
                    <a:lnTo>
                      <a:pt x="802" y="166"/>
                    </a:lnTo>
                    <a:lnTo>
                      <a:pt x="794" y="180"/>
                    </a:lnTo>
                    <a:lnTo>
                      <a:pt x="788" y="193"/>
                    </a:lnTo>
                    <a:lnTo>
                      <a:pt x="783" y="208"/>
                    </a:lnTo>
                    <a:lnTo>
                      <a:pt x="778" y="223"/>
                    </a:lnTo>
                    <a:lnTo>
                      <a:pt x="773" y="238"/>
                    </a:lnTo>
                    <a:lnTo>
                      <a:pt x="769" y="252"/>
                    </a:lnTo>
                    <a:lnTo>
                      <a:pt x="767" y="268"/>
                    </a:lnTo>
                    <a:lnTo>
                      <a:pt x="765" y="284"/>
                    </a:lnTo>
                    <a:lnTo>
                      <a:pt x="763" y="300"/>
                    </a:lnTo>
                    <a:lnTo>
                      <a:pt x="763" y="317"/>
                    </a:lnTo>
                    <a:lnTo>
                      <a:pt x="764" y="335"/>
                    </a:lnTo>
                    <a:lnTo>
                      <a:pt x="765" y="353"/>
                    </a:lnTo>
                    <a:lnTo>
                      <a:pt x="767" y="371"/>
                    </a:lnTo>
                    <a:lnTo>
                      <a:pt x="771" y="388"/>
                    </a:lnTo>
                    <a:lnTo>
                      <a:pt x="746" y="387"/>
                    </a:lnTo>
                    <a:lnTo>
                      <a:pt x="722" y="385"/>
                    </a:lnTo>
                    <a:lnTo>
                      <a:pt x="696" y="382"/>
                    </a:lnTo>
                    <a:lnTo>
                      <a:pt x="672" y="378"/>
                    </a:lnTo>
                    <a:lnTo>
                      <a:pt x="648" y="375"/>
                    </a:lnTo>
                    <a:lnTo>
                      <a:pt x="625" y="369"/>
                    </a:lnTo>
                    <a:lnTo>
                      <a:pt x="601" y="364"/>
                    </a:lnTo>
                    <a:lnTo>
                      <a:pt x="577" y="358"/>
                    </a:lnTo>
                    <a:lnTo>
                      <a:pt x="554" y="352"/>
                    </a:lnTo>
                    <a:lnTo>
                      <a:pt x="531" y="344"/>
                    </a:lnTo>
                    <a:lnTo>
                      <a:pt x="509" y="337"/>
                    </a:lnTo>
                    <a:lnTo>
                      <a:pt x="486" y="328"/>
                    </a:lnTo>
                    <a:lnTo>
                      <a:pt x="464" y="320"/>
                    </a:lnTo>
                    <a:lnTo>
                      <a:pt x="443" y="310"/>
                    </a:lnTo>
                    <a:lnTo>
                      <a:pt x="420" y="301"/>
                    </a:lnTo>
                    <a:lnTo>
                      <a:pt x="399" y="290"/>
                    </a:lnTo>
                    <a:lnTo>
                      <a:pt x="378" y="279"/>
                    </a:lnTo>
                    <a:lnTo>
                      <a:pt x="358" y="267"/>
                    </a:lnTo>
                    <a:lnTo>
                      <a:pt x="338" y="256"/>
                    </a:lnTo>
                    <a:lnTo>
                      <a:pt x="318" y="243"/>
                    </a:lnTo>
                    <a:lnTo>
                      <a:pt x="298" y="230"/>
                    </a:lnTo>
                    <a:lnTo>
                      <a:pt x="279" y="217"/>
                    </a:lnTo>
                    <a:lnTo>
                      <a:pt x="260" y="203"/>
                    </a:lnTo>
                    <a:lnTo>
                      <a:pt x="242" y="188"/>
                    </a:lnTo>
                    <a:lnTo>
                      <a:pt x="224" y="173"/>
                    </a:lnTo>
                    <a:lnTo>
                      <a:pt x="207" y="158"/>
                    </a:lnTo>
                    <a:lnTo>
                      <a:pt x="189" y="143"/>
                    </a:lnTo>
                    <a:lnTo>
                      <a:pt x="172" y="127"/>
                    </a:lnTo>
                    <a:lnTo>
                      <a:pt x="156" y="110"/>
                    </a:lnTo>
                    <a:lnTo>
                      <a:pt x="140" y="93"/>
                    </a:lnTo>
                    <a:lnTo>
                      <a:pt x="124" y="75"/>
                    </a:lnTo>
                    <a:lnTo>
                      <a:pt x="110" y="58"/>
                    </a:lnTo>
                    <a:lnTo>
                      <a:pt x="99" y="76"/>
                    </a:lnTo>
                    <a:lnTo>
                      <a:pt x="91" y="94"/>
                    </a:lnTo>
                    <a:lnTo>
                      <a:pt x="83" y="113"/>
                    </a:lnTo>
                    <a:lnTo>
                      <a:pt x="77" y="133"/>
                    </a:lnTo>
                    <a:lnTo>
                      <a:pt x="73" y="153"/>
                    </a:lnTo>
                    <a:lnTo>
                      <a:pt x="69" y="174"/>
                    </a:lnTo>
                    <a:lnTo>
                      <a:pt x="66" y="195"/>
                    </a:lnTo>
                    <a:lnTo>
                      <a:pt x="65" y="217"/>
                    </a:lnTo>
                    <a:lnTo>
                      <a:pt x="66" y="238"/>
                    </a:lnTo>
                    <a:lnTo>
                      <a:pt x="69" y="258"/>
                    </a:lnTo>
                    <a:lnTo>
                      <a:pt x="72" y="278"/>
                    </a:lnTo>
                    <a:lnTo>
                      <a:pt x="76" y="297"/>
                    </a:lnTo>
                    <a:lnTo>
                      <a:pt x="81" y="316"/>
                    </a:lnTo>
                    <a:lnTo>
                      <a:pt x="89" y="334"/>
                    </a:lnTo>
                    <a:lnTo>
                      <a:pt x="96" y="352"/>
                    </a:lnTo>
                    <a:lnTo>
                      <a:pt x="105" y="368"/>
                    </a:lnTo>
                    <a:lnTo>
                      <a:pt x="115" y="385"/>
                    </a:lnTo>
                    <a:lnTo>
                      <a:pt x="125" y="401"/>
                    </a:lnTo>
                    <a:lnTo>
                      <a:pt x="137" y="416"/>
                    </a:lnTo>
                    <a:lnTo>
                      <a:pt x="150" y="431"/>
                    </a:lnTo>
                    <a:lnTo>
                      <a:pt x="163" y="444"/>
                    </a:lnTo>
                    <a:lnTo>
                      <a:pt x="178" y="457"/>
                    </a:lnTo>
                    <a:lnTo>
                      <a:pt x="193" y="470"/>
                    </a:lnTo>
                    <a:lnTo>
                      <a:pt x="209" y="480"/>
                    </a:lnTo>
                    <a:lnTo>
                      <a:pt x="189" y="479"/>
                    </a:lnTo>
                    <a:lnTo>
                      <a:pt x="170" y="477"/>
                    </a:lnTo>
                    <a:lnTo>
                      <a:pt x="151" y="473"/>
                    </a:lnTo>
                    <a:lnTo>
                      <a:pt x="133" y="469"/>
                    </a:lnTo>
                    <a:lnTo>
                      <a:pt x="115" y="463"/>
                    </a:lnTo>
                    <a:lnTo>
                      <a:pt x="97" y="457"/>
                    </a:lnTo>
                    <a:lnTo>
                      <a:pt x="80" y="450"/>
                    </a:lnTo>
                    <a:lnTo>
                      <a:pt x="63" y="441"/>
                    </a:lnTo>
                    <a:lnTo>
                      <a:pt x="63" y="443"/>
                    </a:lnTo>
                    <a:lnTo>
                      <a:pt x="63" y="444"/>
                    </a:lnTo>
                    <a:lnTo>
                      <a:pt x="63" y="460"/>
                    </a:lnTo>
                    <a:lnTo>
                      <a:pt x="64" y="475"/>
                    </a:lnTo>
                    <a:lnTo>
                      <a:pt x="66" y="490"/>
                    </a:lnTo>
                    <a:lnTo>
                      <a:pt x="69" y="503"/>
                    </a:lnTo>
                    <a:lnTo>
                      <a:pt x="72" y="518"/>
                    </a:lnTo>
                    <a:lnTo>
                      <a:pt x="76" y="532"/>
                    </a:lnTo>
                    <a:lnTo>
                      <a:pt x="80" y="546"/>
                    </a:lnTo>
                    <a:lnTo>
                      <a:pt x="85" y="559"/>
                    </a:lnTo>
                    <a:lnTo>
                      <a:pt x="93" y="577"/>
                    </a:lnTo>
                    <a:lnTo>
                      <a:pt x="102" y="595"/>
                    </a:lnTo>
                    <a:lnTo>
                      <a:pt x="112" y="612"/>
                    </a:lnTo>
                    <a:lnTo>
                      <a:pt x="123" y="629"/>
                    </a:lnTo>
                    <a:lnTo>
                      <a:pt x="136" y="645"/>
                    </a:lnTo>
                    <a:lnTo>
                      <a:pt x="149" y="660"/>
                    </a:lnTo>
                    <a:lnTo>
                      <a:pt x="162" y="673"/>
                    </a:lnTo>
                    <a:lnTo>
                      <a:pt x="177" y="686"/>
                    </a:lnTo>
                    <a:lnTo>
                      <a:pt x="193" y="699"/>
                    </a:lnTo>
                    <a:lnTo>
                      <a:pt x="209" y="710"/>
                    </a:lnTo>
                    <a:lnTo>
                      <a:pt x="227" y="721"/>
                    </a:lnTo>
                    <a:lnTo>
                      <a:pt x="243" y="729"/>
                    </a:lnTo>
                    <a:lnTo>
                      <a:pt x="262" y="738"/>
                    </a:lnTo>
                    <a:lnTo>
                      <a:pt x="281" y="745"/>
                    </a:lnTo>
                    <a:lnTo>
                      <a:pt x="300" y="750"/>
                    </a:lnTo>
                    <a:lnTo>
                      <a:pt x="320" y="756"/>
                    </a:lnTo>
                    <a:lnTo>
                      <a:pt x="300" y="760"/>
                    </a:lnTo>
                    <a:lnTo>
                      <a:pt x="279" y="763"/>
                    </a:lnTo>
                    <a:lnTo>
                      <a:pt x="258" y="765"/>
                    </a:lnTo>
                    <a:lnTo>
                      <a:pt x="236" y="766"/>
                    </a:lnTo>
                    <a:lnTo>
                      <a:pt x="221" y="766"/>
                    </a:lnTo>
                    <a:lnTo>
                      <a:pt x="205" y="765"/>
                    </a:lnTo>
                    <a:lnTo>
                      <a:pt x="191" y="763"/>
                    </a:lnTo>
                    <a:lnTo>
                      <a:pt x="176" y="761"/>
                    </a:lnTo>
                    <a:lnTo>
                      <a:pt x="184" y="784"/>
                    </a:lnTo>
                    <a:lnTo>
                      <a:pt x="195" y="806"/>
                    </a:lnTo>
                    <a:lnTo>
                      <a:pt x="207" y="827"/>
                    </a:lnTo>
                    <a:lnTo>
                      <a:pt x="220" y="847"/>
                    </a:lnTo>
                    <a:lnTo>
                      <a:pt x="235" y="866"/>
                    </a:lnTo>
                    <a:lnTo>
                      <a:pt x="252" y="884"/>
                    </a:lnTo>
                    <a:lnTo>
                      <a:pt x="270" y="901"/>
                    </a:lnTo>
                    <a:lnTo>
                      <a:pt x="289" y="917"/>
                    </a:lnTo>
                    <a:lnTo>
                      <a:pt x="309" y="931"/>
                    </a:lnTo>
                    <a:lnTo>
                      <a:pt x="330" y="942"/>
                    </a:lnTo>
                    <a:lnTo>
                      <a:pt x="352" y="954"/>
                    </a:lnTo>
                    <a:lnTo>
                      <a:pt x="375" y="962"/>
                    </a:lnTo>
                    <a:lnTo>
                      <a:pt x="399" y="970"/>
                    </a:lnTo>
                    <a:lnTo>
                      <a:pt x="425" y="975"/>
                    </a:lnTo>
                    <a:lnTo>
                      <a:pt x="450" y="979"/>
                    </a:lnTo>
                    <a:lnTo>
                      <a:pt x="475" y="980"/>
                    </a:lnTo>
                    <a:lnTo>
                      <a:pt x="455" y="996"/>
                    </a:lnTo>
                    <a:lnTo>
                      <a:pt x="433" y="1011"/>
                    </a:lnTo>
                    <a:lnTo>
                      <a:pt x="411" y="1025"/>
                    </a:lnTo>
                    <a:lnTo>
                      <a:pt x="388" y="1037"/>
                    </a:lnTo>
                    <a:lnTo>
                      <a:pt x="365" y="1050"/>
                    </a:lnTo>
                    <a:lnTo>
                      <a:pt x="341" y="1061"/>
                    </a:lnTo>
                    <a:lnTo>
                      <a:pt x="316" y="1071"/>
                    </a:lnTo>
                    <a:lnTo>
                      <a:pt x="292" y="1080"/>
                    </a:lnTo>
                    <a:lnTo>
                      <a:pt x="267" y="1088"/>
                    </a:lnTo>
                    <a:lnTo>
                      <a:pt x="240" y="1095"/>
                    </a:lnTo>
                    <a:lnTo>
                      <a:pt x="214" y="1102"/>
                    </a:lnTo>
                    <a:lnTo>
                      <a:pt x="188" y="1107"/>
                    </a:lnTo>
                    <a:lnTo>
                      <a:pt x="160" y="1111"/>
                    </a:lnTo>
                    <a:lnTo>
                      <a:pt x="133" y="1113"/>
                    </a:lnTo>
                    <a:lnTo>
                      <a:pt x="105" y="1115"/>
                    </a:lnTo>
                    <a:lnTo>
                      <a:pt x="77" y="1115"/>
                    </a:lnTo>
                    <a:lnTo>
                      <a:pt x="58" y="1115"/>
                    </a:lnTo>
                    <a:lnTo>
                      <a:pt x="38" y="1114"/>
                    </a:lnTo>
                    <a:lnTo>
                      <a:pt x="19" y="1113"/>
                    </a:lnTo>
                    <a:lnTo>
                      <a:pt x="0" y="1111"/>
                    </a:lnTo>
                    <a:lnTo>
                      <a:pt x="27" y="1128"/>
                    </a:lnTo>
                    <a:lnTo>
                      <a:pt x="55" y="1144"/>
                    </a:lnTo>
                    <a:lnTo>
                      <a:pt x="83" y="1158"/>
                    </a:lnTo>
                    <a:lnTo>
                      <a:pt x="112" y="1171"/>
                    </a:lnTo>
                    <a:lnTo>
                      <a:pt x="141" y="1184"/>
                    </a:lnTo>
                    <a:lnTo>
                      <a:pt x="171" y="1196"/>
                    </a:lnTo>
                    <a:lnTo>
                      <a:pt x="201" y="1206"/>
                    </a:lnTo>
                    <a:lnTo>
                      <a:pt x="232" y="1217"/>
                    </a:lnTo>
                    <a:lnTo>
                      <a:pt x="263" y="1225"/>
                    </a:lnTo>
                    <a:lnTo>
                      <a:pt x="295" y="1232"/>
                    </a:lnTo>
                    <a:lnTo>
                      <a:pt x="327" y="1239"/>
                    </a:lnTo>
                    <a:lnTo>
                      <a:pt x="359" y="1244"/>
                    </a:lnTo>
                    <a:lnTo>
                      <a:pt x="392" y="1248"/>
                    </a:lnTo>
                    <a:lnTo>
                      <a:pt x="426" y="1251"/>
                    </a:lnTo>
                    <a:lnTo>
                      <a:pt x="458" y="1253"/>
                    </a:lnTo>
                    <a:lnTo>
                      <a:pt x="492" y="1254"/>
                    </a:lnTo>
                    <a:lnTo>
                      <a:pt x="539" y="1253"/>
                    </a:lnTo>
                    <a:lnTo>
                      <a:pt x="585" y="1249"/>
                    </a:lnTo>
                    <a:lnTo>
                      <a:pt x="629" y="1245"/>
                    </a:lnTo>
                    <a:lnTo>
                      <a:pt x="671" y="1238"/>
                    </a:lnTo>
                    <a:lnTo>
                      <a:pt x="713" y="1229"/>
                    </a:lnTo>
                    <a:lnTo>
                      <a:pt x="754" y="1219"/>
                    </a:lnTo>
                    <a:lnTo>
                      <a:pt x="793" y="1207"/>
                    </a:lnTo>
                    <a:lnTo>
                      <a:pt x="832" y="1193"/>
                    </a:lnTo>
                    <a:lnTo>
                      <a:pt x="869" y="1179"/>
                    </a:lnTo>
                    <a:lnTo>
                      <a:pt x="905" y="1162"/>
                    </a:lnTo>
                    <a:lnTo>
                      <a:pt x="940" y="1144"/>
                    </a:lnTo>
                    <a:lnTo>
                      <a:pt x="974" y="1125"/>
                    </a:lnTo>
                    <a:lnTo>
                      <a:pt x="1006" y="1104"/>
                    </a:lnTo>
                    <a:lnTo>
                      <a:pt x="1038" y="1082"/>
                    </a:lnTo>
                    <a:lnTo>
                      <a:pt x="1067" y="1058"/>
                    </a:lnTo>
                    <a:lnTo>
                      <a:pt x="1096" y="1034"/>
                    </a:lnTo>
                    <a:lnTo>
                      <a:pt x="1123" y="1009"/>
                    </a:lnTo>
                    <a:lnTo>
                      <a:pt x="1149" y="982"/>
                    </a:lnTo>
                    <a:lnTo>
                      <a:pt x="1175" y="956"/>
                    </a:lnTo>
                    <a:lnTo>
                      <a:pt x="1199" y="928"/>
                    </a:lnTo>
                    <a:lnTo>
                      <a:pt x="1221" y="898"/>
                    </a:lnTo>
                    <a:lnTo>
                      <a:pt x="1242" y="869"/>
                    </a:lnTo>
                    <a:lnTo>
                      <a:pt x="1262" y="839"/>
                    </a:lnTo>
                    <a:lnTo>
                      <a:pt x="1281" y="807"/>
                    </a:lnTo>
                    <a:lnTo>
                      <a:pt x="1299" y="776"/>
                    </a:lnTo>
                    <a:lnTo>
                      <a:pt x="1315" y="744"/>
                    </a:lnTo>
                    <a:lnTo>
                      <a:pt x="1330" y="711"/>
                    </a:lnTo>
                    <a:lnTo>
                      <a:pt x="1343" y="679"/>
                    </a:lnTo>
                    <a:lnTo>
                      <a:pt x="1355" y="645"/>
                    </a:lnTo>
                    <a:lnTo>
                      <a:pt x="1367" y="612"/>
                    </a:lnTo>
                    <a:lnTo>
                      <a:pt x="1376" y="578"/>
                    </a:lnTo>
                    <a:lnTo>
                      <a:pt x="1384" y="545"/>
                    </a:lnTo>
                    <a:lnTo>
                      <a:pt x="1390" y="520"/>
                    </a:lnTo>
                    <a:lnTo>
                      <a:pt x="1394" y="496"/>
                    </a:lnTo>
                    <a:lnTo>
                      <a:pt x="1397" y="472"/>
                    </a:lnTo>
                    <a:lnTo>
                      <a:pt x="1400" y="449"/>
                    </a:lnTo>
                    <a:lnTo>
                      <a:pt x="1403" y="424"/>
                    </a:lnTo>
                    <a:lnTo>
                      <a:pt x="1404" y="400"/>
                    </a:lnTo>
                    <a:lnTo>
                      <a:pt x="1405" y="377"/>
                    </a:lnTo>
                    <a:lnTo>
                      <a:pt x="1407" y="354"/>
                    </a:lnTo>
                    <a:lnTo>
                      <a:pt x="1407" y="343"/>
                    </a:lnTo>
                    <a:lnTo>
                      <a:pt x="1405" y="333"/>
                    </a:lnTo>
                    <a:lnTo>
                      <a:pt x="1405" y="322"/>
                    </a:lnTo>
                    <a:lnTo>
                      <a:pt x="1405" y="313"/>
                    </a:lnTo>
                    <a:lnTo>
                      <a:pt x="1429" y="295"/>
                    </a:lnTo>
                    <a:lnTo>
                      <a:pt x="1451" y="277"/>
                    </a:lnTo>
                    <a:lnTo>
                      <a:pt x="1472" y="258"/>
                    </a:lnTo>
                    <a:lnTo>
                      <a:pt x="1493" y="238"/>
                    </a:lnTo>
                    <a:lnTo>
                      <a:pt x="1512" y="217"/>
                    </a:lnTo>
                    <a:lnTo>
                      <a:pt x="1531" y="194"/>
                    </a:lnTo>
                    <a:lnTo>
                      <a:pt x="1549" y="172"/>
                    </a:lnTo>
                    <a:lnTo>
                      <a:pt x="1566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9" name="Группа 38"/>
          <p:cNvGrpSpPr/>
          <p:nvPr/>
        </p:nvGrpSpPr>
        <p:grpSpPr>
          <a:xfrm>
            <a:off x="12052570" y="6090208"/>
            <a:ext cx="1538288" cy="466725"/>
            <a:chOff x="10277095" y="922535"/>
            <a:chExt cx="1538288" cy="466725"/>
          </a:xfrm>
        </p:grpSpPr>
        <p:sp>
          <p:nvSpPr>
            <p:cNvPr id="135" name="Freeform 8"/>
            <p:cNvSpPr>
              <a:spLocks/>
            </p:cNvSpPr>
            <p:nvPr/>
          </p:nvSpPr>
          <p:spPr bwMode="auto">
            <a:xfrm>
              <a:off x="10277095" y="922535"/>
              <a:ext cx="465138" cy="466725"/>
            </a:xfrm>
            <a:custGeom>
              <a:avLst/>
              <a:gdLst>
                <a:gd name="T0" fmla="*/ 2635 w 2642"/>
                <a:gd name="T1" fmla="*/ 1458 h 2646"/>
                <a:gd name="T2" fmla="*/ 2600 w 2642"/>
                <a:gd name="T3" fmla="*/ 1653 h 2646"/>
                <a:gd name="T4" fmla="*/ 2538 w 2642"/>
                <a:gd name="T5" fmla="*/ 1838 h 2646"/>
                <a:gd name="T6" fmla="*/ 2451 w 2642"/>
                <a:gd name="T7" fmla="*/ 2009 h 2646"/>
                <a:gd name="T8" fmla="*/ 2340 w 2642"/>
                <a:gd name="T9" fmla="*/ 2165 h 2646"/>
                <a:gd name="T10" fmla="*/ 2209 w 2642"/>
                <a:gd name="T11" fmla="*/ 2302 h 2646"/>
                <a:gd name="T12" fmla="*/ 2060 w 2642"/>
                <a:gd name="T13" fmla="*/ 2420 h 2646"/>
                <a:gd name="T14" fmla="*/ 1893 w 2642"/>
                <a:gd name="T15" fmla="*/ 2515 h 2646"/>
                <a:gd name="T16" fmla="*/ 1714 w 2642"/>
                <a:gd name="T17" fmla="*/ 2587 h 2646"/>
                <a:gd name="T18" fmla="*/ 1522 w 2642"/>
                <a:gd name="T19" fmla="*/ 2631 h 2646"/>
                <a:gd name="T20" fmla="*/ 1321 w 2642"/>
                <a:gd name="T21" fmla="*/ 2646 h 2646"/>
                <a:gd name="T22" fmla="*/ 1120 w 2642"/>
                <a:gd name="T23" fmla="*/ 2631 h 2646"/>
                <a:gd name="T24" fmla="*/ 928 w 2642"/>
                <a:gd name="T25" fmla="*/ 2587 h 2646"/>
                <a:gd name="T26" fmla="*/ 748 w 2642"/>
                <a:gd name="T27" fmla="*/ 2515 h 2646"/>
                <a:gd name="T28" fmla="*/ 583 w 2642"/>
                <a:gd name="T29" fmla="*/ 2420 h 2646"/>
                <a:gd name="T30" fmla="*/ 433 w 2642"/>
                <a:gd name="T31" fmla="*/ 2302 h 2646"/>
                <a:gd name="T32" fmla="*/ 301 w 2642"/>
                <a:gd name="T33" fmla="*/ 2165 h 2646"/>
                <a:gd name="T34" fmla="*/ 191 w 2642"/>
                <a:gd name="T35" fmla="*/ 2009 h 2646"/>
                <a:gd name="T36" fmla="*/ 103 w 2642"/>
                <a:gd name="T37" fmla="*/ 1838 h 2646"/>
                <a:gd name="T38" fmla="*/ 41 w 2642"/>
                <a:gd name="T39" fmla="*/ 1653 h 2646"/>
                <a:gd name="T40" fmla="*/ 6 w 2642"/>
                <a:gd name="T41" fmla="*/ 1458 h 2646"/>
                <a:gd name="T42" fmla="*/ 1 w 2642"/>
                <a:gd name="T43" fmla="*/ 1254 h 2646"/>
                <a:gd name="T44" fmla="*/ 26 w 2642"/>
                <a:gd name="T45" fmla="*/ 1056 h 2646"/>
                <a:gd name="T46" fmla="*/ 80 w 2642"/>
                <a:gd name="T47" fmla="*/ 868 h 2646"/>
                <a:gd name="T48" fmla="*/ 159 w 2642"/>
                <a:gd name="T49" fmla="*/ 692 h 2646"/>
                <a:gd name="T50" fmla="*/ 262 w 2642"/>
                <a:gd name="T51" fmla="*/ 532 h 2646"/>
                <a:gd name="T52" fmla="*/ 387 w 2642"/>
                <a:gd name="T53" fmla="*/ 387 h 2646"/>
                <a:gd name="T54" fmla="*/ 530 w 2642"/>
                <a:gd name="T55" fmla="*/ 263 h 2646"/>
                <a:gd name="T56" fmla="*/ 691 w 2642"/>
                <a:gd name="T57" fmla="*/ 159 h 2646"/>
                <a:gd name="T58" fmla="*/ 867 w 2642"/>
                <a:gd name="T59" fmla="*/ 80 h 2646"/>
                <a:gd name="T60" fmla="*/ 1055 w 2642"/>
                <a:gd name="T61" fmla="*/ 27 h 2646"/>
                <a:gd name="T62" fmla="*/ 1253 w 2642"/>
                <a:gd name="T63" fmla="*/ 2 h 2646"/>
                <a:gd name="T64" fmla="*/ 1456 w 2642"/>
                <a:gd name="T65" fmla="*/ 7 h 2646"/>
                <a:gd name="T66" fmla="*/ 1651 w 2642"/>
                <a:gd name="T67" fmla="*/ 42 h 2646"/>
                <a:gd name="T68" fmla="*/ 1835 w 2642"/>
                <a:gd name="T69" fmla="*/ 104 h 2646"/>
                <a:gd name="T70" fmla="*/ 2006 w 2642"/>
                <a:gd name="T71" fmla="*/ 192 h 2646"/>
                <a:gd name="T72" fmla="*/ 2161 w 2642"/>
                <a:gd name="T73" fmla="*/ 302 h 2646"/>
                <a:gd name="T74" fmla="*/ 2299 w 2642"/>
                <a:gd name="T75" fmla="*/ 434 h 2646"/>
                <a:gd name="T76" fmla="*/ 2417 w 2642"/>
                <a:gd name="T77" fmla="*/ 583 h 2646"/>
                <a:gd name="T78" fmla="*/ 2512 w 2642"/>
                <a:gd name="T79" fmla="*/ 749 h 2646"/>
                <a:gd name="T80" fmla="*/ 2582 w 2642"/>
                <a:gd name="T81" fmla="*/ 929 h 2646"/>
                <a:gd name="T82" fmla="*/ 2627 w 2642"/>
                <a:gd name="T83" fmla="*/ 1121 h 2646"/>
                <a:gd name="T84" fmla="*/ 2642 w 2642"/>
                <a:gd name="T85" fmla="*/ 132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2" h="2646">
                  <a:moveTo>
                    <a:pt x="2642" y="1323"/>
                  </a:moveTo>
                  <a:lnTo>
                    <a:pt x="2640" y="1392"/>
                  </a:lnTo>
                  <a:lnTo>
                    <a:pt x="2635" y="1458"/>
                  </a:lnTo>
                  <a:lnTo>
                    <a:pt x="2627" y="1525"/>
                  </a:lnTo>
                  <a:lnTo>
                    <a:pt x="2615" y="1590"/>
                  </a:lnTo>
                  <a:lnTo>
                    <a:pt x="2600" y="1653"/>
                  </a:lnTo>
                  <a:lnTo>
                    <a:pt x="2582" y="1717"/>
                  </a:lnTo>
                  <a:lnTo>
                    <a:pt x="2562" y="1778"/>
                  </a:lnTo>
                  <a:lnTo>
                    <a:pt x="2538" y="1838"/>
                  </a:lnTo>
                  <a:lnTo>
                    <a:pt x="2512" y="1897"/>
                  </a:lnTo>
                  <a:lnTo>
                    <a:pt x="2482" y="1954"/>
                  </a:lnTo>
                  <a:lnTo>
                    <a:pt x="2451" y="2009"/>
                  </a:lnTo>
                  <a:lnTo>
                    <a:pt x="2417" y="2063"/>
                  </a:lnTo>
                  <a:lnTo>
                    <a:pt x="2380" y="2114"/>
                  </a:lnTo>
                  <a:lnTo>
                    <a:pt x="2340" y="2165"/>
                  </a:lnTo>
                  <a:lnTo>
                    <a:pt x="2299" y="2212"/>
                  </a:lnTo>
                  <a:lnTo>
                    <a:pt x="2256" y="2259"/>
                  </a:lnTo>
                  <a:lnTo>
                    <a:pt x="2209" y="2302"/>
                  </a:lnTo>
                  <a:lnTo>
                    <a:pt x="2161" y="2344"/>
                  </a:lnTo>
                  <a:lnTo>
                    <a:pt x="2111" y="2383"/>
                  </a:lnTo>
                  <a:lnTo>
                    <a:pt x="2060" y="2420"/>
                  </a:lnTo>
                  <a:lnTo>
                    <a:pt x="2006" y="2454"/>
                  </a:lnTo>
                  <a:lnTo>
                    <a:pt x="1951" y="2487"/>
                  </a:lnTo>
                  <a:lnTo>
                    <a:pt x="1893" y="2515"/>
                  </a:lnTo>
                  <a:lnTo>
                    <a:pt x="1835" y="2542"/>
                  </a:lnTo>
                  <a:lnTo>
                    <a:pt x="1775" y="2566"/>
                  </a:lnTo>
                  <a:lnTo>
                    <a:pt x="1714" y="2587"/>
                  </a:lnTo>
                  <a:lnTo>
                    <a:pt x="1651" y="2605"/>
                  </a:lnTo>
                  <a:lnTo>
                    <a:pt x="1588" y="2619"/>
                  </a:lnTo>
                  <a:lnTo>
                    <a:pt x="1522" y="2631"/>
                  </a:lnTo>
                  <a:lnTo>
                    <a:pt x="1456" y="2640"/>
                  </a:lnTo>
                  <a:lnTo>
                    <a:pt x="1389" y="2644"/>
                  </a:lnTo>
                  <a:lnTo>
                    <a:pt x="1321" y="2646"/>
                  </a:lnTo>
                  <a:lnTo>
                    <a:pt x="1253" y="2644"/>
                  </a:lnTo>
                  <a:lnTo>
                    <a:pt x="1186" y="2640"/>
                  </a:lnTo>
                  <a:lnTo>
                    <a:pt x="1120" y="2631"/>
                  </a:lnTo>
                  <a:lnTo>
                    <a:pt x="1055" y="2619"/>
                  </a:lnTo>
                  <a:lnTo>
                    <a:pt x="990" y="2605"/>
                  </a:lnTo>
                  <a:lnTo>
                    <a:pt x="928" y="2587"/>
                  </a:lnTo>
                  <a:lnTo>
                    <a:pt x="867" y="2566"/>
                  </a:lnTo>
                  <a:lnTo>
                    <a:pt x="807" y="2542"/>
                  </a:lnTo>
                  <a:lnTo>
                    <a:pt x="748" y="2515"/>
                  </a:lnTo>
                  <a:lnTo>
                    <a:pt x="691" y="2487"/>
                  </a:lnTo>
                  <a:lnTo>
                    <a:pt x="636" y="2454"/>
                  </a:lnTo>
                  <a:lnTo>
                    <a:pt x="583" y="2420"/>
                  </a:lnTo>
                  <a:lnTo>
                    <a:pt x="530" y="2383"/>
                  </a:lnTo>
                  <a:lnTo>
                    <a:pt x="481" y="2344"/>
                  </a:lnTo>
                  <a:lnTo>
                    <a:pt x="433" y="2302"/>
                  </a:lnTo>
                  <a:lnTo>
                    <a:pt x="387" y="2259"/>
                  </a:lnTo>
                  <a:lnTo>
                    <a:pt x="344" y="2212"/>
                  </a:lnTo>
                  <a:lnTo>
                    <a:pt x="301" y="2165"/>
                  </a:lnTo>
                  <a:lnTo>
                    <a:pt x="262" y="2114"/>
                  </a:lnTo>
                  <a:lnTo>
                    <a:pt x="226" y="2063"/>
                  </a:lnTo>
                  <a:lnTo>
                    <a:pt x="191" y="2009"/>
                  </a:lnTo>
                  <a:lnTo>
                    <a:pt x="159" y="1954"/>
                  </a:lnTo>
                  <a:lnTo>
                    <a:pt x="130" y="1897"/>
                  </a:lnTo>
                  <a:lnTo>
                    <a:pt x="103" y="1838"/>
                  </a:lnTo>
                  <a:lnTo>
                    <a:pt x="80" y="1778"/>
                  </a:lnTo>
                  <a:lnTo>
                    <a:pt x="59" y="1717"/>
                  </a:lnTo>
                  <a:lnTo>
                    <a:pt x="41" y="1653"/>
                  </a:lnTo>
                  <a:lnTo>
                    <a:pt x="26" y="1590"/>
                  </a:lnTo>
                  <a:lnTo>
                    <a:pt x="15" y="1525"/>
                  </a:lnTo>
                  <a:lnTo>
                    <a:pt x="6" y="1458"/>
                  </a:lnTo>
                  <a:lnTo>
                    <a:pt x="1" y="1392"/>
                  </a:lnTo>
                  <a:lnTo>
                    <a:pt x="0" y="1323"/>
                  </a:lnTo>
                  <a:lnTo>
                    <a:pt x="1" y="1254"/>
                  </a:lnTo>
                  <a:lnTo>
                    <a:pt x="6" y="1188"/>
                  </a:lnTo>
                  <a:lnTo>
                    <a:pt x="15" y="1121"/>
                  </a:lnTo>
                  <a:lnTo>
                    <a:pt x="26" y="1056"/>
                  </a:lnTo>
                  <a:lnTo>
                    <a:pt x="41" y="993"/>
                  </a:lnTo>
                  <a:lnTo>
                    <a:pt x="59" y="929"/>
                  </a:lnTo>
                  <a:lnTo>
                    <a:pt x="80" y="868"/>
                  </a:lnTo>
                  <a:lnTo>
                    <a:pt x="103" y="808"/>
                  </a:lnTo>
                  <a:lnTo>
                    <a:pt x="130" y="749"/>
                  </a:lnTo>
                  <a:lnTo>
                    <a:pt x="159" y="692"/>
                  </a:lnTo>
                  <a:lnTo>
                    <a:pt x="191" y="637"/>
                  </a:lnTo>
                  <a:lnTo>
                    <a:pt x="226" y="583"/>
                  </a:lnTo>
                  <a:lnTo>
                    <a:pt x="262" y="532"/>
                  </a:lnTo>
                  <a:lnTo>
                    <a:pt x="301" y="481"/>
                  </a:lnTo>
                  <a:lnTo>
                    <a:pt x="344" y="434"/>
                  </a:lnTo>
                  <a:lnTo>
                    <a:pt x="387" y="387"/>
                  </a:lnTo>
                  <a:lnTo>
                    <a:pt x="433" y="344"/>
                  </a:lnTo>
                  <a:lnTo>
                    <a:pt x="481" y="302"/>
                  </a:lnTo>
                  <a:lnTo>
                    <a:pt x="530" y="263"/>
                  </a:lnTo>
                  <a:lnTo>
                    <a:pt x="583" y="226"/>
                  </a:lnTo>
                  <a:lnTo>
                    <a:pt x="636" y="192"/>
                  </a:lnTo>
                  <a:lnTo>
                    <a:pt x="691" y="159"/>
                  </a:lnTo>
                  <a:lnTo>
                    <a:pt x="748" y="131"/>
                  </a:lnTo>
                  <a:lnTo>
                    <a:pt x="807" y="104"/>
                  </a:lnTo>
                  <a:lnTo>
                    <a:pt x="867" y="80"/>
                  </a:lnTo>
                  <a:lnTo>
                    <a:pt x="928" y="59"/>
                  </a:lnTo>
                  <a:lnTo>
                    <a:pt x="990" y="42"/>
                  </a:lnTo>
                  <a:lnTo>
                    <a:pt x="1055" y="27"/>
                  </a:lnTo>
                  <a:lnTo>
                    <a:pt x="1120" y="15"/>
                  </a:lnTo>
                  <a:lnTo>
                    <a:pt x="1186" y="7"/>
                  </a:lnTo>
                  <a:lnTo>
                    <a:pt x="1253" y="2"/>
                  </a:lnTo>
                  <a:lnTo>
                    <a:pt x="1321" y="0"/>
                  </a:lnTo>
                  <a:lnTo>
                    <a:pt x="1389" y="2"/>
                  </a:lnTo>
                  <a:lnTo>
                    <a:pt x="1456" y="7"/>
                  </a:lnTo>
                  <a:lnTo>
                    <a:pt x="1522" y="15"/>
                  </a:lnTo>
                  <a:lnTo>
                    <a:pt x="1588" y="27"/>
                  </a:lnTo>
                  <a:lnTo>
                    <a:pt x="1651" y="42"/>
                  </a:lnTo>
                  <a:lnTo>
                    <a:pt x="1714" y="59"/>
                  </a:lnTo>
                  <a:lnTo>
                    <a:pt x="1775" y="80"/>
                  </a:lnTo>
                  <a:lnTo>
                    <a:pt x="1835" y="104"/>
                  </a:lnTo>
                  <a:lnTo>
                    <a:pt x="1893" y="131"/>
                  </a:lnTo>
                  <a:lnTo>
                    <a:pt x="1951" y="159"/>
                  </a:lnTo>
                  <a:lnTo>
                    <a:pt x="2006" y="192"/>
                  </a:lnTo>
                  <a:lnTo>
                    <a:pt x="2060" y="226"/>
                  </a:lnTo>
                  <a:lnTo>
                    <a:pt x="2111" y="263"/>
                  </a:lnTo>
                  <a:lnTo>
                    <a:pt x="2161" y="302"/>
                  </a:lnTo>
                  <a:lnTo>
                    <a:pt x="2209" y="344"/>
                  </a:lnTo>
                  <a:lnTo>
                    <a:pt x="2256" y="387"/>
                  </a:lnTo>
                  <a:lnTo>
                    <a:pt x="2299" y="434"/>
                  </a:lnTo>
                  <a:lnTo>
                    <a:pt x="2340" y="481"/>
                  </a:lnTo>
                  <a:lnTo>
                    <a:pt x="2380" y="532"/>
                  </a:lnTo>
                  <a:lnTo>
                    <a:pt x="2417" y="583"/>
                  </a:lnTo>
                  <a:lnTo>
                    <a:pt x="2451" y="637"/>
                  </a:lnTo>
                  <a:lnTo>
                    <a:pt x="2482" y="692"/>
                  </a:lnTo>
                  <a:lnTo>
                    <a:pt x="2512" y="749"/>
                  </a:lnTo>
                  <a:lnTo>
                    <a:pt x="2538" y="808"/>
                  </a:lnTo>
                  <a:lnTo>
                    <a:pt x="2562" y="868"/>
                  </a:lnTo>
                  <a:lnTo>
                    <a:pt x="2582" y="929"/>
                  </a:lnTo>
                  <a:lnTo>
                    <a:pt x="2600" y="993"/>
                  </a:lnTo>
                  <a:lnTo>
                    <a:pt x="2615" y="1056"/>
                  </a:lnTo>
                  <a:lnTo>
                    <a:pt x="2627" y="1121"/>
                  </a:lnTo>
                  <a:lnTo>
                    <a:pt x="2635" y="1188"/>
                  </a:lnTo>
                  <a:lnTo>
                    <a:pt x="2640" y="1254"/>
                  </a:lnTo>
                  <a:lnTo>
                    <a:pt x="2642" y="13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6" name="Freeform 9"/>
            <p:cNvSpPr>
              <a:spLocks noEditPoints="1"/>
            </p:cNvSpPr>
            <p:nvPr/>
          </p:nvSpPr>
          <p:spPr bwMode="auto">
            <a:xfrm>
              <a:off x="10372345" y="1011435"/>
              <a:ext cx="276225" cy="276225"/>
            </a:xfrm>
            <a:custGeom>
              <a:avLst/>
              <a:gdLst>
                <a:gd name="T0" fmla="*/ 1022 w 1565"/>
                <a:gd name="T1" fmla="*/ 1258 h 1567"/>
                <a:gd name="T2" fmla="*/ 750 w 1565"/>
                <a:gd name="T3" fmla="*/ 1298 h 1567"/>
                <a:gd name="T4" fmla="*/ 549 w 1565"/>
                <a:gd name="T5" fmla="*/ 1256 h 1567"/>
                <a:gd name="T6" fmla="*/ 411 w 1565"/>
                <a:gd name="T7" fmla="*/ 1151 h 1567"/>
                <a:gd name="T8" fmla="*/ 351 w 1565"/>
                <a:gd name="T9" fmla="*/ 1003 h 1567"/>
                <a:gd name="T10" fmla="*/ 390 w 1565"/>
                <a:gd name="T11" fmla="*/ 926 h 1567"/>
                <a:gd name="T12" fmla="*/ 479 w 1565"/>
                <a:gd name="T13" fmla="*/ 906 h 1567"/>
                <a:gd name="T14" fmla="*/ 545 w 1565"/>
                <a:gd name="T15" fmla="*/ 946 h 1567"/>
                <a:gd name="T16" fmla="*/ 625 w 1565"/>
                <a:gd name="T17" fmla="*/ 1079 h 1567"/>
                <a:gd name="T18" fmla="*/ 710 w 1565"/>
                <a:gd name="T19" fmla="*/ 1124 h 1567"/>
                <a:gd name="T20" fmla="*/ 868 w 1565"/>
                <a:gd name="T21" fmla="*/ 1122 h 1567"/>
                <a:gd name="T22" fmla="*/ 982 w 1565"/>
                <a:gd name="T23" fmla="*/ 1040 h 1567"/>
                <a:gd name="T24" fmla="*/ 973 w 1565"/>
                <a:gd name="T25" fmla="*/ 946 h 1567"/>
                <a:gd name="T26" fmla="*/ 892 w 1565"/>
                <a:gd name="T27" fmla="*/ 892 h 1567"/>
                <a:gd name="T28" fmla="*/ 636 w 1565"/>
                <a:gd name="T29" fmla="*/ 827 h 1567"/>
                <a:gd name="T30" fmla="*/ 460 w 1565"/>
                <a:gd name="T31" fmla="*/ 744 h 1567"/>
                <a:gd name="T32" fmla="*/ 384 w 1565"/>
                <a:gd name="T33" fmla="*/ 639 h 1567"/>
                <a:gd name="T34" fmla="*/ 379 w 1565"/>
                <a:gd name="T35" fmla="*/ 496 h 1567"/>
                <a:gd name="T36" fmla="*/ 483 w 1565"/>
                <a:gd name="T37" fmla="*/ 350 h 1567"/>
                <a:gd name="T38" fmla="*/ 696 w 1565"/>
                <a:gd name="T39" fmla="*/ 279 h 1567"/>
                <a:gd name="T40" fmla="*/ 922 w 1565"/>
                <a:gd name="T41" fmla="*/ 286 h 1567"/>
                <a:gd name="T42" fmla="*/ 1071 w 1565"/>
                <a:gd name="T43" fmla="*/ 347 h 1567"/>
                <a:gd name="T44" fmla="*/ 1157 w 1565"/>
                <a:gd name="T45" fmla="*/ 437 h 1567"/>
                <a:gd name="T46" fmla="*/ 1179 w 1565"/>
                <a:gd name="T47" fmla="*/ 531 h 1567"/>
                <a:gd name="T48" fmla="*/ 1132 w 1565"/>
                <a:gd name="T49" fmla="*/ 607 h 1567"/>
                <a:gd name="T50" fmla="*/ 1044 w 1565"/>
                <a:gd name="T51" fmla="*/ 622 h 1567"/>
                <a:gd name="T52" fmla="*/ 964 w 1565"/>
                <a:gd name="T53" fmla="*/ 546 h 1567"/>
                <a:gd name="T54" fmla="*/ 886 w 1565"/>
                <a:gd name="T55" fmla="*/ 457 h 1567"/>
                <a:gd name="T56" fmla="*/ 733 w 1565"/>
                <a:gd name="T57" fmla="*/ 438 h 1567"/>
                <a:gd name="T58" fmla="*/ 614 w 1565"/>
                <a:gd name="T59" fmla="*/ 491 h 1567"/>
                <a:gd name="T60" fmla="*/ 611 w 1565"/>
                <a:gd name="T61" fmla="*/ 581 h 1567"/>
                <a:gd name="T62" fmla="*/ 722 w 1565"/>
                <a:gd name="T63" fmla="*/ 639 h 1567"/>
                <a:gd name="T64" fmla="*/ 906 w 1565"/>
                <a:gd name="T65" fmla="*/ 683 h 1567"/>
                <a:gd name="T66" fmla="*/ 1069 w 1565"/>
                <a:gd name="T67" fmla="*/ 739 h 1567"/>
                <a:gd name="T68" fmla="*/ 1179 w 1565"/>
                <a:gd name="T69" fmla="*/ 825 h 1567"/>
                <a:gd name="T70" fmla="*/ 1226 w 1565"/>
                <a:gd name="T71" fmla="*/ 961 h 1567"/>
                <a:gd name="T72" fmla="*/ 1173 w 1565"/>
                <a:gd name="T73" fmla="*/ 1144 h 1567"/>
                <a:gd name="T74" fmla="*/ 1537 w 1565"/>
                <a:gd name="T75" fmla="*/ 792 h 1567"/>
                <a:gd name="T76" fmla="*/ 1501 w 1565"/>
                <a:gd name="T77" fmla="*/ 565 h 1567"/>
                <a:gd name="T78" fmla="*/ 1347 w 1565"/>
                <a:gd name="T79" fmla="*/ 301 h 1567"/>
                <a:gd name="T80" fmla="*/ 1101 w 1565"/>
                <a:gd name="T81" fmla="*/ 122 h 1567"/>
                <a:gd name="T82" fmla="*/ 791 w 1565"/>
                <a:gd name="T83" fmla="*/ 55 h 1567"/>
                <a:gd name="T84" fmla="*/ 540 w 1565"/>
                <a:gd name="T85" fmla="*/ 14 h 1567"/>
                <a:gd name="T86" fmla="*/ 389 w 1565"/>
                <a:gd name="T87" fmla="*/ 2 h 1567"/>
                <a:gd name="T88" fmla="*/ 208 w 1565"/>
                <a:gd name="T89" fmla="*/ 63 h 1567"/>
                <a:gd name="T90" fmla="*/ 75 w 1565"/>
                <a:gd name="T91" fmla="*/ 189 h 1567"/>
                <a:gd name="T92" fmla="*/ 5 w 1565"/>
                <a:gd name="T93" fmla="*/ 363 h 1567"/>
                <a:gd name="T94" fmla="*/ 35 w 1565"/>
                <a:gd name="T95" fmla="*/ 594 h 1567"/>
                <a:gd name="T96" fmla="*/ 45 w 1565"/>
                <a:gd name="T97" fmla="*/ 776 h 1567"/>
                <a:gd name="T98" fmla="*/ 103 w 1565"/>
                <a:gd name="T99" fmla="*/ 1079 h 1567"/>
                <a:gd name="T100" fmla="*/ 290 w 1565"/>
                <a:gd name="T101" fmla="*/ 1338 h 1567"/>
                <a:gd name="T102" fmla="*/ 569 w 1565"/>
                <a:gd name="T103" fmla="*/ 1496 h 1567"/>
                <a:gd name="T104" fmla="*/ 894 w 1565"/>
                <a:gd name="T105" fmla="*/ 1522 h 1567"/>
                <a:gd name="T106" fmla="*/ 1132 w 1565"/>
                <a:gd name="T107" fmla="*/ 1567 h 1567"/>
                <a:gd name="T108" fmla="*/ 1320 w 1565"/>
                <a:gd name="T109" fmla="*/ 1525 h 1567"/>
                <a:gd name="T110" fmla="*/ 1466 w 1565"/>
                <a:gd name="T111" fmla="*/ 1412 h 1567"/>
                <a:gd name="T112" fmla="*/ 1552 w 1565"/>
                <a:gd name="T113" fmla="*/ 1247 h 1567"/>
                <a:gd name="T114" fmla="*/ 1554 w 1565"/>
                <a:gd name="T115" fmla="*/ 1041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5" h="1567">
                  <a:moveTo>
                    <a:pt x="1173" y="1144"/>
                  </a:moveTo>
                  <a:lnTo>
                    <a:pt x="1160" y="1162"/>
                  </a:lnTo>
                  <a:lnTo>
                    <a:pt x="1145" y="1179"/>
                  </a:lnTo>
                  <a:lnTo>
                    <a:pt x="1128" y="1195"/>
                  </a:lnTo>
                  <a:lnTo>
                    <a:pt x="1110" y="1209"/>
                  </a:lnTo>
                  <a:lnTo>
                    <a:pt x="1090" y="1223"/>
                  </a:lnTo>
                  <a:lnTo>
                    <a:pt x="1069" y="1236"/>
                  </a:lnTo>
                  <a:lnTo>
                    <a:pt x="1046" y="1247"/>
                  </a:lnTo>
                  <a:lnTo>
                    <a:pt x="1022" y="1258"/>
                  </a:lnTo>
                  <a:lnTo>
                    <a:pt x="996" y="1267"/>
                  </a:lnTo>
                  <a:lnTo>
                    <a:pt x="970" y="1276"/>
                  </a:lnTo>
                  <a:lnTo>
                    <a:pt x="943" y="1282"/>
                  </a:lnTo>
                  <a:lnTo>
                    <a:pt x="914" y="1289"/>
                  </a:lnTo>
                  <a:lnTo>
                    <a:pt x="885" y="1293"/>
                  </a:lnTo>
                  <a:lnTo>
                    <a:pt x="854" y="1296"/>
                  </a:lnTo>
                  <a:lnTo>
                    <a:pt x="822" y="1298"/>
                  </a:lnTo>
                  <a:lnTo>
                    <a:pt x="789" y="1298"/>
                  </a:lnTo>
                  <a:lnTo>
                    <a:pt x="750" y="1298"/>
                  </a:lnTo>
                  <a:lnTo>
                    <a:pt x="712" y="1295"/>
                  </a:lnTo>
                  <a:lnTo>
                    <a:pt x="676" y="1291"/>
                  </a:lnTo>
                  <a:lnTo>
                    <a:pt x="641" y="1284"/>
                  </a:lnTo>
                  <a:lnTo>
                    <a:pt x="625" y="1281"/>
                  </a:lnTo>
                  <a:lnTo>
                    <a:pt x="609" y="1277"/>
                  </a:lnTo>
                  <a:lnTo>
                    <a:pt x="593" y="1273"/>
                  </a:lnTo>
                  <a:lnTo>
                    <a:pt x="578" y="1267"/>
                  </a:lnTo>
                  <a:lnTo>
                    <a:pt x="563" y="1262"/>
                  </a:lnTo>
                  <a:lnTo>
                    <a:pt x="549" y="1256"/>
                  </a:lnTo>
                  <a:lnTo>
                    <a:pt x="535" y="1250"/>
                  </a:lnTo>
                  <a:lnTo>
                    <a:pt x="521" y="1243"/>
                  </a:lnTo>
                  <a:lnTo>
                    <a:pt x="503" y="1233"/>
                  </a:lnTo>
                  <a:lnTo>
                    <a:pt x="486" y="1221"/>
                  </a:lnTo>
                  <a:lnTo>
                    <a:pt x="469" y="1209"/>
                  </a:lnTo>
                  <a:lnTo>
                    <a:pt x="453" y="1196"/>
                  </a:lnTo>
                  <a:lnTo>
                    <a:pt x="438" y="1182"/>
                  </a:lnTo>
                  <a:lnTo>
                    <a:pt x="424" y="1167"/>
                  </a:lnTo>
                  <a:lnTo>
                    <a:pt x="411" y="1151"/>
                  </a:lnTo>
                  <a:lnTo>
                    <a:pt x="399" y="1136"/>
                  </a:lnTo>
                  <a:lnTo>
                    <a:pt x="388" y="1119"/>
                  </a:lnTo>
                  <a:lnTo>
                    <a:pt x="378" y="1102"/>
                  </a:lnTo>
                  <a:lnTo>
                    <a:pt x="370" y="1085"/>
                  </a:lnTo>
                  <a:lnTo>
                    <a:pt x="363" y="1068"/>
                  </a:lnTo>
                  <a:lnTo>
                    <a:pt x="358" y="1051"/>
                  </a:lnTo>
                  <a:lnTo>
                    <a:pt x="354" y="1035"/>
                  </a:lnTo>
                  <a:lnTo>
                    <a:pt x="352" y="1018"/>
                  </a:lnTo>
                  <a:lnTo>
                    <a:pt x="351" y="1003"/>
                  </a:lnTo>
                  <a:lnTo>
                    <a:pt x="352" y="992"/>
                  </a:lnTo>
                  <a:lnTo>
                    <a:pt x="353" y="983"/>
                  </a:lnTo>
                  <a:lnTo>
                    <a:pt x="356" y="973"/>
                  </a:lnTo>
                  <a:lnTo>
                    <a:pt x="359" y="965"/>
                  </a:lnTo>
                  <a:lnTo>
                    <a:pt x="363" y="956"/>
                  </a:lnTo>
                  <a:lnTo>
                    <a:pt x="369" y="948"/>
                  </a:lnTo>
                  <a:lnTo>
                    <a:pt x="375" y="940"/>
                  </a:lnTo>
                  <a:lnTo>
                    <a:pt x="382" y="933"/>
                  </a:lnTo>
                  <a:lnTo>
                    <a:pt x="390" y="926"/>
                  </a:lnTo>
                  <a:lnTo>
                    <a:pt x="398" y="920"/>
                  </a:lnTo>
                  <a:lnTo>
                    <a:pt x="408" y="915"/>
                  </a:lnTo>
                  <a:lnTo>
                    <a:pt x="417" y="911"/>
                  </a:lnTo>
                  <a:lnTo>
                    <a:pt x="428" y="908"/>
                  </a:lnTo>
                  <a:lnTo>
                    <a:pt x="438" y="906"/>
                  </a:lnTo>
                  <a:lnTo>
                    <a:pt x="449" y="905"/>
                  </a:lnTo>
                  <a:lnTo>
                    <a:pt x="460" y="905"/>
                  </a:lnTo>
                  <a:lnTo>
                    <a:pt x="470" y="905"/>
                  </a:lnTo>
                  <a:lnTo>
                    <a:pt x="479" y="906"/>
                  </a:lnTo>
                  <a:lnTo>
                    <a:pt x="488" y="908"/>
                  </a:lnTo>
                  <a:lnTo>
                    <a:pt x="496" y="910"/>
                  </a:lnTo>
                  <a:lnTo>
                    <a:pt x="503" y="913"/>
                  </a:lnTo>
                  <a:lnTo>
                    <a:pt x="512" y="917"/>
                  </a:lnTo>
                  <a:lnTo>
                    <a:pt x="519" y="921"/>
                  </a:lnTo>
                  <a:lnTo>
                    <a:pt x="526" y="927"/>
                  </a:lnTo>
                  <a:lnTo>
                    <a:pt x="532" y="932"/>
                  </a:lnTo>
                  <a:lnTo>
                    <a:pt x="538" y="938"/>
                  </a:lnTo>
                  <a:lnTo>
                    <a:pt x="545" y="946"/>
                  </a:lnTo>
                  <a:lnTo>
                    <a:pt x="550" y="953"/>
                  </a:lnTo>
                  <a:lnTo>
                    <a:pt x="560" y="970"/>
                  </a:lnTo>
                  <a:lnTo>
                    <a:pt x="570" y="990"/>
                  </a:lnTo>
                  <a:lnTo>
                    <a:pt x="579" y="1011"/>
                  </a:lnTo>
                  <a:lnTo>
                    <a:pt x="590" y="1031"/>
                  </a:lnTo>
                  <a:lnTo>
                    <a:pt x="601" y="1049"/>
                  </a:lnTo>
                  <a:lnTo>
                    <a:pt x="612" y="1065"/>
                  </a:lnTo>
                  <a:lnTo>
                    <a:pt x="618" y="1072"/>
                  </a:lnTo>
                  <a:lnTo>
                    <a:pt x="625" y="1079"/>
                  </a:lnTo>
                  <a:lnTo>
                    <a:pt x="632" y="1085"/>
                  </a:lnTo>
                  <a:lnTo>
                    <a:pt x="639" y="1091"/>
                  </a:lnTo>
                  <a:lnTo>
                    <a:pt x="648" y="1097"/>
                  </a:lnTo>
                  <a:lnTo>
                    <a:pt x="656" y="1103"/>
                  </a:lnTo>
                  <a:lnTo>
                    <a:pt x="666" y="1108"/>
                  </a:lnTo>
                  <a:lnTo>
                    <a:pt x="675" y="1112"/>
                  </a:lnTo>
                  <a:lnTo>
                    <a:pt x="686" y="1117"/>
                  </a:lnTo>
                  <a:lnTo>
                    <a:pt x="697" y="1121"/>
                  </a:lnTo>
                  <a:lnTo>
                    <a:pt x="710" y="1124"/>
                  </a:lnTo>
                  <a:lnTo>
                    <a:pt x="723" y="1127"/>
                  </a:lnTo>
                  <a:lnTo>
                    <a:pt x="736" y="1129"/>
                  </a:lnTo>
                  <a:lnTo>
                    <a:pt x="751" y="1130"/>
                  </a:lnTo>
                  <a:lnTo>
                    <a:pt x="767" y="1131"/>
                  </a:lnTo>
                  <a:lnTo>
                    <a:pt x="784" y="1131"/>
                  </a:lnTo>
                  <a:lnTo>
                    <a:pt x="806" y="1131"/>
                  </a:lnTo>
                  <a:lnTo>
                    <a:pt x="828" y="1129"/>
                  </a:lnTo>
                  <a:lnTo>
                    <a:pt x="848" y="1126"/>
                  </a:lnTo>
                  <a:lnTo>
                    <a:pt x="868" y="1122"/>
                  </a:lnTo>
                  <a:lnTo>
                    <a:pt x="886" y="1117"/>
                  </a:lnTo>
                  <a:lnTo>
                    <a:pt x="903" y="1110"/>
                  </a:lnTo>
                  <a:lnTo>
                    <a:pt x="919" y="1102"/>
                  </a:lnTo>
                  <a:lnTo>
                    <a:pt x="933" y="1093"/>
                  </a:lnTo>
                  <a:lnTo>
                    <a:pt x="947" y="1084"/>
                  </a:lnTo>
                  <a:lnTo>
                    <a:pt x="959" y="1073"/>
                  </a:lnTo>
                  <a:lnTo>
                    <a:pt x="968" y="1063"/>
                  </a:lnTo>
                  <a:lnTo>
                    <a:pt x="975" y="1051"/>
                  </a:lnTo>
                  <a:lnTo>
                    <a:pt x="982" y="1040"/>
                  </a:lnTo>
                  <a:lnTo>
                    <a:pt x="986" y="1028"/>
                  </a:lnTo>
                  <a:lnTo>
                    <a:pt x="988" y="1014"/>
                  </a:lnTo>
                  <a:lnTo>
                    <a:pt x="989" y="1002"/>
                  </a:lnTo>
                  <a:lnTo>
                    <a:pt x="989" y="990"/>
                  </a:lnTo>
                  <a:lnTo>
                    <a:pt x="987" y="980"/>
                  </a:lnTo>
                  <a:lnTo>
                    <a:pt x="985" y="971"/>
                  </a:lnTo>
                  <a:lnTo>
                    <a:pt x="982" y="961"/>
                  </a:lnTo>
                  <a:lnTo>
                    <a:pt x="978" y="953"/>
                  </a:lnTo>
                  <a:lnTo>
                    <a:pt x="973" y="946"/>
                  </a:lnTo>
                  <a:lnTo>
                    <a:pt x="967" y="938"/>
                  </a:lnTo>
                  <a:lnTo>
                    <a:pt x="961" y="931"/>
                  </a:lnTo>
                  <a:lnTo>
                    <a:pt x="952" y="925"/>
                  </a:lnTo>
                  <a:lnTo>
                    <a:pt x="944" y="918"/>
                  </a:lnTo>
                  <a:lnTo>
                    <a:pt x="934" y="912"/>
                  </a:lnTo>
                  <a:lnTo>
                    <a:pt x="925" y="907"/>
                  </a:lnTo>
                  <a:lnTo>
                    <a:pt x="914" y="901"/>
                  </a:lnTo>
                  <a:lnTo>
                    <a:pt x="904" y="896"/>
                  </a:lnTo>
                  <a:lnTo>
                    <a:pt x="892" y="892"/>
                  </a:lnTo>
                  <a:lnTo>
                    <a:pt x="881" y="888"/>
                  </a:lnTo>
                  <a:lnTo>
                    <a:pt x="853" y="880"/>
                  </a:lnTo>
                  <a:lnTo>
                    <a:pt x="821" y="872"/>
                  </a:lnTo>
                  <a:lnTo>
                    <a:pt x="785" y="863"/>
                  </a:lnTo>
                  <a:lnTo>
                    <a:pt x="744" y="854"/>
                  </a:lnTo>
                  <a:lnTo>
                    <a:pt x="715" y="848"/>
                  </a:lnTo>
                  <a:lnTo>
                    <a:pt x="688" y="841"/>
                  </a:lnTo>
                  <a:lnTo>
                    <a:pt x="661" y="835"/>
                  </a:lnTo>
                  <a:lnTo>
                    <a:pt x="636" y="827"/>
                  </a:lnTo>
                  <a:lnTo>
                    <a:pt x="612" y="820"/>
                  </a:lnTo>
                  <a:lnTo>
                    <a:pt x="590" y="813"/>
                  </a:lnTo>
                  <a:lnTo>
                    <a:pt x="569" y="804"/>
                  </a:lnTo>
                  <a:lnTo>
                    <a:pt x="548" y="797"/>
                  </a:lnTo>
                  <a:lnTo>
                    <a:pt x="529" y="787"/>
                  </a:lnTo>
                  <a:lnTo>
                    <a:pt x="510" y="778"/>
                  </a:lnTo>
                  <a:lnTo>
                    <a:pt x="492" y="767"/>
                  </a:lnTo>
                  <a:lnTo>
                    <a:pt x="476" y="757"/>
                  </a:lnTo>
                  <a:lnTo>
                    <a:pt x="460" y="744"/>
                  </a:lnTo>
                  <a:lnTo>
                    <a:pt x="445" y="731"/>
                  </a:lnTo>
                  <a:lnTo>
                    <a:pt x="432" y="718"/>
                  </a:lnTo>
                  <a:lnTo>
                    <a:pt x="420" y="704"/>
                  </a:lnTo>
                  <a:lnTo>
                    <a:pt x="413" y="695"/>
                  </a:lnTo>
                  <a:lnTo>
                    <a:pt x="405" y="684"/>
                  </a:lnTo>
                  <a:lnTo>
                    <a:pt x="399" y="673"/>
                  </a:lnTo>
                  <a:lnTo>
                    <a:pt x="394" y="663"/>
                  </a:lnTo>
                  <a:lnTo>
                    <a:pt x="389" y="650"/>
                  </a:lnTo>
                  <a:lnTo>
                    <a:pt x="384" y="639"/>
                  </a:lnTo>
                  <a:lnTo>
                    <a:pt x="380" y="626"/>
                  </a:lnTo>
                  <a:lnTo>
                    <a:pt x="377" y="612"/>
                  </a:lnTo>
                  <a:lnTo>
                    <a:pt x="375" y="599"/>
                  </a:lnTo>
                  <a:lnTo>
                    <a:pt x="373" y="585"/>
                  </a:lnTo>
                  <a:lnTo>
                    <a:pt x="372" y="571"/>
                  </a:lnTo>
                  <a:lnTo>
                    <a:pt x="372" y="556"/>
                  </a:lnTo>
                  <a:lnTo>
                    <a:pt x="372" y="535"/>
                  </a:lnTo>
                  <a:lnTo>
                    <a:pt x="375" y="515"/>
                  </a:lnTo>
                  <a:lnTo>
                    <a:pt x="379" y="496"/>
                  </a:lnTo>
                  <a:lnTo>
                    <a:pt x="384" y="477"/>
                  </a:lnTo>
                  <a:lnTo>
                    <a:pt x="392" y="458"/>
                  </a:lnTo>
                  <a:lnTo>
                    <a:pt x="400" y="440"/>
                  </a:lnTo>
                  <a:lnTo>
                    <a:pt x="411" y="423"/>
                  </a:lnTo>
                  <a:lnTo>
                    <a:pt x="422" y="408"/>
                  </a:lnTo>
                  <a:lnTo>
                    <a:pt x="435" y="392"/>
                  </a:lnTo>
                  <a:lnTo>
                    <a:pt x="450" y="377"/>
                  </a:lnTo>
                  <a:lnTo>
                    <a:pt x="467" y="363"/>
                  </a:lnTo>
                  <a:lnTo>
                    <a:pt x="483" y="350"/>
                  </a:lnTo>
                  <a:lnTo>
                    <a:pt x="502" y="338"/>
                  </a:lnTo>
                  <a:lnTo>
                    <a:pt x="522" y="327"/>
                  </a:lnTo>
                  <a:lnTo>
                    <a:pt x="545" y="317"/>
                  </a:lnTo>
                  <a:lnTo>
                    <a:pt x="567" y="307"/>
                  </a:lnTo>
                  <a:lnTo>
                    <a:pt x="591" y="300"/>
                  </a:lnTo>
                  <a:lnTo>
                    <a:pt x="616" y="293"/>
                  </a:lnTo>
                  <a:lnTo>
                    <a:pt x="641" y="287"/>
                  </a:lnTo>
                  <a:lnTo>
                    <a:pt x="669" y="282"/>
                  </a:lnTo>
                  <a:lnTo>
                    <a:pt x="696" y="279"/>
                  </a:lnTo>
                  <a:lnTo>
                    <a:pt x="726" y="276"/>
                  </a:lnTo>
                  <a:lnTo>
                    <a:pt x="755" y="275"/>
                  </a:lnTo>
                  <a:lnTo>
                    <a:pt x="786" y="274"/>
                  </a:lnTo>
                  <a:lnTo>
                    <a:pt x="811" y="274"/>
                  </a:lnTo>
                  <a:lnTo>
                    <a:pt x="834" y="275"/>
                  </a:lnTo>
                  <a:lnTo>
                    <a:pt x="857" y="277"/>
                  </a:lnTo>
                  <a:lnTo>
                    <a:pt x="880" y="280"/>
                  </a:lnTo>
                  <a:lnTo>
                    <a:pt x="902" y="283"/>
                  </a:lnTo>
                  <a:lnTo>
                    <a:pt x="922" y="286"/>
                  </a:lnTo>
                  <a:lnTo>
                    <a:pt x="942" y="292"/>
                  </a:lnTo>
                  <a:lnTo>
                    <a:pt x="961" y="297"/>
                  </a:lnTo>
                  <a:lnTo>
                    <a:pt x="979" y="302"/>
                  </a:lnTo>
                  <a:lnTo>
                    <a:pt x="995" y="308"/>
                  </a:lnTo>
                  <a:lnTo>
                    <a:pt x="1012" y="316"/>
                  </a:lnTo>
                  <a:lnTo>
                    <a:pt x="1028" y="323"/>
                  </a:lnTo>
                  <a:lnTo>
                    <a:pt x="1043" y="331"/>
                  </a:lnTo>
                  <a:lnTo>
                    <a:pt x="1058" y="339"/>
                  </a:lnTo>
                  <a:lnTo>
                    <a:pt x="1071" y="347"/>
                  </a:lnTo>
                  <a:lnTo>
                    <a:pt x="1084" y="357"/>
                  </a:lnTo>
                  <a:lnTo>
                    <a:pt x="1096" y="366"/>
                  </a:lnTo>
                  <a:lnTo>
                    <a:pt x="1107" y="376"/>
                  </a:lnTo>
                  <a:lnTo>
                    <a:pt x="1117" y="386"/>
                  </a:lnTo>
                  <a:lnTo>
                    <a:pt x="1126" y="396"/>
                  </a:lnTo>
                  <a:lnTo>
                    <a:pt x="1136" y="407"/>
                  </a:lnTo>
                  <a:lnTo>
                    <a:pt x="1143" y="417"/>
                  </a:lnTo>
                  <a:lnTo>
                    <a:pt x="1150" y="427"/>
                  </a:lnTo>
                  <a:lnTo>
                    <a:pt x="1157" y="437"/>
                  </a:lnTo>
                  <a:lnTo>
                    <a:pt x="1162" y="449"/>
                  </a:lnTo>
                  <a:lnTo>
                    <a:pt x="1166" y="459"/>
                  </a:lnTo>
                  <a:lnTo>
                    <a:pt x="1170" y="470"/>
                  </a:lnTo>
                  <a:lnTo>
                    <a:pt x="1173" y="480"/>
                  </a:lnTo>
                  <a:lnTo>
                    <a:pt x="1177" y="491"/>
                  </a:lnTo>
                  <a:lnTo>
                    <a:pt x="1178" y="500"/>
                  </a:lnTo>
                  <a:lnTo>
                    <a:pt x="1179" y="511"/>
                  </a:lnTo>
                  <a:lnTo>
                    <a:pt x="1180" y="522"/>
                  </a:lnTo>
                  <a:lnTo>
                    <a:pt x="1179" y="531"/>
                  </a:lnTo>
                  <a:lnTo>
                    <a:pt x="1178" y="541"/>
                  </a:lnTo>
                  <a:lnTo>
                    <a:pt x="1176" y="550"/>
                  </a:lnTo>
                  <a:lnTo>
                    <a:pt x="1171" y="560"/>
                  </a:lnTo>
                  <a:lnTo>
                    <a:pt x="1167" y="568"/>
                  </a:lnTo>
                  <a:lnTo>
                    <a:pt x="1162" y="576"/>
                  </a:lnTo>
                  <a:lnTo>
                    <a:pt x="1156" y="585"/>
                  </a:lnTo>
                  <a:lnTo>
                    <a:pt x="1149" y="593"/>
                  </a:lnTo>
                  <a:lnTo>
                    <a:pt x="1141" y="601"/>
                  </a:lnTo>
                  <a:lnTo>
                    <a:pt x="1132" y="607"/>
                  </a:lnTo>
                  <a:lnTo>
                    <a:pt x="1124" y="612"/>
                  </a:lnTo>
                  <a:lnTo>
                    <a:pt x="1114" y="616"/>
                  </a:lnTo>
                  <a:lnTo>
                    <a:pt x="1104" y="620"/>
                  </a:lnTo>
                  <a:lnTo>
                    <a:pt x="1094" y="623"/>
                  </a:lnTo>
                  <a:lnTo>
                    <a:pt x="1084" y="624"/>
                  </a:lnTo>
                  <a:lnTo>
                    <a:pt x="1072" y="624"/>
                  </a:lnTo>
                  <a:lnTo>
                    <a:pt x="1062" y="624"/>
                  </a:lnTo>
                  <a:lnTo>
                    <a:pt x="1052" y="623"/>
                  </a:lnTo>
                  <a:lnTo>
                    <a:pt x="1044" y="622"/>
                  </a:lnTo>
                  <a:lnTo>
                    <a:pt x="1035" y="620"/>
                  </a:lnTo>
                  <a:lnTo>
                    <a:pt x="1027" y="616"/>
                  </a:lnTo>
                  <a:lnTo>
                    <a:pt x="1021" y="613"/>
                  </a:lnTo>
                  <a:lnTo>
                    <a:pt x="1013" y="609"/>
                  </a:lnTo>
                  <a:lnTo>
                    <a:pt x="1008" y="605"/>
                  </a:lnTo>
                  <a:lnTo>
                    <a:pt x="998" y="594"/>
                  </a:lnTo>
                  <a:lnTo>
                    <a:pt x="987" y="581"/>
                  </a:lnTo>
                  <a:lnTo>
                    <a:pt x="975" y="565"/>
                  </a:lnTo>
                  <a:lnTo>
                    <a:pt x="964" y="546"/>
                  </a:lnTo>
                  <a:lnTo>
                    <a:pt x="956" y="533"/>
                  </a:lnTo>
                  <a:lnTo>
                    <a:pt x="949" y="522"/>
                  </a:lnTo>
                  <a:lnTo>
                    <a:pt x="941" y="510"/>
                  </a:lnTo>
                  <a:lnTo>
                    <a:pt x="932" y="499"/>
                  </a:lnTo>
                  <a:lnTo>
                    <a:pt x="924" y="490"/>
                  </a:lnTo>
                  <a:lnTo>
                    <a:pt x="915" y="480"/>
                  </a:lnTo>
                  <a:lnTo>
                    <a:pt x="906" y="472"/>
                  </a:lnTo>
                  <a:lnTo>
                    <a:pt x="896" y="465"/>
                  </a:lnTo>
                  <a:lnTo>
                    <a:pt x="886" y="457"/>
                  </a:lnTo>
                  <a:lnTo>
                    <a:pt x="874" y="452"/>
                  </a:lnTo>
                  <a:lnTo>
                    <a:pt x="862" y="447"/>
                  </a:lnTo>
                  <a:lnTo>
                    <a:pt x="846" y="442"/>
                  </a:lnTo>
                  <a:lnTo>
                    <a:pt x="830" y="440"/>
                  </a:lnTo>
                  <a:lnTo>
                    <a:pt x="812" y="437"/>
                  </a:lnTo>
                  <a:lnTo>
                    <a:pt x="792" y="436"/>
                  </a:lnTo>
                  <a:lnTo>
                    <a:pt x="772" y="436"/>
                  </a:lnTo>
                  <a:lnTo>
                    <a:pt x="752" y="436"/>
                  </a:lnTo>
                  <a:lnTo>
                    <a:pt x="733" y="438"/>
                  </a:lnTo>
                  <a:lnTo>
                    <a:pt x="716" y="440"/>
                  </a:lnTo>
                  <a:lnTo>
                    <a:pt x="699" y="443"/>
                  </a:lnTo>
                  <a:lnTo>
                    <a:pt x="684" y="448"/>
                  </a:lnTo>
                  <a:lnTo>
                    <a:pt x="669" y="454"/>
                  </a:lnTo>
                  <a:lnTo>
                    <a:pt x="655" y="460"/>
                  </a:lnTo>
                  <a:lnTo>
                    <a:pt x="642" y="468"/>
                  </a:lnTo>
                  <a:lnTo>
                    <a:pt x="632" y="475"/>
                  </a:lnTo>
                  <a:lnTo>
                    <a:pt x="622" y="484"/>
                  </a:lnTo>
                  <a:lnTo>
                    <a:pt x="614" y="491"/>
                  </a:lnTo>
                  <a:lnTo>
                    <a:pt x="608" y="500"/>
                  </a:lnTo>
                  <a:lnTo>
                    <a:pt x="602" y="509"/>
                  </a:lnTo>
                  <a:lnTo>
                    <a:pt x="599" y="518"/>
                  </a:lnTo>
                  <a:lnTo>
                    <a:pt x="597" y="528"/>
                  </a:lnTo>
                  <a:lnTo>
                    <a:pt x="596" y="538"/>
                  </a:lnTo>
                  <a:lnTo>
                    <a:pt x="597" y="550"/>
                  </a:lnTo>
                  <a:lnTo>
                    <a:pt x="600" y="562"/>
                  </a:lnTo>
                  <a:lnTo>
                    <a:pt x="605" y="571"/>
                  </a:lnTo>
                  <a:lnTo>
                    <a:pt x="611" y="581"/>
                  </a:lnTo>
                  <a:lnTo>
                    <a:pt x="620" y="590"/>
                  </a:lnTo>
                  <a:lnTo>
                    <a:pt x="630" y="599"/>
                  </a:lnTo>
                  <a:lnTo>
                    <a:pt x="642" y="607"/>
                  </a:lnTo>
                  <a:lnTo>
                    <a:pt x="655" y="614"/>
                  </a:lnTo>
                  <a:lnTo>
                    <a:pt x="671" y="621"/>
                  </a:lnTo>
                  <a:lnTo>
                    <a:pt x="686" y="627"/>
                  </a:lnTo>
                  <a:lnTo>
                    <a:pt x="700" y="632"/>
                  </a:lnTo>
                  <a:lnTo>
                    <a:pt x="715" y="638"/>
                  </a:lnTo>
                  <a:lnTo>
                    <a:pt x="722" y="639"/>
                  </a:lnTo>
                  <a:lnTo>
                    <a:pt x="729" y="641"/>
                  </a:lnTo>
                  <a:lnTo>
                    <a:pt x="746" y="645"/>
                  </a:lnTo>
                  <a:lnTo>
                    <a:pt x="767" y="650"/>
                  </a:lnTo>
                  <a:lnTo>
                    <a:pt x="791" y="656"/>
                  </a:lnTo>
                  <a:lnTo>
                    <a:pt x="819" y="662"/>
                  </a:lnTo>
                  <a:lnTo>
                    <a:pt x="842" y="667"/>
                  </a:lnTo>
                  <a:lnTo>
                    <a:pt x="864" y="672"/>
                  </a:lnTo>
                  <a:lnTo>
                    <a:pt x="885" y="678"/>
                  </a:lnTo>
                  <a:lnTo>
                    <a:pt x="906" y="683"/>
                  </a:lnTo>
                  <a:lnTo>
                    <a:pt x="926" y="688"/>
                  </a:lnTo>
                  <a:lnTo>
                    <a:pt x="946" y="694"/>
                  </a:lnTo>
                  <a:lnTo>
                    <a:pt x="965" y="699"/>
                  </a:lnTo>
                  <a:lnTo>
                    <a:pt x="984" y="705"/>
                  </a:lnTo>
                  <a:lnTo>
                    <a:pt x="1002" y="711"/>
                  </a:lnTo>
                  <a:lnTo>
                    <a:pt x="1020" y="718"/>
                  </a:lnTo>
                  <a:lnTo>
                    <a:pt x="1037" y="724"/>
                  </a:lnTo>
                  <a:lnTo>
                    <a:pt x="1053" y="731"/>
                  </a:lnTo>
                  <a:lnTo>
                    <a:pt x="1069" y="739"/>
                  </a:lnTo>
                  <a:lnTo>
                    <a:pt x="1084" y="746"/>
                  </a:lnTo>
                  <a:lnTo>
                    <a:pt x="1098" y="755"/>
                  </a:lnTo>
                  <a:lnTo>
                    <a:pt x="1111" y="762"/>
                  </a:lnTo>
                  <a:lnTo>
                    <a:pt x="1125" y="772"/>
                  </a:lnTo>
                  <a:lnTo>
                    <a:pt x="1137" y="781"/>
                  </a:lnTo>
                  <a:lnTo>
                    <a:pt x="1149" y="791"/>
                  </a:lnTo>
                  <a:lnTo>
                    <a:pt x="1160" y="802"/>
                  </a:lnTo>
                  <a:lnTo>
                    <a:pt x="1170" y="813"/>
                  </a:lnTo>
                  <a:lnTo>
                    <a:pt x="1179" y="825"/>
                  </a:lnTo>
                  <a:lnTo>
                    <a:pt x="1188" y="837"/>
                  </a:lnTo>
                  <a:lnTo>
                    <a:pt x="1196" y="851"/>
                  </a:lnTo>
                  <a:lnTo>
                    <a:pt x="1203" y="864"/>
                  </a:lnTo>
                  <a:lnTo>
                    <a:pt x="1209" y="878"/>
                  </a:lnTo>
                  <a:lnTo>
                    <a:pt x="1215" y="894"/>
                  </a:lnTo>
                  <a:lnTo>
                    <a:pt x="1219" y="910"/>
                  </a:lnTo>
                  <a:lnTo>
                    <a:pt x="1222" y="926"/>
                  </a:lnTo>
                  <a:lnTo>
                    <a:pt x="1224" y="944"/>
                  </a:lnTo>
                  <a:lnTo>
                    <a:pt x="1226" y="961"/>
                  </a:lnTo>
                  <a:lnTo>
                    <a:pt x="1226" y="980"/>
                  </a:lnTo>
                  <a:lnTo>
                    <a:pt x="1225" y="1003"/>
                  </a:lnTo>
                  <a:lnTo>
                    <a:pt x="1223" y="1025"/>
                  </a:lnTo>
                  <a:lnTo>
                    <a:pt x="1219" y="1046"/>
                  </a:lnTo>
                  <a:lnTo>
                    <a:pt x="1214" y="1067"/>
                  </a:lnTo>
                  <a:lnTo>
                    <a:pt x="1206" y="1087"/>
                  </a:lnTo>
                  <a:lnTo>
                    <a:pt x="1197" y="1107"/>
                  </a:lnTo>
                  <a:lnTo>
                    <a:pt x="1186" y="1126"/>
                  </a:lnTo>
                  <a:lnTo>
                    <a:pt x="1173" y="1144"/>
                  </a:lnTo>
                  <a:close/>
                  <a:moveTo>
                    <a:pt x="1520" y="950"/>
                  </a:moveTo>
                  <a:lnTo>
                    <a:pt x="1524" y="931"/>
                  </a:lnTo>
                  <a:lnTo>
                    <a:pt x="1527" y="912"/>
                  </a:lnTo>
                  <a:lnTo>
                    <a:pt x="1531" y="892"/>
                  </a:lnTo>
                  <a:lnTo>
                    <a:pt x="1533" y="873"/>
                  </a:lnTo>
                  <a:lnTo>
                    <a:pt x="1535" y="853"/>
                  </a:lnTo>
                  <a:lnTo>
                    <a:pt x="1536" y="833"/>
                  </a:lnTo>
                  <a:lnTo>
                    <a:pt x="1537" y="813"/>
                  </a:lnTo>
                  <a:lnTo>
                    <a:pt x="1537" y="792"/>
                  </a:lnTo>
                  <a:lnTo>
                    <a:pt x="1537" y="778"/>
                  </a:lnTo>
                  <a:lnTo>
                    <a:pt x="1537" y="764"/>
                  </a:lnTo>
                  <a:lnTo>
                    <a:pt x="1536" y="750"/>
                  </a:lnTo>
                  <a:lnTo>
                    <a:pt x="1535" y="737"/>
                  </a:lnTo>
                  <a:lnTo>
                    <a:pt x="1532" y="701"/>
                  </a:lnTo>
                  <a:lnTo>
                    <a:pt x="1526" y="666"/>
                  </a:lnTo>
                  <a:lnTo>
                    <a:pt x="1519" y="631"/>
                  </a:lnTo>
                  <a:lnTo>
                    <a:pt x="1511" y="598"/>
                  </a:lnTo>
                  <a:lnTo>
                    <a:pt x="1501" y="565"/>
                  </a:lnTo>
                  <a:lnTo>
                    <a:pt x="1490" y="532"/>
                  </a:lnTo>
                  <a:lnTo>
                    <a:pt x="1477" y="500"/>
                  </a:lnTo>
                  <a:lnTo>
                    <a:pt x="1462" y="470"/>
                  </a:lnTo>
                  <a:lnTo>
                    <a:pt x="1446" y="439"/>
                  </a:lnTo>
                  <a:lnTo>
                    <a:pt x="1428" y="410"/>
                  </a:lnTo>
                  <a:lnTo>
                    <a:pt x="1411" y="381"/>
                  </a:lnTo>
                  <a:lnTo>
                    <a:pt x="1391" y="354"/>
                  </a:lnTo>
                  <a:lnTo>
                    <a:pt x="1369" y="327"/>
                  </a:lnTo>
                  <a:lnTo>
                    <a:pt x="1347" y="301"/>
                  </a:lnTo>
                  <a:lnTo>
                    <a:pt x="1324" y="277"/>
                  </a:lnTo>
                  <a:lnTo>
                    <a:pt x="1300" y="254"/>
                  </a:lnTo>
                  <a:lnTo>
                    <a:pt x="1275" y="230"/>
                  </a:lnTo>
                  <a:lnTo>
                    <a:pt x="1247" y="209"/>
                  </a:lnTo>
                  <a:lnTo>
                    <a:pt x="1220" y="189"/>
                  </a:lnTo>
                  <a:lnTo>
                    <a:pt x="1191" y="170"/>
                  </a:lnTo>
                  <a:lnTo>
                    <a:pt x="1162" y="153"/>
                  </a:lnTo>
                  <a:lnTo>
                    <a:pt x="1132" y="136"/>
                  </a:lnTo>
                  <a:lnTo>
                    <a:pt x="1101" y="122"/>
                  </a:lnTo>
                  <a:lnTo>
                    <a:pt x="1069" y="108"/>
                  </a:lnTo>
                  <a:lnTo>
                    <a:pt x="1037" y="96"/>
                  </a:lnTo>
                  <a:lnTo>
                    <a:pt x="1003" y="86"/>
                  </a:lnTo>
                  <a:lnTo>
                    <a:pt x="969" y="76"/>
                  </a:lnTo>
                  <a:lnTo>
                    <a:pt x="934" y="69"/>
                  </a:lnTo>
                  <a:lnTo>
                    <a:pt x="900" y="63"/>
                  </a:lnTo>
                  <a:lnTo>
                    <a:pt x="864" y="58"/>
                  </a:lnTo>
                  <a:lnTo>
                    <a:pt x="828" y="56"/>
                  </a:lnTo>
                  <a:lnTo>
                    <a:pt x="791" y="55"/>
                  </a:lnTo>
                  <a:lnTo>
                    <a:pt x="758" y="56"/>
                  </a:lnTo>
                  <a:lnTo>
                    <a:pt x="727" y="58"/>
                  </a:lnTo>
                  <a:lnTo>
                    <a:pt x="695" y="62"/>
                  </a:lnTo>
                  <a:lnTo>
                    <a:pt x="664" y="66"/>
                  </a:lnTo>
                  <a:lnTo>
                    <a:pt x="638" y="51"/>
                  </a:lnTo>
                  <a:lnTo>
                    <a:pt x="611" y="38"/>
                  </a:lnTo>
                  <a:lnTo>
                    <a:pt x="583" y="27"/>
                  </a:lnTo>
                  <a:lnTo>
                    <a:pt x="555" y="17"/>
                  </a:lnTo>
                  <a:lnTo>
                    <a:pt x="540" y="14"/>
                  </a:lnTo>
                  <a:lnTo>
                    <a:pt x="526" y="10"/>
                  </a:lnTo>
                  <a:lnTo>
                    <a:pt x="511" y="8"/>
                  </a:lnTo>
                  <a:lnTo>
                    <a:pt x="495" y="5"/>
                  </a:lnTo>
                  <a:lnTo>
                    <a:pt x="480" y="2"/>
                  </a:lnTo>
                  <a:lnTo>
                    <a:pt x="464" y="1"/>
                  </a:lnTo>
                  <a:lnTo>
                    <a:pt x="449" y="0"/>
                  </a:lnTo>
                  <a:lnTo>
                    <a:pt x="433" y="0"/>
                  </a:lnTo>
                  <a:lnTo>
                    <a:pt x="411" y="1"/>
                  </a:lnTo>
                  <a:lnTo>
                    <a:pt x="389" y="2"/>
                  </a:lnTo>
                  <a:lnTo>
                    <a:pt x="368" y="6"/>
                  </a:lnTo>
                  <a:lnTo>
                    <a:pt x="345" y="9"/>
                  </a:lnTo>
                  <a:lnTo>
                    <a:pt x="325" y="14"/>
                  </a:lnTo>
                  <a:lnTo>
                    <a:pt x="304" y="19"/>
                  </a:lnTo>
                  <a:lnTo>
                    <a:pt x="284" y="27"/>
                  </a:lnTo>
                  <a:lnTo>
                    <a:pt x="264" y="34"/>
                  </a:lnTo>
                  <a:lnTo>
                    <a:pt x="245" y="43"/>
                  </a:lnTo>
                  <a:lnTo>
                    <a:pt x="226" y="52"/>
                  </a:lnTo>
                  <a:lnTo>
                    <a:pt x="208" y="63"/>
                  </a:lnTo>
                  <a:lnTo>
                    <a:pt x="192" y="73"/>
                  </a:lnTo>
                  <a:lnTo>
                    <a:pt x="174" y="86"/>
                  </a:lnTo>
                  <a:lnTo>
                    <a:pt x="158" y="98"/>
                  </a:lnTo>
                  <a:lnTo>
                    <a:pt x="142" y="111"/>
                  </a:lnTo>
                  <a:lnTo>
                    <a:pt x="127" y="126"/>
                  </a:lnTo>
                  <a:lnTo>
                    <a:pt x="113" y="141"/>
                  </a:lnTo>
                  <a:lnTo>
                    <a:pt x="99" y="155"/>
                  </a:lnTo>
                  <a:lnTo>
                    <a:pt x="86" y="172"/>
                  </a:lnTo>
                  <a:lnTo>
                    <a:pt x="75" y="189"/>
                  </a:lnTo>
                  <a:lnTo>
                    <a:pt x="63" y="206"/>
                  </a:lnTo>
                  <a:lnTo>
                    <a:pt x="53" y="224"/>
                  </a:lnTo>
                  <a:lnTo>
                    <a:pt x="43" y="243"/>
                  </a:lnTo>
                  <a:lnTo>
                    <a:pt x="35" y="262"/>
                  </a:lnTo>
                  <a:lnTo>
                    <a:pt x="26" y="281"/>
                  </a:lnTo>
                  <a:lnTo>
                    <a:pt x="20" y="301"/>
                  </a:lnTo>
                  <a:lnTo>
                    <a:pt x="14" y="321"/>
                  </a:lnTo>
                  <a:lnTo>
                    <a:pt x="9" y="342"/>
                  </a:lnTo>
                  <a:lnTo>
                    <a:pt x="5" y="363"/>
                  </a:lnTo>
                  <a:lnTo>
                    <a:pt x="3" y="384"/>
                  </a:lnTo>
                  <a:lnTo>
                    <a:pt x="1" y="405"/>
                  </a:lnTo>
                  <a:lnTo>
                    <a:pt x="0" y="428"/>
                  </a:lnTo>
                  <a:lnTo>
                    <a:pt x="1" y="457"/>
                  </a:lnTo>
                  <a:lnTo>
                    <a:pt x="4" y="486"/>
                  </a:lnTo>
                  <a:lnTo>
                    <a:pt x="9" y="514"/>
                  </a:lnTo>
                  <a:lnTo>
                    <a:pt x="16" y="542"/>
                  </a:lnTo>
                  <a:lnTo>
                    <a:pt x="24" y="569"/>
                  </a:lnTo>
                  <a:lnTo>
                    <a:pt x="35" y="594"/>
                  </a:lnTo>
                  <a:lnTo>
                    <a:pt x="46" y="620"/>
                  </a:lnTo>
                  <a:lnTo>
                    <a:pt x="60" y="644"/>
                  </a:lnTo>
                  <a:lnTo>
                    <a:pt x="56" y="664"/>
                  </a:lnTo>
                  <a:lnTo>
                    <a:pt x="53" y="684"/>
                  </a:lnTo>
                  <a:lnTo>
                    <a:pt x="50" y="705"/>
                  </a:lnTo>
                  <a:lnTo>
                    <a:pt x="48" y="725"/>
                  </a:lnTo>
                  <a:lnTo>
                    <a:pt x="46" y="742"/>
                  </a:lnTo>
                  <a:lnTo>
                    <a:pt x="45" y="759"/>
                  </a:lnTo>
                  <a:lnTo>
                    <a:pt x="45" y="776"/>
                  </a:lnTo>
                  <a:lnTo>
                    <a:pt x="45" y="793"/>
                  </a:lnTo>
                  <a:lnTo>
                    <a:pt x="45" y="830"/>
                  </a:lnTo>
                  <a:lnTo>
                    <a:pt x="48" y="868"/>
                  </a:lnTo>
                  <a:lnTo>
                    <a:pt x="54" y="905"/>
                  </a:lnTo>
                  <a:lnTo>
                    <a:pt x="60" y="940"/>
                  </a:lnTo>
                  <a:lnTo>
                    <a:pt x="68" y="976"/>
                  </a:lnTo>
                  <a:lnTo>
                    <a:pt x="78" y="1011"/>
                  </a:lnTo>
                  <a:lnTo>
                    <a:pt x="89" y="1046"/>
                  </a:lnTo>
                  <a:lnTo>
                    <a:pt x="103" y="1079"/>
                  </a:lnTo>
                  <a:lnTo>
                    <a:pt x="118" y="1111"/>
                  </a:lnTo>
                  <a:lnTo>
                    <a:pt x="135" y="1144"/>
                  </a:lnTo>
                  <a:lnTo>
                    <a:pt x="153" y="1175"/>
                  </a:lnTo>
                  <a:lnTo>
                    <a:pt x="172" y="1204"/>
                  </a:lnTo>
                  <a:lnTo>
                    <a:pt x="193" y="1234"/>
                  </a:lnTo>
                  <a:lnTo>
                    <a:pt x="215" y="1261"/>
                  </a:lnTo>
                  <a:lnTo>
                    <a:pt x="239" y="1287"/>
                  </a:lnTo>
                  <a:lnTo>
                    <a:pt x="263" y="1313"/>
                  </a:lnTo>
                  <a:lnTo>
                    <a:pt x="290" y="1338"/>
                  </a:lnTo>
                  <a:lnTo>
                    <a:pt x="316" y="1361"/>
                  </a:lnTo>
                  <a:lnTo>
                    <a:pt x="344" y="1382"/>
                  </a:lnTo>
                  <a:lnTo>
                    <a:pt x="374" y="1404"/>
                  </a:lnTo>
                  <a:lnTo>
                    <a:pt x="404" y="1423"/>
                  </a:lnTo>
                  <a:lnTo>
                    <a:pt x="435" y="1440"/>
                  </a:lnTo>
                  <a:lnTo>
                    <a:pt x="468" y="1456"/>
                  </a:lnTo>
                  <a:lnTo>
                    <a:pt x="500" y="1471"/>
                  </a:lnTo>
                  <a:lnTo>
                    <a:pt x="534" y="1485"/>
                  </a:lnTo>
                  <a:lnTo>
                    <a:pt x="569" y="1496"/>
                  </a:lnTo>
                  <a:lnTo>
                    <a:pt x="605" y="1506"/>
                  </a:lnTo>
                  <a:lnTo>
                    <a:pt x="640" y="1514"/>
                  </a:lnTo>
                  <a:lnTo>
                    <a:pt x="677" y="1521"/>
                  </a:lnTo>
                  <a:lnTo>
                    <a:pt x="715" y="1525"/>
                  </a:lnTo>
                  <a:lnTo>
                    <a:pt x="752" y="1528"/>
                  </a:lnTo>
                  <a:lnTo>
                    <a:pt x="791" y="1529"/>
                  </a:lnTo>
                  <a:lnTo>
                    <a:pt x="826" y="1528"/>
                  </a:lnTo>
                  <a:lnTo>
                    <a:pt x="861" y="1526"/>
                  </a:lnTo>
                  <a:lnTo>
                    <a:pt x="894" y="1522"/>
                  </a:lnTo>
                  <a:lnTo>
                    <a:pt x="928" y="1516"/>
                  </a:lnTo>
                  <a:lnTo>
                    <a:pt x="951" y="1528"/>
                  </a:lnTo>
                  <a:lnTo>
                    <a:pt x="975" y="1539"/>
                  </a:lnTo>
                  <a:lnTo>
                    <a:pt x="1000" y="1547"/>
                  </a:lnTo>
                  <a:lnTo>
                    <a:pt x="1025" y="1554"/>
                  </a:lnTo>
                  <a:lnTo>
                    <a:pt x="1051" y="1560"/>
                  </a:lnTo>
                  <a:lnTo>
                    <a:pt x="1078" y="1564"/>
                  </a:lnTo>
                  <a:lnTo>
                    <a:pt x="1105" y="1567"/>
                  </a:lnTo>
                  <a:lnTo>
                    <a:pt x="1132" y="1567"/>
                  </a:lnTo>
                  <a:lnTo>
                    <a:pt x="1155" y="1567"/>
                  </a:lnTo>
                  <a:lnTo>
                    <a:pt x="1177" y="1565"/>
                  </a:lnTo>
                  <a:lnTo>
                    <a:pt x="1199" y="1563"/>
                  </a:lnTo>
                  <a:lnTo>
                    <a:pt x="1220" y="1559"/>
                  </a:lnTo>
                  <a:lnTo>
                    <a:pt x="1241" y="1554"/>
                  </a:lnTo>
                  <a:lnTo>
                    <a:pt x="1261" y="1548"/>
                  </a:lnTo>
                  <a:lnTo>
                    <a:pt x="1281" y="1542"/>
                  </a:lnTo>
                  <a:lnTo>
                    <a:pt x="1301" y="1534"/>
                  </a:lnTo>
                  <a:lnTo>
                    <a:pt x="1320" y="1525"/>
                  </a:lnTo>
                  <a:lnTo>
                    <a:pt x="1339" y="1516"/>
                  </a:lnTo>
                  <a:lnTo>
                    <a:pt x="1357" y="1506"/>
                  </a:lnTo>
                  <a:lnTo>
                    <a:pt x="1375" y="1494"/>
                  </a:lnTo>
                  <a:lnTo>
                    <a:pt x="1392" y="1483"/>
                  </a:lnTo>
                  <a:lnTo>
                    <a:pt x="1407" y="1470"/>
                  </a:lnTo>
                  <a:lnTo>
                    <a:pt x="1423" y="1456"/>
                  </a:lnTo>
                  <a:lnTo>
                    <a:pt x="1439" y="1443"/>
                  </a:lnTo>
                  <a:lnTo>
                    <a:pt x="1453" y="1428"/>
                  </a:lnTo>
                  <a:lnTo>
                    <a:pt x="1466" y="1412"/>
                  </a:lnTo>
                  <a:lnTo>
                    <a:pt x="1479" y="1396"/>
                  </a:lnTo>
                  <a:lnTo>
                    <a:pt x="1492" y="1379"/>
                  </a:lnTo>
                  <a:lnTo>
                    <a:pt x="1502" y="1361"/>
                  </a:lnTo>
                  <a:lnTo>
                    <a:pt x="1513" y="1343"/>
                  </a:lnTo>
                  <a:lnTo>
                    <a:pt x="1522" y="1325"/>
                  </a:lnTo>
                  <a:lnTo>
                    <a:pt x="1532" y="1306"/>
                  </a:lnTo>
                  <a:lnTo>
                    <a:pt x="1539" y="1287"/>
                  </a:lnTo>
                  <a:lnTo>
                    <a:pt x="1545" y="1267"/>
                  </a:lnTo>
                  <a:lnTo>
                    <a:pt x="1552" y="1247"/>
                  </a:lnTo>
                  <a:lnTo>
                    <a:pt x="1556" y="1226"/>
                  </a:lnTo>
                  <a:lnTo>
                    <a:pt x="1560" y="1205"/>
                  </a:lnTo>
                  <a:lnTo>
                    <a:pt x="1563" y="1184"/>
                  </a:lnTo>
                  <a:lnTo>
                    <a:pt x="1564" y="1162"/>
                  </a:lnTo>
                  <a:lnTo>
                    <a:pt x="1565" y="1140"/>
                  </a:lnTo>
                  <a:lnTo>
                    <a:pt x="1564" y="1114"/>
                  </a:lnTo>
                  <a:lnTo>
                    <a:pt x="1562" y="1090"/>
                  </a:lnTo>
                  <a:lnTo>
                    <a:pt x="1559" y="1065"/>
                  </a:lnTo>
                  <a:lnTo>
                    <a:pt x="1554" y="1041"/>
                  </a:lnTo>
                  <a:lnTo>
                    <a:pt x="1548" y="1017"/>
                  </a:lnTo>
                  <a:lnTo>
                    <a:pt x="1539" y="994"/>
                  </a:lnTo>
                  <a:lnTo>
                    <a:pt x="1531" y="972"/>
                  </a:lnTo>
                  <a:lnTo>
                    <a:pt x="1520" y="9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9" name="Freeform 12"/>
            <p:cNvSpPr>
              <a:spLocks/>
            </p:cNvSpPr>
            <p:nvPr/>
          </p:nvSpPr>
          <p:spPr bwMode="auto">
            <a:xfrm>
              <a:off x="10804145" y="922535"/>
              <a:ext cx="465138" cy="466725"/>
            </a:xfrm>
            <a:custGeom>
              <a:avLst/>
              <a:gdLst>
                <a:gd name="T0" fmla="*/ 2636 w 2642"/>
                <a:gd name="T1" fmla="*/ 1458 h 2646"/>
                <a:gd name="T2" fmla="*/ 2601 w 2642"/>
                <a:gd name="T3" fmla="*/ 1653 h 2646"/>
                <a:gd name="T4" fmla="*/ 2539 w 2642"/>
                <a:gd name="T5" fmla="*/ 1838 h 2646"/>
                <a:gd name="T6" fmla="*/ 2451 w 2642"/>
                <a:gd name="T7" fmla="*/ 2009 h 2646"/>
                <a:gd name="T8" fmla="*/ 2341 w 2642"/>
                <a:gd name="T9" fmla="*/ 2165 h 2646"/>
                <a:gd name="T10" fmla="*/ 2209 w 2642"/>
                <a:gd name="T11" fmla="*/ 2302 h 2646"/>
                <a:gd name="T12" fmla="*/ 2059 w 2642"/>
                <a:gd name="T13" fmla="*/ 2420 h 2646"/>
                <a:gd name="T14" fmla="*/ 1894 w 2642"/>
                <a:gd name="T15" fmla="*/ 2515 h 2646"/>
                <a:gd name="T16" fmla="*/ 1714 w 2642"/>
                <a:gd name="T17" fmla="*/ 2587 h 2646"/>
                <a:gd name="T18" fmla="*/ 1522 w 2642"/>
                <a:gd name="T19" fmla="*/ 2631 h 2646"/>
                <a:gd name="T20" fmla="*/ 1321 w 2642"/>
                <a:gd name="T21" fmla="*/ 2646 h 2646"/>
                <a:gd name="T22" fmla="*/ 1120 w 2642"/>
                <a:gd name="T23" fmla="*/ 2631 h 2646"/>
                <a:gd name="T24" fmla="*/ 928 w 2642"/>
                <a:gd name="T25" fmla="*/ 2587 h 2646"/>
                <a:gd name="T26" fmla="*/ 749 w 2642"/>
                <a:gd name="T27" fmla="*/ 2515 h 2646"/>
                <a:gd name="T28" fmla="*/ 582 w 2642"/>
                <a:gd name="T29" fmla="*/ 2420 h 2646"/>
                <a:gd name="T30" fmla="*/ 433 w 2642"/>
                <a:gd name="T31" fmla="*/ 2302 h 2646"/>
                <a:gd name="T32" fmla="*/ 302 w 2642"/>
                <a:gd name="T33" fmla="*/ 2165 h 2646"/>
                <a:gd name="T34" fmla="*/ 191 w 2642"/>
                <a:gd name="T35" fmla="*/ 2009 h 2646"/>
                <a:gd name="T36" fmla="*/ 104 w 2642"/>
                <a:gd name="T37" fmla="*/ 1838 h 2646"/>
                <a:gd name="T38" fmla="*/ 42 w 2642"/>
                <a:gd name="T39" fmla="*/ 1653 h 2646"/>
                <a:gd name="T40" fmla="*/ 7 w 2642"/>
                <a:gd name="T41" fmla="*/ 1458 h 2646"/>
                <a:gd name="T42" fmla="*/ 2 w 2642"/>
                <a:gd name="T43" fmla="*/ 1254 h 2646"/>
                <a:gd name="T44" fmla="*/ 27 w 2642"/>
                <a:gd name="T45" fmla="*/ 1056 h 2646"/>
                <a:gd name="T46" fmla="*/ 80 w 2642"/>
                <a:gd name="T47" fmla="*/ 868 h 2646"/>
                <a:gd name="T48" fmla="*/ 160 w 2642"/>
                <a:gd name="T49" fmla="*/ 692 h 2646"/>
                <a:gd name="T50" fmla="*/ 262 w 2642"/>
                <a:gd name="T51" fmla="*/ 532 h 2646"/>
                <a:gd name="T52" fmla="*/ 386 w 2642"/>
                <a:gd name="T53" fmla="*/ 387 h 2646"/>
                <a:gd name="T54" fmla="*/ 531 w 2642"/>
                <a:gd name="T55" fmla="*/ 263 h 2646"/>
                <a:gd name="T56" fmla="*/ 691 w 2642"/>
                <a:gd name="T57" fmla="*/ 159 h 2646"/>
                <a:gd name="T58" fmla="*/ 867 w 2642"/>
                <a:gd name="T59" fmla="*/ 80 h 2646"/>
                <a:gd name="T60" fmla="*/ 1054 w 2642"/>
                <a:gd name="T61" fmla="*/ 26 h 2646"/>
                <a:gd name="T62" fmla="*/ 1253 w 2642"/>
                <a:gd name="T63" fmla="*/ 2 h 2646"/>
                <a:gd name="T64" fmla="*/ 1456 w 2642"/>
                <a:gd name="T65" fmla="*/ 6 h 2646"/>
                <a:gd name="T66" fmla="*/ 1652 w 2642"/>
                <a:gd name="T67" fmla="*/ 42 h 2646"/>
                <a:gd name="T68" fmla="*/ 1835 w 2642"/>
                <a:gd name="T69" fmla="*/ 104 h 2646"/>
                <a:gd name="T70" fmla="*/ 2006 w 2642"/>
                <a:gd name="T71" fmla="*/ 192 h 2646"/>
                <a:gd name="T72" fmla="*/ 2161 w 2642"/>
                <a:gd name="T73" fmla="*/ 302 h 2646"/>
                <a:gd name="T74" fmla="*/ 2298 w 2642"/>
                <a:gd name="T75" fmla="*/ 434 h 2646"/>
                <a:gd name="T76" fmla="*/ 2416 w 2642"/>
                <a:gd name="T77" fmla="*/ 583 h 2646"/>
                <a:gd name="T78" fmla="*/ 2512 w 2642"/>
                <a:gd name="T79" fmla="*/ 749 h 2646"/>
                <a:gd name="T80" fmla="*/ 2583 w 2642"/>
                <a:gd name="T81" fmla="*/ 929 h 2646"/>
                <a:gd name="T82" fmla="*/ 2627 w 2642"/>
                <a:gd name="T83" fmla="*/ 1121 h 2646"/>
                <a:gd name="T84" fmla="*/ 2642 w 2642"/>
                <a:gd name="T85" fmla="*/ 132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2" h="2646">
                  <a:moveTo>
                    <a:pt x="2642" y="1323"/>
                  </a:moveTo>
                  <a:lnTo>
                    <a:pt x="2641" y="1392"/>
                  </a:lnTo>
                  <a:lnTo>
                    <a:pt x="2636" y="1458"/>
                  </a:lnTo>
                  <a:lnTo>
                    <a:pt x="2627" y="1525"/>
                  </a:lnTo>
                  <a:lnTo>
                    <a:pt x="2616" y="1590"/>
                  </a:lnTo>
                  <a:lnTo>
                    <a:pt x="2601" y="1653"/>
                  </a:lnTo>
                  <a:lnTo>
                    <a:pt x="2583" y="1717"/>
                  </a:lnTo>
                  <a:lnTo>
                    <a:pt x="2562" y="1778"/>
                  </a:lnTo>
                  <a:lnTo>
                    <a:pt x="2539" y="1838"/>
                  </a:lnTo>
                  <a:lnTo>
                    <a:pt x="2512" y="1897"/>
                  </a:lnTo>
                  <a:lnTo>
                    <a:pt x="2483" y="1954"/>
                  </a:lnTo>
                  <a:lnTo>
                    <a:pt x="2451" y="2009"/>
                  </a:lnTo>
                  <a:lnTo>
                    <a:pt x="2416" y="2063"/>
                  </a:lnTo>
                  <a:lnTo>
                    <a:pt x="2380" y="2114"/>
                  </a:lnTo>
                  <a:lnTo>
                    <a:pt x="2341" y="2165"/>
                  </a:lnTo>
                  <a:lnTo>
                    <a:pt x="2298" y="2212"/>
                  </a:lnTo>
                  <a:lnTo>
                    <a:pt x="2255" y="2259"/>
                  </a:lnTo>
                  <a:lnTo>
                    <a:pt x="2209" y="2302"/>
                  </a:lnTo>
                  <a:lnTo>
                    <a:pt x="2161" y="2344"/>
                  </a:lnTo>
                  <a:lnTo>
                    <a:pt x="2111" y="2383"/>
                  </a:lnTo>
                  <a:lnTo>
                    <a:pt x="2059" y="2420"/>
                  </a:lnTo>
                  <a:lnTo>
                    <a:pt x="2006" y="2454"/>
                  </a:lnTo>
                  <a:lnTo>
                    <a:pt x="1951" y="2487"/>
                  </a:lnTo>
                  <a:lnTo>
                    <a:pt x="1894" y="2515"/>
                  </a:lnTo>
                  <a:lnTo>
                    <a:pt x="1835" y="2542"/>
                  </a:lnTo>
                  <a:lnTo>
                    <a:pt x="1775" y="2566"/>
                  </a:lnTo>
                  <a:lnTo>
                    <a:pt x="1714" y="2587"/>
                  </a:lnTo>
                  <a:lnTo>
                    <a:pt x="1652" y="2605"/>
                  </a:lnTo>
                  <a:lnTo>
                    <a:pt x="1587" y="2620"/>
                  </a:lnTo>
                  <a:lnTo>
                    <a:pt x="1522" y="2631"/>
                  </a:lnTo>
                  <a:lnTo>
                    <a:pt x="1456" y="2640"/>
                  </a:lnTo>
                  <a:lnTo>
                    <a:pt x="1389" y="2644"/>
                  </a:lnTo>
                  <a:lnTo>
                    <a:pt x="1321" y="2646"/>
                  </a:lnTo>
                  <a:lnTo>
                    <a:pt x="1253" y="2644"/>
                  </a:lnTo>
                  <a:lnTo>
                    <a:pt x="1186" y="2640"/>
                  </a:lnTo>
                  <a:lnTo>
                    <a:pt x="1120" y="2631"/>
                  </a:lnTo>
                  <a:lnTo>
                    <a:pt x="1054" y="2620"/>
                  </a:lnTo>
                  <a:lnTo>
                    <a:pt x="991" y="2605"/>
                  </a:lnTo>
                  <a:lnTo>
                    <a:pt x="928" y="2587"/>
                  </a:lnTo>
                  <a:lnTo>
                    <a:pt x="867" y="2566"/>
                  </a:lnTo>
                  <a:lnTo>
                    <a:pt x="807" y="2542"/>
                  </a:lnTo>
                  <a:lnTo>
                    <a:pt x="749" y="2515"/>
                  </a:lnTo>
                  <a:lnTo>
                    <a:pt x="691" y="2487"/>
                  </a:lnTo>
                  <a:lnTo>
                    <a:pt x="636" y="2454"/>
                  </a:lnTo>
                  <a:lnTo>
                    <a:pt x="582" y="2420"/>
                  </a:lnTo>
                  <a:lnTo>
                    <a:pt x="531" y="2383"/>
                  </a:lnTo>
                  <a:lnTo>
                    <a:pt x="481" y="2344"/>
                  </a:lnTo>
                  <a:lnTo>
                    <a:pt x="433" y="2302"/>
                  </a:lnTo>
                  <a:lnTo>
                    <a:pt x="386" y="2259"/>
                  </a:lnTo>
                  <a:lnTo>
                    <a:pt x="343" y="2212"/>
                  </a:lnTo>
                  <a:lnTo>
                    <a:pt x="302" y="2165"/>
                  </a:lnTo>
                  <a:lnTo>
                    <a:pt x="262" y="2114"/>
                  </a:lnTo>
                  <a:lnTo>
                    <a:pt x="225" y="2063"/>
                  </a:lnTo>
                  <a:lnTo>
                    <a:pt x="191" y="2009"/>
                  </a:lnTo>
                  <a:lnTo>
                    <a:pt x="160" y="1954"/>
                  </a:lnTo>
                  <a:lnTo>
                    <a:pt x="130" y="1897"/>
                  </a:lnTo>
                  <a:lnTo>
                    <a:pt x="104" y="1838"/>
                  </a:lnTo>
                  <a:lnTo>
                    <a:pt x="80" y="1778"/>
                  </a:lnTo>
                  <a:lnTo>
                    <a:pt x="60" y="1717"/>
                  </a:lnTo>
                  <a:lnTo>
                    <a:pt x="42" y="1653"/>
                  </a:lnTo>
                  <a:lnTo>
                    <a:pt x="27" y="1590"/>
                  </a:lnTo>
                  <a:lnTo>
                    <a:pt x="15" y="1525"/>
                  </a:lnTo>
                  <a:lnTo>
                    <a:pt x="7" y="1458"/>
                  </a:lnTo>
                  <a:lnTo>
                    <a:pt x="2" y="1392"/>
                  </a:lnTo>
                  <a:lnTo>
                    <a:pt x="0" y="1323"/>
                  </a:lnTo>
                  <a:lnTo>
                    <a:pt x="2" y="1254"/>
                  </a:lnTo>
                  <a:lnTo>
                    <a:pt x="7" y="1188"/>
                  </a:lnTo>
                  <a:lnTo>
                    <a:pt x="15" y="1121"/>
                  </a:lnTo>
                  <a:lnTo>
                    <a:pt x="27" y="1056"/>
                  </a:lnTo>
                  <a:lnTo>
                    <a:pt x="42" y="993"/>
                  </a:lnTo>
                  <a:lnTo>
                    <a:pt x="60" y="929"/>
                  </a:lnTo>
                  <a:lnTo>
                    <a:pt x="80" y="868"/>
                  </a:lnTo>
                  <a:lnTo>
                    <a:pt x="104" y="808"/>
                  </a:lnTo>
                  <a:lnTo>
                    <a:pt x="130" y="749"/>
                  </a:lnTo>
                  <a:lnTo>
                    <a:pt x="160" y="692"/>
                  </a:lnTo>
                  <a:lnTo>
                    <a:pt x="191" y="637"/>
                  </a:lnTo>
                  <a:lnTo>
                    <a:pt x="225" y="583"/>
                  </a:lnTo>
                  <a:lnTo>
                    <a:pt x="262" y="532"/>
                  </a:lnTo>
                  <a:lnTo>
                    <a:pt x="302" y="481"/>
                  </a:lnTo>
                  <a:lnTo>
                    <a:pt x="343" y="434"/>
                  </a:lnTo>
                  <a:lnTo>
                    <a:pt x="386" y="387"/>
                  </a:lnTo>
                  <a:lnTo>
                    <a:pt x="433" y="344"/>
                  </a:lnTo>
                  <a:lnTo>
                    <a:pt x="481" y="302"/>
                  </a:lnTo>
                  <a:lnTo>
                    <a:pt x="531" y="263"/>
                  </a:lnTo>
                  <a:lnTo>
                    <a:pt x="582" y="226"/>
                  </a:lnTo>
                  <a:lnTo>
                    <a:pt x="636" y="192"/>
                  </a:lnTo>
                  <a:lnTo>
                    <a:pt x="691" y="159"/>
                  </a:lnTo>
                  <a:lnTo>
                    <a:pt x="749" y="131"/>
                  </a:lnTo>
                  <a:lnTo>
                    <a:pt x="807" y="104"/>
                  </a:lnTo>
                  <a:lnTo>
                    <a:pt x="867" y="80"/>
                  </a:lnTo>
                  <a:lnTo>
                    <a:pt x="928" y="59"/>
                  </a:lnTo>
                  <a:lnTo>
                    <a:pt x="991" y="42"/>
                  </a:lnTo>
                  <a:lnTo>
                    <a:pt x="1054" y="26"/>
                  </a:lnTo>
                  <a:lnTo>
                    <a:pt x="1120" y="15"/>
                  </a:lnTo>
                  <a:lnTo>
                    <a:pt x="1186" y="6"/>
                  </a:lnTo>
                  <a:lnTo>
                    <a:pt x="1253" y="2"/>
                  </a:lnTo>
                  <a:lnTo>
                    <a:pt x="1321" y="0"/>
                  </a:lnTo>
                  <a:lnTo>
                    <a:pt x="1389" y="2"/>
                  </a:lnTo>
                  <a:lnTo>
                    <a:pt x="1456" y="6"/>
                  </a:lnTo>
                  <a:lnTo>
                    <a:pt x="1522" y="15"/>
                  </a:lnTo>
                  <a:lnTo>
                    <a:pt x="1587" y="26"/>
                  </a:lnTo>
                  <a:lnTo>
                    <a:pt x="1652" y="42"/>
                  </a:lnTo>
                  <a:lnTo>
                    <a:pt x="1714" y="59"/>
                  </a:lnTo>
                  <a:lnTo>
                    <a:pt x="1775" y="80"/>
                  </a:lnTo>
                  <a:lnTo>
                    <a:pt x="1835" y="104"/>
                  </a:lnTo>
                  <a:lnTo>
                    <a:pt x="1894" y="131"/>
                  </a:lnTo>
                  <a:lnTo>
                    <a:pt x="1951" y="159"/>
                  </a:lnTo>
                  <a:lnTo>
                    <a:pt x="2006" y="192"/>
                  </a:lnTo>
                  <a:lnTo>
                    <a:pt x="2059" y="226"/>
                  </a:lnTo>
                  <a:lnTo>
                    <a:pt x="2111" y="263"/>
                  </a:lnTo>
                  <a:lnTo>
                    <a:pt x="2161" y="302"/>
                  </a:lnTo>
                  <a:lnTo>
                    <a:pt x="2209" y="344"/>
                  </a:lnTo>
                  <a:lnTo>
                    <a:pt x="2255" y="387"/>
                  </a:lnTo>
                  <a:lnTo>
                    <a:pt x="2298" y="434"/>
                  </a:lnTo>
                  <a:lnTo>
                    <a:pt x="2341" y="481"/>
                  </a:lnTo>
                  <a:lnTo>
                    <a:pt x="2380" y="532"/>
                  </a:lnTo>
                  <a:lnTo>
                    <a:pt x="2416" y="583"/>
                  </a:lnTo>
                  <a:lnTo>
                    <a:pt x="2451" y="637"/>
                  </a:lnTo>
                  <a:lnTo>
                    <a:pt x="2483" y="692"/>
                  </a:lnTo>
                  <a:lnTo>
                    <a:pt x="2512" y="749"/>
                  </a:lnTo>
                  <a:lnTo>
                    <a:pt x="2539" y="808"/>
                  </a:lnTo>
                  <a:lnTo>
                    <a:pt x="2562" y="868"/>
                  </a:lnTo>
                  <a:lnTo>
                    <a:pt x="2583" y="929"/>
                  </a:lnTo>
                  <a:lnTo>
                    <a:pt x="2601" y="993"/>
                  </a:lnTo>
                  <a:lnTo>
                    <a:pt x="2616" y="1056"/>
                  </a:lnTo>
                  <a:lnTo>
                    <a:pt x="2627" y="1121"/>
                  </a:lnTo>
                  <a:lnTo>
                    <a:pt x="2636" y="1188"/>
                  </a:lnTo>
                  <a:lnTo>
                    <a:pt x="2641" y="1254"/>
                  </a:lnTo>
                  <a:lnTo>
                    <a:pt x="2642" y="13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0" name="Freeform 13"/>
            <p:cNvSpPr>
              <a:spLocks noEditPoints="1"/>
            </p:cNvSpPr>
            <p:nvPr/>
          </p:nvSpPr>
          <p:spPr bwMode="auto">
            <a:xfrm>
              <a:off x="10897808" y="1017785"/>
              <a:ext cx="276225" cy="276225"/>
            </a:xfrm>
            <a:custGeom>
              <a:avLst/>
              <a:gdLst>
                <a:gd name="T0" fmla="*/ 1388 w 1566"/>
                <a:gd name="T1" fmla="*/ 1348 h 1568"/>
                <a:gd name="T2" fmla="*/ 1307 w 1566"/>
                <a:gd name="T3" fmla="*/ 1409 h 1568"/>
                <a:gd name="T4" fmla="*/ 258 w 1566"/>
                <a:gd name="T5" fmla="*/ 1409 h 1568"/>
                <a:gd name="T6" fmla="*/ 178 w 1566"/>
                <a:gd name="T7" fmla="*/ 1348 h 1568"/>
                <a:gd name="T8" fmla="*/ 153 w 1566"/>
                <a:gd name="T9" fmla="*/ 705 h 1568"/>
                <a:gd name="T10" fmla="*/ 364 w 1566"/>
                <a:gd name="T11" fmla="*/ 695 h 1568"/>
                <a:gd name="T12" fmla="*/ 357 w 1566"/>
                <a:gd name="T13" fmla="*/ 827 h 1568"/>
                <a:gd name="T14" fmla="*/ 397 w 1566"/>
                <a:gd name="T15" fmla="*/ 970 h 1568"/>
                <a:gd name="T16" fmla="*/ 480 w 1566"/>
                <a:gd name="T17" fmla="*/ 1087 h 1568"/>
                <a:gd name="T18" fmla="*/ 597 w 1566"/>
                <a:gd name="T19" fmla="*/ 1170 h 1568"/>
                <a:gd name="T20" fmla="*/ 740 w 1566"/>
                <a:gd name="T21" fmla="*/ 1210 h 1568"/>
                <a:gd name="T22" fmla="*/ 890 w 1566"/>
                <a:gd name="T23" fmla="*/ 1199 h 1568"/>
                <a:gd name="T24" fmla="*/ 1022 w 1566"/>
                <a:gd name="T25" fmla="*/ 1140 h 1568"/>
                <a:gd name="T26" fmla="*/ 1126 w 1566"/>
                <a:gd name="T27" fmla="*/ 1040 h 1568"/>
                <a:gd name="T28" fmla="*/ 1192 w 1566"/>
                <a:gd name="T29" fmla="*/ 912 h 1568"/>
                <a:gd name="T30" fmla="*/ 1211 w 1566"/>
                <a:gd name="T31" fmla="*/ 769 h 1568"/>
                <a:gd name="T32" fmla="*/ 1187 w 1566"/>
                <a:gd name="T33" fmla="*/ 645 h 1568"/>
                <a:gd name="T34" fmla="*/ 569 w 1566"/>
                <a:gd name="T35" fmla="*/ 611 h 1568"/>
                <a:gd name="T36" fmla="*/ 655 w 1566"/>
                <a:gd name="T37" fmla="*/ 539 h 1568"/>
                <a:gd name="T38" fmla="*/ 766 w 1566"/>
                <a:gd name="T39" fmla="*/ 509 h 1568"/>
                <a:gd name="T40" fmla="*/ 881 w 1566"/>
                <a:gd name="T41" fmla="*/ 527 h 1568"/>
                <a:gd name="T42" fmla="*/ 975 w 1566"/>
                <a:gd name="T43" fmla="*/ 587 h 1568"/>
                <a:gd name="T44" fmla="*/ 1038 w 1566"/>
                <a:gd name="T45" fmla="*/ 681 h 1568"/>
                <a:gd name="T46" fmla="*/ 1058 w 1566"/>
                <a:gd name="T47" fmla="*/ 798 h 1568"/>
                <a:gd name="T48" fmla="*/ 1037 w 1566"/>
                <a:gd name="T49" fmla="*/ 892 h 1568"/>
                <a:gd name="T50" fmla="*/ 987 w 1566"/>
                <a:gd name="T51" fmla="*/ 970 h 1568"/>
                <a:gd name="T52" fmla="*/ 914 w 1566"/>
                <a:gd name="T53" fmla="*/ 1027 h 1568"/>
                <a:gd name="T54" fmla="*/ 825 w 1566"/>
                <a:gd name="T55" fmla="*/ 1056 h 1568"/>
                <a:gd name="T56" fmla="*/ 728 w 1566"/>
                <a:gd name="T57" fmla="*/ 1054 h 1568"/>
                <a:gd name="T58" fmla="*/ 641 w 1566"/>
                <a:gd name="T59" fmla="*/ 1019 h 1568"/>
                <a:gd name="T60" fmla="*/ 570 w 1566"/>
                <a:gd name="T61" fmla="*/ 959 h 1568"/>
                <a:gd name="T62" fmla="*/ 525 w 1566"/>
                <a:gd name="T63" fmla="*/ 879 h 1568"/>
                <a:gd name="T64" fmla="*/ 508 w 1566"/>
                <a:gd name="T65" fmla="*/ 784 h 1568"/>
                <a:gd name="T66" fmla="*/ 535 w 1566"/>
                <a:gd name="T67" fmla="*/ 665 h 1568"/>
                <a:gd name="T68" fmla="*/ 1384 w 1566"/>
                <a:gd name="T69" fmla="*/ 446 h 1568"/>
                <a:gd name="T70" fmla="*/ 272 w 1566"/>
                <a:gd name="T71" fmla="*/ 2 h 1568"/>
                <a:gd name="T72" fmla="*/ 172 w 1566"/>
                <a:gd name="T73" fmla="*/ 31 h 1568"/>
                <a:gd name="T74" fmla="*/ 90 w 1566"/>
                <a:gd name="T75" fmla="*/ 89 h 1568"/>
                <a:gd name="T76" fmla="*/ 31 w 1566"/>
                <a:gd name="T77" fmla="*/ 172 h 1568"/>
                <a:gd name="T78" fmla="*/ 2 w 1566"/>
                <a:gd name="T79" fmla="*/ 272 h 1568"/>
                <a:gd name="T80" fmla="*/ 2 w 1566"/>
                <a:gd name="T81" fmla="*/ 1296 h 1568"/>
                <a:gd name="T82" fmla="*/ 31 w 1566"/>
                <a:gd name="T83" fmla="*/ 1396 h 1568"/>
                <a:gd name="T84" fmla="*/ 90 w 1566"/>
                <a:gd name="T85" fmla="*/ 1479 h 1568"/>
                <a:gd name="T86" fmla="*/ 172 w 1566"/>
                <a:gd name="T87" fmla="*/ 1537 h 1568"/>
                <a:gd name="T88" fmla="*/ 272 w 1566"/>
                <a:gd name="T89" fmla="*/ 1566 h 1568"/>
                <a:gd name="T90" fmla="*/ 1324 w 1566"/>
                <a:gd name="T91" fmla="*/ 1562 h 1568"/>
                <a:gd name="T92" fmla="*/ 1420 w 1566"/>
                <a:gd name="T93" fmla="*/ 1524 h 1568"/>
                <a:gd name="T94" fmla="*/ 1496 w 1566"/>
                <a:gd name="T95" fmla="*/ 1457 h 1568"/>
                <a:gd name="T96" fmla="*/ 1547 w 1566"/>
                <a:gd name="T97" fmla="*/ 1368 h 1568"/>
                <a:gd name="T98" fmla="*/ 1566 w 1566"/>
                <a:gd name="T99" fmla="*/ 1265 h 1568"/>
                <a:gd name="T100" fmla="*/ 1559 w 1566"/>
                <a:gd name="T101" fmla="*/ 243 h 1568"/>
                <a:gd name="T102" fmla="*/ 1521 w 1566"/>
                <a:gd name="T103" fmla="*/ 147 h 1568"/>
                <a:gd name="T104" fmla="*/ 1455 w 1566"/>
                <a:gd name="T105" fmla="*/ 70 h 1568"/>
                <a:gd name="T106" fmla="*/ 1366 w 1566"/>
                <a:gd name="T107" fmla="*/ 19 h 1568"/>
                <a:gd name="T108" fmla="*/ 1263 w 1566"/>
                <a:gd name="T109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66" h="1568">
                  <a:moveTo>
                    <a:pt x="1413" y="1265"/>
                  </a:moveTo>
                  <a:lnTo>
                    <a:pt x="1412" y="1280"/>
                  </a:lnTo>
                  <a:lnTo>
                    <a:pt x="1410" y="1295"/>
                  </a:lnTo>
                  <a:lnTo>
                    <a:pt x="1406" y="1309"/>
                  </a:lnTo>
                  <a:lnTo>
                    <a:pt x="1401" y="1323"/>
                  </a:lnTo>
                  <a:lnTo>
                    <a:pt x="1395" y="1336"/>
                  </a:lnTo>
                  <a:lnTo>
                    <a:pt x="1388" y="1348"/>
                  </a:lnTo>
                  <a:lnTo>
                    <a:pt x="1379" y="1360"/>
                  </a:lnTo>
                  <a:lnTo>
                    <a:pt x="1369" y="1371"/>
                  </a:lnTo>
                  <a:lnTo>
                    <a:pt x="1358" y="1380"/>
                  </a:lnTo>
                  <a:lnTo>
                    <a:pt x="1346" y="1390"/>
                  </a:lnTo>
                  <a:lnTo>
                    <a:pt x="1335" y="1397"/>
                  </a:lnTo>
                  <a:lnTo>
                    <a:pt x="1321" y="1403"/>
                  </a:lnTo>
                  <a:lnTo>
                    <a:pt x="1307" y="1409"/>
                  </a:lnTo>
                  <a:lnTo>
                    <a:pt x="1293" y="1412"/>
                  </a:lnTo>
                  <a:lnTo>
                    <a:pt x="1278" y="1414"/>
                  </a:lnTo>
                  <a:lnTo>
                    <a:pt x="1263" y="1415"/>
                  </a:lnTo>
                  <a:lnTo>
                    <a:pt x="303" y="1415"/>
                  </a:lnTo>
                  <a:lnTo>
                    <a:pt x="288" y="1414"/>
                  </a:lnTo>
                  <a:lnTo>
                    <a:pt x="273" y="1412"/>
                  </a:lnTo>
                  <a:lnTo>
                    <a:pt x="258" y="1409"/>
                  </a:lnTo>
                  <a:lnTo>
                    <a:pt x="244" y="1403"/>
                  </a:lnTo>
                  <a:lnTo>
                    <a:pt x="232" y="1397"/>
                  </a:lnTo>
                  <a:lnTo>
                    <a:pt x="219" y="1390"/>
                  </a:lnTo>
                  <a:lnTo>
                    <a:pt x="208" y="1381"/>
                  </a:lnTo>
                  <a:lnTo>
                    <a:pt x="197" y="1371"/>
                  </a:lnTo>
                  <a:lnTo>
                    <a:pt x="187" y="1360"/>
                  </a:lnTo>
                  <a:lnTo>
                    <a:pt x="178" y="1348"/>
                  </a:lnTo>
                  <a:lnTo>
                    <a:pt x="171" y="1337"/>
                  </a:lnTo>
                  <a:lnTo>
                    <a:pt x="164" y="1323"/>
                  </a:lnTo>
                  <a:lnTo>
                    <a:pt x="160" y="1309"/>
                  </a:lnTo>
                  <a:lnTo>
                    <a:pt x="156" y="1295"/>
                  </a:lnTo>
                  <a:lnTo>
                    <a:pt x="154" y="1280"/>
                  </a:lnTo>
                  <a:lnTo>
                    <a:pt x="153" y="1265"/>
                  </a:lnTo>
                  <a:lnTo>
                    <a:pt x="153" y="705"/>
                  </a:lnTo>
                  <a:lnTo>
                    <a:pt x="153" y="624"/>
                  </a:lnTo>
                  <a:lnTo>
                    <a:pt x="387" y="624"/>
                  </a:lnTo>
                  <a:lnTo>
                    <a:pt x="382" y="634"/>
                  </a:lnTo>
                  <a:lnTo>
                    <a:pt x="378" y="645"/>
                  </a:lnTo>
                  <a:lnTo>
                    <a:pt x="375" y="656"/>
                  </a:lnTo>
                  <a:lnTo>
                    <a:pt x="372" y="668"/>
                  </a:lnTo>
                  <a:lnTo>
                    <a:pt x="364" y="695"/>
                  </a:lnTo>
                  <a:lnTo>
                    <a:pt x="359" y="725"/>
                  </a:lnTo>
                  <a:lnTo>
                    <a:pt x="357" y="739"/>
                  </a:lnTo>
                  <a:lnTo>
                    <a:pt x="356" y="753"/>
                  </a:lnTo>
                  <a:lnTo>
                    <a:pt x="355" y="769"/>
                  </a:lnTo>
                  <a:lnTo>
                    <a:pt x="355" y="784"/>
                  </a:lnTo>
                  <a:lnTo>
                    <a:pt x="356" y="806"/>
                  </a:lnTo>
                  <a:lnTo>
                    <a:pt x="357" y="827"/>
                  </a:lnTo>
                  <a:lnTo>
                    <a:pt x="360" y="849"/>
                  </a:lnTo>
                  <a:lnTo>
                    <a:pt x="363" y="871"/>
                  </a:lnTo>
                  <a:lnTo>
                    <a:pt x="369" y="891"/>
                  </a:lnTo>
                  <a:lnTo>
                    <a:pt x="374" y="912"/>
                  </a:lnTo>
                  <a:lnTo>
                    <a:pt x="381" y="931"/>
                  </a:lnTo>
                  <a:lnTo>
                    <a:pt x="389" y="951"/>
                  </a:lnTo>
                  <a:lnTo>
                    <a:pt x="397" y="970"/>
                  </a:lnTo>
                  <a:lnTo>
                    <a:pt x="407" y="988"/>
                  </a:lnTo>
                  <a:lnTo>
                    <a:pt x="417" y="1006"/>
                  </a:lnTo>
                  <a:lnTo>
                    <a:pt x="428" y="1023"/>
                  </a:lnTo>
                  <a:lnTo>
                    <a:pt x="440" y="1040"/>
                  </a:lnTo>
                  <a:lnTo>
                    <a:pt x="453" y="1056"/>
                  </a:lnTo>
                  <a:lnTo>
                    <a:pt x="467" y="1072"/>
                  </a:lnTo>
                  <a:lnTo>
                    <a:pt x="480" y="1087"/>
                  </a:lnTo>
                  <a:lnTo>
                    <a:pt x="495" y="1102"/>
                  </a:lnTo>
                  <a:lnTo>
                    <a:pt x="511" y="1114"/>
                  </a:lnTo>
                  <a:lnTo>
                    <a:pt x="527" y="1127"/>
                  </a:lnTo>
                  <a:lnTo>
                    <a:pt x="544" y="1140"/>
                  </a:lnTo>
                  <a:lnTo>
                    <a:pt x="562" y="1150"/>
                  </a:lnTo>
                  <a:lnTo>
                    <a:pt x="579" y="1161"/>
                  </a:lnTo>
                  <a:lnTo>
                    <a:pt x="597" y="1170"/>
                  </a:lnTo>
                  <a:lnTo>
                    <a:pt x="616" y="1179"/>
                  </a:lnTo>
                  <a:lnTo>
                    <a:pt x="636" y="1186"/>
                  </a:lnTo>
                  <a:lnTo>
                    <a:pt x="656" y="1193"/>
                  </a:lnTo>
                  <a:lnTo>
                    <a:pt x="676" y="1199"/>
                  </a:lnTo>
                  <a:lnTo>
                    <a:pt x="696" y="1204"/>
                  </a:lnTo>
                  <a:lnTo>
                    <a:pt x="717" y="1207"/>
                  </a:lnTo>
                  <a:lnTo>
                    <a:pt x="740" y="1210"/>
                  </a:lnTo>
                  <a:lnTo>
                    <a:pt x="761" y="1212"/>
                  </a:lnTo>
                  <a:lnTo>
                    <a:pt x="783" y="1212"/>
                  </a:lnTo>
                  <a:lnTo>
                    <a:pt x="805" y="1212"/>
                  </a:lnTo>
                  <a:lnTo>
                    <a:pt x="827" y="1210"/>
                  </a:lnTo>
                  <a:lnTo>
                    <a:pt x="848" y="1207"/>
                  </a:lnTo>
                  <a:lnTo>
                    <a:pt x="869" y="1204"/>
                  </a:lnTo>
                  <a:lnTo>
                    <a:pt x="890" y="1199"/>
                  </a:lnTo>
                  <a:lnTo>
                    <a:pt x="910" y="1193"/>
                  </a:lnTo>
                  <a:lnTo>
                    <a:pt x="930" y="1186"/>
                  </a:lnTo>
                  <a:lnTo>
                    <a:pt x="949" y="1179"/>
                  </a:lnTo>
                  <a:lnTo>
                    <a:pt x="968" y="1170"/>
                  </a:lnTo>
                  <a:lnTo>
                    <a:pt x="987" y="1161"/>
                  </a:lnTo>
                  <a:lnTo>
                    <a:pt x="1005" y="1150"/>
                  </a:lnTo>
                  <a:lnTo>
                    <a:pt x="1022" y="1140"/>
                  </a:lnTo>
                  <a:lnTo>
                    <a:pt x="1039" y="1127"/>
                  </a:lnTo>
                  <a:lnTo>
                    <a:pt x="1055" y="1114"/>
                  </a:lnTo>
                  <a:lnTo>
                    <a:pt x="1070" y="1102"/>
                  </a:lnTo>
                  <a:lnTo>
                    <a:pt x="1085" y="1087"/>
                  </a:lnTo>
                  <a:lnTo>
                    <a:pt x="1100" y="1072"/>
                  </a:lnTo>
                  <a:lnTo>
                    <a:pt x="1113" y="1056"/>
                  </a:lnTo>
                  <a:lnTo>
                    <a:pt x="1126" y="1040"/>
                  </a:lnTo>
                  <a:lnTo>
                    <a:pt x="1138" y="1023"/>
                  </a:lnTo>
                  <a:lnTo>
                    <a:pt x="1148" y="1006"/>
                  </a:lnTo>
                  <a:lnTo>
                    <a:pt x="1159" y="988"/>
                  </a:lnTo>
                  <a:lnTo>
                    <a:pt x="1168" y="970"/>
                  </a:lnTo>
                  <a:lnTo>
                    <a:pt x="1177" y="951"/>
                  </a:lnTo>
                  <a:lnTo>
                    <a:pt x="1185" y="931"/>
                  </a:lnTo>
                  <a:lnTo>
                    <a:pt x="1192" y="912"/>
                  </a:lnTo>
                  <a:lnTo>
                    <a:pt x="1198" y="891"/>
                  </a:lnTo>
                  <a:lnTo>
                    <a:pt x="1202" y="871"/>
                  </a:lnTo>
                  <a:lnTo>
                    <a:pt x="1206" y="849"/>
                  </a:lnTo>
                  <a:lnTo>
                    <a:pt x="1208" y="827"/>
                  </a:lnTo>
                  <a:lnTo>
                    <a:pt x="1211" y="806"/>
                  </a:lnTo>
                  <a:lnTo>
                    <a:pt x="1211" y="784"/>
                  </a:lnTo>
                  <a:lnTo>
                    <a:pt x="1211" y="769"/>
                  </a:lnTo>
                  <a:lnTo>
                    <a:pt x="1209" y="753"/>
                  </a:lnTo>
                  <a:lnTo>
                    <a:pt x="1208" y="739"/>
                  </a:lnTo>
                  <a:lnTo>
                    <a:pt x="1206" y="725"/>
                  </a:lnTo>
                  <a:lnTo>
                    <a:pt x="1201" y="695"/>
                  </a:lnTo>
                  <a:lnTo>
                    <a:pt x="1195" y="667"/>
                  </a:lnTo>
                  <a:lnTo>
                    <a:pt x="1192" y="656"/>
                  </a:lnTo>
                  <a:lnTo>
                    <a:pt x="1187" y="645"/>
                  </a:lnTo>
                  <a:lnTo>
                    <a:pt x="1183" y="634"/>
                  </a:lnTo>
                  <a:lnTo>
                    <a:pt x="1179" y="624"/>
                  </a:lnTo>
                  <a:lnTo>
                    <a:pt x="1413" y="624"/>
                  </a:lnTo>
                  <a:lnTo>
                    <a:pt x="1413" y="705"/>
                  </a:lnTo>
                  <a:lnTo>
                    <a:pt x="1413" y="1265"/>
                  </a:lnTo>
                  <a:close/>
                  <a:moveTo>
                    <a:pt x="559" y="624"/>
                  </a:moveTo>
                  <a:lnTo>
                    <a:pt x="569" y="611"/>
                  </a:lnTo>
                  <a:lnTo>
                    <a:pt x="579" y="598"/>
                  </a:lnTo>
                  <a:lnTo>
                    <a:pt x="591" y="587"/>
                  </a:lnTo>
                  <a:lnTo>
                    <a:pt x="603" y="576"/>
                  </a:lnTo>
                  <a:lnTo>
                    <a:pt x="615" y="566"/>
                  </a:lnTo>
                  <a:lnTo>
                    <a:pt x="628" y="556"/>
                  </a:lnTo>
                  <a:lnTo>
                    <a:pt x="642" y="548"/>
                  </a:lnTo>
                  <a:lnTo>
                    <a:pt x="655" y="539"/>
                  </a:lnTo>
                  <a:lnTo>
                    <a:pt x="670" y="533"/>
                  </a:lnTo>
                  <a:lnTo>
                    <a:pt x="685" y="527"/>
                  </a:lnTo>
                  <a:lnTo>
                    <a:pt x="701" y="521"/>
                  </a:lnTo>
                  <a:lnTo>
                    <a:pt x="716" y="516"/>
                  </a:lnTo>
                  <a:lnTo>
                    <a:pt x="732" y="513"/>
                  </a:lnTo>
                  <a:lnTo>
                    <a:pt x="749" y="511"/>
                  </a:lnTo>
                  <a:lnTo>
                    <a:pt x="766" y="509"/>
                  </a:lnTo>
                  <a:lnTo>
                    <a:pt x="783" y="509"/>
                  </a:lnTo>
                  <a:lnTo>
                    <a:pt x="800" y="509"/>
                  </a:lnTo>
                  <a:lnTo>
                    <a:pt x="816" y="511"/>
                  </a:lnTo>
                  <a:lnTo>
                    <a:pt x="833" y="513"/>
                  </a:lnTo>
                  <a:lnTo>
                    <a:pt x="849" y="516"/>
                  </a:lnTo>
                  <a:lnTo>
                    <a:pt x="865" y="521"/>
                  </a:lnTo>
                  <a:lnTo>
                    <a:pt x="881" y="527"/>
                  </a:lnTo>
                  <a:lnTo>
                    <a:pt x="895" y="533"/>
                  </a:lnTo>
                  <a:lnTo>
                    <a:pt x="910" y="539"/>
                  </a:lnTo>
                  <a:lnTo>
                    <a:pt x="924" y="548"/>
                  </a:lnTo>
                  <a:lnTo>
                    <a:pt x="938" y="556"/>
                  </a:lnTo>
                  <a:lnTo>
                    <a:pt x="950" y="566"/>
                  </a:lnTo>
                  <a:lnTo>
                    <a:pt x="963" y="576"/>
                  </a:lnTo>
                  <a:lnTo>
                    <a:pt x="975" y="587"/>
                  </a:lnTo>
                  <a:lnTo>
                    <a:pt x="986" y="598"/>
                  </a:lnTo>
                  <a:lnTo>
                    <a:pt x="997" y="611"/>
                  </a:lnTo>
                  <a:lnTo>
                    <a:pt x="1006" y="624"/>
                  </a:lnTo>
                  <a:lnTo>
                    <a:pt x="1015" y="636"/>
                  </a:lnTo>
                  <a:lnTo>
                    <a:pt x="1023" y="650"/>
                  </a:lnTo>
                  <a:lnTo>
                    <a:pt x="1030" y="665"/>
                  </a:lnTo>
                  <a:lnTo>
                    <a:pt x="1038" y="681"/>
                  </a:lnTo>
                  <a:lnTo>
                    <a:pt x="1044" y="696"/>
                  </a:lnTo>
                  <a:lnTo>
                    <a:pt x="1049" y="713"/>
                  </a:lnTo>
                  <a:lnTo>
                    <a:pt x="1054" y="730"/>
                  </a:lnTo>
                  <a:lnTo>
                    <a:pt x="1056" y="748"/>
                  </a:lnTo>
                  <a:lnTo>
                    <a:pt x="1058" y="766"/>
                  </a:lnTo>
                  <a:lnTo>
                    <a:pt x="1059" y="784"/>
                  </a:lnTo>
                  <a:lnTo>
                    <a:pt x="1058" y="798"/>
                  </a:lnTo>
                  <a:lnTo>
                    <a:pt x="1057" y="812"/>
                  </a:lnTo>
                  <a:lnTo>
                    <a:pt x="1056" y="826"/>
                  </a:lnTo>
                  <a:lnTo>
                    <a:pt x="1052" y="840"/>
                  </a:lnTo>
                  <a:lnTo>
                    <a:pt x="1049" y="853"/>
                  </a:lnTo>
                  <a:lnTo>
                    <a:pt x="1046" y="866"/>
                  </a:lnTo>
                  <a:lnTo>
                    <a:pt x="1042" y="879"/>
                  </a:lnTo>
                  <a:lnTo>
                    <a:pt x="1037" y="892"/>
                  </a:lnTo>
                  <a:lnTo>
                    <a:pt x="1031" y="903"/>
                  </a:lnTo>
                  <a:lnTo>
                    <a:pt x="1025" y="915"/>
                  </a:lnTo>
                  <a:lnTo>
                    <a:pt x="1019" y="926"/>
                  </a:lnTo>
                  <a:lnTo>
                    <a:pt x="1011" y="938"/>
                  </a:lnTo>
                  <a:lnTo>
                    <a:pt x="1004" y="949"/>
                  </a:lnTo>
                  <a:lnTo>
                    <a:pt x="996" y="959"/>
                  </a:lnTo>
                  <a:lnTo>
                    <a:pt x="987" y="970"/>
                  </a:lnTo>
                  <a:lnTo>
                    <a:pt x="978" y="979"/>
                  </a:lnTo>
                  <a:lnTo>
                    <a:pt x="968" y="988"/>
                  </a:lnTo>
                  <a:lnTo>
                    <a:pt x="958" y="997"/>
                  </a:lnTo>
                  <a:lnTo>
                    <a:pt x="947" y="1005"/>
                  </a:lnTo>
                  <a:lnTo>
                    <a:pt x="937" y="1013"/>
                  </a:lnTo>
                  <a:lnTo>
                    <a:pt x="926" y="1019"/>
                  </a:lnTo>
                  <a:lnTo>
                    <a:pt x="914" y="1027"/>
                  </a:lnTo>
                  <a:lnTo>
                    <a:pt x="902" y="1033"/>
                  </a:lnTo>
                  <a:lnTo>
                    <a:pt x="890" y="1038"/>
                  </a:lnTo>
                  <a:lnTo>
                    <a:pt x="878" y="1042"/>
                  </a:lnTo>
                  <a:lnTo>
                    <a:pt x="865" y="1048"/>
                  </a:lnTo>
                  <a:lnTo>
                    <a:pt x="851" y="1051"/>
                  </a:lnTo>
                  <a:lnTo>
                    <a:pt x="839" y="1054"/>
                  </a:lnTo>
                  <a:lnTo>
                    <a:pt x="825" y="1056"/>
                  </a:lnTo>
                  <a:lnTo>
                    <a:pt x="811" y="1058"/>
                  </a:lnTo>
                  <a:lnTo>
                    <a:pt x="798" y="1059"/>
                  </a:lnTo>
                  <a:lnTo>
                    <a:pt x="783" y="1059"/>
                  </a:lnTo>
                  <a:lnTo>
                    <a:pt x="769" y="1059"/>
                  </a:lnTo>
                  <a:lnTo>
                    <a:pt x="754" y="1058"/>
                  </a:lnTo>
                  <a:lnTo>
                    <a:pt x="741" y="1056"/>
                  </a:lnTo>
                  <a:lnTo>
                    <a:pt x="728" y="1054"/>
                  </a:lnTo>
                  <a:lnTo>
                    <a:pt x="714" y="1051"/>
                  </a:lnTo>
                  <a:lnTo>
                    <a:pt x="702" y="1048"/>
                  </a:lnTo>
                  <a:lnTo>
                    <a:pt x="688" y="1042"/>
                  </a:lnTo>
                  <a:lnTo>
                    <a:pt x="676" y="1038"/>
                  </a:lnTo>
                  <a:lnTo>
                    <a:pt x="664" y="1033"/>
                  </a:lnTo>
                  <a:lnTo>
                    <a:pt x="652" y="1027"/>
                  </a:lnTo>
                  <a:lnTo>
                    <a:pt x="641" y="1019"/>
                  </a:lnTo>
                  <a:lnTo>
                    <a:pt x="629" y="1013"/>
                  </a:lnTo>
                  <a:lnTo>
                    <a:pt x="618" y="1005"/>
                  </a:lnTo>
                  <a:lnTo>
                    <a:pt x="608" y="997"/>
                  </a:lnTo>
                  <a:lnTo>
                    <a:pt x="597" y="988"/>
                  </a:lnTo>
                  <a:lnTo>
                    <a:pt x="588" y="979"/>
                  </a:lnTo>
                  <a:lnTo>
                    <a:pt x="579" y="970"/>
                  </a:lnTo>
                  <a:lnTo>
                    <a:pt x="570" y="959"/>
                  </a:lnTo>
                  <a:lnTo>
                    <a:pt x="563" y="949"/>
                  </a:lnTo>
                  <a:lnTo>
                    <a:pt x="554" y="938"/>
                  </a:lnTo>
                  <a:lnTo>
                    <a:pt x="548" y="926"/>
                  </a:lnTo>
                  <a:lnTo>
                    <a:pt x="540" y="915"/>
                  </a:lnTo>
                  <a:lnTo>
                    <a:pt x="535" y="903"/>
                  </a:lnTo>
                  <a:lnTo>
                    <a:pt x="529" y="892"/>
                  </a:lnTo>
                  <a:lnTo>
                    <a:pt x="525" y="879"/>
                  </a:lnTo>
                  <a:lnTo>
                    <a:pt x="519" y="866"/>
                  </a:lnTo>
                  <a:lnTo>
                    <a:pt x="516" y="853"/>
                  </a:lnTo>
                  <a:lnTo>
                    <a:pt x="513" y="840"/>
                  </a:lnTo>
                  <a:lnTo>
                    <a:pt x="511" y="826"/>
                  </a:lnTo>
                  <a:lnTo>
                    <a:pt x="509" y="812"/>
                  </a:lnTo>
                  <a:lnTo>
                    <a:pt x="508" y="798"/>
                  </a:lnTo>
                  <a:lnTo>
                    <a:pt x="508" y="784"/>
                  </a:lnTo>
                  <a:lnTo>
                    <a:pt x="508" y="766"/>
                  </a:lnTo>
                  <a:lnTo>
                    <a:pt x="510" y="748"/>
                  </a:lnTo>
                  <a:lnTo>
                    <a:pt x="513" y="730"/>
                  </a:lnTo>
                  <a:lnTo>
                    <a:pt x="517" y="713"/>
                  </a:lnTo>
                  <a:lnTo>
                    <a:pt x="521" y="696"/>
                  </a:lnTo>
                  <a:lnTo>
                    <a:pt x="528" y="681"/>
                  </a:lnTo>
                  <a:lnTo>
                    <a:pt x="535" y="665"/>
                  </a:lnTo>
                  <a:lnTo>
                    <a:pt x="544" y="649"/>
                  </a:lnTo>
                  <a:lnTo>
                    <a:pt x="551" y="636"/>
                  </a:lnTo>
                  <a:lnTo>
                    <a:pt x="559" y="624"/>
                  </a:lnTo>
                  <a:close/>
                  <a:moveTo>
                    <a:pt x="1350" y="182"/>
                  </a:moveTo>
                  <a:lnTo>
                    <a:pt x="1384" y="181"/>
                  </a:lnTo>
                  <a:lnTo>
                    <a:pt x="1384" y="215"/>
                  </a:lnTo>
                  <a:lnTo>
                    <a:pt x="1384" y="446"/>
                  </a:lnTo>
                  <a:lnTo>
                    <a:pt x="1120" y="447"/>
                  </a:lnTo>
                  <a:lnTo>
                    <a:pt x="1119" y="182"/>
                  </a:lnTo>
                  <a:lnTo>
                    <a:pt x="1350" y="182"/>
                  </a:lnTo>
                  <a:close/>
                  <a:moveTo>
                    <a:pt x="1263" y="0"/>
                  </a:moveTo>
                  <a:lnTo>
                    <a:pt x="303" y="0"/>
                  </a:lnTo>
                  <a:lnTo>
                    <a:pt x="288" y="1"/>
                  </a:lnTo>
                  <a:lnTo>
                    <a:pt x="272" y="2"/>
                  </a:lnTo>
                  <a:lnTo>
                    <a:pt x="257" y="4"/>
                  </a:lnTo>
                  <a:lnTo>
                    <a:pt x="242" y="6"/>
                  </a:lnTo>
                  <a:lnTo>
                    <a:pt x="228" y="10"/>
                  </a:lnTo>
                  <a:lnTo>
                    <a:pt x="213" y="14"/>
                  </a:lnTo>
                  <a:lnTo>
                    <a:pt x="199" y="19"/>
                  </a:lnTo>
                  <a:lnTo>
                    <a:pt x="185" y="24"/>
                  </a:lnTo>
                  <a:lnTo>
                    <a:pt x="172" y="31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0"/>
                  </a:lnTo>
                  <a:lnTo>
                    <a:pt x="111" y="70"/>
                  </a:lnTo>
                  <a:lnTo>
                    <a:pt x="100" y="79"/>
                  </a:lnTo>
                  <a:lnTo>
                    <a:pt x="90" y="89"/>
                  </a:lnTo>
                  <a:lnTo>
                    <a:pt x="79" y="99"/>
                  </a:lnTo>
                  <a:lnTo>
                    <a:pt x="69" y="111"/>
                  </a:lnTo>
                  <a:lnTo>
                    <a:pt x="61" y="123"/>
                  </a:lnTo>
                  <a:lnTo>
                    <a:pt x="53" y="134"/>
                  </a:lnTo>
                  <a:lnTo>
                    <a:pt x="44" y="147"/>
                  </a:lnTo>
                  <a:lnTo>
                    <a:pt x="37" y="159"/>
                  </a:lnTo>
                  <a:lnTo>
                    <a:pt x="31" y="172"/>
                  </a:lnTo>
                  <a:lnTo>
                    <a:pt x="24" y="186"/>
                  </a:lnTo>
                  <a:lnTo>
                    <a:pt x="19" y="200"/>
                  </a:lnTo>
                  <a:lnTo>
                    <a:pt x="14" y="213"/>
                  </a:lnTo>
                  <a:lnTo>
                    <a:pt x="10" y="228"/>
                  </a:lnTo>
                  <a:lnTo>
                    <a:pt x="6" y="243"/>
                  </a:lnTo>
                  <a:lnTo>
                    <a:pt x="4" y="258"/>
                  </a:lnTo>
                  <a:lnTo>
                    <a:pt x="2" y="272"/>
                  </a:lnTo>
                  <a:lnTo>
                    <a:pt x="1" y="288"/>
                  </a:lnTo>
                  <a:lnTo>
                    <a:pt x="0" y="303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0" y="1265"/>
                  </a:lnTo>
                  <a:lnTo>
                    <a:pt x="1" y="1280"/>
                  </a:lnTo>
                  <a:lnTo>
                    <a:pt x="2" y="1296"/>
                  </a:lnTo>
                  <a:lnTo>
                    <a:pt x="4" y="1310"/>
                  </a:lnTo>
                  <a:lnTo>
                    <a:pt x="6" y="1325"/>
                  </a:lnTo>
                  <a:lnTo>
                    <a:pt x="10" y="1340"/>
                  </a:lnTo>
                  <a:lnTo>
                    <a:pt x="14" y="1355"/>
                  </a:lnTo>
                  <a:lnTo>
                    <a:pt x="19" y="1368"/>
                  </a:lnTo>
                  <a:lnTo>
                    <a:pt x="24" y="1382"/>
                  </a:lnTo>
                  <a:lnTo>
                    <a:pt x="31" y="1396"/>
                  </a:lnTo>
                  <a:lnTo>
                    <a:pt x="37" y="1409"/>
                  </a:lnTo>
                  <a:lnTo>
                    <a:pt x="44" y="1421"/>
                  </a:lnTo>
                  <a:lnTo>
                    <a:pt x="53" y="1434"/>
                  </a:lnTo>
                  <a:lnTo>
                    <a:pt x="61" y="1446"/>
                  </a:lnTo>
                  <a:lnTo>
                    <a:pt x="69" y="1457"/>
                  </a:lnTo>
                  <a:lnTo>
                    <a:pt x="79" y="1469"/>
                  </a:lnTo>
                  <a:lnTo>
                    <a:pt x="90" y="1479"/>
                  </a:lnTo>
                  <a:lnTo>
                    <a:pt x="100" y="1489"/>
                  </a:lnTo>
                  <a:lnTo>
                    <a:pt x="111" y="1498"/>
                  </a:lnTo>
                  <a:lnTo>
                    <a:pt x="122" y="1508"/>
                  </a:lnTo>
                  <a:lnTo>
                    <a:pt x="134" y="1516"/>
                  </a:lnTo>
                  <a:lnTo>
                    <a:pt x="146" y="1524"/>
                  </a:lnTo>
                  <a:lnTo>
                    <a:pt x="159" y="1531"/>
                  </a:lnTo>
                  <a:lnTo>
                    <a:pt x="172" y="1537"/>
                  </a:lnTo>
                  <a:lnTo>
                    <a:pt x="185" y="1544"/>
                  </a:lnTo>
                  <a:lnTo>
                    <a:pt x="199" y="1549"/>
                  </a:lnTo>
                  <a:lnTo>
                    <a:pt x="213" y="1554"/>
                  </a:lnTo>
                  <a:lnTo>
                    <a:pt x="228" y="1558"/>
                  </a:lnTo>
                  <a:lnTo>
                    <a:pt x="242" y="1562"/>
                  </a:lnTo>
                  <a:lnTo>
                    <a:pt x="257" y="1564"/>
                  </a:lnTo>
                  <a:lnTo>
                    <a:pt x="272" y="1566"/>
                  </a:lnTo>
                  <a:lnTo>
                    <a:pt x="288" y="1567"/>
                  </a:lnTo>
                  <a:lnTo>
                    <a:pt x="303" y="1568"/>
                  </a:lnTo>
                  <a:lnTo>
                    <a:pt x="1263" y="1568"/>
                  </a:lnTo>
                  <a:lnTo>
                    <a:pt x="1279" y="1567"/>
                  </a:lnTo>
                  <a:lnTo>
                    <a:pt x="1294" y="1566"/>
                  </a:lnTo>
                  <a:lnTo>
                    <a:pt x="1308" y="1564"/>
                  </a:lnTo>
                  <a:lnTo>
                    <a:pt x="1324" y="1562"/>
                  </a:lnTo>
                  <a:lnTo>
                    <a:pt x="1338" y="1558"/>
                  </a:lnTo>
                  <a:lnTo>
                    <a:pt x="1353" y="1554"/>
                  </a:lnTo>
                  <a:lnTo>
                    <a:pt x="1366" y="1549"/>
                  </a:lnTo>
                  <a:lnTo>
                    <a:pt x="1380" y="1544"/>
                  </a:lnTo>
                  <a:lnTo>
                    <a:pt x="1394" y="1537"/>
                  </a:lnTo>
                  <a:lnTo>
                    <a:pt x="1408" y="1531"/>
                  </a:lnTo>
                  <a:lnTo>
                    <a:pt x="1420" y="1524"/>
                  </a:lnTo>
                  <a:lnTo>
                    <a:pt x="1432" y="1516"/>
                  </a:lnTo>
                  <a:lnTo>
                    <a:pt x="1443" y="1508"/>
                  </a:lnTo>
                  <a:lnTo>
                    <a:pt x="1455" y="1498"/>
                  </a:lnTo>
                  <a:lnTo>
                    <a:pt x="1467" y="1489"/>
                  </a:lnTo>
                  <a:lnTo>
                    <a:pt x="1477" y="1479"/>
                  </a:lnTo>
                  <a:lnTo>
                    <a:pt x="1487" y="1469"/>
                  </a:lnTo>
                  <a:lnTo>
                    <a:pt x="1496" y="1457"/>
                  </a:lnTo>
                  <a:lnTo>
                    <a:pt x="1505" y="1446"/>
                  </a:lnTo>
                  <a:lnTo>
                    <a:pt x="1514" y="1434"/>
                  </a:lnTo>
                  <a:lnTo>
                    <a:pt x="1521" y="1421"/>
                  </a:lnTo>
                  <a:lnTo>
                    <a:pt x="1529" y="1409"/>
                  </a:lnTo>
                  <a:lnTo>
                    <a:pt x="1536" y="1396"/>
                  </a:lnTo>
                  <a:lnTo>
                    <a:pt x="1541" y="1382"/>
                  </a:lnTo>
                  <a:lnTo>
                    <a:pt x="1547" y="1368"/>
                  </a:lnTo>
                  <a:lnTo>
                    <a:pt x="1552" y="1355"/>
                  </a:lnTo>
                  <a:lnTo>
                    <a:pt x="1556" y="1340"/>
                  </a:lnTo>
                  <a:lnTo>
                    <a:pt x="1559" y="1325"/>
                  </a:lnTo>
                  <a:lnTo>
                    <a:pt x="1562" y="1310"/>
                  </a:lnTo>
                  <a:lnTo>
                    <a:pt x="1563" y="1296"/>
                  </a:lnTo>
                  <a:lnTo>
                    <a:pt x="1566" y="1280"/>
                  </a:lnTo>
                  <a:lnTo>
                    <a:pt x="1566" y="1265"/>
                  </a:lnTo>
                  <a:lnTo>
                    <a:pt x="1566" y="741"/>
                  </a:lnTo>
                  <a:lnTo>
                    <a:pt x="1566" y="624"/>
                  </a:lnTo>
                  <a:lnTo>
                    <a:pt x="1566" y="303"/>
                  </a:lnTo>
                  <a:lnTo>
                    <a:pt x="1566" y="288"/>
                  </a:lnTo>
                  <a:lnTo>
                    <a:pt x="1563" y="272"/>
                  </a:lnTo>
                  <a:lnTo>
                    <a:pt x="1562" y="258"/>
                  </a:lnTo>
                  <a:lnTo>
                    <a:pt x="1559" y="243"/>
                  </a:lnTo>
                  <a:lnTo>
                    <a:pt x="1556" y="228"/>
                  </a:lnTo>
                  <a:lnTo>
                    <a:pt x="1552" y="213"/>
                  </a:lnTo>
                  <a:lnTo>
                    <a:pt x="1547" y="200"/>
                  </a:lnTo>
                  <a:lnTo>
                    <a:pt x="1541" y="186"/>
                  </a:lnTo>
                  <a:lnTo>
                    <a:pt x="1536" y="172"/>
                  </a:lnTo>
                  <a:lnTo>
                    <a:pt x="1529" y="159"/>
                  </a:lnTo>
                  <a:lnTo>
                    <a:pt x="1521" y="147"/>
                  </a:lnTo>
                  <a:lnTo>
                    <a:pt x="1514" y="134"/>
                  </a:lnTo>
                  <a:lnTo>
                    <a:pt x="1505" y="123"/>
                  </a:lnTo>
                  <a:lnTo>
                    <a:pt x="1496" y="111"/>
                  </a:lnTo>
                  <a:lnTo>
                    <a:pt x="1487" y="99"/>
                  </a:lnTo>
                  <a:lnTo>
                    <a:pt x="1477" y="89"/>
                  </a:lnTo>
                  <a:lnTo>
                    <a:pt x="1467" y="79"/>
                  </a:lnTo>
                  <a:lnTo>
                    <a:pt x="1455" y="70"/>
                  </a:lnTo>
                  <a:lnTo>
                    <a:pt x="1443" y="60"/>
                  </a:lnTo>
                  <a:lnTo>
                    <a:pt x="1432" y="52"/>
                  </a:lnTo>
                  <a:lnTo>
                    <a:pt x="1420" y="44"/>
                  </a:lnTo>
                  <a:lnTo>
                    <a:pt x="1408" y="37"/>
                  </a:lnTo>
                  <a:lnTo>
                    <a:pt x="1394" y="31"/>
                  </a:lnTo>
                  <a:lnTo>
                    <a:pt x="1380" y="24"/>
                  </a:lnTo>
                  <a:lnTo>
                    <a:pt x="1366" y="19"/>
                  </a:lnTo>
                  <a:lnTo>
                    <a:pt x="1353" y="14"/>
                  </a:lnTo>
                  <a:lnTo>
                    <a:pt x="1338" y="10"/>
                  </a:lnTo>
                  <a:lnTo>
                    <a:pt x="1324" y="6"/>
                  </a:lnTo>
                  <a:lnTo>
                    <a:pt x="1308" y="4"/>
                  </a:lnTo>
                  <a:lnTo>
                    <a:pt x="1294" y="2"/>
                  </a:lnTo>
                  <a:lnTo>
                    <a:pt x="1279" y="1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5" name="Freeform 18"/>
            <p:cNvSpPr>
              <a:spLocks/>
            </p:cNvSpPr>
            <p:nvPr/>
          </p:nvSpPr>
          <p:spPr bwMode="auto">
            <a:xfrm>
              <a:off x="11348658" y="922535"/>
              <a:ext cx="466725" cy="466725"/>
            </a:xfrm>
            <a:custGeom>
              <a:avLst/>
              <a:gdLst>
                <a:gd name="T0" fmla="*/ 2636 w 2642"/>
                <a:gd name="T1" fmla="*/ 1458 h 2646"/>
                <a:gd name="T2" fmla="*/ 2601 w 2642"/>
                <a:gd name="T3" fmla="*/ 1653 h 2646"/>
                <a:gd name="T4" fmla="*/ 2538 w 2642"/>
                <a:gd name="T5" fmla="*/ 1838 h 2646"/>
                <a:gd name="T6" fmla="*/ 2450 w 2642"/>
                <a:gd name="T7" fmla="*/ 2009 h 2646"/>
                <a:gd name="T8" fmla="*/ 2341 w 2642"/>
                <a:gd name="T9" fmla="*/ 2165 h 2646"/>
                <a:gd name="T10" fmla="*/ 2209 w 2642"/>
                <a:gd name="T11" fmla="*/ 2302 h 2646"/>
                <a:gd name="T12" fmla="*/ 2059 w 2642"/>
                <a:gd name="T13" fmla="*/ 2420 h 2646"/>
                <a:gd name="T14" fmla="*/ 1894 w 2642"/>
                <a:gd name="T15" fmla="*/ 2515 h 2646"/>
                <a:gd name="T16" fmla="*/ 1714 w 2642"/>
                <a:gd name="T17" fmla="*/ 2587 h 2646"/>
                <a:gd name="T18" fmla="*/ 1522 w 2642"/>
                <a:gd name="T19" fmla="*/ 2631 h 2646"/>
                <a:gd name="T20" fmla="*/ 1321 w 2642"/>
                <a:gd name="T21" fmla="*/ 2646 h 2646"/>
                <a:gd name="T22" fmla="*/ 1120 w 2642"/>
                <a:gd name="T23" fmla="*/ 2631 h 2646"/>
                <a:gd name="T24" fmla="*/ 928 w 2642"/>
                <a:gd name="T25" fmla="*/ 2587 h 2646"/>
                <a:gd name="T26" fmla="*/ 748 w 2642"/>
                <a:gd name="T27" fmla="*/ 2515 h 2646"/>
                <a:gd name="T28" fmla="*/ 582 w 2642"/>
                <a:gd name="T29" fmla="*/ 2420 h 2646"/>
                <a:gd name="T30" fmla="*/ 433 w 2642"/>
                <a:gd name="T31" fmla="*/ 2302 h 2646"/>
                <a:gd name="T32" fmla="*/ 301 w 2642"/>
                <a:gd name="T33" fmla="*/ 2165 h 2646"/>
                <a:gd name="T34" fmla="*/ 191 w 2642"/>
                <a:gd name="T35" fmla="*/ 2009 h 2646"/>
                <a:gd name="T36" fmla="*/ 104 w 2642"/>
                <a:gd name="T37" fmla="*/ 1838 h 2646"/>
                <a:gd name="T38" fmla="*/ 41 w 2642"/>
                <a:gd name="T39" fmla="*/ 1653 h 2646"/>
                <a:gd name="T40" fmla="*/ 6 w 2642"/>
                <a:gd name="T41" fmla="*/ 1458 h 2646"/>
                <a:gd name="T42" fmla="*/ 2 w 2642"/>
                <a:gd name="T43" fmla="*/ 1254 h 2646"/>
                <a:gd name="T44" fmla="*/ 26 w 2642"/>
                <a:gd name="T45" fmla="*/ 1056 h 2646"/>
                <a:gd name="T46" fmla="*/ 80 w 2642"/>
                <a:gd name="T47" fmla="*/ 868 h 2646"/>
                <a:gd name="T48" fmla="*/ 159 w 2642"/>
                <a:gd name="T49" fmla="*/ 692 h 2646"/>
                <a:gd name="T50" fmla="*/ 262 w 2642"/>
                <a:gd name="T51" fmla="*/ 532 h 2646"/>
                <a:gd name="T52" fmla="*/ 386 w 2642"/>
                <a:gd name="T53" fmla="*/ 387 h 2646"/>
                <a:gd name="T54" fmla="*/ 531 w 2642"/>
                <a:gd name="T55" fmla="*/ 263 h 2646"/>
                <a:gd name="T56" fmla="*/ 691 w 2642"/>
                <a:gd name="T57" fmla="*/ 159 h 2646"/>
                <a:gd name="T58" fmla="*/ 867 w 2642"/>
                <a:gd name="T59" fmla="*/ 80 h 2646"/>
                <a:gd name="T60" fmla="*/ 1054 w 2642"/>
                <a:gd name="T61" fmla="*/ 27 h 2646"/>
                <a:gd name="T62" fmla="*/ 1252 w 2642"/>
                <a:gd name="T63" fmla="*/ 2 h 2646"/>
                <a:gd name="T64" fmla="*/ 1456 w 2642"/>
                <a:gd name="T65" fmla="*/ 6 h 2646"/>
                <a:gd name="T66" fmla="*/ 1651 w 2642"/>
                <a:gd name="T67" fmla="*/ 42 h 2646"/>
                <a:gd name="T68" fmla="*/ 1835 w 2642"/>
                <a:gd name="T69" fmla="*/ 104 h 2646"/>
                <a:gd name="T70" fmla="*/ 2006 w 2642"/>
                <a:gd name="T71" fmla="*/ 192 h 2646"/>
                <a:gd name="T72" fmla="*/ 2162 w 2642"/>
                <a:gd name="T73" fmla="*/ 302 h 2646"/>
                <a:gd name="T74" fmla="*/ 2299 w 2642"/>
                <a:gd name="T75" fmla="*/ 434 h 2646"/>
                <a:gd name="T76" fmla="*/ 2417 w 2642"/>
                <a:gd name="T77" fmla="*/ 583 h 2646"/>
                <a:gd name="T78" fmla="*/ 2511 w 2642"/>
                <a:gd name="T79" fmla="*/ 749 h 2646"/>
                <a:gd name="T80" fmla="*/ 2583 w 2642"/>
                <a:gd name="T81" fmla="*/ 929 h 2646"/>
                <a:gd name="T82" fmla="*/ 2627 w 2642"/>
                <a:gd name="T83" fmla="*/ 1121 h 2646"/>
                <a:gd name="T84" fmla="*/ 2642 w 2642"/>
                <a:gd name="T85" fmla="*/ 132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2" h="2646">
                  <a:moveTo>
                    <a:pt x="2642" y="1323"/>
                  </a:moveTo>
                  <a:lnTo>
                    <a:pt x="2640" y="1392"/>
                  </a:lnTo>
                  <a:lnTo>
                    <a:pt x="2636" y="1458"/>
                  </a:lnTo>
                  <a:lnTo>
                    <a:pt x="2627" y="1525"/>
                  </a:lnTo>
                  <a:lnTo>
                    <a:pt x="2616" y="1590"/>
                  </a:lnTo>
                  <a:lnTo>
                    <a:pt x="2601" y="1653"/>
                  </a:lnTo>
                  <a:lnTo>
                    <a:pt x="2583" y="1717"/>
                  </a:lnTo>
                  <a:lnTo>
                    <a:pt x="2562" y="1778"/>
                  </a:lnTo>
                  <a:lnTo>
                    <a:pt x="2538" y="1838"/>
                  </a:lnTo>
                  <a:lnTo>
                    <a:pt x="2511" y="1897"/>
                  </a:lnTo>
                  <a:lnTo>
                    <a:pt x="2483" y="1954"/>
                  </a:lnTo>
                  <a:lnTo>
                    <a:pt x="2450" y="2009"/>
                  </a:lnTo>
                  <a:lnTo>
                    <a:pt x="2417" y="2063"/>
                  </a:lnTo>
                  <a:lnTo>
                    <a:pt x="2380" y="2114"/>
                  </a:lnTo>
                  <a:lnTo>
                    <a:pt x="2341" y="2165"/>
                  </a:lnTo>
                  <a:lnTo>
                    <a:pt x="2299" y="2212"/>
                  </a:lnTo>
                  <a:lnTo>
                    <a:pt x="2255" y="2259"/>
                  </a:lnTo>
                  <a:lnTo>
                    <a:pt x="2209" y="2302"/>
                  </a:lnTo>
                  <a:lnTo>
                    <a:pt x="2162" y="2344"/>
                  </a:lnTo>
                  <a:lnTo>
                    <a:pt x="2111" y="2383"/>
                  </a:lnTo>
                  <a:lnTo>
                    <a:pt x="2059" y="2420"/>
                  </a:lnTo>
                  <a:lnTo>
                    <a:pt x="2006" y="2454"/>
                  </a:lnTo>
                  <a:lnTo>
                    <a:pt x="1951" y="2487"/>
                  </a:lnTo>
                  <a:lnTo>
                    <a:pt x="1894" y="2515"/>
                  </a:lnTo>
                  <a:lnTo>
                    <a:pt x="1835" y="2542"/>
                  </a:lnTo>
                  <a:lnTo>
                    <a:pt x="1775" y="2566"/>
                  </a:lnTo>
                  <a:lnTo>
                    <a:pt x="1714" y="2587"/>
                  </a:lnTo>
                  <a:lnTo>
                    <a:pt x="1651" y="2605"/>
                  </a:lnTo>
                  <a:lnTo>
                    <a:pt x="1587" y="2620"/>
                  </a:lnTo>
                  <a:lnTo>
                    <a:pt x="1522" y="2631"/>
                  </a:lnTo>
                  <a:lnTo>
                    <a:pt x="1456" y="2640"/>
                  </a:lnTo>
                  <a:lnTo>
                    <a:pt x="1389" y="2644"/>
                  </a:lnTo>
                  <a:lnTo>
                    <a:pt x="1321" y="2646"/>
                  </a:lnTo>
                  <a:lnTo>
                    <a:pt x="1252" y="2644"/>
                  </a:lnTo>
                  <a:lnTo>
                    <a:pt x="1186" y="2640"/>
                  </a:lnTo>
                  <a:lnTo>
                    <a:pt x="1120" y="2631"/>
                  </a:lnTo>
                  <a:lnTo>
                    <a:pt x="1054" y="2620"/>
                  </a:lnTo>
                  <a:lnTo>
                    <a:pt x="991" y="2605"/>
                  </a:lnTo>
                  <a:lnTo>
                    <a:pt x="928" y="2587"/>
                  </a:lnTo>
                  <a:lnTo>
                    <a:pt x="867" y="2566"/>
                  </a:lnTo>
                  <a:lnTo>
                    <a:pt x="807" y="2542"/>
                  </a:lnTo>
                  <a:lnTo>
                    <a:pt x="748" y="2515"/>
                  </a:lnTo>
                  <a:lnTo>
                    <a:pt x="691" y="2487"/>
                  </a:lnTo>
                  <a:lnTo>
                    <a:pt x="636" y="2454"/>
                  </a:lnTo>
                  <a:lnTo>
                    <a:pt x="582" y="2420"/>
                  </a:lnTo>
                  <a:lnTo>
                    <a:pt x="531" y="2383"/>
                  </a:lnTo>
                  <a:lnTo>
                    <a:pt x="480" y="2344"/>
                  </a:lnTo>
                  <a:lnTo>
                    <a:pt x="433" y="2302"/>
                  </a:lnTo>
                  <a:lnTo>
                    <a:pt x="386" y="2259"/>
                  </a:lnTo>
                  <a:lnTo>
                    <a:pt x="343" y="2212"/>
                  </a:lnTo>
                  <a:lnTo>
                    <a:pt x="301" y="2165"/>
                  </a:lnTo>
                  <a:lnTo>
                    <a:pt x="262" y="2114"/>
                  </a:lnTo>
                  <a:lnTo>
                    <a:pt x="225" y="2063"/>
                  </a:lnTo>
                  <a:lnTo>
                    <a:pt x="191" y="2009"/>
                  </a:lnTo>
                  <a:lnTo>
                    <a:pt x="159" y="1954"/>
                  </a:lnTo>
                  <a:lnTo>
                    <a:pt x="130" y="1897"/>
                  </a:lnTo>
                  <a:lnTo>
                    <a:pt x="104" y="1838"/>
                  </a:lnTo>
                  <a:lnTo>
                    <a:pt x="80" y="1778"/>
                  </a:lnTo>
                  <a:lnTo>
                    <a:pt x="59" y="1717"/>
                  </a:lnTo>
                  <a:lnTo>
                    <a:pt x="41" y="1653"/>
                  </a:lnTo>
                  <a:lnTo>
                    <a:pt x="26" y="1590"/>
                  </a:lnTo>
                  <a:lnTo>
                    <a:pt x="14" y="1525"/>
                  </a:lnTo>
                  <a:lnTo>
                    <a:pt x="6" y="1458"/>
                  </a:lnTo>
                  <a:lnTo>
                    <a:pt x="2" y="1392"/>
                  </a:lnTo>
                  <a:lnTo>
                    <a:pt x="0" y="1323"/>
                  </a:lnTo>
                  <a:lnTo>
                    <a:pt x="2" y="1254"/>
                  </a:lnTo>
                  <a:lnTo>
                    <a:pt x="6" y="1188"/>
                  </a:lnTo>
                  <a:lnTo>
                    <a:pt x="14" y="1121"/>
                  </a:lnTo>
                  <a:lnTo>
                    <a:pt x="26" y="1056"/>
                  </a:lnTo>
                  <a:lnTo>
                    <a:pt x="41" y="993"/>
                  </a:lnTo>
                  <a:lnTo>
                    <a:pt x="59" y="929"/>
                  </a:lnTo>
                  <a:lnTo>
                    <a:pt x="80" y="868"/>
                  </a:lnTo>
                  <a:lnTo>
                    <a:pt x="104" y="808"/>
                  </a:lnTo>
                  <a:lnTo>
                    <a:pt x="130" y="749"/>
                  </a:lnTo>
                  <a:lnTo>
                    <a:pt x="159" y="692"/>
                  </a:lnTo>
                  <a:lnTo>
                    <a:pt x="191" y="637"/>
                  </a:lnTo>
                  <a:lnTo>
                    <a:pt x="225" y="583"/>
                  </a:lnTo>
                  <a:lnTo>
                    <a:pt x="262" y="532"/>
                  </a:lnTo>
                  <a:lnTo>
                    <a:pt x="301" y="481"/>
                  </a:lnTo>
                  <a:lnTo>
                    <a:pt x="343" y="434"/>
                  </a:lnTo>
                  <a:lnTo>
                    <a:pt x="386" y="387"/>
                  </a:lnTo>
                  <a:lnTo>
                    <a:pt x="433" y="344"/>
                  </a:lnTo>
                  <a:lnTo>
                    <a:pt x="480" y="302"/>
                  </a:lnTo>
                  <a:lnTo>
                    <a:pt x="531" y="263"/>
                  </a:lnTo>
                  <a:lnTo>
                    <a:pt x="582" y="226"/>
                  </a:lnTo>
                  <a:lnTo>
                    <a:pt x="636" y="192"/>
                  </a:lnTo>
                  <a:lnTo>
                    <a:pt x="691" y="159"/>
                  </a:lnTo>
                  <a:lnTo>
                    <a:pt x="748" y="131"/>
                  </a:lnTo>
                  <a:lnTo>
                    <a:pt x="807" y="104"/>
                  </a:lnTo>
                  <a:lnTo>
                    <a:pt x="867" y="80"/>
                  </a:lnTo>
                  <a:lnTo>
                    <a:pt x="928" y="59"/>
                  </a:lnTo>
                  <a:lnTo>
                    <a:pt x="991" y="42"/>
                  </a:lnTo>
                  <a:lnTo>
                    <a:pt x="1054" y="27"/>
                  </a:lnTo>
                  <a:lnTo>
                    <a:pt x="1120" y="15"/>
                  </a:lnTo>
                  <a:lnTo>
                    <a:pt x="1186" y="6"/>
                  </a:lnTo>
                  <a:lnTo>
                    <a:pt x="1252" y="2"/>
                  </a:lnTo>
                  <a:lnTo>
                    <a:pt x="1321" y="0"/>
                  </a:lnTo>
                  <a:lnTo>
                    <a:pt x="1389" y="2"/>
                  </a:lnTo>
                  <a:lnTo>
                    <a:pt x="1456" y="6"/>
                  </a:lnTo>
                  <a:lnTo>
                    <a:pt x="1522" y="15"/>
                  </a:lnTo>
                  <a:lnTo>
                    <a:pt x="1587" y="27"/>
                  </a:lnTo>
                  <a:lnTo>
                    <a:pt x="1651" y="42"/>
                  </a:lnTo>
                  <a:lnTo>
                    <a:pt x="1714" y="59"/>
                  </a:lnTo>
                  <a:lnTo>
                    <a:pt x="1775" y="80"/>
                  </a:lnTo>
                  <a:lnTo>
                    <a:pt x="1835" y="104"/>
                  </a:lnTo>
                  <a:lnTo>
                    <a:pt x="1894" y="131"/>
                  </a:lnTo>
                  <a:lnTo>
                    <a:pt x="1951" y="159"/>
                  </a:lnTo>
                  <a:lnTo>
                    <a:pt x="2006" y="192"/>
                  </a:lnTo>
                  <a:lnTo>
                    <a:pt x="2059" y="226"/>
                  </a:lnTo>
                  <a:lnTo>
                    <a:pt x="2111" y="263"/>
                  </a:lnTo>
                  <a:lnTo>
                    <a:pt x="2162" y="302"/>
                  </a:lnTo>
                  <a:lnTo>
                    <a:pt x="2209" y="344"/>
                  </a:lnTo>
                  <a:lnTo>
                    <a:pt x="2255" y="387"/>
                  </a:lnTo>
                  <a:lnTo>
                    <a:pt x="2299" y="434"/>
                  </a:lnTo>
                  <a:lnTo>
                    <a:pt x="2341" y="481"/>
                  </a:lnTo>
                  <a:lnTo>
                    <a:pt x="2380" y="532"/>
                  </a:lnTo>
                  <a:lnTo>
                    <a:pt x="2417" y="583"/>
                  </a:lnTo>
                  <a:lnTo>
                    <a:pt x="2450" y="637"/>
                  </a:lnTo>
                  <a:lnTo>
                    <a:pt x="2483" y="692"/>
                  </a:lnTo>
                  <a:lnTo>
                    <a:pt x="2511" y="749"/>
                  </a:lnTo>
                  <a:lnTo>
                    <a:pt x="2538" y="808"/>
                  </a:lnTo>
                  <a:lnTo>
                    <a:pt x="2562" y="868"/>
                  </a:lnTo>
                  <a:lnTo>
                    <a:pt x="2583" y="929"/>
                  </a:lnTo>
                  <a:lnTo>
                    <a:pt x="2600" y="993"/>
                  </a:lnTo>
                  <a:lnTo>
                    <a:pt x="2616" y="1056"/>
                  </a:lnTo>
                  <a:lnTo>
                    <a:pt x="2627" y="1121"/>
                  </a:lnTo>
                  <a:lnTo>
                    <a:pt x="2636" y="1188"/>
                  </a:lnTo>
                  <a:lnTo>
                    <a:pt x="2640" y="1254"/>
                  </a:lnTo>
                  <a:lnTo>
                    <a:pt x="2642" y="13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6" name="Freeform 19"/>
            <p:cNvSpPr>
              <a:spLocks/>
            </p:cNvSpPr>
            <p:nvPr/>
          </p:nvSpPr>
          <p:spPr bwMode="auto">
            <a:xfrm>
              <a:off x="11443908" y="1059060"/>
              <a:ext cx="276225" cy="220663"/>
            </a:xfrm>
            <a:custGeom>
              <a:avLst/>
              <a:gdLst>
                <a:gd name="T0" fmla="*/ 1476 w 1566"/>
                <a:gd name="T1" fmla="*/ 180 h 1254"/>
                <a:gd name="T2" fmla="*/ 1393 w 1566"/>
                <a:gd name="T3" fmla="*/ 190 h 1254"/>
                <a:gd name="T4" fmla="*/ 1449 w 1566"/>
                <a:gd name="T5" fmla="*/ 145 h 1254"/>
                <a:gd name="T6" fmla="*/ 1492 w 1566"/>
                <a:gd name="T7" fmla="*/ 89 h 1254"/>
                <a:gd name="T8" fmla="*/ 1522 w 1566"/>
                <a:gd name="T9" fmla="*/ 23 h 1254"/>
                <a:gd name="T10" fmla="*/ 1398 w 1566"/>
                <a:gd name="T11" fmla="*/ 79 h 1254"/>
                <a:gd name="T12" fmla="*/ 1295 w 1566"/>
                <a:gd name="T13" fmla="*/ 78 h 1254"/>
                <a:gd name="T14" fmla="*/ 1228 w 1566"/>
                <a:gd name="T15" fmla="*/ 34 h 1254"/>
                <a:gd name="T16" fmla="*/ 1152 w 1566"/>
                <a:gd name="T17" fmla="*/ 7 h 1254"/>
                <a:gd name="T18" fmla="*/ 1067 w 1566"/>
                <a:gd name="T19" fmla="*/ 0 h 1254"/>
                <a:gd name="T20" fmla="*/ 988 w 1566"/>
                <a:gd name="T21" fmla="*/ 14 h 1254"/>
                <a:gd name="T22" fmla="*/ 918 w 1566"/>
                <a:gd name="T23" fmla="*/ 46 h 1254"/>
                <a:gd name="T24" fmla="*/ 857 w 1566"/>
                <a:gd name="T25" fmla="*/ 93 h 1254"/>
                <a:gd name="T26" fmla="*/ 809 w 1566"/>
                <a:gd name="T27" fmla="*/ 152 h 1254"/>
                <a:gd name="T28" fmla="*/ 778 w 1566"/>
                <a:gd name="T29" fmla="*/ 223 h 1254"/>
                <a:gd name="T30" fmla="*/ 763 w 1566"/>
                <a:gd name="T31" fmla="*/ 300 h 1254"/>
                <a:gd name="T32" fmla="*/ 771 w 1566"/>
                <a:gd name="T33" fmla="*/ 388 h 1254"/>
                <a:gd name="T34" fmla="*/ 648 w 1566"/>
                <a:gd name="T35" fmla="*/ 375 h 1254"/>
                <a:gd name="T36" fmla="*/ 531 w 1566"/>
                <a:gd name="T37" fmla="*/ 344 h 1254"/>
                <a:gd name="T38" fmla="*/ 420 w 1566"/>
                <a:gd name="T39" fmla="*/ 301 h 1254"/>
                <a:gd name="T40" fmla="*/ 318 w 1566"/>
                <a:gd name="T41" fmla="*/ 243 h 1254"/>
                <a:gd name="T42" fmla="*/ 224 w 1566"/>
                <a:gd name="T43" fmla="*/ 173 h 1254"/>
                <a:gd name="T44" fmla="*/ 140 w 1566"/>
                <a:gd name="T45" fmla="*/ 93 h 1254"/>
                <a:gd name="T46" fmla="*/ 83 w 1566"/>
                <a:gd name="T47" fmla="*/ 113 h 1254"/>
                <a:gd name="T48" fmla="*/ 65 w 1566"/>
                <a:gd name="T49" fmla="*/ 217 h 1254"/>
                <a:gd name="T50" fmla="*/ 81 w 1566"/>
                <a:gd name="T51" fmla="*/ 316 h 1254"/>
                <a:gd name="T52" fmla="*/ 125 w 1566"/>
                <a:gd name="T53" fmla="*/ 401 h 1254"/>
                <a:gd name="T54" fmla="*/ 193 w 1566"/>
                <a:gd name="T55" fmla="*/ 470 h 1254"/>
                <a:gd name="T56" fmla="*/ 133 w 1566"/>
                <a:gd name="T57" fmla="*/ 469 h 1254"/>
                <a:gd name="T58" fmla="*/ 63 w 1566"/>
                <a:gd name="T59" fmla="*/ 443 h 1254"/>
                <a:gd name="T60" fmla="*/ 69 w 1566"/>
                <a:gd name="T61" fmla="*/ 503 h 1254"/>
                <a:gd name="T62" fmla="*/ 93 w 1566"/>
                <a:gd name="T63" fmla="*/ 577 h 1254"/>
                <a:gd name="T64" fmla="*/ 149 w 1566"/>
                <a:gd name="T65" fmla="*/ 660 h 1254"/>
                <a:gd name="T66" fmla="*/ 227 w 1566"/>
                <a:gd name="T67" fmla="*/ 721 h 1254"/>
                <a:gd name="T68" fmla="*/ 320 w 1566"/>
                <a:gd name="T69" fmla="*/ 756 h 1254"/>
                <a:gd name="T70" fmla="*/ 221 w 1566"/>
                <a:gd name="T71" fmla="*/ 766 h 1254"/>
                <a:gd name="T72" fmla="*/ 195 w 1566"/>
                <a:gd name="T73" fmla="*/ 806 h 1254"/>
                <a:gd name="T74" fmla="*/ 270 w 1566"/>
                <a:gd name="T75" fmla="*/ 901 h 1254"/>
                <a:gd name="T76" fmla="*/ 375 w 1566"/>
                <a:gd name="T77" fmla="*/ 962 h 1254"/>
                <a:gd name="T78" fmla="*/ 455 w 1566"/>
                <a:gd name="T79" fmla="*/ 996 h 1254"/>
                <a:gd name="T80" fmla="*/ 341 w 1566"/>
                <a:gd name="T81" fmla="*/ 1061 h 1254"/>
                <a:gd name="T82" fmla="*/ 214 w 1566"/>
                <a:gd name="T83" fmla="*/ 1102 h 1254"/>
                <a:gd name="T84" fmla="*/ 77 w 1566"/>
                <a:gd name="T85" fmla="*/ 1115 h 1254"/>
                <a:gd name="T86" fmla="*/ 27 w 1566"/>
                <a:gd name="T87" fmla="*/ 1128 h 1254"/>
                <a:gd name="T88" fmla="*/ 171 w 1566"/>
                <a:gd name="T89" fmla="*/ 1196 h 1254"/>
                <a:gd name="T90" fmla="*/ 327 w 1566"/>
                <a:gd name="T91" fmla="*/ 1239 h 1254"/>
                <a:gd name="T92" fmla="*/ 492 w 1566"/>
                <a:gd name="T93" fmla="*/ 1254 h 1254"/>
                <a:gd name="T94" fmla="*/ 713 w 1566"/>
                <a:gd name="T95" fmla="*/ 1229 h 1254"/>
                <a:gd name="T96" fmla="*/ 905 w 1566"/>
                <a:gd name="T97" fmla="*/ 1162 h 1254"/>
                <a:gd name="T98" fmla="*/ 1067 w 1566"/>
                <a:gd name="T99" fmla="*/ 1058 h 1254"/>
                <a:gd name="T100" fmla="*/ 1199 w 1566"/>
                <a:gd name="T101" fmla="*/ 928 h 1254"/>
                <a:gd name="T102" fmla="*/ 1299 w 1566"/>
                <a:gd name="T103" fmla="*/ 776 h 1254"/>
                <a:gd name="T104" fmla="*/ 1367 w 1566"/>
                <a:gd name="T105" fmla="*/ 612 h 1254"/>
                <a:gd name="T106" fmla="*/ 1397 w 1566"/>
                <a:gd name="T107" fmla="*/ 472 h 1254"/>
                <a:gd name="T108" fmla="*/ 1407 w 1566"/>
                <a:gd name="T109" fmla="*/ 354 h 1254"/>
                <a:gd name="T110" fmla="*/ 1429 w 1566"/>
                <a:gd name="T111" fmla="*/ 295 h 1254"/>
                <a:gd name="T112" fmla="*/ 1531 w 1566"/>
                <a:gd name="T113" fmla="*/ 194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6" h="1254">
                  <a:moveTo>
                    <a:pt x="1566" y="148"/>
                  </a:moveTo>
                  <a:lnTo>
                    <a:pt x="1544" y="157"/>
                  </a:lnTo>
                  <a:lnTo>
                    <a:pt x="1521" y="166"/>
                  </a:lnTo>
                  <a:lnTo>
                    <a:pt x="1499" y="173"/>
                  </a:lnTo>
                  <a:lnTo>
                    <a:pt x="1476" y="180"/>
                  </a:lnTo>
                  <a:lnTo>
                    <a:pt x="1453" y="186"/>
                  </a:lnTo>
                  <a:lnTo>
                    <a:pt x="1429" y="191"/>
                  </a:lnTo>
                  <a:lnTo>
                    <a:pt x="1405" y="195"/>
                  </a:lnTo>
                  <a:lnTo>
                    <a:pt x="1381" y="199"/>
                  </a:lnTo>
                  <a:lnTo>
                    <a:pt x="1393" y="190"/>
                  </a:lnTo>
                  <a:lnTo>
                    <a:pt x="1405" y="183"/>
                  </a:lnTo>
                  <a:lnTo>
                    <a:pt x="1417" y="174"/>
                  </a:lnTo>
                  <a:lnTo>
                    <a:pt x="1428" y="165"/>
                  </a:lnTo>
                  <a:lnTo>
                    <a:pt x="1438" y="155"/>
                  </a:lnTo>
                  <a:lnTo>
                    <a:pt x="1449" y="145"/>
                  </a:lnTo>
                  <a:lnTo>
                    <a:pt x="1458" y="134"/>
                  </a:lnTo>
                  <a:lnTo>
                    <a:pt x="1468" y="124"/>
                  </a:lnTo>
                  <a:lnTo>
                    <a:pt x="1476" y="112"/>
                  </a:lnTo>
                  <a:lnTo>
                    <a:pt x="1485" y="100"/>
                  </a:lnTo>
                  <a:lnTo>
                    <a:pt x="1492" y="89"/>
                  </a:lnTo>
                  <a:lnTo>
                    <a:pt x="1499" y="76"/>
                  </a:lnTo>
                  <a:lnTo>
                    <a:pt x="1506" y="64"/>
                  </a:lnTo>
                  <a:lnTo>
                    <a:pt x="1512" y="50"/>
                  </a:lnTo>
                  <a:lnTo>
                    <a:pt x="1517" y="37"/>
                  </a:lnTo>
                  <a:lnTo>
                    <a:pt x="1522" y="23"/>
                  </a:lnTo>
                  <a:lnTo>
                    <a:pt x="1498" y="36"/>
                  </a:lnTo>
                  <a:lnTo>
                    <a:pt x="1474" y="49"/>
                  </a:lnTo>
                  <a:lnTo>
                    <a:pt x="1450" y="59"/>
                  </a:lnTo>
                  <a:lnTo>
                    <a:pt x="1424" y="70"/>
                  </a:lnTo>
                  <a:lnTo>
                    <a:pt x="1398" y="79"/>
                  </a:lnTo>
                  <a:lnTo>
                    <a:pt x="1372" y="87"/>
                  </a:lnTo>
                  <a:lnTo>
                    <a:pt x="1345" y="94"/>
                  </a:lnTo>
                  <a:lnTo>
                    <a:pt x="1318" y="99"/>
                  </a:lnTo>
                  <a:lnTo>
                    <a:pt x="1306" y="89"/>
                  </a:lnTo>
                  <a:lnTo>
                    <a:pt x="1295" y="78"/>
                  </a:lnTo>
                  <a:lnTo>
                    <a:pt x="1283" y="68"/>
                  </a:lnTo>
                  <a:lnTo>
                    <a:pt x="1270" y="58"/>
                  </a:lnTo>
                  <a:lnTo>
                    <a:pt x="1257" y="50"/>
                  </a:lnTo>
                  <a:lnTo>
                    <a:pt x="1242" y="41"/>
                  </a:lnTo>
                  <a:lnTo>
                    <a:pt x="1228" y="34"/>
                  </a:lnTo>
                  <a:lnTo>
                    <a:pt x="1214" y="27"/>
                  </a:lnTo>
                  <a:lnTo>
                    <a:pt x="1199" y="20"/>
                  </a:lnTo>
                  <a:lnTo>
                    <a:pt x="1183" y="15"/>
                  </a:lnTo>
                  <a:lnTo>
                    <a:pt x="1167" y="11"/>
                  </a:lnTo>
                  <a:lnTo>
                    <a:pt x="1152" y="7"/>
                  </a:lnTo>
                  <a:lnTo>
                    <a:pt x="1135" y="4"/>
                  </a:lnTo>
                  <a:lnTo>
                    <a:pt x="1118" y="1"/>
                  </a:lnTo>
                  <a:lnTo>
                    <a:pt x="1101" y="0"/>
                  </a:lnTo>
                  <a:lnTo>
                    <a:pt x="1084" y="0"/>
                  </a:lnTo>
                  <a:lnTo>
                    <a:pt x="1067" y="0"/>
                  </a:lnTo>
                  <a:lnTo>
                    <a:pt x="1051" y="1"/>
                  </a:lnTo>
                  <a:lnTo>
                    <a:pt x="1035" y="3"/>
                  </a:lnTo>
                  <a:lnTo>
                    <a:pt x="1019" y="7"/>
                  </a:lnTo>
                  <a:lnTo>
                    <a:pt x="1004" y="10"/>
                  </a:lnTo>
                  <a:lnTo>
                    <a:pt x="988" y="14"/>
                  </a:lnTo>
                  <a:lnTo>
                    <a:pt x="974" y="19"/>
                  </a:lnTo>
                  <a:lnTo>
                    <a:pt x="959" y="24"/>
                  </a:lnTo>
                  <a:lnTo>
                    <a:pt x="945" y="31"/>
                  </a:lnTo>
                  <a:lnTo>
                    <a:pt x="931" y="38"/>
                  </a:lnTo>
                  <a:lnTo>
                    <a:pt x="918" y="46"/>
                  </a:lnTo>
                  <a:lnTo>
                    <a:pt x="904" y="54"/>
                  </a:lnTo>
                  <a:lnTo>
                    <a:pt x="891" y="62"/>
                  </a:lnTo>
                  <a:lnTo>
                    <a:pt x="880" y="72"/>
                  </a:lnTo>
                  <a:lnTo>
                    <a:pt x="868" y="83"/>
                  </a:lnTo>
                  <a:lnTo>
                    <a:pt x="857" y="93"/>
                  </a:lnTo>
                  <a:lnTo>
                    <a:pt x="846" y="104"/>
                  </a:lnTo>
                  <a:lnTo>
                    <a:pt x="837" y="115"/>
                  </a:lnTo>
                  <a:lnTo>
                    <a:pt x="827" y="127"/>
                  </a:lnTo>
                  <a:lnTo>
                    <a:pt x="818" y="139"/>
                  </a:lnTo>
                  <a:lnTo>
                    <a:pt x="809" y="152"/>
                  </a:lnTo>
                  <a:lnTo>
                    <a:pt x="802" y="166"/>
                  </a:lnTo>
                  <a:lnTo>
                    <a:pt x="794" y="180"/>
                  </a:lnTo>
                  <a:lnTo>
                    <a:pt x="788" y="193"/>
                  </a:lnTo>
                  <a:lnTo>
                    <a:pt x="783" y="208"/>
                  </a:lnTo>
                  <a:lnTo>
                    <a:pt x="778" y="223"/>
                  </a:lnTo>
                  <a:lnTo>
                    <a:pt x="773" y="238"/>
                  </a:lnTo>
                  <a:lnTo>
                    <a:pt x="769" y="252"/>
                  </a:lnTo>
                  <a:lnTo>
                    <a:pt x="767" y="268"/>
                  </a:lnTo>
                  <a:lnTo>
                    <a:pt x="765" y="284"/>
                  </a:lnTo>
                  <a:lnTo>
                    <a:pt x="763" y="300"/>
                  </a:lnTo>
                  <a:lnTo>
                    <a:pt x="763" y="317"/>
                  </a:lnTo>
                  <a:lnTo>
                    <a:pt x="764" y="335"/>
                  </a:lnTo>
                  <a:lnTo>
                    <a:pt x="765" y="353"/>
                  </a:lnTo>
                  <a:lnTo>
                    <a:pt x="767" y="371"/>
                  </a:lnTo>
                  <a:lnTo>
                    <a:pt x="771" y="388"/>
                  </a:lnTo>
                  <a:lnTo>
                    <a:pt x="746" y="387"/>
                  </a:lnTo>
                  <a:lnTo>
                    <a:pt x="722" y="385"/>
                  </a:lnTo>
                  <a:lnTo>
                    <a:pt x="696" y="382"/>
                  </a:lnTo>
                  <a:lnTo>
                    <a:pt x="672" y="378"/>
                  </a:lnTo>
                  <a:lnTo>
                    <a:pt x="648" y="375"/>
                  </a:lnTo>
                  <a:lnTo>
                    <a:pt x="625" y="369"/>
                  </a:lnTo>
                  <a:lnTo>
                    <a:pt x="601" y="364"/>
                  </a:lnTo>
                  <a:lnTo>
                    <a:pt x="577" y="358"/>
                  </a:lnTo>
                  <a:lnTo>
                    <a:pt x="554" y="352"/>
                  </a:lnTo>
                  <a:lnTo>
                    <a:pt x="531" y="344"/>
                  </a:lnTo>
                  <a:lnTo>
                    <a:pt x="509" y="337"/>
                  </a:lnTo>
                  <a:lnTo>
                    <a:pt x="486" y="328"/>
                  </a:lnTo>
                  <a:lnTo>
                    <a:pt x="464" y="320"/>
                  </a:lnTo>
                  <a:lnTo>
                    <a:pt x="443" y="310"/>
                  </a:lnTo>
                  <a:lnTo>
                    <a:pt x="420" y="301"/>
                  </a:lnTo>
                  <a:lnTo>
                    <a:pt x="399" y="290"/>
                  </a:lnTo>
                  <a:lnTo>
                    <a:pt x="378" y="279"/>
                  </a:lnTo>
                  <a:lnTo>
                    <a:pt x="358" y="267"/>
                  </a:lnTo>
                  <a:lnTo>
                    <a:pt x="338" y="256"/>
                  </a:lnTo>
                  <a:lnTo>
                    <a:pt x="318" y="243"/>
                  </a:lnTo>
                  <a:lnTo>
                    <a:pt x="298" y="230"/>
                  </a:lnTo>
                  <a:lnTo>
                    <a:pt x="279" y="217"/>
                  </a:lnTo>
                  <a:lnTo>
                    <a:pt x="260" y="203"/>
                  </a:lnTo>
                  <a:lnTo>
                    <a:pt x="242" y="188"/>
                  </a:lnTo>
                  <a:lnTo>
                    <a:pt x="224" y="173"/>
                  </a:lnTo>
                  <a:lnTo>
                    <a:pt x="207" y="158"/>
                  </a:lnTo>
                  <a:lnTo>
                    <a:pt x="189" y="143"/>
                  </a:lnTo>
                  <a:lnTo>
                    <a:pt x="172" y="127"/>
                  </a:lnTo>
                  <a:lnTo>
                    <a:pt x="156" y="110"/>
                  </a:lnTo>
                  <a:lnTo>
                    <a:pt x="140" y="93"/>
                  </a:lnTo>
                  <a:lnTo>
                    <a:pt x="124" y="75"/>
                  </a:lnTo>
                  <a:lnTo>
                    <a:pt x="110" y="58"/>
                  </a:lnTo>
                  <a:lnTo>
                    <a:pt x="99" y="76"/>
                  </a:lnTo>
                  <a:lnTo>
                    <a:pt x="91" y="94"/>
                  </a:lnTo>
                  <a:lnTo>
                    <a:pt x="83" y="113"/>
                  </a:lnTo>
                  <a:lnTo>
                    <a:pt x="77" y="133"/>
                  </a:lnTo>
                  <a:lnTo>
                    <a:pt x="73" y="153"/>
                  </a:lnTo>
                  <a:lnTo>
                    <a:pt x="69" y="174"/>
                  </a:lnTo>
                  <a:lnTo>
                    <a:pt x="66" y="195"/>
                  </a:lnTo>
                  <a:lnTo>
                    <a:pt x="65" y="217"/>
                  </a:lnTo>
                  <a:lnTo>
                    <a:pt x="66" y="238"/>
                  </a:lnTo>
                  <a:lnTo>
                    <a:pt x="69" y="258"/>
                  </a:lnTo>
                  <a:lnTo>
                    <a:pt x="72" y="278"/>
                  </a:lnTo>
                  <a:lnTo>
                    <a:pt x="76" y="297"/>
                  </a:lnTo>
                  <a:lnTo>
                    <a:pt x="81" y="316"/>
                  </a:lnTo>
                  <a:lnTo>
                    <a:pt x="89" y="334"/>
                  </a:lnTo>
                  <a:lnTo>
                    <a:pt x="96" y="352"/>
                  </a:lnTo>
                  <a:lnTo>
                    <a:pt x="105" y="368"/>
                  </a:lnTo>
                  <a:lnTo>
                    <a:pt x="115" y="385"/>
                  </a:lnTo>
                  <a:lnTo>
                    <a:pt x="125" y="401"/>
                  </a:lnTo>
                  <a:lnTo>
                    <a:pt x="137" y="416"/>
                  </a:lnTo>
                  <a:lnTo>
                    <a:pt x="150" y="431"/>
                  </a:lnTo>
                  <a:lnTo>
                    <a:pt x="163" y="444"/>
                  </a:lnTo>
                  <a:lnTo>
                    <a:pt x="178" y="457"/>
                  </a:lnTo>
                  <a:lnTo>
                    <a:pt x="193" y="470"/>
                  </a:lnTo>
                  <a:lnTo>
                    <a:pt x="209" y="480"/>
                  </a:lnTo>
                  <a:lnTo>
                    <a:pt x="189" y="479"/>
                  </a:lnTo>
                  <a:lnTo>
                    <a:pt x="170" y="477"/>
                  </a:lnTo>
                  <a:lnTo>
                    <a:pt x="151" y="473"/>
                  </a:lnTo>
                  <a:lnTo>
                    <a:pt x="133" y="469"/>
                  </a:lnTo>
                  <a:lnTo>
                    <a:pt x="115" y="463"/>
                  </a:lnTo>
                  <a:lnTo>
                    <a:pt x="97" y="457"/>
                  </a:lnTo>
                  <a:lnTo>
                    <a:pt x="80" y="450"/>
                  </a:lnTo>
                  <a:lnTo>
                    <a:pt x="63" y="441"/>
                  </a:lnTo>
                  <a:lnTo>
                    <a:pt x="63" y="443"/>
                  </a:lnTo>
                  <a:lnTo>
                    <a:pt x="63" y="444"/>
                  </a:lnTo>
                  <a:lnTo>
                    <a:pt x="63" y="460"/>
                  </a:lnTo>
                  <a:lnTo>
                    <a:pt x="64" y="475"/>
                  </a:lnTo>
                  <a:lnTo>
                    <a:pt x="66" y="490"/>
                  </a:lnTo>
                  <a:lnTo>
                    <a:pt x="69" y="503"/>
                  </a:lnTo>
                  <a:lnTo>
                    <a:pt x="72" y="518"/>
                  </a:lnTo>
                  <a:lnTo>
                    <a:pt x="76" y="532"/>
                  </a:lnTo>
                  <a:lnTo>
                    <a:pt x="80" y="546"/>
                  </a:lnTo>
                  <a:lnTo>
                    <a:pt x="85" y="559"/>
                  </a:lnTo>
                  <a:lnTo>
                    <a:pt x="93" y="577"/>
                  </a:lnTo>
                  <a:lnTo>
                    <a:pt x="102" y="595"/>
                  </a:lnTo>
                  <a:lnTo>
                    <a:pt x="112" y="612"/>
                  </a:lnTo>
                  <a:lnTo>
                    <a:pt x="123" y="629"/>
                  </a:lnTo>
                  <a:lnTo>
                    <a:pt x="136" y="645"/>
                  </a:lnTo>
                  <a:lnTo>
                    <a:pt x="149" y="660"/>
                  </a:lnTo>
                  <a:lnTo>
                    <a:pt x="162" y="673"/>
                  </a:lnTo>
                  <a:lnTo>
                    <a:pt x="177" y="686"/>
                  </a:lnTo>
                  <a:lnTo>
                    <a:pt x="193" y="699"/>
                  </a:lnTo>
                  <a:lnTo>
                    <a:pt x="209" y="710"/>
                  </a:lnTo>
                  <a:lnTo>
                    <a:pt x="227" y="721"/>
                  </a:lnTo>
                  <a:lnTo>
                    <a:pt x="243" y="729"/>
                  </a:lnTo>
                  <a:lnTo>
                    <a:pt x="262" y="738"/>
                  </a:lnTo>
                  <a:lnTo>
                    <a:pt x="281" y="745"/>
                  </a:lnTo>
                  <a:lnTo>
                    <a:pt x="300" y="750"/>
                  </a:lnTo>
                  <a:lnTo>
                    <a:pt x="320" y="756"/>
                  </a:lnTo>
                  <a:lnTo>
                    <a:pt x="300" y="760"/>
                  </a:lnTo>
                  <a:lnTo>
                    <a:pt x="279" y="763"/>
                  </a:lnTo>
                  <a:lnTo>
                    <a:pt x="258" y="765"/>
                  </a:lnTo>
                  <a:lnTo>
                    <a:pt x="236" y="766"/>
                  </a:lnTo>
                  <a:lnTo>
                    <a:pt x="221" y="766"/>
                  </a:lnTo>
                  <a:lnTo>
                    <a:pt x="205" y="765"/>
                  </a:lnTo>
                  <a:lnTo>
                    <a:pt x="191" y="763"/>
                  </a:lnTo>
                  <a:lnTo>
                    <a:pt x="176" y="761"/>
                  </a:lnTo>
                  <a:lnTo>
                    <a:pt x="184" y="784"/>
                  </a:lnTo>
                  <a:lnTo>
                    <a:pt x="195" y="806"/>
                  </a:lnTo>
                  <a:lnTo>
                    <a:pt x="207" y="827"/>
                  </a:lnTo>
                  <a:lnTo>
                    <a:pt x="220" y="847"/>
                  </a:lnTo>
                  <a:lnTo>
                    <a:pt x="235" y="866"/>
                  </a:lnTo>
                  <a:lnTo>
                    <a:pt x="252" y="884"/>
                  </a:lnTo>
                  <a:lnTo>
                    <a:pt x="270" y="901"/>
                  </a:lnTo>
                  <a:lnTo>
                    <a:pt x="289" y="917"/>
                  </a:lnTo>
                  <a:lnTo>
                    <a:pt x="309" y="931"/>
                  </a:lnTo>
                  <a:lnTo>
                    <a:pt x="330" y="942"/>
                  </a:lnTo>
                  <a:lnTo>
                    <a:pt x="352" y="954"/>
                  </a:lnTo>
                  <a:lnTo>
                    <a:pt x="375" y="962"/>
                  </a:lnTo>
                  <a:lnTo>
                    <a:pt x="399" y="970"/>
                  </a:lnTo>
                  <a:lnTo>
                    <a:pt x="425" y="975"/>
                  </a:lnTo>
                  <a:lnTo>
                    <a:pt x="450" y="979"/>
                  </a:lnTo>
                  <a:lnTo>
                    <a:pt x="475" y="980"/>
                  </a:lnTo>
                  <a:lnTo>
                    <a:pt x="455" y="996"/>
                  </a:lnTo>
                  <a:lnTo>
                    <a:pt x="433" y="1011"/>
                  </a:lnTo>
                  <a:lnTo>
                    <a:pt x="411" y="1025"/>
                  </a:lnTo>
                  <a:lnTo>
                    <a:pt x="388" y="1037"/>
                  </a:lnTo>
                  <a:lnTo>
                    <a:pt x="365" y="1050"/>
                  </a:lnTo>
                  <a:lnTo>
                    <a:pt x="341" y="1061"/>
                  </a:lnTo>
                  <a:lnTo>
                    <a:pt x="316" y="1071"/>
                  </a:lnTo>
                  <a:lnTo>
                    <a:pt x="292" y="1080"/>
                  </a:lnTo>
                  <a:lnTo>
                    <a:pt x="267" y="1088"/>
                  </a:lnTo>
                  <a:lnTo>
                    <a:pt x="240" y="1095"/>
                  </a:lnTo>
                  <a:lnTo>
                    <a:pt x="214" y="1102"/>
                  </a:lnTo>
                  <a:lnTo>
                    <a:pt x="188" y="1107"/>
                  </a:lnTo>
                  <a:lnTo>
                    <a:pt x="160" y="1111"/>
                  </a:lnTo>
                  <a:lnTo>
                    <a:pt x="133" y="1113"/>
                  </a:lnTo>
                  <a:lnTo>
                    <a:pt x="105" y="1115"/>
                  </a:lnTo>
                  <a:lnTo>
                    <a:pt x="77" y="1115"/>
                  </a:lnTo>
                  <a:lnTo>
                    <a:pt x="58" y="1115"/>
                  </a:lnTo>
                  <a:lnTo>
                    <a:pt x="38" y="1114"/>
                  </a:lnTo>
                  <a:lnTo>
                    <a:pt x="19" y="1113"/>
                  </a:lnTo>
                  <a:lnTo>
                    <a:pt x="0" y="1111"/>
                  </a:lnTo>
                  <a:lnTo>
                    <a:pt x="27" y="1128"/>
                  </a:lnTo>
                  <a:lnTo>
                    <a:pt x="55" y="1144"/>
                  </a:lnTo>
                  <a:lnTo>
                    <a:pt x="83" y="1158"/>
                  </a:lnTo>
                  <a:lnTo>
                    <a:pt x="112" y="1171"/>
                  </a:lnTo>
                  <a:lnTo>
                    <a:pt x="141" y="1184"/>
                  </a:lnTo>
                  <a:lnTo>
                    <a:pt x="171" y="1196"/>
                  </a:lnTo>
                  <a:lnTo>
                    <a:pt x="201" y="1206"/>
                  </a:lnTo>
                  <a:lnTo>
                    <a:pt x="232" y="1217"/>
                  </a:lnTo>
                  <a:lnTo>
                    <a:pt x="263" y="1225"/>
                  </a:lnTo>
                  <a:lnTo>
                    <a:pt x="295" y="1232"/>
                  </a:lnTo>
                  <a:lnTo>
                    <a:pt x="327" y="1239"/>
                  </a:lnTo>
                  <a:lnTo>
                    <a:pt x="359" y="1244"/>
                  </a:lnTo>
                  <a:lnTo>
                    <a:pt x="392" y="1248"/>
                  </a:lnTo>
                  <a:lnTo>
                    <a:pt x="426" y="1251"/>
                  </a:lnTo>
                  <a:lnTo>
                    <a:pt x="458" y="1253"/>
                  </a:lnTo>
                  <a:lnTo>
                    <a:pt x="492" y="1254"/>
                  </a:lnTo>
                  <a:lnTo>
                    <a:pt x="539" y="1253"/>
                  </a:lnTo>
                  <a:lnTo>
                    <a:pt x="585" y="1249"/>
                  </a:lnTo>
                  <a:lnTo>
                    <a:pt x="629" y="1245"/>
                  </a:lnTo>
                  <a:lnTo>
                    <a:pt x="671" y="1238"/>
                  </a:lnTo>
                  <a:lnTo>
                    <a:pt x="713" y="1229"/>
                  </a:lnTo>
                  <a:lnTo>
                    <a:pt x="754" y="1219"/>
                  </a:lnTo>
                  <a:lnTo>
                    <a:pt x="793" y="1207"/>
                  </a:lnTo>
                  <a:lnTo>
                    <a:pt x="832" y="1193"/>
                  </a:lnTo>
                  <a:lnTo>
                    <a:pt x="869" y="1179"/>
                  </a:lnTo>
                  <a:lnTo>
                    <a:pt x="905" y="1162"/>
                  </a:lnTo>
                  <a:lnTo>
                    <a:pt x="940" y="1144"/>
                  </a:lnTo>
                  <a:lnTo>
                    <a:pt x="974" y="1125"/>
                  </a:lnTo>
                  <a:lnTo>
                    <a:pt x="1006" y="1104"/>
                  </a:lnTo>
                  <a:lnTo>
                    <a:pt x="1038" y="1082"/>
                  </a:lnTo>
                  <a:lnTo>
                    <a:pt x="1067" y="1058"/>
                  </a:lnTo>
                  <a:lnTo>
                    <a:pt x="1096" y="1034"/>
                  </a:lnTo>
                  <a:lnTo>
                    <a:pt x="1123" y="1009"/>
                  </a:lnTo>
                  <a:lnTo>
                    <a:pt x="1149" y="982"/>
                  </a:lnTo>
                  <a:lnTo>
                    <a:pt x="1175" y="956"/>
                  </a:lnTo>
                  <a:lnTo>
                    <a:pt x="1199" y="928"/>
                  </a:lnTo>
                  <a:lnTo>
                    <a:pt x="1221" y="898"/>
                  </a:lnTo>
                  <a:lnTo>
                    <a:pt x="1242" y="869"/>
                  </a:lnTo>
                  <a:lnTo>
                    <a:pt x="1262" y="839"/>
                  </a:lnTo>
                  <a:lnTo>
                    <a:pt x="1281" y="807"/>
                  </a:lnTo>
                  <a:lnTo>
                    <a:pt x="1299" y="776"/>
                  </a:lnTo>
                  <a:lnTo>
                    <a:pt x="1315" y="744"/>
                  </a:lnTo>
                  <a:lnTo>
                    <a:pt x="1330" y="711"/>
                  </a:lnTo>
                  <a:lnTo>
                    <a:pt x="1343" y="679"/>
                  </a:lnTo>
                  <a:lnTo>
                    <a:pt x="1355" y="645"/>
                  </a:lnTo>
                  <a:lnTo>
                    <a:pt x="1367" y="612"/>
                  </a:lnTo>
                  <a:lnTo>
                    <a:pt x="1376" y="578"/>
                  </a:lnTo>
                  <a:lnTo>
                    <a:pt x="1384" y="545"/>
                  </a:lnTo>
                  <a:lnTo>
                    <a:pt x="1390" y="520"/>
                  </a:lnTo>
                  <a:lnTo>
                    <a:pt x="1394" y="496"/>
                  </a:lnTo>
                  <a:lnTo>
                    <a:pt x="1397" y="472"/>
                  </a:lnTo>
                  <a:lnTo>
                    <a:pt x="1400" y="449"/>
                  </a:lnTo>
                  <a:lnTo>
                    <a:pt x="1403" y="424"/>
                  </a:lnTo>
                  <a:lnTo>
                    <a:pt x="1404" y="400"/>
                  </a:lnTo>
                  <a:lnTo>
                    <a:pt x="1405" y="377"/>
                  </a:lnTo>
                  <a:lnTo>
                    <a:pt x="1407" y="354"/>
                  </a:lnTo>
                  <a:lnTo>
                    <a:pt x="1407" y="343"/>
                  </a:lnTo>
                  <a:lnTo>
                    <a:pt x="1405" y="333"/>
                  </a:lnTo>
                  <a:lnTo>
                    <a:pt x="1405" y="322"/>
                  </a:lnTo>
                  <a:lnTo>
                    <a:pt x="1405" y="313"/>
                  </a:lnTo>
                  <a:lnTo>
                    <a:pt x="1429" y="295"/>
                  </a:lnTo>
                  <a:lnTo>
                    <a:pt x="1451" y="277"/>
                  </a:lnTo>
                  <a:lnTo>
                    <a:pt x="1472" y="258"/>
                  </a:lnTo>
                  <a:lnTo>
                    <a:pt x="1493" y="238"/>
                  </a:lnTo>
                  <a:lnTo>
                    <a:pt x="1512" y="217"/>
                  </a:lnTo>
                  <a:lnTo>
                    <a:pt x="1531" y="194"/>
                  </a:lnTo>
                  <a:lnTo>
                    <a:pt x="1549" y="172"/>
                  </a:lnTo>
                  <a:lnTo>
                    <a:pt x="1566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5743789" y="6090208"/>
            <a:ext cx="1527446" cy="466725"/>
            <a:chOff x="11568275" y="922535"/>
            <a:chExt cx="1527446" cy="466725"/>
          </a:xfrm>
        </p:grpSpPr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11568275" y="922535"/>
              <a:ext cx="465138" cy="466725"/>
            </a:xfrm>
            <a:custGeom>
              <a:avLst/>
              <a:gdLst>
                <a:gd name="T0" fmla="*/ 2635 w 2642"/>
                <a:gd name="T1" fmla="*/ 1458 h 2646"/>
                <a:gd name="T2" fmla="*/ 2600 w 2642"/>
                <a:gd name="T3" fmla="*/ 1653 h 2646"/>
                <a:gd name="T4" fmla="*/ 2538 w 2642"/>
                <a:gd name="T5" fmla="*/ 1838 h 2646"/>
                <a:gd name="T6" fmla="*/ 2451 w 2642"/>
                <a:gd name="T7" fmla="*/ 2009 h 2646"/>
                <a:gd name="T8" fmla="*/ 2340 w 2642"/>
                <a:gd name="T9" fmla="*/ 2165 h 2646"/>
                <a:gd name="T10" fmla="*/ 2209 w 2642"/>
                <a:gd name="T11" fmla="*/ 2302 h 2646"/>
                <a:gd name="T12" fmla="*/ 2060 w 2642"/>
                <a:gd name="T13" fmla="*/ 2420 h 2646"/>
                <a:gd name="T14" fmla="*/ 1893 w 2642"/>
                <a:gd name="T15" fmla="*/ 2515 h 2646"/>
                <a:gd name="T16" fmla="*/ 1714 w 2642"/>
                <a:gd name="T17" fmla="*/ 2587 h 2646"/>
                <a:gd name="T18" fmla="*/ 1522 w 2642"/>
                <a:gd name="T19" fmla="*/ 2631 h 2646"/>
                <a:gd name="T20" fmla="*/ 1321 w 2642"/>
                <a:gd name="T21" fmla="*/ 2646 h 2646"/>
                <a:gd name="T22" fmla="*/ 1120 w 2642"/>
                <a:gd name="T23" fmla="*/ 2631 h 2646"/>
                <a:gd name="T24" fmla="*/ 928 w 2642"/>
                <a:gd name="T25" fmla="*/ 2587 h 2646"/>
                <a:gd name="T26" fmla="*/ 748 w 2642"/>
                <a:gd name="T27" fmla="*/ 2515 h 2646"/>
                <a:gd name="T28" fmla="*/ 583 w 2642"/>
                <a:gd name="T29" fmla="*/ 2420 h 2646"/>
                <a:gd name="T30" fmla="*/ 433 w 2642"/>
                <a:gd name="T31" fmla="*/ 2302 h 2646"/>
                <a:gd name="T32" fmla="*/ 301 w 2642"/>
                <a:gd name="T33" fmla="*/ 2165 h 2646"/>
                <a:gd name="T34" fmla="*/ 191 w 2642"/>
                <a:gd name="T35" fmla="*/ 2009 h 2646"/>
                <a:gd name="T36" fmla="*/ 103 w 2642"/>
                <a:gd name="T37" fmla="*/ 1838 h 2646"/>
                <a:gd name="T38" fmla="*/ 41 w 2642"/>
                <a:gd name="T39" fmla="*/ 1653 h 2646"/>
                <a:gd name="T40" fmla="*/ 6 w 2642"/>
                <a:gd name="T41" fmla="*/ 1458 h 2646"/>
                <a:gd name="T42" fmla="*/ 1 w 2642"/>
                <a:gd name="T43" fmla="*/ 1254 h 2646"/>
                <a:gd name="T44" fmla="*/ 26 w 2642"/>
                <a:gd name="T45" fmla="*/ 1056 h 2646"/>
                <a:gd name="T46" fmla="*/ 80 w 2642"/>
                <a:gd name="T47" fmla="*/ 868 h 2646"/>
                <a:gd name="T48" fmla="*/ 159 w 2642"/>
                <a:gd name="T49" fmla="*/ 692 h 2646"/>
                <a:gd name="T50" fmla="*/ 262 w 2642"/>
                <a:gd name="T51" fmla="*/ 532 h 2646"/>
                <a:gd name="T52" fmla="*/ 387 w 2642"/>
                <a:gd name="T53" fmla="*/ 387 h 2646"/>
                <a:gd name="T54" fmla="*/ 530 w 2642"/>
                <a:gd name="T55" fmla="*/ 263 h 2646"/>
                <a:gd name="T56" fmla="*/ 691 w 2642"/>
                <a:gd name="T57" fmla="*/ 159 h 2646"/>
                <a:gd name="T58" fmla="*/ 867 w 2642"/>
                <a:gd name="T59" fmla="*/ 80 h 2646"/>
                <a:gd name="T60" fmla="*/ 1055 w 2642"/>
                <a:gd name="T61" fmla="*/ 27 h 2646"/>
                <a:gd name="T62" fmla="*/ 1253 w 2642"/>
                <a:gd name="T63" fmla="*/ 2 h 2646"/>
                <a:gd name="T64" fmla="*/ 1456 w 2642"/>
                <a:gd name="T65" fmla="*/ 7 h 2646"/>
                <a:gd name="T66" fmla="*/ 1651 w 2642"/>
                <a:gd name="T67" fmla="*/ 42 h 2646"/>
                <a:gd name="T68" fmla="*/ 1835 w 2642"/>
                <a:gd name="T69" fmla="*/ 104 h 2646"/>
                <a:gd name="T70" fmla="*/ 2006 w 2642"/>
                <a:gd name="T71" fmla="*/ 192 h 2646"/>
                <a:gd name="T72" fmla="*/ 2161 w 2642"/>
                <a:gd name="T73" fmla="*/ 302 h 2646"/>
                <a:gd name="T74" fmla="*/ 2299 w 2642"/>
                <a:gd name="T75" fmla="*/ 434 h 2646"/>
                <a:gd name="T76" fmla="*/ 2417 w 2642"/>
                <a:gd name="T77" fmla="*/ 583 h 2646"/>
                <a:gd name="T78" fmla="*/ 2512 w 2642"/>
                <a:gd name="T79" fmla="*/ 749 h 2646"/>
                <a:gd name="T80" fmla="*/ 2582 w 2642"/>
                <a:gd name="T81" fmla="*/ 929 h 2646"/>
                <a:gd name="T82" fmla="*/ 2627 w 2642"/>
                <a:gd name="T83" fmla="*/ 1121 h 2646"/>
                <a:gd name="T84" fmla="*/ 2642 w 2642"/>
                <a:gd name="T85" fmla="*/ 132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2" h="2646">
                  <a:moveTo>
                    <a:pt x="2642" y="1323"/>
                  </a:moveTo>
                  <a:lnTo>
                    <a:pt x="2640" y="1392"/>
                  </a:lnTo>
                  <a:lnTo>
                    <a:pt x="2635" y="1458"/>
                  </a:lnTo>
                  <a:lnTo>
                    <a:pt x="2627" y="1525"/>
                  </a:lnTo>
                  <a:lnTo>
                    <a:pt x="2615" y="1590"/>
                  </a:lnTo>
                  <a:lnTo>
                    <a:pt x="2600" y="1653"/>
                  </a:lnTo>
                  <a:lnTo>
                    <a:pt x="2582" y="1717"/>
                  </a:lnTo>
                  <a:lnTo>
                    <a:pt x="2562" y="1778"/>
                  </a:lnTo>
                  <a:lnTo>
                    <a:pt x="2538" y="1838"/>
                  </a:lnTo>
                  <a:lnTo>
                    <a:pt x="2512" y="1897"/>
                  </a:lnTo>
                  <a:lnTo>
                    <a:pt x="2482" y="1954"/>
                  </a:lnTo>
                  <a:lnTo>
                    <a:pt x="2451" y="2009"/>
                  </a:lnTo>
                  <a:lnTo>
                    <a:pt x="2417" y="2063"/>
                  </a:lnTo>
                  <a:lnTo>
                    <a:pt x="2380" y="2114"/>
                  </a:lnTo>
                  <a:lnTo>
                    <a:pt x="2340" y="2165"/>
                  </a:lnTo>
                  <a:lnTo>
                    <a:pt x="2299" y="2212"/>
                  </a:lnTo>
                  <a:lnTo>
                    <a:pt x="2256" y="2259"/>
                  </a:lnTo>
                  <a:lnTo>
                    <a:pt x="2209" y="2302"/>
                  </a:lnTo>
                  <a:lnTo>
                    <a:pt x="2161" y="2344"/>
                  </a:lnTo>
                  <a:lnTo>
                    <a:pt x="2111" y="2383"/>
                  </a:lnTo>
                  <a:lnTo>
                    <a:pt x="2060" y="2420"/>
                  </a:lnTo>
                  <a:lnTo>
                    <a:pt x="2006" y="2454"/>
                  </a:lnTo>
                  <a:lnTo>
                    <a:pt x="1951" y="2487"/>
                  </a:lnTo>
                  <a:lnTo>
                    <a:pt x="1893" y="2515"/>
                  </a:lnTo>
                  <a:lnTo>
                    <a:pt x="1835" y="2542"/>
                  </a:lnTo>
                  <a:lnTo>
                    <a:pt x="1775" y="2566"/>
                  </a:lnTo>
                  <a:lnTo>
                    <a:pt x="1714" y="2587"/>
                  </a:lnTo>
                  <a:lnTo>
                    <a:pt x="1651" y="2605"/>
                  </a:lnTo>
                  <a:lnTo>
                    <a:pt x="1588" y="2619"/>
                  </a:lnTo>
                  <a:lnTo>
                    <a:pt x="1522" y="2631"/>
                  </a:lnTo>
                  <a:lnTo>
                    <a:pt x="1456" y="2640"/>
                  </a:lnTo>
                  <a:lnTo>
                    <a:pt x="1389" y="2644"/>
                  </a:lnTo>
                  <a:lnTo>
                    <a:pt x="1321" y="2646"/>
                  </a:lnTo>
                  <a:lnTo>
                    <a:pt x="1253" y="2644"/>
                  </a:lnTo>
                  <a:lnTo>
                    <a:pt x="1186" y="2640"/>
                  </a:lnTo>
                  <a:lnTo>
                    <a:pt x="1120" y="2631"/>
                  </a:lnTo>
                  <a:lnTo>
                    <a:pt x="1055" y="2619"/>
                  </a:lnTo>
                  <a:lnTo>
                    <a:pt x="990" y="2605"/>
                  </a:lnTo>
                  <a:lnTo>
                    <a:pt x="928" y="2587"/>
                  </a:lnTo>
                  <a:lnTo>
                    <a:pt x="867" y="2566"/>
                  </a:lnTo>
                  <a:lnTo>
                    <a:pt x="807" y="2542"/>
                  </a:lnTo>
                  <a:lnTo>
                    <a:pt x="748" y="2515"/>
                  </a:lnTo>
                  <a:lnTo>
                    <a:pt x="691" y="2487"/>
                  </a:lnTo>
                  <a:lnTo>
                    <a:pt x="636" y="2454"/>
                  </a:lnTo>
                  <a:lnTo>
                    <a:pt x="583" y="2420"/>
                  </a:lnTo>
                  <a:lnTo>
                    <a:pt x="530" y="2383"/>
                  </a:lnTo>
                  <a:lnTo>
                    <a:pt x="481" y="2344"/>
                  </a:lnTo>
                  <a:lnTo>
                    <a:pt x="433" y="2302"/>
                  </a:lnTo>
                  <a:lnTo>
                    <a:pt x="387" y="2259"/>
                  </a:lnTo>
                  <a:lnTo>
                    <a:pt x="344" y="2212"/>
                  </a:lnTo>
                  <a:lnTo>
                    <a:pt x="301" y="2165"/>
                  </a:lnTo>
                  <a:lnTo>
                    <a:pt x="262" y="2114"/>
                  </a:lnTo>
                  <a:lnTo>
                    <a:pt x="226" y="2063"/>
                  </a:lnTo>
                  <a:lnTo>
                    <a:pt x="191" y="2009"/>
                  </a:lnTo>
                  <a:lnTo>
                    <a:pt x="159" y="1954"/>
                  </a:lnTo>
                  <a:lnTo>
                    <a:pt x="130" y="1897"/>
                  </a:lnTo>
                  <a:lnTo>
                    <a:pt x="103" y="1838"/>
                  </a:lnTo>
                  <a:lnTo>
                    <a:pt x="80" y="1778"/>
                  </a:lnTo>
                  <a:lnTo>
                    <a:pt x="59" y="1717"/>
                  </a:lnTo>
                  <a:lnTo>
                    <a:pt x="41" y="1653"/>
                  </a:lnTo>
                  <a:lnTo>
                    <a:pt x="26" y="1590"/>
                  </a:lnTo>
                  <a:lnTo>
                    <a:pt x="15" y="1525"/>
                  </a:lnTo>
                  <a:lnTo>
                    <a:pt x="6" y="1458"/>
                  </a:lnTo>
                  <a:lnTo>
                    <a:pt x="1" y="1392"/>
                  </a:lnTo>
                  <a:lnTo>
                    <a:pt x="0" y="1323"/>
                  </a:lnTo>
                  <a:lnTo>
                    <a:pt x="1" y="1254"/>
                  </a:lnTo>
                  <a:lnTo>
                    <a:pt x="6" y="1188"/>
                  </a:lnTo>
                  <a:lnTo>
                    <a:pt x="15" y="1121"/>
                  </a:lnTo>
                  <a:lnTo>
                    <a:pt x="26" y="1056"/>
                  </a:lnTo>
                  <a:lnTo>
                    <a:pt x="41" y="993"/>
                  </a:lnTo>
                  <a:lnTo>
                    <a:pt x="59" y="929"/>
                  </a:lnTo>
                  <a:lnTo>
                    <a:pt x="80" y="868"/>
                  </a:lnTo>
                  <a:lnTo>
                    <a:pt x="103" y="808"/>
                  </a:lnTo>
                  <a:lnTo>
                    <a:pt x="130" y="749"/>
                  </a:lnTo>
                  <a:lnTo>
                    <a:pt x="159" y="692"/>
                  </a:lnTo>
                  <a:lnTo>
                    <a:pt x="191" y="637"/>
                  </a:lnTo>
                  <a:lnTo>
                    <a:pt x="226" y="583"/>
                  </a:lnTo>
                  <a:lnTo>
                    <a:pt x="262" y="532"/>
                  </a:lnTo>
                  <a:lnTo>
                    <a:pt x="301" y="481"/>
                  </a:lnTo>
                  <a:lnTo>
                    <a:pt x="344" y="434"/>
                  </a:lnTo>
                  <a:lnTo>
                    <a:pt x="387" y="387"/>
                  </a:lnTo>
                  <a:lnTo>
                    <a:pt x="433" y="344"/>
                  </a:lnTo>
                  <a:lnTo>
                    <a:pt x="481" y="302"/>
                  </a:lnTo>
                  <a:lnTo>
                    <a:pt x="530" y="263"/>
                  </a:lnTo>
                  <a:lnTo>
                    <a:pt x="583" y="226"/>
                  </a:lnTo>
                  <a:lnTo>
                    <a:pt x="636" y="192"/>
                  </a:lnTo>
                  <a:lnTo>
                    <a:pt x="691" y="159"/>
                  </a:lnTo>
                  <a:lnTo>
                    <a:pt x="748" y="131"/>
                  </a:lnTo>
                  <a:lnTo>
                    <a:pt x="807" y="104"/>
                  </a:lnTo>
                  <a:lnTo>
                    <a:pt x="867" y="80"/>
                  </a:lnTo>
                  <a:lnTo>
                    <a:pt x="928" y="59"/>
                  </a:lnTo>
                  <a:lnTo>
                    <a:pt x="990" y="42"/>
                  </a:lnTo>
                  <a:lnTo>
                    <a:pt x="1055" y="27"/>
                  </a:lnTo>
                  <a:lnTo>
                    <a:pt x="1120" y="15"/>
                  </a:lnTo>
                  <a:lnTo>
                    <a:pt x="1186" y="7"/>
                  </a:lnTo>
                  <a:lnTo>
                    <a:pt x="1253" y="2"/>
                  </a:lnTo>
                  <a:lnTo>
                    <a:pt x="1321" y="0"/>
                  </a:lnTo>
                  <a:lnTo>
                    <a:pt x="1389" y="2"/>
                  </a:lnTo>
                  <a:lnTo>
                    <a:pt x="1456" y="7"/>
                  </a:lnTo>
                  <a:lnTo>
                    <a:pt x="1522" y="15"/>
                  </a:lnTo>
                  <a:lnTo>
                    <a:pt x="1588" y="27"/>
                  </a:lnTo>
                  <a:lnTo>
                    <a:pt x="1651" y="42"/>
                  </a:lnTo>
                  <a:lnTo>
                    <a:pt x="1714" y="59"/>
                  </a:lnTo>
                  <a:lnTo>
                    <a:pt x="1775" y="80"/>
                  </a:lnTo>
                  <a:lnTo>
                    <a:pt x="1835" y="104"/>
                  </a:lnTo>
                  <a:lnTo>
                    <a:pt x="1893" y="131"/>
                  </a:lnTo>
                  <a:lnTo>
                    <a:pt x="1951" y="159"/>
                  </a:lnTo>
                  <a:lnTo>
                    <a:pt x="2006" y="192"/>
                  </a:lnTo>
                  <a:lnTo>
                    <a:pt x="2060" y="226"/>
                  </a:lnTo>
                  <a:lnTo>
                    <a:pt x="2111" y="263"/>
                  </a:lnTo>
                  <a:lnTo>
                    <a:pt x="2161" y="302"/>
                  </a:lnTo>
                  <a:lnTo>
                    <a:pt x="2209" y="344"/>
                  </a:lnTo>
                  <a:lnTo>
                    <a:pt x="2256" y="387"/>
                  </a:lnTo>
                  <a:lnTo>
                    <a:pt x="2299" y="434"/>
                  </a:lnTo>
                  <a:lnTo>
                    <a:pt x="2340" y="481"/>
                  </a:lnTo>
                  <a:lnTo>
                    <a:pt x="2380" y="532"/>
                  </a:lnTo>
                  <a:lnTo>
                    <a:pt x="2417" y="583"/>
                  </a:lnTo>
                  <a:lnTo>
                    <a:pt x="2451" y="637"/>
                  </a:lnTo>
                  <a:lnTo>
                    <a:pt x="2482" y="692"/>
                  </a:lnTo>
                  <a:lnTo>
                    <a:pt x="2512" y="749"/>
                  </a:lnTo>
                  <a:lnTo>
                    <a:pt x="2538" y="808"/>
                  </a:lnTo>
                  <a:lnTo>
                    <a:pt x="2562" y="868"/>
                  </a:lnTo>
                  <a:lnTo>
                    <a:pt x="2582" y="929"/>
                  </a:lnTo>
                  <a:lnTo>
                    <a:pt x="2600" y="993"/>
                  </a:lnTo>
                  <a:lnTo>
                    <a:pt x="2615" y="1056"/>
                  </a:lnTo>
                  <a:lnTo>
                    <a:pt x="2627" y="1121"/>
                  </a:lnTo>
                  <a:lnTo>
                    <a:pt x="2635" y="1188"/>
                  </a:lnTo>
                  <a:lnTo>
                    <a:pt x="2640" y="1254"/>
                  </a:lnTo>
                  <a:lnTo>
                    <a:pt x="2642" y="13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Freeform 9"/>
            <p:cNvSpPr>
              <a:spLocks noEditPoints="1"/>
            </p:cNvSpPr>
            <p:nvPr/>
          </p:nvSpPr>
          <p:spPr bwMode="auto">
            <a:xfrm>
              <a:off x="11663525" y="1011435"/>
              <a:ext cx="276225" cy="276225"/>
            </a:xfrm>
            <a:custGeom>
              <a:avLst/>
              <a:gdLst>
                <a:gd name="T0" fmla="*/ 1022 w 1565"/>
                <a:gd name="T1" fmla="*/ 1258 h 1567"/>
                <a:gd name="T2" fmla="*/ 750 w 1565"/>
                <a:gd name="T3" fmla="*/ 1298 h 1567"/>
                <a:gd name="T4" fmla="*/ 549 w 1565"/>
                <a:gd name="T5" fmla="*/ 1256 h 1567"/>
                <a:gd name="T6" fmla="*/ 411 w 1565"/>
                <a:gd name="T7" fmla="*/ 1151 h 1567"/>
                <a:gd name="T8" fmla="*/ 351 w 1565"/>
                <a:gd name="T9" fmla="*/ 1003 h 1567"/>
                <a:gd name="T10" fmla="*/ 390 w 1565"/>
                <a:gd name="T11" fmla="*/ 926 h 1567"/>
                <a:gd name="T12" fmla="*/ 479 w 1565"/>
                <a:gd name="T13" fmla="*/ 906 h 1567"/>
                <a:gd name="T14" fmla="*/ 545 w 1565"/>
                <a:gd name="T15" fmla="*/ 946 h 1567"/>
                <a:gd name="T16" fmla="*/ 625 w 1565"/>
                <a:gd name="T17" fmla="*/ 1079 h 1567"/>
                <a:gd name="T18" fmla="*/ 710 w 1565"/>
                <a:gd name="T19" fmla="*/ 1124 h 1567"/>
                <a:gd name="T20" fmla="*/ 868 w 1565"/>
                <a:gd name="T21" fmla="*/ 1122 h 1567"/>
                <a:gd name="T22" fmla="*/ 982 w 1565"/>
                <a:gd name="T23" fmla="*/ 1040 h 1567"/>
                <a:gd name="T24" fmla="*/ 973 w 1565"/>
                <a:gd name="T25" fmla="*/ 946 h 1567"/>
                <a:gd name="T26" fmla="*/ 892 w 1565"/>
                <a:gd name="T27" fmla="*/ 892 h 1567"/>
                <a:gd name="T28" fmla="*/ 636 w 1565"/>
                <a:gd name="T29" fmla="*/ 827 h 1567"/>
                <a:gd name="T30" fmla="*/ 460 w 1565"/>
                <a:gd name="T31" fmla="*/ 744 h 1567"/>
                <a:gd name="T32" fmla="*/ 384 w 1565"/>
                <a:gd name="T33" fmla="*/ 639 h 1567"/>
                <a:gd name="T34" fmla="*/ 379 w 1565"/>
                <a:gd name="T35" fmla="*/ 496 h 1567"/>
                <a:gd name="T36" fmla="*/ 483 w 1565"/>
                <a:gd name="T37" fmla="*/ 350 h 1567"/>
                <a:gd name="T38" fmla="*/ 696 w 1565"/>
                <a:gd name="T39" fmla="*/ 279 h 1567"/>
                <a:gd name="T40" fmla="*/ 922 w 1565"/>
                <a:gd name="T41" fmla="*/ 286 h 1567"/>
                <a:gd name="T42" fmla="*/ 1071 w 1565"/>
                <a:gd name="T43" fmla="*/ 347 h 1567"/>
                <a:gd name="T44" fmla="*/ 1157 w 1565"/>
                <a:gd name="T45" fmla="*/ 437 h 1567"/>
                <a:gd name="T46" fmla="*/ 1179 w 1565"/>
                <a:gd name="T47" fmla="*/ 531 h 1567"/>
                <a:gd name="T48" fmla="*/ 1132 w 1565"/>
                <a:gd name="T49" fmla="*/ 607 h 1567"/>
                <a:gd name="T50" fmla="*/ 1044 w 1565"/>
                <a:gd name="T51" fmla="*/ 622 h 1567"/>
                <a:gd name="T52" fmla="*/ 964 w 1565"/>
                <a:gd name="T53" fmla="*/ 546 h 1567"/>
                <a:gd name="T54" fmla="*/ 886 w 1565"/>
                <a:gd name="T55" fmla="*/ 457 h 1567"/>
                <a:gd name="T56" fmla="*/ 733 w 1565"/>
                <a:gd name="T57" fmla="*/ 438 h 1567"/>
                <a:gd name="T58" fmla="*/ 614 w 1565"/>
                <a:gd name="T59" fmla="*/ 491 h 1567"/>
                <a:gd name="T60" fmla="*/ 611 w 1565"/>
                <a:gd name="T61" fmla="*/ 581 h 1567"/>
                <a:gd name="T62" fmla="*/ 722 w 1565"/>
                <a:gd name="T63" fmla="*/ 639 h 1567"/>
                <a:gd name="T64" fmla="*/ 906 w 1565"/>
                <a:gd name="T65" fmla="*/ 683 h 1567"/>
                <a:gd name="T66" fmla="*/ 1069 w 1565"/>
                <a:gd name="T67" fmla="*/ 739 h 1567"/>
                <a:gd name="T68" fmla="*/ 1179 w 1565"/>
                <a:gd name="T69" fmla="*/ 825 h 1567"/>
                <a:gd name="T70" fmla="*/ 1226 w 1565"/>
                <a:gd name="T71" fmla="*/ 961 h 1567"/>
                <a:gd name="T72" fmla="*/ 1173 w 1565"/>
                <a:gd name="T73" fmla="*/ 1144 h 1567"/>
                <a:gd name="T74" fmla="*/ 1537 w 1565"/>
                <a:gd name="T75" fmla="*/ 792 h 1567"/>
                <a:gd name="T76" fmla="*/ 1501 w 1565"/>
                <a:gd name="T77" fmla="*/ 565 h 1567"/>
                <a:gd name="T78" fmla="*/ 1347 w 1565"/>
                <a:gd name="T79" fmla="*/ 301 h 1567"/>
                <a:gd name="T80" fmla="*/ 1101 w 1565"/>
                <a:gd name="T81" fmla="*/ 122 h 1567"/>
                <a:gd name="T82" fmla="*/ 791 w 1565"/>
                <a:gd name="T83" fmla="*/ 55 h 1567"/>
                <a:gd name="T84" fmla="*/ 540 w 1565"/>
                <a:gd name="T85" fmla="*/ 14 h 1567"/>
                <a:gd name="T86" fmla="*/ 389 w 1565"/>
                <a:gd name="T87" fmla="*/ 2 h 1567"/>
                <a:gd name="T88" fmla="*/ 208 w 1565"/>
                <a:gd name="T89" fmla="*/ 63 h 1567"/>
                <a:gd name="T90" fmla="*/ 75 w 1565"/>
                <a:gd name="T91" fmla="*/ 189 h 1567"/>
                <a:gd name="T92" fmla="*/ 5 w 1565"/>
                <a:gd name="T93" fmla="*/ 363 h 1567"/>
                <a:gd name="T94" fmla="*/ 35 w 1565"/>
                <a:gd name="T95" fmla="*/ 594 h 1567"/>
                <a:gd name="T96" fmla="*/ 45 w 1565"/>
                <a:gd name="T97" fmla="*/ 776 h 1567"/>
                <a:gd name="T98" fmla="*/ 103 w 1565"/>
                <a:gd name="T99" fmla="*/ 1079 h 1567"/>
                <a:gd name="T100" fmla="*/ 290 w 1565"/>
                <a:gd name="T101" fmla="*/ 1338 h 1567"/>
                <a:gd name="T102" fmla="*/ 569 w 1565"/>
                <a:gd name="T103" fmla="*/ 1496 h 1567"/>
                <a:gd name="T104" fmla="*/ 894 w 1565"/>
                <a:gd name="T105" fmla="*/ 1522 h 1567"/>
                <a:gd name="T106" fmla="*/ 1132 w 1565"/>
                <a:gd name="T107" fmla="*/ 1567 h 1567"/>
                <a:gd name="T108" fmla="*/ 1320 w 1565"/>
                <a:gd name="T109" fmla="*/ 1525 h 1567"/>
                <a:gd name="T110" fmla="*/ 1466 w 1565"/>
                <a:gd name="T111" fmla="*/ 1412 h 1567"/>
                <a:gd name="T112" fmla="*/ 1552 w 1565"/>
                <a:gd name="T113" fmla="*/ 1247 h 1567"/>
                <a:gd name="T114" fmla="*/ 1554 w 1565"/>
                <a:gd name="T115" fmla="*/ 1041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5" h="1567">
                  <a:moveTo>
                    <a:pt x="1173" y="1144"/>
                  </a:moveTo>
                  <a:lnTo>
                    <a:pt x="1160" y="1162"/>
                  </a:lnTo>
                  <a:lnTo>
                    <a:pt x="1145" y="1179"/>
                  </a:lnTo>
                  <a:lnTo>
                    <a:pt x="1128" y="1195"/>
                  </a:lnTo>
                  <a:lnTo>
                    <a:pt x="1110" y="1209"/>
                  </a:lnTo>
                  <a:lnTo>
                    <a:pt x="1090" y="1223"/>
                  </a:lnTo>
                  <a:lnTo>
                    <a:pt x="1069" y="1236"/>
                  </a:lnTo>
                  <a:lnTo>
                    <a:pt x="1046" y="1247"/>
                  </a:lnTo>
                  <a:lnTo>
                    <a:pt x="1022" y="1258"/>
                  </a:lnTo>
                  <a:lnTo>
                    <a:pt x="996" y="1267"/>
                  </a:lnTo>
                  <a:lnTo>
                    <a:pt x="970" y="1276"/>
                  </a:lnTo>
                  <a:lnTo>
                    <a:pt x="943" y="1282"/>
                  </a:lnTo>
                  <a:lnTo>
                    <a:pt x="914" y="1289"/>
                  </a:lnTo>
                  <a:lnTo>
                    <a:pt x="885" y="1293"/>
                  </a:lnTo>
                  <a:lnTo>
                    <a:pt x="854" y="1296"/>
                  </a:lnTo>
                  <a:lnTo>
                    <a:pt x="822" y="1298"/>
                  </a:lnTo>
                  <a:lnTo>
                    <a:pt x="789" y="1298"/>
                  </a:lnTo>
                  <a:lnTo>
                    <a:pt x="750" y="1298"/>
                  </a:lnTo>
                  <a:lnTo>
                    <a:pt x="712" y="1295"/>
                  </a:lnTo>
                  <a:lnTo>
                    <a:pt x="676" y="1291"/>
                  </a:lnTo>
                  <a:lnTo>
                    <a:pt x="641" y="1284"/>
                  </a:lnTo>
                  <a:lnTo>
                    <a:pt x="625" y="1281"/>
                  </a:lnTo>
                  <a:lnTo>
                    <a:pt x="609" y="1277"/>
                  </a:lnTo>
                  <a:lnTo>
                    <a:pt x="593" y="1273"/>
                  </a:lnTo>
                  <a:lnTo>
                    <a:pt x="578" y="1267"/>
                  </a:lnTo>
                  <a:lnTo>
                    <a:pt x="563" y="1262"/>
                  </a:lnTo>
                  <a:lnTo>
                    <a:pt x="549" y="1256"/>
                  </a:lnTo>
                  <a:lnTo>
                    <a:pt x="535" y="1250"/>
                  </a:lnTo>
                  <a:lnTo>
                    <a:pt x="521" y="1243"/>
                  </a:lnTo>
                  <a:lnTo>
                    <a:pt x="503" y="1233"/>
                  </a:lnTo>
                  <a:lnTo>
                    <a:pt x="486" y="1221"/>
                  </a:lnTo>
                  <a:lnTo>
                    <a:pt x="469" y="1209"/>
                  </a:lnTo>
                  <a:lnTo>
                    <a:pt x="453" y="1196"/>
                  </a:lnTo>
                  <a:lnTo>
                    <a:pt x="438" y="1182"/>
                  </a:lnTo>
                  <a:lnTo>
                    <a:pt x="424" y="1167"/>
                  </a:lnTo>
                  <a:lnTo>
                    <a:pt x="411" y="1151"/>
                  </a:lnTo>
                  <a:lnTo>
                    <a:pt x="399" y="1136"/>
                  </a:lnTo>
                  <a:lnTo>
                    <a:pt x="388" y="1119"/>
                  </a:lnTo>
                  <a:lnTo>
                    <a:pt x="378" y="1102"/>
                  </a:lnTo>
                  <a:lnTo>
                    <a:pt x="370" y="1085"/>
                  </a:lnTo>
                  <a:lnTo>
                    <a:pt x="363" y="1068"/>
                  </a:lnTo>
                  <a:lnTo>
                    <a:pt x="358" y="1051"/>
                  </a:lnTo>
                  <a:lnTo>
                    <a:pt x="354" y="1035"/>
                  </a:lnTo>
                  <a:lnTo>
                    <a:pt x="352" y="1018"/>
                  </a:lnTo>
                  <a:lnTo>
                    <a:pt x="351" y="1003"/>
                  </a:lnTo>
                  <a:lnTo>
                    <a:pt x="352" y="992"/>
                  </a:lnTo>
                  <a:lnTo>
                    <a:pt x="353" y="983"/>
                  </a:lnTo>
                  <a:lnTo>
                    <a:pt x="356" y="973"/>
                  </a:lnTo>
                  <a:lnTo>
                    <a:pt x="359" y="965"/>
                  </a:lnTo>
                  <a:lnTo>
                    <a:pt x="363" y="956"/>
                  </a:lnTo>
                  <a:lnTo>
                    <a:pt x="369" y="948"/>
                  </a:lnTo>
                  <a:lnTo>
                    <a:pt x="375" y="940"/>
                  </a:lnTo>
                  <a:lnTo>
                    <a:pt x="382" y="933"/>
                  </a:lnTo>
                  <a:lnTo>
                    <a:pt x="390" y="926"/>
                  </a:lnTo>
                  <a:lnTo>
                    <a:pt x="398" y="920"/>
                  </a:lnTo>
                  <a:lnTo>
                    <a:pt x="408" y="915"/>
                  </a:lnTo>
                  <a:lnTo>
                    <a:pt x="417" y="911"/>
                  </a:lnTo>
                  <a:lnTo>
                    <a:pt x="428" y="908"/>
                  </a:lnTo>
                  <a:lnTo>
                    <a:pt x="438" y="906"/>
                  </a:lnTo>
                  <a:lnTo>
                    <a:pt x="449" y="905"/>
                  </a:lnTo>
                  <a:lnTo>
                    <a:pt x="460" y="905"/>
                  </a:lnTo>
                  <a:lnTo>
                    <a:pt x="470" y="905"/>
                  </a:lnTo>
                  <a:lnTo>
                    <a:pt x="479" y="906"/>
                  </a:lnTo>
                  <a:lnTo>
                    <a:pt x="488" y="908"/>
                  </a:lnTo>
                  <a:lnTo>
                    <a:pt x="496" y="910"/>
                  </a:lnTo>
                  <a:lnTo>
                    <a:pt x="503" y="913"/>
                  </a:lnTo>
                  <a:lnTo>
                    <a:pt x="512" y="917"/>
                  </a:lnTo>
                  <a:lnTo>
                    <a:pt x="519" y="921"/>
                  </a:lnTo>
                  <a:lnTo>
                    <a:pt x="526" y="927"/>
                  </a:lnTo>
                  <a:lnTo>
                    <a:pt x="532" y="932"/>
                  </a:lnTo>
                  <a:lnTo>
                    <a:pt x="538" y="938"/>
                  </a:lnTo>
                  <a:lnTo>
                    <a:pt x="545" y="946"/>
                  </a:lnTo>
                  <a:lnTo>
                    <a:pt x="550" y="953"/>
                  </a:lnTo>
                  <a:lnTo>
                    <a:pt x="560" y="970"/>
                  </a:lnTo>
                  <a:lnTo>
                    <a:pt x="570" y="990"/>
                  </a:lnTo>
                  <a:lnTo>
                    <a:pt x="579" y="1011"/>
                  </a:lnTo>
                  <a:lnTo>
                    <a:pt x="590" y="1031"/>
                  </a:lnTo>
                  <a:lnTo>
                    <a:pt x="601" y="1049"/>
                  </a:lnTo>
                  <a:lnTo>
                    <a:pt x="612" y="1065"/>
                  </a:lnTo>
                  <a:lnTo>
                    <a:pt x="618" y="1072"/>
                  </a:lnTo>
                  <a:lnTo>
                    <a:pt x="625" y="1079"/>
                  </a:lnTo>
                  <a:lnTo>
                    <a:pt x="632" y="1085"/>
                  </a:lnTo>
                  <a:lnTo>
                    <a:pt x="639" y="1091"/>
                  </a:lnTo>
                  <a:lnTo>
                    <a:pt x="648" y="1097"/>
                  </a:lnTo>
                  <a:lnTo>
                    <a:pt x="656" y="1103"/>
                  </a:lnTo>
                  <a:lnTo>
                    <a:pt x="666" y="1108"/>
                  </a:lnTo>
                  <a:lnTo>
                    <a:pt x="675" y="1112"/>
                  </a:lnTo>
                  <a:lnTo>
                    <a:pt x="686" y="1117"/>
                  </a:lnTo>
                  <a:lnTo>
                    <a:pt x="697" y="1121"/>
                  </a:lnTo>
                  <a:lnTo>
                    <a:pt x="710" y="1124"/>
                  </a:lnTo>
                  <a:lnTo>
                    <a:pt x="723" y="1127"/>
                  </a:lnTo>
                  <a:lnTo>
                    <a:pt x="736" y="1129"/>
                  </a:lnTo>
                  <a:lnTo>
                    <a:pt x="751" y="1130"/>
                  </a:lnTo>
                  <a:lnTo>
                    <a:pt x="767" y="1131"/>
                  </a:lnTo>
                  <a:lnTo>
                    <a:pt x="784" y="1131"/>
                  </a:lnTo>
                  <a:lnTo>
                    <a:pt x="806" y="1131"/>
                  </a:lnTo>
                  <a:lnTo>
                    <a:pt x="828" y="1129"/>
                  </a:lnTo>
                  <a:lnTo>
                    <a:pt x="848" y="1126"/>
                  </a:lnTo>
                  <a:lnTo>
                    <a:pt x="868" y="1122"/>
                  </a:lnTo>
                  <a:lnTo>
                    <a:pt x="886" y="1117"/>
                  </a:lnTo>
                  <a:lnTo>
                    <a:pt x="903" y="1110"/>
                  </a:lnTo>
                  <a:lnTo>
                    <a:pt x="919" y="1102"/>
                  </a:lnTo>
                  <a:lnTo>
                    <a:pt x="933" y="1093"/>
                  </a:lnTo>
                  <a:lnTo>
                    <a:pt x="947" y="1084"/>
                  </a:lnTo>
                  <a:lnTo>
                    <a:pt x="959" y="1073"/>
                  </a:lnTo>
                  <a:lnTo>
                    <a:pt x="968" y="1063"/>
                  </a:lnTo>
                  <a:lnTo>
                    <a:pt x="975" y="1051"/>
                  </a:lnTo>
                  <a:lnTo>
                    <a:pt x="982" y="1040"/>
                  </a:lnTo>
                  <a:lnTo>
                    <a:pt x="986" y="1028"/>
                  </a:lnTo>
                  <a:lnTo>
                    <a:pt x="988" y="1014"/>
                  </a:lnTo>
                  <a:lnTo>
                    <a:pt x="989" y="1002"/>
                  </a:lnTo>
                  <a:lnTo>
                    <a:pt x="989" y="990"/>
                  </a:lnTo>
                  <a:lnTo>
                    <a:pt x="987" y="980"/>
                  </a:lnTo>
                  <a:lnTo>
                    <a:pt x="985" y="971"/>
                  </a:lnTo>
                  <a:lnTo>
                    <a:pt x="982" y="961"/>
                  </a:lnTo>
                  <a:lnTo>
                    <a:pt x="978" y="953"/>
                  </a:lnTo>
                  <a:lnTo>
                    <a:pt x="973" y="946"/>
                  </a:lnTo>
                  <a:lnTo>
                    <a:pt x="967" y="938"/>
                  </a:lnTo>
                  <a:lnTo>
                    <a:pt x="961" y="931"/>
                  </a:lnTo>
                  <a:lnTo>
                    <a:pt x="952" y="925"/>
                  </a:lnTo>
                  <a:lnTo>
                    <a:pt x="944" y="918"/>
                  </a:lnTo>
                  <a:lnTo>
                    <a:pt x="934" y="912"/>
                  </a:lnTo>
                  <a:lnTo>
                    <a:pt x="925" y="907"/>
                  </a:lnTo>
                  <a:lnTo>
                    <a:pt x="914" y="901"/>
                  </a:lnTo>
                  <a:lnTo>
                    <a:pt x="904" y="896"/>
                  </a:lnTo>
                  <a:lnTo>
                    <a:pt x="892" y="892"/>
                  </a:lnTo>
                  <a:lnTo>
                    <a:pt x="881" y="888"/>
                  </a:lnTo>
                  <a:lnTo>
                    <a:pt x="853" y="880"/>
                  </a:lnTo>
                  <a:lnTo>
                    <a:pt x="821" y="872"/>
                  </a:lnTo>
                  <a:lnTo>
                    <a:pt x="785" y="863"/>
                  </a:lnTo>
                  <a:lnTo>
                    <a:pt x="744" y="854"/>
                  </a:lnTo>
                  <a:lnTo>
                    <a:pt x="715" y="848"/>
                  </a:lnTo>
                  <a:lnTo>
                    <a:pt x="688" y="841"/>
                  </a:lnTo>
                  <a:lnTo>
                    <a:pt x="661" y="835"/>
                  </a:lnTo>
                  <a:lnTo>
                    <a:pt x="636" y="827"/>
                  </a:lnTo>
                  <a:lnTo>
                    <a:pt x="612" y="820"/>
                  </a:lnTo>
                  <a:lnTo>
                    <a:pt x="590" y="813"/>
                  </a:lnTo>
                  <a:lnTo>
                    <a:pt x="569" y="804"/>
                  </a:lnTo>
                  <a:lnTo>
                    <a:pt x="548" y="797"/>
                  </a:lnTo>
                  <a:lnTo>
                    <a:pt x="529" y="787"/>
                  </a:lnTo>
                  <a:lnTo>
                    <a:pt x="510" y="778"/>
                  </a:lnTo>
                  <a:lnTo>
                    <a:pt x="492" y="767"/>
                  </a:lnTo>
                  <a:lnTo>
                    <a:pt x="476" y="757"/>
                  </a:lnTo>
                  <a:lnTo>
                    <a:pt x="460" y="744"/>
                  </a:lnTo>
                  <a:lnTo>
                    <a:pt x="445" y="731"/>
                  </a:lnTo>
                  <a:lnTo>
                    <a:pt x="432" y="718"/>
                  </a:lnTo>
                  <a:lnTo>
                    <a:pt x="420" y="704"/>
                  </a:lnTo>
                  <a:lnTo>
                    <a:pt x="413" y="695"/>
                  </a:lnTo>
                  <a:lnTo>
                    <a:pt x="405" y="684"/>
                  </a:lnTo>
                  <a:lnTo>
                    <a:pt x="399" y="673"/>
                  </a:lnTo>
                  <a:lnTo>
                    <a:pt x="394" y="663"/>
                  </a:lnTo>
                  <a:lnTo>
                    <a:pt x="389" y="650"/>
                  </a:lnTo>
                  <a:lnTo>
                    <a:pt x="384" y="639"/>
                  </a:lnTo>
                  <a:lnTo>
                    <a:pt x="380" y="626"/>
                  </a:lnTo>
                  <a:lnTo>
                    <a:pt x="377" y="612"/>
                  </a:lnTo>
                  <a:lnTo>
                    <a:pt x="375" y="599"/>
                  </a:lnTo>
                  <a:lnTo>
                    <a:pt x="373" y="585"/>
                  </a:lnTo>
                  <a:lnTo>
                    <a:pt x="372" y="571"/>
                  </a:lnTo>
                  <a:lnTo>
                    <a:pt x="372" y="556"/>
                  </a:lnTo>
                  <a:lnTo>
                    <a:pt x="372" y="535"/>
                  </a:lnTo>
                  <a:lnTo>
                    <a:pt x="375" y="515"/>
                  </a:lnTo>
                  <a:lnTo>
                    <a:pt x="379" y="496"/>
                  </a:lnTo>
                  <a:lnTo>
                    <a:pt x="384" y="477"/>
                  </a:lnTo>
                  <a:lnTo>
                    <a:pt x="392" y="458"/>
                  </a:lnTo>
                  <a:lnTo>
                    <a:pt x="400" y="440"/>
                  </a:lnTo>
                  <a:lnTo>
                    <a:pt x="411" y="423"/>
                  </a:lnTo>
                  <a:lnTo>
                    <a:pt x="422" y="408"/>
                  </a:lnTo>
                  <a:lnTo>
                    <a:pt x="435" y="392"/>
                  </a:lnTo>
                  <a:lnTo>
                    <a:pt x="450" y="377"/>
                  </a:lnTo>
                  <a:lnTo>
                    <a:pt x="467" y="363"/>
                  </a:lnTo>
                  <a:lnTo>
                    <a:pt x="483" y="350"/>
                  </a:lnTo>
                  <a:lnTo>
                    <a:pt x="502" y="338"/>
                  </a:lnTo>
                  <a:lnTo>
                    <a:pt x="522" y="327"/>
                  </a:lnTo>
                  <a:lnTo>
                    <a:pt x="545" y="317"/>
                  </a:lnTo>
                  <a:lnTo>
                    <a:pt x="567" y="307"/>
                  </a:lnTo>
                  <a:lnTo>
                    <a:pt x="591" y="300"/>
                  </a:lnTo>
                  <a:lnTo>
                    <a:pt x="616" y="293"/>
                  </a:lnTo>
                  <a:lnTo>
                    <a:pt x="641" y="287"/>
                  </a:lnTo>
                  <a:lnTo>
                    <a:pt x="669" y="282"/>
                  </a:lnTo>
                  <a:lnTo>
                    <a:pt x="696" y="279"/>
                  </a:lnTo>
                  <a:lnTo>
                    <a:pt x="726" y="276"/>
                  </a:lnTo>
                  <a:lnTo>
                    <a:pt x="755" y="275"/>
                  </a:lnTo>
                  <a:lnTo>
                    <a:pt x="786" y="274"/>
                  </a:lnTo>
                  <a:lnTo>
                    <a:pt x="811" y="274"/>
                  </a:lnTo>
                  <a:lnTo>
                    <a:pt x="834" y="275"/>
                  </a:lnTo>
                  <a:lnTo>
                    <a:pt x="857" y="277"/>
                  </a:lnTo>
                  <a:lnTo>
                    <a:pt x="880" y="280"/>
                  </a:lnTo>
                  <a:lnTo>
                    <a:pt x="902" y="283"/>
                  </a:lnTo>
                  <a:lnTo>
                    <a:pt x="922" y="286"/>
                  </a:lnTo>
                  <a:lnTo>
                    <a:pt x="942" y="292"/>
                  </a:lnTo>
                  <a:lnTo>
                    <a:pt x="961" y="297"/>
                  </a:lnTo>
                  <a:lnTo>
                    <a:pt x="979" y="302"/>
                  </a:lnTo>
                  <a:lnTo>
                    <a:pt x="995" y="308"/>
                  </a:lnTo>
                  <a:lnTo>
                    <a:pt x="1012" y="316"/>
                  </a:lnTo>
                  <a:lnTo>
                    <a:pt x="1028" y="323"/>
                  </a:lnTo>
                  <a:lnTo>
                    <a:pt x="1043" y="331"/>
                  </a:lnTo>
                  <a:lnTo>
                    <a:pt x="1058" y="339"/>
                  </a:lnTo>
                  <a:lnTo>
                    <a:pt x="1071" y="347"/>
                  </a:lnTo>
                  <a:lnTo>
                    <a:pt x="1084" y="357"/>
                  </a:lnTo>
                  <a:lnTo>
                    <a:pt x="1096" y="366"/>
                  </a:lnTo>
                  <a:lnTo>
                    <a:pt x="1107" y="376"/>
                  </a:lnTo>
                  <a:lnTo>
                    <a:pt x="1117" y="386"/>
                  </a:lnTo>
                  <a:lnTo>
                    <a:pt x="1126" y="396"/>
                  </a:lnTo>
                  <a:lnTo>
                    <a:pt x="1136" y="407"/>
                  </a:lnTo>
                  <a:lnTo>
                    <a:pt x="1143" y="417"/>
                  </a:lnTo>
                  <a:lnTo>
                    <a:pt x="1150" y="427"/>
                  </a:lnTo>
                  <a:lnTo>
                    <a:pt x="1157" y="437"/>
                  </a:lnTo>
                  <a:lnTo>
                    <a:pt x="1162" y="449"/>
                  </a:lnTo>
                  <a:lnTo>
                    <a:pt x="1166" y="459"/>
                  </a:lnTo>
                  <a:lnTo>
                    <a:pt x="1170" y="470"/>
                  </a:lnTo>
                  <a:lnTo>
                    <a:pt x="1173" y="480"/>
                  </a:lnTo>
                  <a:lnTo>
                    <a:pt x="1177" y="491"/>
                  </a:lnTo>
                  <a:lnTo>
                    <a:pt x="1178" y="500"/>
                  </a:lnTo>
                  <a:lnTo>
                    <a:pt x="1179" y="511"/>
                  </a:lnTo>
                  <a:lnTo>
                    <a:pt x="1180" y="522"/>
                  </a:lnTo>
                  <a:lnTo>
                    <a:pt x="1179" y="531"/>
                  </a:lnTo>
                  <a:lnTo>
                    <a:pt x="1178" y="541"/>
                  </a:lnTo>
                  <a:lnTo>
                    <a:pt x="1176" y="550"/>
                  </a:lnTo>
                  <a:lnTo>
                    <a:pt x="1171" y="560"/>
                  </a:lnTo>
                  <a:lnTo>
                    <a:pt x="1167" y="568"/>
                  </a:lnTo>
                  <a:lnTo>
                    <a:pt x="1162" y="576"/>
                  </a:lnTo>
                  <a:lnTo>
                    <a:pt x="1156" y="585"/>
                  </a:lnTo>
                  <a:lnTo>
                    <a:pt x="1149" y="593"/>
                  </a:lnTo>
                  <a:lnTo>
                    <a:pt x="1141" y="601"/>
                  </a:lnTo>
                  <a:lnTo>
                    <a:pt x="1132" y="607"/>
                  </a:lnTo>
                  <a:lnTo>
                    <a:pt x="1124" y="612"/>
                  </a:lnTo>
                  <a:lnTo>
                    <a:pt x="1114" y="616"/>
                  </a:lnTo>
                  <a:lnTo>
                    <a:pt x="1104" y="620"/>
                  </a:lnTo>
                  <a:lnTo>
                    <a:pt x="1094" y="623"/>
                  </a:lnTo>
                  <a:lnTo>
                    <a:pt x="1084" y="624"/>
                  </a:lnTo>
                  <a:lnTo>
                    <a:pt x="1072" y="624"/>
                  </a:lnTo>
                  <a:lnTo>
                    <a:pt x="1062" y="624"/>
                  </a:lnTo>
                  <a:lnTo>
                    <a:pt x="1052" y="623"/>
                  </a:lnTo>
                  <a:lnTo>
                    <a:pt x="1044" y="622"/>
                  </a:lnTo>
                  <a:lnTo>
                    <a:pt x="1035" y="620"/>
                  </a:lnTo>
                  <a:lnTo>
                    <a:pt x="1027" y="616"/>
                  </a:lnTo>
                  <a:lnTo>
                    <a:pt x="1021" y="613"/>
                  </a:lnTo>
                  <a:lnTo>
                    <a:pt x="1013" y="609"/>
                  </a:lnTo>
                  <a:lnTo>
                    <a:pt x="1008" y="605"/>
                  </a:lnTo>
                  <a:lnTo>
                    <a:pt x="998" y="594"/>
                  </a:lnTo>
                  <a:lnTo>
                    <a:pt x="987" y="581"/>
                  </a:lnTo>
                  <a:lnTo>
                    <a:pt x="975" y="565"/>
                  </a:lnTo>
                  <a:lnTo>
                    <a:pt x="964" y="546"/>
                  </a:lnTo>
                  <a:lnTo>
                    <a:pt x="956" y="533"/>
                  </a:lnTo>
                  <a:lnTo>
                    <a:pt x="949" y="522"/>
                  </a:lnTo>
                  <a:lnTo>
                    <a:pt x="941" y="510"/>
                  </a:lnTo>
                  <a:lnTo>
                    <a:pt x="932" y="499"/>
                  </a:lnTo>
                  <a:lnTo>
                    <a:pt x="924" y="490"/>
                  </a:lnTo>
                  <a:lnTo>
                    <a:pt x="915" y="480"/>
                  </a:lnTo>
                  <a:lnTo>
                    <a:pt x="906" y="472"/>
                  </a:lnTo>
                  <a:lnTo>
                    <a:pt x="896" y="465"/>
                  </a:lnTo>
                  <a:lnTo>
                    <a:pt x="886" y="457"/>
                  </a:lnTo>
                  <a:lnTo>
                    <a:pt x="874" y="452"/>
                  </a:lnTo>
                  <a:lnTo>
                    <a:pt x="862" y="447"/>
                  </a:lnTo>
                  <a:lnTo>
                    <a:pt x="846" y="442"/>
                  </a:lnTo>
                  <a:lnTo>
                    <a:pt x="830" y="440"/>
                  </a:lnTo>
                  <a:lnTo>
                    <a:pt x="812" y="437"/>
                  </a:lnTo>
                  <a:lnTo>
                    <a:pt x="792" y="436"/>
                  </a:lnTo>
                  <a:lnTo>
                    <a:pt x="772" y="436"/>
                  </a:lnTo>
                  <a:lnTo>
                    <a:pt x="752" y="436"/>
                  </a:lnTo>
                  <a:lnTo>
                    <a:pt x="733" y="438"/>
                  </a:lnTo>
                  <a:lnTo>
                    <a:pt x="716" y="440"/>
                  </a:lnTo>
                  <a:lnTo>
                    <a:pt x="699" y="443"/>
                  </a:lnTo>
                  <a:lnTo>
                    <a:pt x="684" y="448"/>
                  </a:lnTo>
                  <a:lnTo>
                    <a:pt x="669" y="454"/>
                  </a:lnTo>
                  <a:lnTo>
                    <a:pt x="655" y="460"/>
                  </a:lnTo>
                  <a:lnTo>
                    <a:pt x="642" y="468"/>
                  </a:lnTo>
                  <a:lnTo>
                    <a:pt x="632" y="475"/>
                  </a:lnTo>
                  <a:lnTo>
                    <a:pt x="622" y="484"/>
                  </a:lnTo>
                  <a:lnTo>
                    <a:pt x="614" y="491"/>
                  </a:lnTo>
                  <a:lnTo>
                    <a:pt x="608" y="500"/>
                  </a:lnTo>
                  <a:lnTo>
                    <a:pt x="602" y="509"/>
                  </a:lnTo>
                  <a:lnTo>
                    <a:pt x="599" y="518"/>
                  </a:lnTo>
                  <a:lnTo>
                    <a:pt x="597" y="528"/>
                  </a:lnTo>
                  <a:lnTo>
                    <a:pt x="596" y="538"/>
                  </a:lnTo>
                  <a:lnTo>
                    <a:pt x="597" y="550"/>
                  </a:lnTo>
                  <a:lnTo>
                    <a:pt x="600" y="562"/>
                  </a:lnTo>
                  <a:lnTo>
                    <a:pt x="605" y="571"/>
                  </a:lnTo>
                  <a:lnTo>
                    <a:pt x="611" y="581"/>
                  </a:lnTo>
                  <a:lnTo>
                    <a:pt x="620" y="590"/>
                  </a:lnTo>
                  <a:lnTo>
                    <a:pt x="630" y="599"/>
                  </a:lnTo>
                  <a:lnTo>
                    <a:pt x="642" y="607"/>
                  </a:lnTo>
                  <a:lnTo>
                    <a:pt x="655" y="614"/>
                  </a:lnTo>
                  <a:lnTo>
                    <a:pt x="671" y="621"/>
                  </a:lnTo>
                  <a:lnTo>
                    <a:pt x="686" y="627"/>
                  </a:lnTo>
                  <a:lnTo>
                    <a:pt x="700" y="632"/>
                  </a:lnTo>
                  <a:lnTo>
                    <a:pt x="715" y="638"/>
                  </a:lnTo>
                  <a:lnTo>
                    <a:pt x="722" y="639"/>
                  </a:lnTo>
                  <a:lnTo>
                    <a:pt x="729" y="641"/>
                  </a:lnTo>
                  <a:lnTo>
                    <a:pt x="746" y="645"/>
                  </a:lnTo>
                  <a:lnTo>
                    <a:pt x="767" y="650"/>
                  </a:lnTo>
                  <a:lnTo>
                    <a:pt x="791" y="656"/>
                  </a:lnTo>
                  <a:lnTo>
                    <a:pt x="819" y="662"/>
                  </a:lnTo>
                  <a:lnTo>
                    <a:pt x="842" y="667"/>
                  </a:lnTo>
                  <a:lnTo>
                    <a:pt x="864" y="672"/>
                  </a:lnTo>
                  <a:lnTo>
                    <a:pt x="885" y="678"/>
                  </a:lnTo>
                  <a:lnTo>
                    <a:pt x="906" y="683"/>
                  </a:lnTo>
                  <a:lnTo>
                    <a:pt x="926" y="688"/>
                  </a:lnTo>
                  <a:lnTo>
                    <a:pt x="946" y="694"/>
                  </a:lnTo>
                  <a:lnTo>
                    <a:pt x="965" y="699"/>
                  </a:lnTo>
                  <a:lnTo>
                    <a:pt x="984" y="705"/>
                  </a:lnTo>
                  <a:lnTo>
                    <a:pt x="1002" y="711"/>
                  </a:lnTo>
                  <a:lnTo>
                    <a:pt x="1020" y="718"/>
                  </a:lnTo>
                  <a:lnTo>
                    <a:pt x="1037" y="724"/>
                  </a:lnTo>
                  <a:lnTo>
                    <a:pt x="1053" y="731"/>
                  </a:lnTo>
                  <a:lnTo>
                    <a:pt x="1069" y="739"/>
                  </a:lnTo>
                  <a:lnTo>
                    <a:pt x="1084" y="746"/>
                  </a:lnTo>
                  <a:lnTo>
                    <a:pt x="1098" y="755"/>
                  </a:lnTo>
                  <a:lnTo>
                    <a:pt x="1111" y="762"/>
                  </a:lnTo>
                  <a:lnTo>
                    <a:pt x="1125" y="772"/>
                  </a:lnTo>
                  <a:lnTo>
                    <a:pt x="1137" y="781"/>
                  </a:lnTo>
                  <a:lnTo>
                    <a:pt x="1149" y="791"/>
                  </a:lnTo>
                  <a:lnTo>
                    <a:pt x="1160" y="802"/>
                  </a:lnTo>
                  <a:lnTo>
                    <a:pt x="1170" y="813"/>
                  </a:lnTo>
                  <a:lnTo>
                    <a:pt x="1179" y="825"/>
                  </a:lnTo>
                  <a:lnTo>
                    <a:pt x="1188" y="837"/>
                  </a:lnTo>
                  <a:lnTo>
                    <a:pt x="1196" y="851"/>
                  </a:lnTo>
                  <a:lnTo>
                    <a:pt x="1203" y="864"/>
                  </a:lnTo>
                  <a:lnTo>
                    <a:pt x="1209" y="878"/>
                  </a:lnTo>
                  <a:lnTo>
                    <a:pt x="1215" y="894"/>
                  </a:lnTo>
                  <a:lnTo>
                    <a:pt x="1219" y="910"/>
                  </a:lnTo>
                  <a:lnTo>
                    <a:pt x="1222" y="926"/>
                  </a:lnTo>
                  <a:lnTo>
                    <a:pt x="1224" y="944"/>
                  </a:lnTo>
                  <a:lnTo>
                    <a:pt x="1226" y="961"/>
                  </a:lnTo>
                  <a:lnTo>
                    <a:pt x="1226" y="980"/>
                  </a:lnTo>
                  <a:lnTo>
                    <a:pt x="1225" y="1003"/>
                  </a:lnTo>
                  <a:lnTo>
                    <a:pt x="1223" y="1025"/>
                  </a:lnTo>
                  <a:lnTo>
                    <a:pt x="1219" y="1046"/>
                  </a:lnTo>
                  <a:lnTo>
                    <a:pt x="1214" y="1067"/>
                  </a:lnTo>
                  <a:lnTo>
                    <a:pt x="1206" y="1087"/>
                  </a:lnTo>
                  <a:lnTo>
                    <a:pt x="1197" y="1107"/>
                  </a:lnTo>
                  <a:lnTo>
                    <a:pt x="1186" y="1126"/>
                  </a:lnTo>
                  <a:lnTo>
                    <a:pt x="1173" y="1144"/>
                  </a:lnTo>
                  <a:close/>
                  <a:moveTo>
                    <a:pt x="1520" y="950"/>
                  </a:moveTo>
                  <a:lnTo>
                    <a:pt x="1524" y="931"/>
                  </a:lnTo>
                  <a:lnTo>
                    <a:pt x="1527" y="912"/>
                  </a:lnTo>
                  <a:lnTo>
                    <a:pt x="1531" y="892"/>
                  </a:lnTo>
                  <a:lnTo>
                    <a:pt x="1533" y="873"/>
                  </a:lnTo>
                  <a:lnTo>
                    <a:pt x="1535" y="853"/>
                  </a:lnTo>
                  <a:lnTo>
                    <a:pt x="1536" y="833"/>
                  </a:lnTo>
                  <a:lnTo>
                    <a:pt x="1537" y="813"/>
                  </a:lnTo>
                  <a:lnTo>
                    <a:pt x="1537" y="792"/>
                  </a:lnTo>
                  <a:lnTo>
                    <a:pt x="1537" y="778"/>
                  </a:lnTo>
                  <a:lnTo>
                    <a:pt x="1537" y="764"/>
                  </a:lnTo>
                  <a:lnTo>
                    <a:pt x="1536" y="750"/>
                  </a:lnTo>
                  <a:lnTo>
                    <a:pt x="1535" y="737"/>
                  </a:lnTo>
                  <a:lnTo>
                    <a:pt x="1532" y="701"/>
                  </a:lnTo>
                  <a:lnTo>
                    <a:pt x="1526" y="666"/>
                  </a:lnTo>
                  <a:lnTo>
                    <a:pt x="1519" y="631"/>
                  </a:lnTo>
                  <a:lnTo>
                    <a:pt x="1511" y="598"/>
                  </a:lnTo>
                  <a:lnTo>
                    <a:pt x="1501" y="565"/>
                  </a:lnTo>
                  <a:lnTo>
                    <a:pt x="1490" y="532"/>
                  </a:lnTo>
                  <a:lnTo>
                    <a:pt x="1477" y="500"/>
                  </a:lnTo>
                  <a:lnTo>
                    <a:pt x="1462" y="470"/>
                  </a:lnTo>
                  <a:lnTo>
                    <a:pt x="1446" y="439"/>
                  </a:lnTo>
                  <a:lnTo>
                    <a:pt x="1428" y="410"/>
                  </a:lnTo>
                  <a:lnTo>
                    <a:pt x="1411" y="381"/>
                  </a:lnTo>
                  <a:lnTo>
                    <a:pt x="1391" y="354"/>
                  </a:lnTo>
                  <a:lnTo>
                    <a:pt x="1369" y="327"/>
                  </a:lnTo>
                  <a:lnTo>
                    <a:pt x="1347" y="301"/>
                  </a:lnTo>
                  <a:lnTo>
                    <a:pt x="1324" y="277"/>
                  </a:lnTo>
                  <a:lnTo>
                    <a:pt x="1300" y="254"/>
                  </a:lnTo>
                  <a:lnTo>
                    <a:pt x="1275" y="230"/>
                  </a:lnTo>
                  <a:lnTo>
                    <a:pt x="1247" y="209"/>
                  </a:lnTo>
                  <a:lnTo>
                    <a:pt x="1220" y="189"/>
                  </a:lnTo>
                  <a:lnTo>
                    <a:pt x="1191" y="170"/>
                  </a:lnTo>
                  <a:lnTo>
                    <a:pt x="1162" y="153"/>
                  </a:lnTo>
                  <a:lnTo>
                    <a:pt x="1132" y="136"/>
                  </a:lnTo>
                  <a:lnTo>
                    <a:pt x="1101" y="122"/>
                  </a:lnTo>
                  <a:lnTo>
                    <a:pt x="1069" y="108"/>
                  </a:lnTo>
                  <a:lnTo>
                    <a:pt x="1037" y="96"/>
                  </a:lnTo>
                  <a:lnTo>
                    <a:pt x="1003" y="86"/>
                  </a:lnTo>
                  <a:lnTo>
                    <a:pt x="969" y="76"/>
                  </a:lnTo>
                  <a:lnTo>
                    <a:pt x="934" y="69"/>
                  </a:lnTo>
                  <a:lnTo>
                    <a:pt x="900" y="63"/>
                  </a:lnTo>
                  <a:lnTo>
                    <a:pt x="864" y="58"/>
                  </a:lnTo>
                  <a:lnTo>
                    <a:pt x="828" y="56"/>
                  </a:lnTo>
                  <a:lnTo>
                    <a:pt x="791" y="55"/>
                  </a:lnTo>
                  <a:lnTo>
                    <a:pt x="758" y="56"/>
                  </a:lnTo>
                  <a:lnTo>
                    <a:pt x="727" y="58"/>
                  </a:lnTo>
                  <a:lnTo>
                    <a:pt x="695" y="62"/>
                  </a:lnTo>
                  <a:lnTo>
                    <a:pt x="664" y="66"/>
                  </a:lnTo>
                  <a:lnTo>
                    <a:pt x="638" y="51"/>
                  </a:lnTo>
                  <a:lnTo>
                    <a:pt x="611" y="38"/>
                  </a:lnTo>
                  <a:lnTo>
                    <a:pt x="583" y="27"/>
                  </a:lnTo>
                  <a:lnTo>
                    <a:pt x="555" y="17"/>
                  </a:lnTo>
                  <a:lnTo>
                    <a:pt x="540" y="14"/>
                  </a:lnTo>
                  <a:lnTo>
                    <a:pt x="526" y="10"/>
                  </a:lnTo>
                  <a:lnTo>
                    <a:pt x="511" y="8"/>
                  </a:lnTo>
                  <a:lnTo>
                    <a:pt x="495" y="5"/>
                  </a:lnTo>
                  <a:lnTo>
                    <a:pt x="480" y="2"/>
                  </a:lnTo>
                  <a:lnTo>
                    <a:pt x="464" y="1"/>
                  </a:lnTo>
                  <a:lnTo>
                    <a:pt x="449" y="0"/>
                  </a:lnTo>
                  <a:lnTo>
                    <a:pt x="433" y="0"/>
                  </a:lnTo>
                  <a:lnTo>
                    <a:pt x="411" y="1"/>
                  </a:lnTo>
                  <a:lnTo>
                    <a:pt x="389" y="2"/>
                  </a:lnTo>
                  <a:lnTo>
                    <a:pt x="368" y="6"/>
                  </a:lnTo>
                  <a:lnTo>
                    <a:pt x="345" y="9"/>
                  </a:lnTo>
                  <a:lnTo>
                    <a:pt x="325" y="14"/>
                  </a:lnTo>
                  <a:lnTo>
                    <a:pt x="304" y="19"/>
                  </a:lnTo>
                  <a:lnTo>
                    <a:pt x="284" y="27"/>
                  </a:lnTo>
                  <a:lnTo>
                    <a:pt x="264" y="34"/>
                  </a:lnTo>
                  <a:lnTo>
                    <a:pt x="245" y="43"/>
                  </a:lnTo>
                  <a:lnTo>
                    <a:pt x="226" y="52"/>
                  </a:lnTo>
                  <a:lnTo>
                    <a:pt x="208" y="63"/>
                  </a:lnTo>
                  <a:lnTo>
                    <a:pt x="192" y="73"/>
                  </a:lnTo>
                  <a:lnTo>
                    <a:pt x="174" y="86"/>
                  </a:lnTo>
                  <a:lnTo>
                    <a:pt x="158" y="98"/>
                  </a:lnTo>
                  <a:lnTo>
                    <a:pt x="142" y="111"/>
                  </a:lnTo>
                  <a:lnTo>
                    <a:pt x="127" y="126"/>
                  </a:lnTo>
                  <a:lnTo>
                    <a:pt x="113" y="141"/>
                  </a:lnTo>
                  <a:lnTo>
                    <a:pt x="99" y="155"/>
                  </a:lnTo>
                  <a:lnTo>
                    <a:pt x="86" y="172"/>
                  </a:lnTo>
                  <a:lnTo>
                    <a:pt x="75" y="189"/>
                  </a:lnTo>
                  <a:lnTo>
                    <a:pt x="63" y="206"/>
                  </a:lnTo>
                  <a:lnTo>
                    <a:pt x="53" y="224"/>
                  </a:lnTo>
                  <a:lnTo>
                    <a:pt x="43" y="243"/>
                  </a:lnTo>
                  <a:lnTo>
                    <a:pt x="35" y="262"/>
                  </a:lnTo>
                  <a:lnTo>
                    <a:pt x="26" y="281"/>
                  </a:lnTo>
                  <a:lnTo>
                    <a:pt x="20" y="301"/>
                  </a:lnTo>
                  <a:lnTo>
                    <a:pt x="14" y="321"/>
                  </a:lnTo>
                  <a:lnTo>
                    <a:pt x="9" y="342"/>
                  </a:lnTo>
                  <a:lnTo>
                    <a:pt x="5" y="363"/>
                  </a:lnTo>
                  <a:lnTo>
                    <a:pt x="3" y="384"/>
                  </a:lnTo>
                  <a:lnTo>
                    <a:pt x="1" y="405"/>
                  </a:lnTo>
                  <a:lnTo>
                    <a:pt x="0" y="428"/>
                  </a:lnTo>
                  <a:lnTo>
                    <a:pt x="1" y="457"/>
                  </a:lnTo>
                  <a:lnTo>
                    <a:pt x="4" y="486"/>
                  </a:lnTo>
                  <a:lnTo>
                    <a:pt x="9" y="514"/>
                  </a:lnTo>
                  <a:lnTo>
                    <a:pt x="16" y="542"/>
                  </a:lnTo>
                  <a:lnTo>
                    <a:pt x="24" y="569"/>
                  </a:lnTo>
                  <a:lnTo>
                    <a:pt x="35" y="594"/>
                  </a:lnTo>
                  <a:lnTo>
                    <a:pt x="46" y="620"/>
                  </a:lnTo>
                  <a:lnTo>
                    <a:pt x="60" y="644"/>
                  </a:lnTo>
                  <a:lnTo>
                    <a:pt x="56" y="664"/>
                  </a:lnTo>
                  <a:lnTo>
                    <a:pt x="53" y="684"/>
                  </a:lnTo>
                  <a:lnTo>
                    <a:pt x="50" y="705"/>
                  </a:lnTo>
                  <a:lnTo>
                    <a:pt x="48" y="725"/>
                  </a:lnTo>
                  <a:lnTo>
                    <a:pt x="46" y="742"/>
                  </a:lnTo>
                  <a:lnTo>
                    <a:pt x="45" y="759"/>
                  </a:lnTo>
                  <a:lnTo>
                    <a:pt x="45" y="776"/>
                  </a:lnTo>
                  <a:lnTo>
                    <a:pt x="45" y="793"/>
                  </a:lnTo>
                  <a:lnTo>
                    <a:pt x="45" y="830"/>
                  </a:lnTo>
                  <a:lnTo>
                    <a:pt x="48" y="868"/>
                  </a:lnTo>
                  <a:lnTo>
                    <a:pt x="54" y="905"/>
                  </a:lnTo>
                  <a:lnTo>
                    <a:pt x="60" y="940"/>
                  </a:lnTo>
                  <a:lnTo>
                    <a:pt x="68" y="976"/>
                  </a:lnTo>
                  <a:lnTo>
                    <a:pt x="78" y="1011"/>
                  </a:lnTo>
                  <a:lnTo>
                    <a:pt x="89" y="1046"/>
                  </a:lnTo>
                  <a:lnTo>
                    <a:pt x="103" y="1079"/>
                  </a:lnTo>
                  <a:lnTo>
                    <a:pt x="118" y="1111"/>
                  </a:lnTo>
                  <a:lnTo>
                    <a:pt x="135" y="1144"/>
                  </a:lnTo>
                  <a:lnTo>
                    <a:pt x="153" y="1175"/>
                  </a:lnTo>
                  <a:lnTo>
                    <a:pt x="172" y="1204"/>
                  </a:lnTo>
                  <a:lnTo>
                    <a:pt x="193" y="1234"/>
                  </a:lnTo>
                  <a:lnTo>
                    <a:pt x="215" y="1261"/>
                  </a:lnTo>
                  <a:lnTo>
                    <a:pt x="239" y="1287"/>
                  </a:lnTo>
                  <a:lnTo>
                    <a:pt x="263" y="1313"/>
                  </a:lnTo>
                  <a:lnTo>
                    <a:pt x="290" y="1338"/>
                  </a:lnTo>
                  <a:lnTo>
                    <a:pt x="316" y="1361"/>
                  </a:lnTo>
                  <a:lnTo>
                    <a:pt x="344" y="1382"/>
                  </a:lnTo>
                  <a:lnTo>
                    <a:pt x="374" y="1404"/>
                  </a:lnTo>
                  <a:lnTo>
                    <a:pt x="404" y="1423"/>
                  </a:lnTo>
                  <a:lnTo>
                    <a:pt x="435" y="1440"/>
                  </a:lnTo>
                  <a:lnTo>
                    <a:pt x="468" y="1456"/>
                  </a:lnTo>
                  <a:lnTo>
                    <a:pt x="500" y="1471"/>
                  </a:lnTo>
                  <a:lnTo>
                    <a:pt x="534" y="1485"/>
                  </a:lnTo>
                  <a:lnTo>
                    <a:pt x="569" y="1496"/>
                  </a:lnTo>
                  <a:lnTo>
                    <a:pt x="605" y="1506"/>
                  </a:lnTo>
                  <a:lnTo>
                    <a:pt x="640" y="1514"/>
                  </a:lnTo>
                  <a:lnTo>
                    <a:pt x="677" y="1521"/>
                  </a:lnTo>
                  <a:lnTo>
                    <a:pt x="715" y="1525"/>
                  </a:lnTo>
                  <a:lnTo>
                    <a:pt x="752" y="1528"/>
                  </a:lnTo>
                  <a:lnTo>
                    <a:pt x="791" y="1529"/>
                  </a:lnTo>
                  <a:lnTo>
                    <a:pt x="826" y="1528"/>
                  </a:lnTo>
                  <a:lnTo>
                    <a:pt x="861" y="1526"/>
                  </a:lnTo>
                  <a:lnTo>
                    <a:pt x="894" y="1522"/>
                  </a:lnTo>
                  <a:lnTo>
                    <a:pt x="928" y="1516"/>
                  </a:lnTo>
                  <a:lnTo>
                    <a:pt x="951" y="1528"/>
                  </a:lnTo>
                  <a:lnTo>
                    <a:pt x="975" y="1539"/>
                  </a:lnTo>
                  <a:lnTo>
                    <a:pt x="1000" y="1547"/>
                  </a:lnTo>
                  <a:lnTo>
                    <a:pt x="1025" y="1554"/>
                  </a:lnTo>
                  <a:lnTo>
                    <a:pt x="1051" y="1560"/>
                  </a:lnTo>
                  <a:lnTo>
                    <a:pt x="1078" y="1564"/>
                  </a:lnTo>
                  <a:lnTo>
                    <a:pt x="1105" y="1567"/>
                  </a:lnTo>
                  <a:lnTo>
                    <a:pt x="1132" y="1567"/>
                  </a:lnTo>
                  <a:lnTo>
                    <a:pt x="1155" y="1567"/>
                  </a:lnTo>
                  <a:lnTo>
                    <a:pt x="1177" y="1565"/>
                  </a:lnTo>
                  <a:lnTo>
                    <a:pt x="1199" y="1563"/>
                  </a:lnTo>
                  <a:lnTo>
                    <a:pt x="1220" y="1559"/>
                  </a:lnTo>
                  <a:lnTo>
                    <a:pt x="1241" y="1554"/>
                  </a:lnTo>
                  <a:lnTo>
                    <a:pt x="1261" y="1548"/>
                  </a:lnTo>
                  <a:lnTo>
                    <a:pt x="1281" y="1542"/>
                  </a:lnTo>
                  <a:lnTo>
                    <a:pt x="1301" y="1534"/>
                  </a:lnTo>
                  <a:lnTo>
                    <a:pt x="1320" y="1525"/>
                  </a:lnTo>
                  <a:lnTo>
                    <a:pt x="1339" y="1516"/>
                  </a:lnTo>
                  <a:lnTo>
                    <a:pt x="1357" y="1506"/>
                  </a:lnTo>
                  <a:lnTo>
                    <a:pt x="1375" y="1494"/>
                  </a:lnTo>
                  <a:lnTo>
                    <a:pt x="1392" y="1483"/>
                  </a:lnTo>
                  <a:lnTo>
                    <a:pt x="1407" y="1470"/>
                  </a:lnTo>
                  <a:lnTo>
                    <a:pt x="1423" y="1456"/>
                  </a:lnTo>
                  <a:lnTo>
                    <a:pt x="1439" y="1443"/>
                  </a:lnTo>
                  <a:lnTo>
                    <a:pt x="1453" y="1428"/>
                  </a:lnTo>
                  <a:lnTo>
                    <a:pt x="1466" y="1412"/>
                  </a:lnTo>
                  <a:lnTo>
                    <a:pt x="1479" y="1396"/>
                  </a:lnTo>
                  <a:lnTo>
                    <a:pt x="1492" y="1379"/>
                  </a:lnTo>
                  <a:lnTo>
                    <a:pt x="1502" y="1361"/>
                  </a:lnTo>
                  <a:lnTo>
                    <a:pt x="1513" y="1343"/>
                  </a:lnTo>
                  <a:lnTo>
                    <a:pt x="1522" y="1325"/>
                  </a:lnTo>
                  <a:lnTo>
                    <a:pt x="1532" y="1306"/>
                  </a:lnTo>
                  <a:lnTo>
                    <a:pt x="1539" y="1287"/>
                  </a:lnTo>
                  <a:lnTo>
                    <a:pt x="1545" y="1267"/>
                  </a:lnTo>
                  <a:lnTo>
                    <a:pt x="1552" y="1247"/>
                  </a:lnTo>
                  <a:lnTo>
                    <a:pt x="1556" y="1226"/>
                  </a:lnTo>
                  <a:lnTo>
                    <a:pt x="1560" y="1205"/>
                  </a:lnTo>
                  <a:lnTo>
                    <a:pt x="1563" y="1184"/>
                  </a:lnTo>
                  <a:lnTo>
                    <a:pt x="1564" y="1162"/>
                  </a:lnTo>
                  <a:lnTo>
                    <a:pt x="1565" y="1140"/>
                  </a:lnTo>
                  <a:lnTo>
                    <a:pt x="1564" y="1114"/>
                  </a:lnTo>
                  <a:lnTo>
                    <a:pt x="1562" y="1090"/>
                  </a:lnTo>
                  <a:lnTo>
                    <a:pt x="1559" y="1065"/>
                  </a:lnTo>
                  <a:lnTo>
                    <a:pt x="1554" y="1041"/>
                  </a:lnTo>
                  <a:lnTo>
                    <a:pt x="1548" y="1017"/>
                  </a:lnTo>
                  <a:lnTo>
                    <a:pt x="1539" y="994"/>
                  </a:lnTo>
                  <a:lnTo>
                    <a:pt x="1531" y="972"/>
                  </a:lnTo>
                  <a:lnTo>
                    <a:pt x="1520" y="9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12095325" y="922535"/>
              <a:ext cx="465138" cy="466725"/>
            </a:xfrm>
            <a:custGeom>
              <a:avLst/>
              <a:gdLst>
                <a:gd name="T0" fmla="*/ 2636 w 2642"/>
                <a:gd name="T1" fmla="*/ 1458 h 2646"/>
                <a:gd name="T2" fmla="*/ 2601 w 2642"/>
                <a:gd name="T3" fmla="*/ 1653 h 2646"/>
                <a:gd name="T4" fmla="*/ 2539 w 2642"/>
                <a:gd name="T5" fmla="*/ 1838 h 2646"/>
                <a:gd name="T6" fmla="*/ 2451 w 2642"/>
                <a:gd name="T7" fmla="*/ 2009 h 2646"/>
                <a:gd name="T8" fmla="*/ 2341 w 2642"/>
                <a:gd name="T9" fmla="*/ 2165 h 2646"/>
                <a:gd name="T10" fmla="*/ 2209 w 2642"/>
                <a:gd name="T11" fmla="*/ 2302 h 2646"/>
                <a:gd name="T12" fmla="*/ 2059 w 2642"/>
                <a:gd name="T13" fmla="*/ 2420 h 2646"/>
                <a:gd name="T14" fmla="*/ 1894 w 2642"/>
                <a:gd name="T15" fmla="*/ 2515 h 2646"/>
                <a:gd name="T16" fmla="*/ 1714 w 2642"/>
                <a:gd name="T17" fmla="*/ 2587 h 2646"/>
                <a:gd name="T18" fmla="*/ 1522 w 2642"/>
                <a:gd name="T19" fmla="*/ 2631 h 2646"/>
                <a:gd name="T20" fmla="*/ 1321 w 2642"/>
                <a:gd name="T21" fmla="*/ 2646 h 2646"/>
                <a:gd name="T22" fmla="*/ 1120 w 2642"/>
                <a:gd name="T23" fmla="*/ 2631 h 2646"/>
                <a:gd name="T24" fmla="*/ 928 w 2642"/>
                <a:gd name="T25" fmla="*/ 2587 h 2646"/>
                <a:gd name="T26" fmla="*/ 749 w 2642"/>
                <a:gd name="T27" fmla="*/ 2515 h 2646"/>
                <a:gd name="T28" fmla="*/ 582 w 2642"/>
                <a:gd name="T29" fmla="*/ 2420 h 2646"/>
                <a:gd name="T30" fmla="*/ 433 w 2642"/>
                <a:gd name="T31" fmla="*/ 2302 h 2646"/>
                <a:gd name="T32" fmla="*/ 302 w 2642"/>
                <a:gd name="T33" fmla="*/ 2165 h 2646"/>
                <a:gd name="T34" fmla="*/ 191 w 2642"/>
                <a:gd name="T35" fmla="*/ 2009 h 2646"/>
                <a:gd name="T36" fmla="*/ 104 w 2642"/>
                <a:gd name="T37" fmla="*/ 1838 h 2646"/>
                <a:gd name="T38" fmla="*/ 42 w 2642"/>
                <a:gd name="T39" fmla="*/ 1653 h 2646"/>
                <a:gd name="T40" fmla="*/ 7 w 2642"/>
                <a:gd name="T41" fmla="*/ 1458 h 2646"/>
                <a:gd name="T42" fmla="*/ 2 w 2642"/>
                <a:gd name="T43" fmla="*/ 1254 h 2646"/>
                <a:gd name="T44" fmla="*/ 27 w 2642"/>
                <a:gd name="T45" fmla="*/ 1056 h 2646"/>
                <a:gd name="T46" fmla="*/ 80 w 2642"/>
                <a:gd name="T47" fmla="*/ 868 h 2646"/>
                <a:gd name="T48" fmla="*/ 160 w 2642"/>
                <a:gd name="T49" fmla="*/ 692 h 2646"/>
                <a:gd name="T50" fmla="*/ 262 w 2642"/>
                <a:gd name="T51" fmla="*/ 532 h 2646"/>
                <a:gd name="T52" fmla="*/ 386 w 2642"/>
                <a:gd name="T53" fmla="*/ 387 h 2646"/>
                <a:gd name="T54" fmla="*/ 531 w 2642"/>
                <a:gd name="T55" fmla="*/ 263 h 2646"/>
                <a:gd name="T56" fmla="*/ 691 w 2642"/>
                <a:gd name="T57" fmla="*/ 159 h 2646"/>
                <a:gd name="T58" fmla="*/ 867 w 2642"/>
                <a:gd name="T59" fmla="*/ 80 h 2646"/>
                <a:gd name="T60" fmla="*/ 1054 w 2642"/>
                <a:gd name="T61" fmla="*/ 26 h 2646"/>
                <a:gd name="T62" fmla="*/ 1253 w 2642"/>
                <a:gd name="T63" fmla="*/ 2 h 2646"/>
                <a:gd name="T64" fmla="*/ 1456 w 2642"/>
                <a:gd name="T65" fmla="*/ 6 h 2646"/>
                <a:gd name="T66" fmla="*/ 1652 w 2642"/>
                <a:gd name="T67" fmla="*/ 42 h 2646"/>
                <a:gd name="T68" fmla="*/ 1835 w 2642"/>
                <a:gd name="T69" fmla="*/ 104 h 2646"/>
                <a:gd name="T70" fmla="*/ 2006 w 2642"/>
                <a:gd name="T71" fmla="*/ 192 h 2646"/>
                <a:gd name="T72" fmla="*/ 2161 w 2642"/>
                <a:gd name="T73" fmla="*/ 302 h 2646"/>
                <a:gd name="T74" fmla="*/ 2298 w 2642"/>
                <a:gd name="T75" fmla="*/ 434 h 2646"/>
                <a:gd name="T76" fmla="*/ 2416 w 2642"/>
                <a:gd name="T77" fmla="*/ 583 h 2646"/>
                <a:gd name="T78" fmla="*/ 2512 w 2642"/>
                <a:gd name="T79" fmla="*/ 749 h 2646"/>
                <a:gd name="T80" fmla="*/ 2583 w 2642"/>
                <a:gd name="T81" fmla="*/ 929 h 2646"/>
                <a:gd name="T82" fmla="*/ 2627 w 2642"/>
                <a:gd name="T83" fmla="*/ 1121 h 2646"/>
                <a:gd name="T84" fmla="*/ 2642 w 2642"/>
                <a:gd name="T85" fmla="*/ 132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2" h="2646">
                  <a:moveTo>
                    <a:pt x="2642" y="1323"/>
                  </a:moveTo>
                  <a:lnTo>
                    <a:pt x="2641" y="1392"/>
                  </a:lnTo>
                  <a:lnTo>
                    <a:pt x="2636" y="1458"/>
                  </a:lnTo>
                  <a:lnTo>
                    <a:pt x="2627" y="1525"/>
                  </a:lnTo>
                  <a:lnTo>
                    <a:pt x="2616" y="1590"/>
                  </a:lnTo>
                  <a:lnTo>
                    <a:pt x="2601" y="1653"/>
                  </a:lnTo>
                  <a:lnTo>
                    <a:pt x="2583" y="1717"/>
                  </a:lnTo>
                  <a:lnTo>
                    <a:pt x="2562" y="1778"/>
                  </a:lnTo>
                  <a:lnTo>
                    <a:pt x="2539" y="1838"/>
                  </a:lnTo>
                  <a:lnTo>
                    <a:pt x="2512" y="1897"/>
                  </a:lnTo>
                  <a:lnTo>
                    <a:pt x="2483" y="1954"/>
                  </a:lnTo>
                  <a:lnTo>
                    <a:pt x="2451" y="2009"/>
                  </a:lnTo>
                  <a:lnTo>
                    <a:pt x="2416" y="2063"/>
                  </a:lnTo>
                  <a:lnTo>
                    <a:pt x="2380" y="2114"/>
                  </a:lnTo>
                  <a:lnTo>
                    <a:pt x="2341" y="2165"/>
                  </a:lnTo>
                  <a:lnTo>
                    <a:pt x="2298" y="2212"/>
                  </a:lnTo>
                  <a:lnTo>
                    <a:pt x="2255" y="2259"/>
                  </a:lnTo>
                  <a:lnTo>
                    <a:pt x="2209" y="2302"/>
                  </a:lnTo>
                  <a:lnTo>
                    <a:pt x="2161" y="2344"/>
                  </a:lnTo>
                  <a:lnTo>
                    <a:pt x="2111" y="2383"/>
                  </a:lnTo>
                  <a:lnTo>
                    <a:pt x="2059" y="2420"/>
                  </a:lnTo>
                  <a:lnTo>
                    <a:pt x="2006" y="2454"/>
                  </a:lnTo>
                  <a:lnTo>
                    <a:pt x="1951" y="2487"/>
                  </a:lnTo>
                  <a:lnTo>
                    <a:pt x="1894" y="2515"/>
                  </a:lnTo>
                  <a:lnTo>
                    <a:pt x="1835" y="2542"/>
                  </a:lnTo>
                  <a:lnTo>
                    <a:pt x="1775" y="2566"/>
                  </a:lnTo>
                  <a:lnTo>
                    <a:pt x="1714" y="2587"/>
                  </a:lnTo>
                  <a:lnTo>
                    <a:pt x="1652" y="2605"/>
                  </a:lnTo>
                  <a:lnTo>
                    <a:pt x="1587" y="2620"/>
                  </a:lnTo>
                  <a:lnTo>
                    <a:pt x="1522" y="2631"/>
                  </a:lnTo>
                  <a:lnTo>
                    <a:pt x="1456" y="2640"/>
                  </a:lnTo>
                  <a:lnTo>
                    <a:pt x="1389" y="2644"/>
                  </a:lnTo>
                  <a:lnTo>
                    <a:pt x="1321" y="2646"/>
                  </a:lnTo>
                  <a:lnTo>
                    <a:pt x="1253" y="2644"/>
                  </a:lnTo>
                  <a:lnTo>
                    <a:pt x="1186" y="2640"/>
                  </a:lnTo>
                  <a:lnTo>
                    <a:pt x="1120" y="2631"/>
                  </a:lnTo>
                  <a:lnTo>
                    <a:pt x="1054" y="2620"/>
                  </a:lnTo>
                  <a:lnTo>
                    <a:pt x="991" y="2605"/>
                  </a:lnTo>
                  <a:lnTo>
                    <a:pt x="928" y="2587"/>
                  </a:lnTo>
                  <a:lnTo>
                    <a:pt x="867" y="2566"/>
                  </a:lnTo>
                  <a:lnTo>
                    <a:pt x="807" y="2542"/>
                  </a:lnTo>
                  <a:lnTo>
                    <a:pt x="749" y="2515"/>
                  </a:lnTo>
                  <a:lnTo>
                    <a:pt x="691" y="2487"/>
                  </a:lnTo>
                  <a:lnTo>
                    <a:pt x="636" y="2454"/>
                  </a:lnTo>
                  <a:lnTo>
                    <a:pt x="582" y="2420"/>
                  </a:lnTo>
                  <a:lnTo>
                    <a:pt x="531" y="2383"/>
                  </a:lnTo>
                  <a:lnTo>
                    <a:pt x="481" y="2344"/>
                  </a:lnTo>
                  <a:lnTo>
                    <a:pt x="433" y="2302"/>
                  </a:lnTo>
                  <a:lnTo>
                    <a:pt x="386" y="2259"/>
                  </a:lnTo>
                  <a:lnTo>
                    <a:pt x="343" y="2212"/>
                  </a:lnTo>
                  <a:lnTo>
                    <a:pt x="302" y="2165"/>
                  </a:lnTo>
                  <a:lnTo>
                    <a:pt x="262" y="2114"/>
                  </a:lnTo>
                  <a:lnTo>
                    <a:pt x="225" y="2063"/>
                  </a:lnTo>
                  <a:lnTo>
                    <a:pt x="191" y="2009"/>
                  </a:lnTo>
                  <a:lnTo>
                    <a:pt x="160" y="1954"/>
                  </a:lnTo>
                  <a:lnTo>
                    <a:pt x="130" y="1897"/>
                  </a:lnTo>
                  <a:lnTo>
                    <a:pt x="104" y="1838"/>
                  </a:lnTo>
                  <a:lnTo>
                    <a:pt x="80" y="1778"/>
                  </a:lnTo>
                  <a:lnTo>
                    <a:pt x="60" y="1717"/>
                  </a:lnTo>
                  <a:lnTo>
                    <a:pt x="42" y="1653"/>
                  </a:lnTo>
                  <a:lnTo>
                    <a:pt x="27" y="1590"/>
                  </a:lnTo>
                  <a:lnTo>
                    <a:pt x="15" y="1525"/>
                  </a:lnTo>
                  <a:lnTo>
                    <a:pt x="7" y="1458"/>
                  </a:lnTo>
                  <a:lnTo>
                    <a:pt x="2" y="1392"/>
                  </a:lnTo>
                  <a:lnTo>
                    <a:pt x="0" y="1323"/>
                  </a:lnTo>
                  <a:lnTo>
                    <a:pt x="2" y="1254"/>
                  </a:lnTo>
                  <a:lnTo>
                    <a:pt x="7" y="1188"/>
                  </a:lnTo>
                  <a:lnTo>
                    <a:pt x="15" y="1121"/>
                  </a:lnTo>
                  <a:lnTo>
                    <a:pt x="27" y="1056"/>
                  </a:lnTo>
                  <a:lnTo>
                    <a:pt x="42" y="993"/>
                  </a:lnTo>
                  <a:lnTo>
                    <a:pt x="60" y="929"/>
                  </a:lnTo>
                  <a:lnTo>
                    <a:pt x="80" y="868"/>
                  </a:lnTo>
                  <a:lnTo>
                    <a:pt x="104" y="808"/>
                  </a:lnTo>
                  <a:lnTo>
                    <a:pt x="130" y="749"/>
                  </a:lnTo>
                  <a:lnTo>
                    <a:pt x="160" y="692"/>
                  </a:lnTo>
                  <a:lnTo>
                    <a:pt x="191" y="637"/>
                  </a:lnTo>
                  <a:lnTo>
                    <a:pt x="225" y="583"/>
                  </a:lnTo>
                  <a:lnTo>
                    <a:pt x="262" y="532"/>
                  </a:lnTo>
                  <a:lnTo>
                    <a:pt x="302" y="481"/>
                  </a:lnTo>
                  <a:lnTo>
                    <a:pt x="343" y="434"/>
                  </a:lnTo>
                  <a:lnTo>
                    <a:pt x="386" y="387"/>
                  </a:lnTo>
                  <a:lnTo>
                    <a:pt x="433" y="344"/>
                  </a:lnTo>
                  <a:lnTo>
                    <a:pt x="481" y="302"/>
                  </a:lnTo>
                  <a:lnTo>
                    <a:pt x="531" y="263"/>
                  </a:lnTo>
                  <a:lnTo>
                    <a:pt x="582" y="226"/>
                  </a:lnTo>
                  <a:lnTo>
                    <a:pt x="636" y="192"/>
                  </a:lnTo>
                  <a:lnTo>
                    <a:pt x="691" y="159"/>
                  </a:lnTo>
                  <a:lnTo>
                    <a:pt x="749" y="131"/>
                  </a:lnTo>
                  <a:lnTo>
                    <a:pt x="807" y="104"/>
                  </a:lnTo>
                  <a:lnTo>
                    <a:pt x="867" y="80"/>
                  </a:lnTo>
                  <a:lnTo>
                    <a:pt x="928" y="59"/>
                  </a:lnTo>
                  <a:lnTo>
                    <a:pt x="991" y="42"/>
                  </a:lnTo>
                  <a:lnTo>
                    <a:pt x="1054" y="26"/>
                  </a:lnTo>
                  <a:lnTo>
                    <a:pt x="1120" y="15"/>
                  </a:lnTo>
                  <a:lnTo>
                    <a:pt x="1186" y="6"/>
                  </a:lnTo>
                  <a:lnTo>
                    <a:pt x="1253" y="2"/>
                  </a:lnTo>
                  <a:lnTo>
                    <a:pt x="1321" y="0"/>
                  </a:lnTo>
                  <a:lnTo>
                    <a:pt x="1389" y="2"/>
                  </a:lnTo>
                  <a:lnTo>
                    <a:pt x="1456" y="6"/>
                  </a:lnTo>
                  <a:lnTo>
                    <a:pt x="1522" y="15"/>
                  </a:lnTo>
                  <a:lnTo>
                    <a:pt x="1587" y="26"/>
                  </a:lnTo>
                  <a:lnTo>
                    <a:pt x="1652" y="42"/>
                  </a:lnTo>
                  <a:lnTo>
                    <a:pt x="1714" y="59"/>
                  </a:lnTo>
                  <a:lnTo>
                    <a:pt x="1775" y="80"/>
                  </a:lnTo>
                  <a:lnTo>
                    <a:pt x="1835" y="104"/>
                  </a:lnTo>
                  <a:lnTo>
                    <a:pt x="1894" y="131"/>
                  </a:lnTo>
                  <a:lnTo>
                    <a:pt x="1951" y="159"/>
                  </a:lnTo>
                  <a:lnTo>
                    <a:pt x="2006" y="192"/>
                  </a:lnTo>
                  <a:lnTo>
                    <a:pt x="2059" y="226"/>
                  </a:lnTo>
                  <a:lnTo>
                    <a:pt x="2111" y="263"/>
                  </a:lnTo>
                  <a:lnTo>
                    <a:pt x="2161" y="302"/>
                  </a:lnTo>
                  <a:lnTo>
                    <a:pt x="2209" y="344"/>
                  </a:lnTo>
                  <a:lnTo>
                    <a:pt x="2255" y="387"/>
                  </a:lnTo>
                  <a:lnTo>
                    <a:pt x="2298" y="434"/>
                  </a:lnTo>
                  <a:lnTo>
                    <a:pt x="2341" y="481"/>
                  </a:lnTo>
                  <a:lnTo>
                    <a:pt x="2380" y="532"/>
                  </a:lnTo>
                  <a:lnTo>
                    <a:pt x="2416" y="583"/>
                  </a:lnTo>
                  <a:lnTo>
                    <a:pt x="2451" y="637"/>
                  </a:lnTo>
                  <a:lnTo>
                    <a:pt x="2483" y="692"/>
                  </a:lnTo>
                  <a:lnTo>
                    <a:pt x="2512" y="749"/>
                  </a:lnTo>
                  <a:lnTo>
                    <a:pt x="2539" y="808"/>
                  </a:lnTo>
                  <a:lnTo>
                    <a:pt x="2562" y="868"/>
                  </a:lnTo>
                  <a:lnTo>
                    <a:pt x="2583" y="929"/>
                  </a:lnTo>
                  <a:lnTo>
                    <a:pt x="2601" y="993"/>
                  </a:lnTo>
                  <a:lnTo>
                    <a:pt x="2616" y="1056"/>
                  </a:lnTo>
                  <a:lnTo>
                    <a:pt x="2627" y="1121"/>
                  </a:lnTo>
                  <a:lnTo>
                    <a:pt x="2636" y="1188"/>
                  </a:lnTo>
                  <a:lnTo>
                    <a:pt x="2641" y="1254"/>
                  </a:lnTo>
                  <a:lnTo>
                    <a:pt x="2642" y="13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4" name="Freeform 13"/>
            <p:cNvSpPr>
              <a:spLocks noEditPoints="1"/>
            </p:cNvSpPr>
            <p:nvPr/>
          </p:nvSpPr>
          <p:spPr bwMode="auto">
            <a:xfrm>
              <a:off x="12188988" y="1017785"/>
              <a:ext cx="276225" cy="276225"/>
            </a:xfrm>
            <a:custGeom>
              <a:avLst/>
              <a:gdLst>
                <a:gd name="T0" fmla="*/ 1388 w 1566"/>
                <a:gd name="T1" fmla="*/ 1348 h 1568"/>
                <a:gd name="T2" fmla="*/ 1307 w 1566"/>
                <a:gd name="T3" fmla="*/ 1409 h 1568"/>
                <a:gd name="T4" fmla="*/ 258 w 1566"/>
                <a:gd name="T5" fmla="*/ 1409 h 1568"/>
                <a:gd name="T6" fmla="*/ 178 w 1566"/>
                <a:gd name="T7" fmla="*/ 1348 h 1568"/>
                <a:gd name="T8" fmla="*/ 153 w 1566"/>
                <a:gd name="T9" fmla="*/ 705 h 1568"/>
                <a:gd name="T10" fmla="*/ 364 w 1566"/>
                <a:gd name="T11" fmla="*/ 695 h 1568"/>
                <a:gd name="T12" fmla="*/ 357 w 1566"/>
                <a:gd name="T13" fmla="*/ 827 h 1568"/>
                <a:gd name="T14" fmla="*/ 397 w 1566"/>
                <a:gd name="T15" fmla="*/ 970 h 1568"/>
                <a:gd name="T16" fmla="*/ 480 w 1566"/>
                <a:gd name="T17" fmla="*/ 1087 h 1568"/>
                <a:gd name="T18" fmla="*/ 597 w 1566"/>
                <a:gd name="T19" fmla="*/ 1170 h 1568"/>
                <a:gd name="T20" fmla="*/ 740 w 1566"/>
                <a:gd name="T21" fmla="*/ 1210 h 1568"/>
                <a:gd name="T22" fmla="*/ 890 w 1566"/>
                <a:gd name="T23" fmla="*/ 1199 h 1568"/>
                <a:gd name="T24" fmla="*/ 1022 w 1566"/>
                <a:gd name="T25" fmla="*/ 1140 h 1568"/>
                <a:gd name="T26" fmla="*/ 1126 w 1566"/>
                <a:gd name="T27" fmla="*/ 1040 h 1568"/>
                <a:gd name="T28" fmla="*/ 1192 w 1566"/>
                <a:gd name="T29" fmla="*/ 912 h 1568"/>
                <a:gd name="T30" fmla="*/ 1211 w 1566"/>
                <a:gd name="T31" fmla="*/ 769 h 1568"/>
                <a:gd name="T32" fmla="*/ 1187 w 1566"/>
                <a:gd name="T33" fmla="*/ 645 h 1568"/>
                <a:gd name="T34" fmla="*/ 569 w 1566"/>
                <a:gd name="T35" fmla="*/ 611 h 1568"/>
                <a:gd name="T36" fmla="*/ 655 w 1566"/>
                <a:gd name="T37" fmla="*/ 539 h 1568"/>
                <a:gd name="T38" fmla="*/ 766 w 1566"/>
                <a:gd name="T39" fmla="*/ 509 h 1568"/>
                <a:gd name="T40" fmla="*/ 881 w 1566"/>
                <a:gd name="T41" fmla="*/ 527 h 1568"/>
                <a:gd name="T42" fmla="*/ 975 w 1566"/>
                <a:gd name="T43" fmla="*/ 587 h 1568"/>
                <a:gd name="T44" fmla="*/ 1038 w 1566"/>
                <a:gd name="T45" fmla="*/ 681 h 1568"/>
                <a:gd name="T46" fmla="*/ 1058 w 1566"/>
                <a:gd name="T47" fmla="*/ 798 h 1568"/>
                <a:gd name="T48" fmla="*/ 1037 w 1566"/>
                <a:gd name="T49" fmla="*/ 892 h 1568"/>
                <a:gd name="T50" fmla="*/ 987 w 1566"/>
                <a:gd name="T51" fmla="*/ 970 h 1568"/>
                <a:gd name="T52" fmla="*/ 914 w 1566"/>
                <a:gd name="T53" fmla="*/ 1027 h 1568"/>
                <a:gd name="T54" fmla="*/ 825 w 1566"/>
                <a:gd name="T55" fmla="*/ 1056 h 1568"/>
                <a:gd name="T56" fmla="*/ 728 w 1566"/>
                <a:gd name="T57" fmla="*/ 1054 h 1568"/>
                <a:gd name="T58" fmla="*/ 641 w 1566"/>
                <a:gd name="T59" fmla="*/ 1019 h 1568"/>
                <a:gd name="T60" fmla="*/ 570 w 1566"/>
                <a:gd name="T61" fmla="*/ 959 h 1568"/>
                <a:gd name="T62" fmla="*/ 525 w 1566"/>
                <a:gd name="T63" fmla="*/ 879 h 1568"/>
                <a:gd name="T64" fmla="*/ 508 w 1566"/>
                <a:gd name="T65" fmla="*/ 784 h 1568"/>
                <a:gd name="T66" fmla="*/ 535 w 1566"/>
                <a:gd name="T67" fmla="*/ 665 h 1568"/>
                <a:gd name="T68" fmla="*/ 1384 w 1566"/>
                <a:gd name="T69" fmla="*/ 446 h 1568"/>
                <a:gd name="T70" fmla="*/ 272 w 1566"/>
                <a:gd name="T71" fmla="*/ 2 h 1568"/>
                <a:gd name="T72" fmla="*/ 172 w 1566"/>
                <a:gd name="T73" fmla="*/ 31 h 1568"/>
                <a:gd name="T74" fmla="*/ 90 w 1566"/>
                <a:gd name="T75" fmla="*/ 89 h 1568"/>
                <a:gd name="T76" fmla="*/ 31 w 1566"/>
                <a:gd name="T77" fmla="*/ 172 h 1568"/>
                <a:gd name="T78" fmla="*/ 2 w 1566"/>
                <a:gd name="T79" fmla="*/ 272 h 1568"/>
                <a:gd name="T80" fmla="*/ 2 w 1566"/>
                <a:gd name="T81" fmla="*/ 1296 h 1568"/>
                <a:gd name="T82" fmla="*/ 31 w 1566"/>
                <a:gd name="T83" fmla="*/ 1396 h 1568"/>
                <a:gd name="T84" fmla="*/ 90 w 1566"/>
                <a:gd name="T85" fmla="*/ 1479 h 1568"/>
                <a:gd name="T86" fmla="*/ 172 w 1566"/>
                <a:gd name="T87" fmla="*/ 1537 h 1568"/>
                <a:gd name="T88" fmla="*/ 272 w 1566"/>
                <a:gd name="T89" fmla="*/ 1566 h 1568"/>
                <a:gd name="T90" fmla="*/ 1324 w 1566"/>
                <a:gd name="T91" fmla="*/ 1562 h 1568"/>
                <a:gd name="T92" fmla="*/ 1420 w 1566"/>
                <a:gd name="T93" fmla="*/ 1524 h 1568"/>
                <a:gd name="T94" fmla="*/ 1496 w 1566"/>
                <a:gd name="T95" fmla="*/ 1457 h 1568"/>
                <a:gd name="T96" fmla="*/ 1547 w 1566"/>
                <a:gd name="T97" fmla="*/ 1368 h 1568"/>
                <a:gd name="T98" fmla="*/ 1566 w 1566"/>
                <a:gd name="T99" fmla="*/ 1265 h 1568"/>
                <a:gd name="T100" fmla="*/ 1559 w 1566"/>
                <a:gd name="T101" fmla="*/ 243 h 1568"/>
                <a:gd name="T102" fmla="*/ 1521 w 1566"/>
                <a:gd name="T103" fmla="*/ 147 h 1568"/>
                <a:gd name="T104" fmla="*/ 1455 w 1566"/>
                <a:gd name="T105" fmla="*/ 70 h 1568"/>
                <a:gd name="T106" fmla="*/ 1366 w 1566"/>
                <a:gd name="T107" fmla="*/ 19 h 1568"/>
                <a:gd name="T108" fmla="*/ 1263 w 1566"/>
                <a:gd name="T109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66" h="1568">
                  <a:moveTo>
                    <a:pt x="1413" y="1265"/>
                  </a:moveTo>
                  <a:lnTo>
                    <a:pt x="1412" y="1280"/>
                  </a:lnTo>
                  <a:lnTo>
                    <a:pt x="1410" y="1295"/>
                  </a:lnTo>
                  <a:lnTo>
                    <a:pt x="1406" y="1309"/>
                  </a:lnTo>
                  <a:lnTo>
                    <a:pt x="1401" y="1323"/>
                  </a:lnTo>
                  <a:lnTo>
                    <a:pt x="1395" y="1336"/>
                  </a:lnTo>
                  <a:lnTo>
                    <a:pt x="1388" y="1348"/>
                  </a:lnTo>
                  <a:lnTo>
                    <a:pt x="1379" y="1360"/>
                  </a:lnTo>
                  <a:lnTo>
                    <a:pt x="1369" y="1371"/>
                  </a:lnTo>
                  <a:lnTo>
                    <a:pt x="1358" y="1380"/>
                  </a:lnTo>
                  <a:lnTo>
                    <a:pt x="1346" y="1390"/>
                  </a:lnTo>
                  <a:lnTo>
                    <a:pt x="1335" y="1397"/>
                  </a:lnTo>
                  <a:lnTo>
                    <a:pt x="1321" y="1403"/>
                  </a:lnTo>
                  <a:lnTo>
                    <a:pt x="1307" y="1409"/>
                  </a:lnTo>
                  <a:lnTo>
                    <a:pt x="1293" y="1412"/>
                  </a:lnTo>
                  <a:lnTo>
                    <a:pt x="1278" y="1414"/>
                  </a:lnTo>
                  <a:lnTo>
                    <a:pt x="1263" y="1415"/>
                  </a:lnTo>
                  <a:lnTo>
                    <a:pt x="303" y="1415"/>
                  </a:lnTo>
                  <a:lnTo>
                    <a:pt x="288" y="1414"/>
                  </a:lnTo>
                  <a:lnTo>
                    <a:pt x="273" y="1412"/>
                  </a:lnTo>
                  <a:lnTo>
                    <a:pt x="258" y="1409"/>
                  </a:lnTo>
                  <a:lnTo>
                    <a:pt x="244" y="1403"/>
                  </a:lnTo>
                  <a:lnTo>
                    <a:pt x="232" y="1397"/>
                  </a:lnTo>
                  <a:lnTo>
                    <a:pt x="219" y="1390"/>
                  </a:lnTo>
                  <a:lnTo>
                    <a:pt x="208" y="1381"/>
                  </a:lnTo>
                  <a:lnTo>
                    <a:pt x="197" y="1371"/>
                  </a:lnTo>
                  <a:lnTo>
                    <a:pt x="187" y="1360"/>
                  </a:lnTo>
                  <a:lnTo>
                    <a:pt x="178" y="1348"/>
                  </a:lnTo>
                  <a:lnTo>
                    <a:pt x="171" y="1337"/>
                  </a:lnTo>
                  <a:lnTo>
                    <a:pt x="164" y="1323"/>
                  </a:lnTo>
                  <a:lnTo>
                    <a:pt x="160" y="1309"/>
                  </a:lnTo>
                  <a:lnTo>
                    <a:pt x="156" y="1295"/>
                  </a:lnTo>
                  <a:lnTo>
                    <a:pt x="154" y="1280"/>
                  </a:lnTo>
                  <a:lnTo>
                    <a:pt x="153" y="1265"/>
                  </a:lnTo>
                  <a:lnTo>
                    <a:pt x="153" y="705"/>
                  </a:lnTo>
                  <a:lnTo>
                    <a:pt x="153" y="624"/>
                  </a:lnTo>
                  <a:lnTo>
                    <a:pt x="387" y="624"/>
                  </a:lnTo>
                  <a:lnTo>
                    <a:pt x="382" y="634"/>
                  </a:lnTo>
                  <a:lnTo>
                    <a:pt x="378" y="645"/>
                  </a:lnTo>
                  <a:lnTo>
                    <a:pt x="375" y="656"/>
                  </a:lnTo>
                  <a:lnTo>
                    <a:pt x="372" y="668"/>
                  </a:lnTo>
                  <a:lnTo>
                    <a:pt x="364" y="695"/>
                  </a:lnTo>
                  <a:lnTo>
                    <a:pt x="359" y="725"/>
                  </a:lnTo>
                  <a:lnTo>
                    <a:pt x="357" y="739"/>
                  </a:lnTo>
                  <a:lnTo>
                    <a:pt x="356" y="753"/>
                  </a:lnTo>
                  <a:lnTo>
                    <a:pt x="355" y="769"/>
                  </a:lnTo>
                  <a:lnTo>
                    <a:pt x="355" y="784"/>
                  </a:lnTo>
                  <a:lnTo>
                    <a:pt x="356" y="806"/>
                  </a:lnTo>
                  <a:lnTo>
                    <a:pt x="357" y="827"/>
                  </a:lnTo>
                  <a:lnTo>
                    <a:pt x="360" y="849"/>
                  </a:lnTo>
                  <a:lnTo>
                    <a:pt x="363" y="871"/>
                  </a:lnTo>
                  <a:lnTo>
                    <a:pt x="369" y="891"/>
                  </a:lnTo>
                  <a:lnTo>
                    <a:pt x="374" y="912"/>
                  </a:lnTo>
                  <a:lnTo>
                    <a:pt x="381" y="931"/>
                  </a:lnTo>
                  <a:lnTo>
                    <a:pt x="389" y="951"/>
                  </a:lnTo>
                  <a:lnTo>
                    <a:pt x="397" y="970"/>
                  </a:lnTo>
                  <a:lnTo>
                    <a:pt x="407" y="988"/>
                  </a:lnTo>
                  <a:lnTo>
                    <a:pt x="417" y="1006"/>
                  </a:lnTo>
                  <a:lnTo>
                    <a:pt x="428" y="1023"/>
                  </a:lnTo>
                  <a:lnTo>
                    <a:pt x="440" y="1040"/>
                  </a:lnTo>
                  <a:lnTo>
                    <a:pt x="453" y="1056"/>
                  </a:lnTo>
                  <a:lnTo>
                    <a:pt x="467" y="1072"/>
                  </a:lnTo>
                  <a:lnTo>
                    <a:pt x="480" y="1087"/>
                  </a:lnTo>
                  <a:lnTo>
                    <a:pt x="495" y="1102"/>
                  </a:lnTo>
                  <a:lnTo>
                    <a:pt x="511" y="1114"/>
                  </a:lnTo>
                  <a:lnTo>
                    <a:pt x="527" y="1127"/>
                  </a:lnTo>
                  <a:lnTo>
                    <a:pt x="544" y="1140"/>
                  </a:lnTo>
                  <a:lnTo>
                    <a:pt x="562" y="1150"/>
                  </a:lnTo>
                  <a:lnTo>
                    <a:pt x="579" y="1161"/>
                  </a:lnTo>
                  <a:lnTo>
                    <a:pt x="597" y="1170"/>
                  </a:lnTo>
                  <a:lnTo>
                    <a:pt x="616" y="1179"/>
                  </a:lnTo>
                  <a:lnTo>
                    <a:pt x="636" y="1186"/>
                  </a:lnTo>
                  <a:lnTo>
                    <a:pt x="656" y="1193"/>
                  </a:lnTo>
                  <a:lnTo>
                    <a:pt x="676" y="1199"/>
                  </a:lnTo>
                  <a:lnTo>
                    <a:pt x="696" y="1204"/>
                  </a:lnTo>
                  <a:lnTo>
                    <a:pt x="717" y="1207"/>
                  </a:lnTo>
                  <a:lnTo>
                    <a:pt x="740" y="1210"/>
                  </a:lnTo>
                  <a:lnTo>
                    <a:pt x="761" y="1212"/>
                  </a:lnTo>
                  <a:lnTo>
                    <a:pt x="783" y="1212"/>
                  </a:lnTo>
                  <a:lnTo>
                    <a:pt x="805" y="1212"/>
                  </a:lnTo>
                  <a:lnTo>
                    <a:pt x="827" y="1210"/>
                  </a:lnTo>
                  <a:lnTo>
                    <a:pt x="848" y="1207"/>
                  </a:lnTo>
                  <a:lnTo>
                    <a:pt x="869" y="1204"/>
                  </a:lnTo>
                  <a:lnTo>
                    <a:pt x="890" y="1199"/>
                  </a:lnTo>
                  <a:lnTo>
                    <a:pt x="910" y="1193"/>
                  </a:lnTo>
                  <a:lnTo>
                    <a:pt x="930" y="1186"/>
                  </a:lnTo>
                  <a:lnTo>
                    <a:pt x="949" y="1179"/>
                  </a:lnTo>
                  <a:lnTo>
                    <a:pt x="968" y="1170"/>
                  </a:lnTo>
                  <a:lnTo>
                    <a:pt x="987" y="1161"/>
                  </a:lnTo>
                  <a:lnTo>
                    <a:pt x="1005" y="1150"/>
                  </a:lnTo>
                  <a:lnTo>
                    <a:pt x="1022" y="1140"/>
                  </a:lnTo>
                  <a:lnTo>
                    <a:pt x="1039" y="1127"/>
                  </a:lnTo>
                  <a:lnTo>
                    <a:pt x="1055" y="1114"/>
                  </a:lnTo>
                  <a:lnTo>
                    <a:pt x="1070" y="1102"/>
                  </a:lnTo>
                  <a:lnTo>
                    <a:pt x="1085" y="1087"/>
                  </a:lnTo>
                  <a:lnTo>
                    <a:pt x="1100" y="1072"/>
                  </a:lnTo>
                  <a:lnTo>
                    <a:pt x="1113" y="1056"/>
                  </a:lnTo>
                  <a:lnTo>
                    <a:pt x="1126" y="1040"/>
                  </a:lnTo>
                  <a:lnTo>
                    <a:pt x="1138" y="1023"/>
                  </a:lnTo>
                  <a:lnTo>
                    <a:pt x="1148" y="1006"/>
                  </a:lnTo>
                  <a:lnTo>
                    <a:pt x="1159" y="988"/>
                  </a:lnTo>
                  <a:lnTo>
                    <a:pt x="1168" y="970"/>
                  </a:lnTo>
                  <a:lnTo>
                    <a:pt x="1177" y="951"/>
                  </a:lnTo>
                  <a:lnTo>
                    <a:pt x="1185" y="931"/>
                  </a:lnTo>
                  <a:lnTo>
                    <a:pt x="1192" y="912"/>
                  </a:lnTo>
                  <a:lnTo>
                    <a:pt x="1198" y="891"/>
                  </a:lnTo>
                  <a:lnTo>
                    <a:pt x="1202" y="871"/>
                  </a:lnTo>
                  <a:lnTo>
                    <a:pt x="1206" y="849"/>
                  </a:lnTo>
                  <a:lnTo>
                    <a:pt x="1208" y="827"/>
                  </a:lnTo>
                  <a:lnTo>
                    <a:pt x="1211" y="806"/>
                  </a:lnTo>
                  <a:lnTo>
                    <a:pt x="1211" y="784"/>
                  </a:lnTo>
                  <a:lnTo>
                    <a:pt x="1211" y="769"/>
                  </a:lnTo>
                  <a:lnTo>
                    <a:pt x="1209" y="753"/>
                  </a:lnTo>
                  <a:lnTo>
                    <a:pt x="1208" y="739"/>
                  </a:lnTo>
                  <a:lnTo>
                    <a:pt x="1206" y="725"/>
                  </a:lnTo>
                  <a:lnTo>
                    <a:pt x="1201" y="695"/>
                  </a:lnTo>
                  <a:lnTo>
                    <a:pt x="1195" y="667"/>
                  </a:lnTo>
                  <a:lnTo>
                    <a:pt x="1192" y="656"/>
                  </a:lnTo>
                  <a:lnTo>
                    <a:pt x="1187" y="645"/>
                  </a:lnTo>
                  <a:lnTo>
                    <a:pt x="1183" y="634"/>
                  </a:lnTo>
                  <a:lnTo>
                    <a:pt x="1179" y="624"/>
                  </a:lnTo>
                  <a:lnTo>
                    <a:pt x="1413" y="624"/>
                  </a:lnTo>
                  <a:lnTo>
                    <a:pt x="1413" y="705"/>
                  </a:lnTo>
                  <a:lnTo>
                    <a:pt x="1413" y="1265"/>
                  </a:lnTo>
                  <a:close/>
                  <a:moveTo>
                    <a:pt x="559" y="624"/>
                  </a:moveTo>
                  <a:lnTo>
                    <a:pt x="569" y="611"/>
                  </a:lnTo>
                  <a:lnTo>
                    <a:pt x="579" y="598"/>
                  </a:lnTo>
                  <a:lnTo>
                    <a:pt x="591" y="587"/>
                  </a:lnTo>
                  <a:lnTo>
                    <a:pt x="603" y="576"/>
                  </a:lnTo>
                  <a:lnTo>
                    <a:pt x="615" y="566"/>
                  </a:lnTo>
                  <a:lnTo>
                    <a:pt x="628" y="556"/>
                  </a:lnTo>
                  <a:lnTo>
                    <a:pt x="642" y="548"/>
                  </a:lnTo>
                  <a:lnTo>
                    <a:pt x="655" y="539"/>
                  </a:lnTo>
                  <a:lnTo>
                    <a:pt x="670" y="533"/>
                  </a:lnTo>
                  <a:lnTo>
                    <a:pt x="685" y="527"/>
                  </a:lnTo>
                  <a:lnTo>
                    <a:pt x="701" y="521"/>
                  </a:lnTo>
                  <a:lnTo>
                    <a:pt x="716" y="516"/>
                  </a:lnTo>
                  <a:lnTo>
                    <a:pt x="732" y="513"/>
                  </a:lnTo>
                  <a:lnTo>
                    <a:pt x="749" y="511"/>
                  </a:lnTo>
                  <a:lnTo>
                    <a:pt x="766" y="509"/>
                  </a:lnTo>
                  <a:lnTo>
                    <a:pt x="783" y="509"/>
                  </a:lnTo>
                  <a:lnTo>
                    <a:pt x="800" y="509"/>
                  </a:lnTo>
                  <a:lnTo>
                    <a:pt x="816" y="511"/>
                  </a:lnTo>
                  <a:lnTo>
                    <a:pt x="833" y="513"/>
                  </a:lnTo>
                  <a:lnTo>
                    <a:pt x="849" y="516"/>
                  </a:lnTo>
                  <a:lnTo>
                    <a:pt x="865" y="521"/>
                  </a:lnTo>
                  <a:lnTo>
                    <a:pt x="881" y="527"/>
                  </a:lnTo>
                  <a:lnTo>
                    <a:pt x="895" y="533"/>
                  </a:lnTo>
                  <a:lnTo>
                    <a:pt x="910" y="539"/>
                  </a:lnTo>
                  <a:lnTo>
                    <a:pt x="924" y="548"/>
                  </a:lnTo>
                  <a:lnTo>
                    <a:pt x="938" y="556"/>
                  </a:lnTo>
                  <a:lnTo>
                    <a:pt x="950" y="566"/>
                  </a:lnTo>
                  <a:lnTo>
                    <a:pt x="963" y="576"/>
                  </a:lnTo>
                  <a:lnTo>
                    <a:pt x="975" y="587"/>
                  </a:lnTo>
                  <a:lnTo>
                    <a:pt x="986" y="598"/>
                  </a:lnTo>
                  <a:lnTo>
                    <a:pt x="997" y="611"/>
                  </a:lnTo>
                  <a:lnTo>
                    <a:pt x="1006" y="624"/>
                  </a:lnTo>
                  <a:lnTo>
                    <a:pt x="1015" y="636"/>
                  </a:lnTo>
                  <a:lnTo>
                    <a:pt x="1023" y="650"/>
                  </a:lnTo>
                  <a:lnTo>
                    <a:pt x="1030" y="665"/>
                  </a:lnTo>
                  <a:lnTo>
                    <a:pt x="1038" y="681"/>
                  </a:lnTo>
                  <a:lnTo>
                    <a:pt x="1044" y="696"/>
                  </a:lnTo>
                  <a:lnTo>
                    <a:pt x="1049" y="713"/>
                  </a:lnTo>
                  <a:lnTo>
                    <a:pt x="1054" y="730"/>
                  </a:lnTo>
                  <a:lnTo>
                    <a:pt x="1056" y="748"/>
                  </a:lnTo>
                  <a:lnTo>
                    <a:pt x="1058" y="766"/>
                  </a:lnTo>
                  <a:lnTo>
                    <a:pt x="1059" y="784"/>
                  </a:lnTo>
                  <a:lnTo>
                    <a:pt x="1058" y="798"/>
                  </a:lnTo>
                  <a:lnTo>
                    <a:pt x="1057" y="812"/>
                  </a:lnTo>
                  <a:lnTo>
                    <a:pt x="1056" y="826"/>
                  </a:lnTo>
                  <a:lnTo>
                    <a:pt x="1052" y="840"/>
                  </a:lnTo>
                  <a:lnTo>
                    <a:pt x="1049" y="853"/>
                  </a:lnTo>
                  <a:lnTo>
                    <a:pt x="1046" y="866"/>
                  </a:lnTo>
                  <a:lnTo>
                    <a:pt x="1042" y="879"/>
                  </a:lnTo>
                  <a:lnTo>
                    <a:pt x="1037" y="892"/>
                  </a:lnTo>
                  <a:lnTo>
                    <a:pt x="1031" y="903"/>
                  </a:lnTo>
                  <a:lnTo>
                    <a:pt x="1025" y="915"/>
                  </a:lnTo>
                  <a:lnTo>
                    <a:pt x="1019" y="926"/>
                  </a:lnTo>
                  <a:lnTo>
                    <a:pt x="1011" y="938"/>
                  </a:lnTo>
                  <a:lnTo>
                    <a:pt x="1004" y="949"/>
                  </a:lnTo>
                  <a:lnTo>
                    <a:pt x="996" y="959"/>
                  </a:lnTo>
                  <a:lnTo>
                    <a:pt x="987" y="970"/>
                  </a:lnTo>
                  <a:lnTo>
                    <a:pt x="978" y="979"/>
                  </a:lnTo>
                  <a:lnTo>
                    <a:pt x="968" y="988"/>
                  </a:lnTo>
                  <a:lnTo>
                    <a:pt x="958" y="997"/>
                  </a:lnTo>
                  <a:lnTo>
                    <a:pt x="947" y="1005"/>
                  </a:lnTo>
                  <a:lnTo>
                    <a:pt x="937" y="1013"/>
                  </a:lnTo>
                  <a:lnTo>
                    <a:pt x="926" y="1019"/>
                  </a:lnTo>
                  <a:lnTo>
                    <a:pt x="914" y="1027"/>
                  </a:lnTo>
                  <a:lnTo>
                    <a:pt x="902" y="1033"/>
                  </a:lnTo>
                  <a:lnTo>
                    <a:pt x="890" y="1038"/>
                  </a:lnTo>
                  <a:lnTo>
                    <a:pt x="878" y="1042"/>
                  </a:lnTo>
                  <a:lnTo>
                    <a:pt x="865" y="1048"/>
                  </a:lnTo>
                  <a:lnTo>
                    <a:pt x="851" y="1051"/>
                  </a:lnTo>
                  <a:lnTo>
                    <a:pt x="839" y="1054"/>
                  </a:lnTo>
                  <a:lnTo>
                    <a:pt x="825" y="1056"/>
                  </a:lnTo>
                  <a:lnTo>
                    <a:pt x="811" y="1058"/>
                  </a:lnTo>
                  <a:lnTo>
                    <a:pt x="798" y="1059"/>
                  </a:lnTo>
                  <a:lnTo>
                    <a:pt x="783" y="1059"/>
                  </a:lnTo>
                  <a:lnTo>
                    <a:pt x="769" y="1059"/>
                  </a:lnTo>
                  <a:lnTo>
                    <a:pt x="754" y="1058"/>
                  </a:lnTo>
                  <a:lnTo>
                    <a:pt x="741" y="1056"/>
                  </a:lnTo>
                  <a:lnTo>
                    <a:pt x="728" y="1054"/>
                  </a:lnTo>
                  <a:lnTo>
                    <a:pt x="714" y="1051"/>
                  </a:lnTo>
                  <a:lnTo>
                    <a:pt x="702" y="1048"/>
                  </a:lnTo>
                  <a:lnTo>
                    <a:pt x="688" y="1042"/>
                  </a:lnTo>
                  <a:lnTo>
                    <a:pt x="676" y="1038"/>
                  </a:lnTo>
                  <a:lnTo>
                    <a:pt x="664" y="1033"/>
                  </a:lnTo>
                  <a:lnTo>
                    <a:pt x="652" y="1027"/>
                  </a:lnTo>
                  <a:lnTo>
                    <a:pt x="641" y="1019"/>
                  </a:lnTo>
                  <a:lnTo>
                    <a:pt x="629" y="1013"/>
                  </a:lnTo>
                  <a:lnTo>
                    <a:pt x="618" y="1005"/>
                  </a:lnTo>
                  <a:lnTo>
                    <a:pt x="608" y="997"/>
                  </a:lnTo>
                  <a:lnTo>
                    <a:pt x="597" y="988"/>
                  </a:lnTo>
                  <a:lnTo>
                    <a:pt x="588" y="979"/>
                  </a:lnTo>
                  <a:lnTo>
                    <a:pt x="579" y="970"/>
                  </a:lnTo>
                  <a:lnTo>
                    <a:pt x="570" y="959"/>
                  </a:lnTo>
                  <a:lnTo>
                    <a:pt x="563" y="949"/>
                  </a:lnTo>
                  <a:lnTo>
                    <a:pt x="554" y="938"/>
                  </a:lnTo>
                  <a:lnTo>
                    <a:pt x="548" y="926"/>
                  </a:lnTo>
                  <a:lnTo>
                    <a:pt x="540" y="915"/>
                  </a:lnTo>
                  <a:lnTo>
                    <a:pt x="535" y="903"/>
                  </a:lnTo>
                  <a:lnTo>
                    <a:pt x="529" y="892"/>
                  </a:lnTo>
                  <a:lnTo>
                    <a:pt x="525" y="879"/>
                  </a:lnTo>
                  <a:lnTo>
                    <a:pt x="519" y="866"/>
                  </a:lnTo>
                  <a:lnTo>
                    <a:pt x="516" y="853"/>
                  </a:lnTo>
                  <a:lnTo>
                    <a:pt x="513" y="840"/>
                  </a:lnTo>
                  <a:lnTo>
                    <a:pt x="511" y="826"/>
                  </a:lnTo>
                  <a:lnTo>
                    <a:pt x="509" y="812"/>
                  </a:lnTo>
                  <a:lnTo>
                    <a:pt x="508" y="798"/>
                  </a:lnTo>
                  <a:lnTo>
                    <a:pt x="508" y="784"/>
                  </a:lnTo>
                  <a:lnTo>
                    <a:pt x="508" y="766"/>
                  </a:lnTo>
                  <a:lnTo>
                    <a:pt x="510" y="748"/>
                  </a:lnTo>
                  <a:lnTo>
                    <a:pt x="513" y="730"/>
                  </a:lnTo>
                  <a:lnTo>
                    <a:pt x="517" y="713"/>
                  </a:lnTo>
                  <a:lnTo>
                    <a:pt x="521" y="696"/>
                  </a:lnTo>
                  <a:lnTo>
                    <a:pt x="528" y="681"/>
                  </a:lnTo>
                  <a:lnTo>
                    <a:pt x="535" y="665"/>
                  </a:lnTo>
                  <a:lnTo>
                    <a:pt x="544" y="649"/>
                  </a:lnTo>
                  <a:lnTo>
                    <a:pt x="551" y="636"/>
                  </a:lnTo>
                  <a:lnTo>
                    <a:pt x="559" y="624"/>
                  </a:lnTo>
                  <a:close/>
                  <a:moveTo>
                    <a:pt x="1350" y="182"/>
                  </a:moveTo>
                  <a:lnTo>
                    <a:pt x="1384" y="181"/>
                  </a:lnTo>
                  <a:lnTo>
                    <a:pt x="1384" y="215"/>
                  </a:lnTo>
                  <a:lnTo>
                    <a:pt x="1384" y="446"/>
                  </a:lnTo>
                  <a:lnTo>
                    <a:pt x="1120" y="447"/>
                  </a:lnTo>
                  <a:lnTo>
                    <a:pt x="1119" y="182"/>
                  </a:lnTo>
                  <a:lnTo>
                    <a:pt x="1350" y="182"/>
                  </a:lnTo>
                  <a:close/>
                  <a:moveTo>
                    <a:pt x="1263" y="0"/>
                  </a:moveTo>
                  <a:lnTo>
                    <a:pt x="303" y="0"/>
                  </a:lnTo>
                  <a:lnTo>
                    <a:pt x="288" y="1"/>
                  </a:lnTo>
                  <a:lnTo>
                    <a:pt x="272" y="2"/>
                  </a:lnTo>
                  <a:lnTo>
                    <a:pt x="257" y="4"/>
                  </a:lnTo>
                  <a:lnTo>
                    <a:pt x="242" y="6"/>
                  </a:lnTo>
                  <a:lnTo>
                    <a:pt x="228" y="10"/>
                  </a:lnTo>
                  <a:lnTo>
                    <a:pt x="213" y="14"/>
                  </a:lnTo>
                  <a:lnTo>
                    <a:pt x="199" y="19"/>
                  </a:lnTo>
                  <a:lnTo>
                    <a:pt x="185" y="24"/>
                  </a:lnTo>
                  <a:lnTo>
                    <a:pt x="172" y="31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0"/>
                  </a:lnTo>
                  <a:lnTo>
                    <a:pt x="111" y="70"/>
                  </a:lnTo>
                  <a:lnTo>
                    <a:pt x="100" y="79"/>
                  </a:lnTo>
                  <a:lnTo>
                    <a:pt x="90" y="89"/>
                  </a:lnTo>
                  <a:lnTo>
                    <a:pt x="79" y="99"/>
                  </a:lnTo>
                  <a:lnTo>
                    <a:pt x="69" y="111"/>
                  </a:lnTo>
                  <a:lnTo>
                    <a:pt x="61" y="123"/>
                  </a:lnTo>
                  <a:lnTo>
                    <a:pt x="53" y="134"/>
                  </a:lnTo>
                  <a:lnTo>
                    <a:pt x="44" y="147"/>
                  </a:lnTo>
                  <a:lnTo>
                    <a:pt x="37" y="159"/>
                  </a:lnTo>
                  <a:lnTo>
                    <a:pt x="31" y="172"/>
                  </a:lnTo>
                  <a:lnTo>
                    <a:pt x="24" y="186"/>
                  </a:lnTo>
                  <a:lnTo>
                    <a:pt x="19" y="200"/>
                  </a:lnTo>
                  <a:lnTo>
                    <a:pt x="14" y="213"/>
                  </a:lnTo>
                  <a:lnTo>
                    <a:pt x="10" y="228"/>
                  </a:lnTo>
                  <a:lnTo>
                    <a:pt x="6" y="243"/>
                  </a:lnTo>
                  <a:lnTo>
                    <a:pt x="4" y="258"/>
                  </a:lnTo>
                  <a:lnTo>
                    <a:pt x="2" y="272"/>
                  </a:lnTo>
                  <a:lnTo>
                    <a:pt x="1" y="288"/>
                  </a:lnTo>
                  <a:lnTo>
                    <a:pt x="0" y="303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0" y="1265"/>
                  </a:lnTo>
                  <a:lnTo>
                    <a:pt x="1" y="1280"/>
                  </a:lnTo>
                  <a:lnTo>
                    <a:pt x="2" y="1296"/>
                  </a:lnTo>
                  <a:lnTo>
                    <a:pt x="4" y="1310"/>
                  </a:lnTo>
                  <a:lnTo>
                    <a:pt x="6" y="1325"/>
                  </a:lnTo>
                  <a:lnTo>
                    <a:pt x="10" y="1340"/>
                  </a:lnTo>
                  <a:lnTo>
                    <a:pt x="14" y="1355"/>
                  </a:lnTo>
                  <a:lnTo>
                    <a:pt x="19" y="1368"/>
                  </a:lnTo>
                  <a:lnTo>
                    <a:pt x="24" y="1382"/>
                  </a:lnTo>
                  <a:lnTo>
                    <a:pt x="31" y="1396"/>
                  </a:lnTo>
                  <a:lnTo>
                    <a:pt x="37" y="1409"/>
                  </a:lnTo>
                  <a:lnTo>
                    <a:pt x="44" y="1421"/>
                  </a:lnTo>
                  <a:lnTo>
                    <a:pt x="53" y="1434"/>
                  </a:lnTo>
                  <a:lnTo>
                    <a:pt x="61" y="1446"/>
                  </a:lnTo>
                  <a:lnTo>
                    <a:pt x="69" y="1457"/>
                  </a:lnTo>
                  <a:lnTo>
                    <a:pt x="79" y="1469"/>
                  </a:lnTo>
                  <a:lnTo>
                    <a:pt x="90" y="1479"/>
                  </a:lnTo>
                  <a:lnTo>
                    <a:pt x="100" y="1489"/>
                  </a:lnTo>
                  <a:lnTo>
                    <a:pt x="111" y="1498"/>
                  </a:lnTo>
                  <a:lnTo>
                    <a:pt x="122" y="1508"/>
                  </a:lnTo>
                  <a:lnTo>
                    <a:pt x="134" y="1516"/>
                  </a:lnTo>
                  <a:lnTo>
                    <a:pt x="146" y="1524"/>
                  </a:lnTo>
                  <a:lnTo>
                    <a:pt x="159" y="1531"/>
                  </a:lnTo>
                  <a:lnTo>
                    <a:pt x="172" y="1537"/>
                  </a:lnTo>
                  <a:lnTo>
                    <a:pt x="185" y="1544"/>
                  </a:lnTo>
                  <a:lnTo>
                    <a:pt x="199" y="1549"/>
                  </a:lnTo>
                  <a:lnTo>
                    <a:pt x="213" y="1554"/>
                  </a:lnTo>
                  <a:lnTo>
                    <a:pt x="228" y="1558"/>
                  </a:lnTo>
                  <a:lnTo>
                    <a:pt x="242" y="1562"/>
                  </a:lnTo>
                  <a:lnTo>
                    <a:pt x="257" y="1564"/>
                  </a:lnTo>
                  <a:lnTo>
                    <a:pt x="272" y="1566"/>
                  </a:lnTo>
                  <a:lnTo>
                    <a:pt x="288" y="1567"/>
                  </a:lnTo>
                  <a:lnTo>
                    <a:pt x="303" y="1568"/>
                  </a:lnTo>
                  <a:lnTo>
                    <a:pt x="1263" y="1568"/>
                  </a:lnTo>
                  <a:lnTo>
                    <a:pt x="1279" y="1567"/>
                  </a:lnTo>
                  <a:lnTo>
                    <a:pt x="1294" y="1566"/>
                  </a:lnTo>
                  <a:lnTo>
                    <a:pt x="1308" y="1564"/>
                  </a:lnTo>
                  <a:lnTo>
                    <a:pt x="1324" y="1562"/>
                  </a:lnTo>
                  <a:lnTo>
                    <a:pt x="1338" y="1558"/>
                  </a:lnTo>
                  <a:lnTo>
                    <a:pt x="1353" y="1554"/>
                  </a:lnTo>
                  <a:lnTo>
                    <a:pt x="1366" y="1549"/>
                  </a:lnTo>
                  <a:lnTo>
                    <a:pt x="1380" y="1544"/>
                  </a:lnTo>
                  <a:lnTo>
                    <a:pt x="1394" y="1537"/>
                  </a:lnTo>
                  <a:lnTo>
                    <a:pt x="1408" y="1531"/>
                  </a:lnTo>
                  <a:lnTo>
                    <a:pt x="1420" y="1524"/>
                  </a:lnTo>
                  <a:lnTo>
                    <a:pt x="1432" y="1516"/>
                  </a:lnTo>
                  <a:lnTo>
                    <a:pt x="1443" y="1508"/>
                  </a:lnTo>
                  <a:lnTo>
                    <a:pt x="1455" y="1498"/>
                  </a:lnTo>
                  <a:lnTo>
                    <a:pt x="1467" y="1489"/>
                  </a:lnTo>
                  <a:lnTo>
                    <a:pt x="1477" y="1479"/>
                  </a:lnTo>
                  <a:lnTo>
                    <a:pt x="1487" y="1469"/>
                  </a:lnTo>
                  <a:lnTo>
                    <a:pt x="1496" y="1457"/>
                  </a:lnTo>
                  <a:lnTo>
                    <a:pt x="1505" y="1446"/>
                  </a:lnTo>
                  <a:lnTo>
                    <a:pt x="1514" y="1434"/>
                  </a:lnTo>
                  <a:lnTo>
                    <a:pt x="1521" y="1421"/>
                  </a:lnTo>
                  <a:lnTo>
                    <a:pt x="1529" y="1409"/>
                  </a:lnTo>
                  <a:lnTo>
                    <a:pt x="1536" y="1396"/>
                  </a:lnTo>
                  <a:lnTo>
                    <a:pt x="1541" y="1382"/>
                  </a:lnTo>
                  <a:lnTo>
                    <a:pt x="1547" y="1368"/>
                  </a:lnTo>
                  <a:lnTo>
                    <a:pt x="1552" y="1355"/>
                  </a:lnTo>
                  <a:lnTo>
                    <a:pt x="1556" y="1340"/>
                  </a:lnTo>
                  <a:lnTo>
                    <a:pt x="1559" y="1325"/>
                  </a:lnTo>
                  <a:lnTo>
                    <a:pt x="1562" y="1310"/>
                  </a:lnTo>
                  <a:lnTo>
                    <a:pt x="1563" y="1296"/>
                  </a:lnTo>
                  <a:lnTo>
                    <a:pt x="1566" y="1280"/>
                  </a:lnTo>
                  <a:lnTo>
                    <a:pt x="1566" y="1265"/>
                  </a:lnTo>
                  <a:lnTo>
                    <a:pt x="1566" y="741"/>
                  </a:lnTo>
                  <a:lnTo>
                    <a:pt x="1566" y="624"/>
                  </a:lnTo>
                  <a:lnTo>
                    <a:pt x="1566" y="303"/>
                  </a:lnTo>
                  <a:lnTo>
                    <a:pt x="1566" y="288"/>
                  </a:lnTo>
                  <a:lnTo>
                    <a:pt x="1563" y="272"/>
                  </a:lnTo>
                  <a:lnTo>
                    <a:pt x="1562" y="258"/>
                  </a:lnTo>
                  <a:lnTo>
                    <a:pt x="1559" y="243"/>
                  </a:lnTo>
                  <a:lnTo>
                    <a:pt x="1556" y="228"/>
                  </a:lnTo>
                  <a:lnTo>
                    <a:pt x="1552" y="213"/>
                  </a:lnTo>
                  <a:lnTo>
                    <a:pt x="1547" y="200"/>
                  </a:lnTo>
                  <a:lnTo>
                    <a:pt x="1541" y="186"/>
                  </a:lnTo>
                  <a:lnTo>
                    <a:pt x="1536" y="172"/>
                  </a:lnTo>
                  <a:lnTo>
                    <a:pt x="1529" y="159"/>
                  </a:lnTo>
                  <a:lnTo>
                    <a:pt x="1521" y="147"/>
                  </a:lnTo>
                  <a:lnTo>
                    <a:pt x="1514" y="134"/>
                  </a:lnTo>
                  <a:lnTo>
                    <a:pt x="1505" y="123"/>
                  </a:lnTo>
                  <a:lnTo>
                    <a:pt x="1496" y="111"/>
                  </a:lnTo>
                  <a:lnTo>
                    <a:pt x="1487" y="99"/>
                  </a:lnTo>
                  <a:lnTo>
                    <a:pt x="1477" y="89"/>
                  </a:lnTo>
                  <a:lnTo>
                    <a:pt x="1467" y="79"/>
                  </a:lnTo>
                  <a:lnTo>
                    <a:pt x="1455" y="70"/>
                  </a:lnTo>
                  <a:lnTo>
                    <a:pt x="1443" y="60"/>
                  </a:lnTo>
                  <a:lnTo>
                    <a:pt x="1432" y="52"/>
                  </a:lnTo>
                  <a:lnTo>
                    <a:pt x="1420" y="44"/>
                  </a:lnTo>
                  <a:lnTo>
                    <a:pt x="1408" y="37"/>
                  </a:lnTo>
                  <a:lnTo>
                    <a:pt x="1394" y="31"/>
                  </a:lnTo>
                  <a:lnTo>
                    <a:pt x="1380" y="24"/>
                  </a:lnTo>
                  <a:lnTo>
                    <a:pt x="1366" y="19"/>
                  </a:lnTo>
                  <a:lnTo>
                    <a:pt x="1353" y="14"/>
                  </a:lnTo>
                  <a:lnTo>
                    <a:pt x="1338" y="10"/>
                  </a:lnTo>
                  <a:lnTo>
                    <a:pt x="1324" y="6"/>
                  </a:lnTo>
                  <a:lnTo>
                    <a:pt x="1308" y="4"/>
                  </a:lnTo>
                  <a:lnTo>
                    <a:pt x="1294" y="2"/>
                  </a:lnTo>
                  <a:lnTo>
                    <a:pt x="1279" y="1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12628996" y="922535"/>
              <a:ext cx="466725" cy="466725"/>
            </a:xfrm>
            <a:custGeom>
              <a:avLst/>
              <a:gdLst>
                <a:gd name="T0" fmla="*/ 2636 w 2642"/>
                <a:gd name="T1" fmla="*/ 1458 h 2646"/>
                <a:gd name="T2" fmla="*/ 2601 w 2642"/>
                <a:gd name="T3" fmla="*/ 1653 h 2646"/>
                <a:gd name="T4" fmla="*/ 2538 w 2642"/>
                <a:gd name="T5" fmla="*/ 1838 h 2646"/>
                <a:gd name="T6" fmla="*/ 2450 w 2642"/>
                <a:gd name="T7" fmla="*/ 2009 h 2646"/>
                <a:gd name="T8" fmla="*/ 2341 w 2642"/>
                <a:gd name="T9" fmla="*/ 2165 h 2646"/>
                <a:gd name="T10" fmla="*/ 2209 w 2642"/>
                <a:gd name="T11" fmla="*/ 2302 h 2646"/>
                <a:gd name="T12" fmla="*/ 2059 w 2642"/>
                <a:gd name="T13" fmla="*/ 2420 h 2646"/>
                <a:gd name="T14" fmla="*/ 1894 w 2642"/>
                <a:gd name="T15" fmla="*/ 2515 h 2646"/>
                <a:gd name="T16" fmla="*/ 1714 w 2642"/>
                <a:gd name="T17" fmla="*/ 2587 h 2646"/>
                <a:gd name="T18" fmla="*/ 1522 w 2642"/>
                <a:gd name="T19" fmla="*/ 2631 h 2646"/>
                <a:gd name="T20" fmla="*/ 1321 w 2642"/>
                <a:gd name="T21" fmla="*/ 2646 h 2646"/>
                <a:gd name="T22" fmla="*/ 1120 w 2642"/>
                <a:gd name="T23" fmla="*/ 2631 h 2646"/>
                <a:gd name="T24" fmla="*/ 928 w 2642"/>
                <a:gd name="T25" fmla="*/ 2587 h 2646"/>
                <a:gd name="T26" fmla="*/ 748 w 2642"/>
                <a:gd name="T27" fmla="*/ 2515 h 2646"/>
                <a:gd name="T28" fmla="*/ 582 w 2642"/>
                <a:gd name="T29" fmla="*/ 2420 h 2646"/>
                <a:gd name="T30" fmla="*/ 433 w 2642"/>
                <a:gd name="T31" fmla="*/ 2302 h 2646"/>
                <a:gd name="T32" fmla="*/ 301 w 2642"/>
                <a:gd name="T33" fmla="*/ 2165 h 2646"/>
                <a:gd name="T34" fmla="*/ 191 w 2642"/>
                <a:gd name="T35" fmla="*/ 2009 h 2646"/>
                <a:gd name="T36" fmla="*/ 104 w 2642"/>
                <a:gd name="T37" fmla="*/ 1838 h 2646"/>
                <a:gd name="T38" fmla="*/ 41 w 2642"/>
                <a:gd name="T39" fmla="*/ 1653 h 2646"/>
                <a:gd name="T40" fmla="*/ 6 w 2642"/>
                <a:gd name="T41" fmla="*/ 1458 h 2646"/>
                <a:gd name="T42" fmla="*/ 2 w 2642"/>
                <a:gd name="T43" fmla="*/ 1254 h 2646"/>
                <a:gd name="T44" fmla="*/ 26 w 2642"/>
                <a:gd name="T45" fmla="*/ 1056 h 2646"/>
                <a:gd name="T46" fmla="*/ 80 w 2642"/>
                <a:gd name="T47" fmla="*/ 868 h 2646"/>
                <a:gd name="T48" fmla="*/ 159 w 2642"/>
                <a:gd name="T49" fmla="*/ 692 h 2646"/>
                <a:gd name="T50" fmla="*/ 262 w 2642"/>
                <a:gd name="T51" fmla="*/ 532 h 2646"/>
                <a:gd name="T52" fmla="*/ 386 w 2642"/>
                <a:gd name="T53" fmla="*/ 387 h 2646"/>
                <a:gd name="T54" fmla="*/ 531 w 2642"/>
                <a:gd name="T55" fmla="*/ 263 h 2646"/>
                <a:gd name="T56" fmla="*/ 691 w 2642"/>
                <a:gd name="T57" fmla="*/ 159 h 2646"/>
                <a:gd name="T58" fmla="*/ 867 w 2642"/>
                <a:gd name="T59" fmla="*/ 80 h 2646"/>
                <a:gd name="T60" fmla="*/ 1054 w 2642"/>
                <a:gd name="T61" fmla="*/ 27 h 2646"/>
                <a:gd name="T62" fmla="*/ 1252 w 2642"/>
                <a:gd name="T63" fmla="*/ 2 h 2646"/>
                <a:gd name="T64" fmla="*/ 1456 w 2642"/>
                <a:gd name="T65" fmla="*/ 6 h 2646"/>
                <a:gd name="T66" fmla="*/ 1651 w 2642"/>
                <a:gd name="T67" fmla="*/ 42 h 2646"/>
                <a:gd name="T68" fmla="*/ 1835 w 2642"/>
                <a:gd name="T69" fmla="*/ 104 h 2646"/>
                <a:gd name="T70" fmla="*/ 2006 w 2642"/>
                <a:gd name="T71" fmla="*/ 192 h 2646"/>
                <a:gd name="T72" fmla="*/ 2162 w 2642"/>
                <a:gd name="T73" fmla="*/ 302 h 2646"/>
                <a:gd name="T74" fmla="*/ 2299 w 2642"/>
                <a:gd name="T75" fmla="*/ 434 h 2646"/>
                <a:gd name="T76" fmla="*/ 2417 w 2642"/>
                <a:gd name="T77" fmla="*/ 583 h 2646"/>
                <a:gd name="T78" fmla="*/ 2511 w 2642"/>
                <a:gd name="T79" fmla="*/ 749 h 2646"/>
                <a:gd name="T80" fmla="*/ 2583 w 2642"/>
                <a:gd name="T81" fmla="*/ 929 h 2646"/>
                <a:gd name="T82" fmla="*/ 2627 w 2642"/>
                <a:gd name="T83" fmla="*/ 1121 h 2646"/>
                <a:gd name="T84" fmla="*/ 2642 w 2642"/>
                <a:gd name="T85" fmla="*/ 132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2" h="2646">
                  <a:moveTo>
                    <a:pt x="2642" y="1323"/>
                  </a:moveTo>
                  <a:lnTo>
                    <a:pt x="2640" y="1392"/>
                  </a:lnTo>
                  <a:lnTo>
                    <a:pt x="2636" y="1458"/>
                  </a:lnTo>
                  <a:lnTo>
                    <a:pt x="2627" y="1525"/>
                  </a:lnTo>
                  <a:lnTo>
                    <a:pt x="2616" y="1590"/>
                  </a:lnTo>
                  <a:lnTo>
                    <a:pt x="2601" y="1653"/>
                  </a:lnTo>
                  <a:lnTo>
                    <a:pt x="2583" y="1717"/>
                  </a:lnTo>
                  <a:lnTo>
                    <a:pt x="2562" y="1778"/>
                  </a:lnTo>
                  <a:lnTo>
                    <a:pt x="2538" y="1838"/>
                  </a:lnTo>
                  <a:lnTo>
                    <a:pt x="2511" y="1897"/>
                  </a:lnTo>
                  <a:lnTo>
                    <a:pt x="2483" y="1954"/>
                  </a:lnTo>
                  <a:lnTo>
                    <a:pt x="2450" y="2009"/>
                  </a:lnTo>
                  <a:lnTo>
                    <a:pt x="2417" y="2063"/>
                  </a:lnTo>
                  <a:lnTo>
                    <a:pt x="2380" y="2114"/>
                  </a:lnTo>
                  <a:lnTo>
                    <a:pt x="2341" y="2165"/>
                  </a:lnTo>
                  <a:lnTo>
                    <a:pt x="2299" y="2212"/>
                  </a:lnTo>
                  <a:lnTo>
                    <a:pt x="2255" y="2259"/>
                  </a:lnTo>
                  <a:lnTo>
                    <a:pt x="2209" y="2302"/>
                  </a:lnTo>
                  <a:lnTo>
                    <a:pt x="2162" y="2344"/>
                  </a:lnTo>
                  <a:lnTo>
                    <a:pt x="2111" y="2383"/>
                  </a:lnTo>
                  <a:lnTo>
                    <a:pt x="2059" y="2420"/>
                  </a:lnTo>
                  <a:lnTo>
                    <a:pt x="2006" y="2454"/>
                  </a:lnTo>
                  <a:lnTo>
                    <a:pt x="1951" y="2487"/>
                  </a:lnTo>
                  <a:lnTo>
                    <a:pt x="1894" y="2515"/>
                  </a:lnTo>
                  <a:lnTo>
                    <a:pt x="1835" y="2542"/>
                  </a:lnTo>
                  <a:lnTo>
                    <a:pt x="1775" y="2566"/>
                  </a:lnTo>
                  <a:lnTo>
                    <a:pt x="1714" y="2587"/>
                  </a:lnTo>
                  <a:lnTo>
                    <a:pt x="1651" y="2605"/>
                  </a:lnTo>
                  <a:lnTo>
                    <a:pt x="1587" y="2620"/>
                  </a:lnTo>
                  <a:lnTo>
                    <a:pt x="1522" y="2631"/>
                  </a:lnTo>
                  <a:lnTo>
                    <a:pt x="1456" y="2640"/>
                  </a:lnTo>
                  <a:lnTo>
                    <a:pt x="1389" y="2644"/>
                  </a:lnTo>
                  <a:lnTo>
                    <a:pt x="1321" y="2646"/>
                  </a:lnTo>
                  <a:lnTo>
                    <a:pt x="1252" y="2644"/>
                  </a:lnTo>
                  <a:lnTo>
                    <a:pt x="1186" y="2640"/>
                  </a:lnTo>
                  <a:lnTo>
                    <a:pt x="1120" y="2631"/>
                  </a:lnTo>
                  <a:lnTo>
                    <a:pt x="1054" y="2620"/>
                  </a:lnTo>
                  <a:lnTo>
                    <a:pt x="991" y="2605"/>
                  </a:lnTo>
                  <a:lnTo>
                    <a:pt x="928" y="2587"/>
                  </a:lnTo>
                  <a:lnTo>
                    <a:pt x="867" y="2566"/>
                  </a:lnTo>
                  <a:lnTo>
                    <a:pt x="807" y="2542"/>
                  </a:lnTo>
                  <a:lnTo>
                    <a:pt x="748" y="2515"/>
                  </a:lnTo>
                  <a:lnTo>
                    <a:pt x="691" y="2487"/>
                  </a:lnTo>
                  <a:lnTo>
                    <a:pt x="636" y="2454"/>
                  </a:lnTo>
                  <a:lnTo>
                    <a:pt x="582" y="2420"/>
                  </a:lnTo>
                  <a:lnTo>
                    <a:pt x="531" y="2383"/>
                  </a:lnTo>
                  <a:lnTo>
                    <a:pt x="480" y="2344"/>
                  </a:lnTo>
                  <a:lnTo>
                    <a:pt x="433" y="2302"/>
                  </a:lnTo>
                  <a:lnTo>
                    <a:pt x="386" y="2259"/>
                  </a:lnTo>
                  <a:lnTo>
                    <a:pt x="343" y="2212"/>
                  </a:lnTo>
                  <a:lnTo>
                    <a:pt x="301" y="2165"/>
                  </a:lnTo>
                  <a:lnTo>
                    <a:pt x="262" y="2114"/>
                  </a:lnTo>
                  <a:lnTo>
                    <a:pt x="225" y="2063"/>
                  </a:lnTo>
                  <a:lnTo>
                    <a:pt x="191" y="2009"/>
                  </a:lnTo>
                  <a:lnTo>
                    <a:pt x="159" y="1954"/>
                  </a:lnTo>
                  <a:lnTo>
                    <a:pt x="130" y="1897"/>
                  </a:lnTo>
                  <a:lnTo>
                    <a:pt x="104" y="1838"/>
                  </a:lnTo>
                  <a:lnTo>
                    <a:pt x="80" y="1778"/>
                  </a:lnTo>
                  <a:lnTo>
                    <a:pt x="59" y="1717"/>
                  </a:lnTo>
                  <a:lnTo>
                    <a:pt x="41" y="1653"/>
                  </a:lnTo>
                  <a:lnTo>
                    <a:pt x="26" y="1590"/>
                  </a:lnTo>
                  <a:lnTo>
                    <a:pt x="14" y="1525"/>
                  </a:lnTo>
                  <a:lnTo>
                    <a:pt x="6" y="1458"/>
                  </a:lnTo>
                  <a:lnTo>
                    <a:pt x="2" y="1392"/>
                  </a:lnTo>
                  <a:lnTo>
                    <a:pt x="0" y="1323"/>
                  </a:lnTo>
                  <a:lnTo>
                    <a:pt x="2" y="1254"/>
                  </a:lnTo>
                  <a:lnTo>
                    <a:pt x="6" y="1188"/>
                  </a:lnTo>
                  <a:lnTo>
                    <a:pt x="14" y="1121"/>
                  </a:lnTo>
                  <a:lnTo>
                    <a:pt x="26" y="1056"/>
                  </a:lnTo>
                  <a:lnTo>
                    <a:pt x="41" y="993"/>
                  </a:lnTo>
                  <a:lnTo>
                    <a:pt x="59" y="929"/>
                  </a:lnTo>
                  <a:lnTo>
                    <a:pt x="80" y="868"/>
                  </a:lnTo>
                  <a:lnTo>
                    <a:pt x="104" y="808"/>
                  </a:lnTo>
                  <a:lnTo>
                    <a:pt x="130" y="749"/>
                  </a:lnTo>
                  <a:lnTo>
                    <a:pt x="159" y="692"/>
                  </a:lnTo>
                  <a:lnTo>
                    <a:pt x="191" y="637"/>
                  </a:lnTo>
                  <a:lnTo>
                    <a:pt x="225" y="583"/>
                  </a:lnTo>
                  <a:lnTo>
                    <a:pt x="262" y="532"/>
                  </a:lnTo>
                  <a:lnTo>
                    <a:pt x="301" y="481"/>
                  </a:lnTo>
                  <a:lnTo>
                    <a:pt x="343" y="434"/>
                  </a:lnTo>
                  <a:lnTo>
                    <a:pt x="386" y="387"/>
                  </a:lnTo>
                  <a:lnTo>
                    <a:pt x="433" y="344"/>
                  </a:lnTo>
                  <a:lnTo>
                    <a:pt x="480" y="302"/>
                  </a:lnTo>
                  <a:lnTo>
                    <a:pt x="531" y="263"/>
                  </a:lnTo>
                  <a:lnTo>
                    <a:pt x="582" y="226"/>
                  </a:lnTo>
                  <a:lnTo>
                    <a:pt x="636" y="192"/>
                  </a:lnTo>
                  <a:lnTo>
                    <a:pt x="691" y="159"/>
                  </a:lnTo>
                  <a:lnTo>
                    <a:pt x="748" y="131"/>
                  </a:lnTo>
                  <a:lnTo>
                    <a:pt x="807" y="104"/>
                  </a:lnTo>
                  <a:lnTo>
                    <a:pt x="867" y="80"/>
                  </a:lnTo>
                  <a:lnTo>
                    <a:pt x="928" y="59"/>
                  </a:lnTo>
                  <a:lnTo>
                    <a:pt x="991" y="42"/>
                  </a:lnTo>
                  <a:lnTo>
                    <a:pt x="1054" y="27"/>
                  </a:lnTo>
                  <a:lnTo>
                    <a:pt x="1120" y="15"/>
                  </a:lnTo>
                  <a:lnTo>
                    <a:pt x="1186" y="6"/>
                  </a:lnTo>
                  <a:lnTo>
                    <a:pt x="1252" y="2"/>
                  </a:lnTo>
                  <a:lnTo>
                    <a:pt x="1321" y="0"/>
                  </a:lnTo>
                  <a:lnTo>
                    <a:pt x="1389" y="2"/>
                  </a:lnTo>
                  <a:lnTo>
                    <a:pt x="1456" y="6"/>
                  </a:lnTo>
                  <a:lnTo>
                    <a:pt x="1522" y="15"/>
                  </a:lnTo>
                  <a:lnTo>
                    <a:pt x="1587" y="27"/>
                  </a:lnTo>
                  <a:lnTo>
                    <a:pt x="1651" y="42"/>
                  </a:lnTo>
                  <a:lnTo>
                    <a:pt x="1714" y="59"/>
                  </a:lnTo>
                  <a:lnTo>
                    <a:pt x="1775" y="80"/>
                  </a:lnTo>
                  <a:lnTo>
                    <a:pt x="1835" y="104"/>
                  </a:lnTo>
                  <a:lnTo>
                    <a:pt x="1894" y="131"/>
                  </a:lnTo>
                  <a:lnTo>
                    <a:pt x="1951" y="159"/>
                  </a:lnTo>
                  <a:lnTo>
                    <a:pt x="2006" y="192"/>
                  </a:lnTo>
                  <a:lnTo>
                    <a:pt x="2059" y="226"/>
                  </a:lnTo>
                  <a:lnTo>
                    <a:pt x="2111" y="263"/>
                  </a:lnTo>
                  <a:lnTo>
                    <a:pt x="2162" y="302"/>
                  </a:lnTo>
                  <a:lnTo>
                    <a:pt x="2209" y="344"/>
                  </a:lnTo>
                  <a:lnTo>
                    <a:pt x="2255" y="387"/>
                  </a:lnTo>
                  <a:lnTo>
                    <a:pt x="2299" y="434"/>
                  </a:lnTo>
                  <a:lnTo>
                    <a:pt x="2341" y="481"/>
                  </a:lnTo>
                  <a:lnTo>
                    <a:pt x="2380" y="532"/>
                  </a:lnTo>
                  <a:lnTo>
                    <a:pt x="2417" y="583"/>
                  </a:lnTo>
                  <a:lnTo>
                    <a:pt x="2450" y="637"/>
                  </a:lnTo>
                  <a:lnTo>
                    <a:pt x="2483" y="692"/>
                  </a:lnTo>
                  <a:lnTo>
                    <a:pt x="2511" y="749"/>
                  </a:lnTo>
                  <a:lnTo>
                    <a:pt x="2538" y="808"/>
                  </a:lnTo>
                  <a:lnTo>
                    <a:pt x="2562" y="868"/>
                  </a:lnTo>
                  <a:lnTo>
                    <a:pt x="2583" y="929"/>
                  </a:lnTo>
                  <a:lnTo>
                    <a:pt x="2600" y="993"/>
                  </a:lnTo>
                  <a:lnTo>
                    <a:pt x="2616" y="1056"/>
                  </a:lnTo>
                  <a:lnTo>
                    <a:pt x="2627" y="1121"/>
                  </a:lnTo>
                  <a:lnTo>
                    <a:pt x="2636" y="1188"/>
                  </a:lnTo>
                  <a:lnTo>
                    <a:pt x="2640" y="1254"/>
                  </a:lnTo>
                  <a:lnTo>
                    <a:pt x="2642" y="13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12724246" y="1059060"/>
              <a:ext cx="276225" cy="220663"/>
            </a:xfrm>
            <a:custGeom>
              <a:avLst/>
              <a:gdLst>
                <a:gd name="T0" fmla="*/ 1476 w 1566"/>
                <a:gd name="T1" fmla="*/ 180 h 1254"/>
                <a:gd name="T2" fmla="*/ 1393 w 1566"/>
                <a:gd name="T3" fmla="*/ 190 h 1254"/>
                <a:gd name="T4" fmla="*/ 1449 w 1566"/>
                <a:gd name="T5" fmla="*/ 145 h 1254"/>
                <a:gd name="T6" fmla="*/ 1492 w 1566"/>
                <a:gd name="T7" fmla="*/ 89 h 1254"/>
                <a:gd name="T8" fmla="*/ 1522 w 1566"/>
                <a:gd name="T9" fmla="*/ 23 h 1254"/>
                <a:gd name="T10" fmla="*/ 1398 w 1566"/>
                <a:gd name="T11" fmla="*/ 79 h 1254"/>
                <a:gd name="T12" fmla="*/ 1295 w 1566"/>
                <a:gd name="T13" fmla="*/ 78 h 1254"/>
                <a:gd name="T14" fmla="*/ 1228 w 1566"/>
                <a:gd name="T15" fmla="*/ 34 h 1254"/>
                <a:gd name="T16" fmla="*/ 1152 w 1566"/>
                <a:gd name="T17" fmla="*/ 7 h 1254"/>
                <a:gd name="T18" fmla="*/ 1067 w 1566"/>
                <a:gd name="T19" fmla="*/ 0 h 1254"/>
                <a:gd name="T20" fmla="*/ 988 w 1566"/>
                <a:gd name="T21" fmla="*/ 14 h 1254"/>
                <a:gd name="T22" fmla="*/ 918 w 1566"/>
                <a:gd name="T23" fmla="*/ 46 h 1254"/>
                <a:gd name="T24" fmla="*/ 857 w 1566"/>
                <a:gd name="T25" fmla="*/ 93 h 1254"/>
                <a:gd name="T26" fmla="*/ 809 w 1566"/>
                <a:gd name="T27" fmla="*/ 152 h 1254"/>
                <a:gd name="T28" fmla="*/ 778 w 1566"/>
                <a:gd name="T29" fmla="*/ 223 h 1254"/>
                <a:gd name="T30" fmla="*/ 763 w 1566"/>
                <a:gd name="T31" fmla="*/ 300 h 1254"/>
                <a:gd name="T32" fmla="*/ 771 w 1566"/>
                <a:gd name="T33" fmla="*/ 388 h 1254"/>
                <a:gd name="T34" fmla="*/ 648 w 1566"/>
                <a:gd name="T35" fmla="*/ 375 h 1254"/>
                <a:gd name="T36" fmla="*/ 531 w 1566"/>
                <a:gd name="T37" fmla="*/ 344 h 1254"/>
                <a:gd name="T38" fmla="*/ 420 w 1566"/>
                <a:gd name="T39" fmla="*/ 301 h 1254"/>
                <a:gd name="T40" fmla="*/ 318 w 1566"/>
                <a:gd name="T41" fmla="*/ 243 h 1254"/>
                <a:gd name="T42" fmla="*/ 224 w 1566"/>
                <a:gd name="T43" fmla="*/ 173 h 1254"/>
                <a:gd name="T44" fmla="*/ 140 w 1566"/>
                <a:gd name="T45" fmla="*/ 93 h 1254"/>
                <a:gd name="T46" fmla="*/ 83 w 1566"/>
                <a:gd name="T47" fmla="*/ 113 h 1254"/>
                <a:gd name="T48" fmla="*/ 65 w 1566"/>
                <a:gd name="T49" fmla="*/ 217 h 1254"/>
                <a:gd name="T50" fmla="*/ 81 w 1566"/>
                <a:gd name="T51" fmla="*/ 316 h 1254"/>
                <a:gd name="T52" fmla="*/ 125 w 1566"/>
                <a:gd name="T53" fmla="*/ 401 h 1254"/>
                <a:gd name="T54" fmla="*/ 193 w 1566"/>
                <a:gd name="T55" fmla="*/ 470 h 1254"/>
                <a:gd name="T56" fmla="*/ 133 w 1566"/>
                <a:gd name="T57" fmla="*/ 469 h 1254"/>
                <a:gd name="T58" fmla="*/ 63 w 1566"/>
                <a:gd name="T59" fmla="*/ 443 h 1254"/>
                <a:gd name="T60" fmla="*/ 69 w 1566"/>
                <a:gd name="T61" fmla="*/ 503 h 1254"/>
                <a:gd name="T62" fmla="*/ 93 w 1566"/>
                <a:gd name="T63" fmla="*/ 577 h 1254"/>
                <a:gd name="T64" fmla="*/ 149 w 1566"/>
                <a:gd name="T65" fmla="*/ 660 h 1254"/>
                <a:gd name="T66" fmla="*/ 227 w 1566"/>
                <a:gd name="T67" fmla="*/ 721 h 1254"/>
                <a:gd name="T68" fmla="*/ 320 w 1566"/>
                <a:gd name="T69" fmla="*/ 756 h 1254"/>
                <a:gd name="T70" fmla="*/ 221 w 1566"/>
                <a:gd name="T71" fmla="*/ 766 h 1254"/>
                <a:gd name="T72" fmla="*/ 195 w 1566"/>
                <a:gd name="T73" fmla="*/ 806 h 1254"/>
                <a:gd name="T74" fmla="*/ 270 w 1566"/>
                <a:gd name="T75" fmla="*/ 901 h 1254"/>
                <a:gd name="T76" fmla="*/ 375 w 1566"/>
                <a:gd name="T77" fmla="*/ 962 h 1254"/>
                <a:gd name="T78" fmla="*/ 455 w 1566"/>
                <a:gd name="T79" fmla="*/ 996 h 1254"/>
                <a:gd name="T80" fmla="*/ 341 w 1566"/>
                <a:gd name="T81" fmla="*/ 1061 h 1254"/>
                <a:gd name="T82" fmla="*/ 214 w 1566"/>
                <a:gd name="T83" fmla="*/ 1102 h 1254"/>
                <a:gd name="T84" fmla="*/ 77 w 1566"/>
                <a:gd name="T85" fmla="*/ 1115 h 1254"/>
                <a:gd name="T86" fmla="*/ 27 w 1566"/>
                <a:gd name="T87" fmla="*/ 1128 h 1254"/>
                <a:gd name="T88" fmla="*/ 171 w 1566"/>
                <a:gd name="T89" fmla="*/ 1196 h 1254"/>
                <a:gd name="T90" fmla="*/ 327 w 1566"/>
                <a:gd name="T91" fmla="*/ 1239 h 1254"/>
                <a:gd name="T92" fmla="*/ 492 w 1566"/>
                <a:gd name="T93" fmla="*/ 1254 h 1254"/>
                <a:gd name="T94" fmla="*/ 713 w 1566"/>
                <a:gd name="T95" fmla="*/ 1229 h 1254"/>
                <a:gd name="T96" fmla="*/ 905 w 1566"/>
                <a:gd name="T97" fmla="*/ 1162 h 1254"/>
                <a:gd name="T98" fmla="*/ 1067 w 1566"/>
                <a:gd name="T99" fmla="*/ 1058 h 1254"/>
                <a:gd name="T100" fmla="*/ 1199 w 1566"/>
                <a:gd name="T101" fmla="*/ 928 h 1254"/>
                <a:gd name="T102" fmla="*/ 1299 w 1566"/>
                <a:gd name="T103" fmla="*/ 776 h 1254"/>
                <a:gd name="T104" fmla="*/ 1367 w 1566"/>
                <a:gd name="T105" fmla="*/ 612 h 1254"/>
                <a:gd name="T106" fmla="*/ 1397 w 1566"/>
                <a:gd name="T107" fmla="*/ 472 h 1254"/>
                <a:gd name="T108" fmla="*/ 1407 w 1566"/>
                <a:gd name="T109" fmla="*/ 354 h 1254"/>
                <a:gd name="T110" fmla="*/ 1429 w 1566"/>
                <a:gd name="T111" fmla="*/ 295 h 1254"/>
                <a:gd name="T112" fmla="*/ 1531 w 1566"/>
                <a:gd name="T113" fmla="*/ 194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6" h="1254">
                  <a:moveTo>
                    <a:pt x="1566" y="148"/>
                  </a:moveTo>
                  <a:lnTo>
                    <a:pt x="1544" y="157"/>
                  </a:lnTo>
                  <a:lnTo>
                    <a:pt x="1521" y="166"/>
                  </a:lnTo>
                  <a:lnTo>
                    <a:pt x="1499" y="173"/>
                  </a:lnTo>
                  <a:lnTo>
                    <a:pt x="1476" y="180"/>
                  </a:lnTo>
                  <a:lnTo>
                    <a:pt x="1453" y="186"/>
                  </a:lnTo>
                  <a:lnTo>
                    <a:pt x="1429" y="191"/>
                  </a:lnTo>
                  <a:lnTo>
                    <a:pt x="1405" y="195"/>
                  </a:lnTo>
                  <a:lnTo>
                    <a:pt x="1381" y="199"/>
                  </a:lnTo>
                  <a:lnTo>
                    <a:pt x="1393" y="190"/>
                  </a:lnTo>
                  <a:lnTo>
                    <a:pt x="1405" y="183"/>
                  </a:lnTo>
                  <a:lnTo>
                    <a:pt x="1417" y="174"/>
                  </a:lnTo>
                  <a:lnTo>
                    <a:pt x="1428" y="165"/>
                  </a:lnTo>
                  <a:lnTo>
                    <a:pt x="1438" y="155"/>
                  </a:lnTo>
                  <a:lnTo>
                    <a:pt x="1449" y="145"/>
                  </a:lnTo>
                  <a:lnTo>
                    <a:pt x="1458" y="134"/>
                  </a:lnTo>
                  <a:lnTo>
                    <a:pt x="1468" y="124"/>
                  </a:lnTo>
                  <a:lnTo>
                    <a:pt x="1476" y="112"/>
                  </a:lnTo>
                  <a:lnTo>
                    <a:pt x="1485" y="100"/>
                  </a:lnTo>
                  <a:lnTo>
                    <a:pt x="1492" y="89"/>
                  </a:lnTo>
                  <a:lnTo>
                    <a:pt x="1499" y="76"/>
                  </a:lnTo>
                  <a:lnTo>
                    <a:pt x="1506" y="64"/>
                  </a:lnTo>
                  <a:lnTo>
                    <a:pt x="1512" y="50"/>
                  </a:lnTo>
                  <a:lnTo>
                    <a:pt x="1517" y="37"/>
                  </a:lnTo>
                  <a:lnTo>
                    <a:pt x="1522" y="23"/>
                  </a:lnTo>
                  <a:lnTo>
                    <a:pt x="1498" y="36"/>
                  </a:lnTo>
                  <a:lnTo>
                    <a:pt x="1474" y="49"/>
                  </a:lnTo>
                  <a:lnTo>
                    <a:pt x="1450" y="59"/>
                  </a:lnTo>
                  <a:lnTo>
                    <a:pt x="1424" y="70"/>
                  </a:lnTo>
                  <a:lnTo>
                    <a:pt x="1398" y="79"/>
                  </a:lnTo>
                  <a:lnTo>
                    <a:pt x="1372" y="87"/>
                  </a:lnTo>
                  <a:lnTo>
                    <a:pt x="1345" y="94"/>
                  </a:lnTo>
                  <a:lnTo>
                    <a:pt x="1318" y="99"/>
                  </a:lnTo>
                  <a:lnTo>
                    <a:pt x="1306" y="89"/>
                  </a:lnTo>
                  <a:lnTo>
                    <a:pt x="1295" y="78"/>
                  </a:lnTo>
                  <a:lnTo>
                    <a:pt x="1283" y="68"/>
                  </a:lnTo>
                  <a:lnTo>
                    <a:pt x="1270" y="58"/>
                  </a:lnTo>
                  <a:lnTo>
                    <a:pt x="1257" y="50"/>
                  </a:lnTo>
                  <a:lnTo>
                    <a:pt x="1242" y="41"/>
                  </a:lnTo>
                  <a:lnTo>
                    <a:pt x="1228" y="34"/>
                  </a:lnTo>
                  <a:lnTo>
                    <a:pt x="1214" y="27"/>
                  </a:lnTo>
                  <a:lnTo>
                    <a:pt x="1199" y="20"/>
                  </a:lnTo>
                  <a:lnTo>
                    <a:pt x="1183" y="15"/>
                  </a:lnTo>
                  <a:lnTo>
                    <a:pt x="1167" y="11"/>
                  </a:lnTo>
                  <a:lnTo>
                    <a:pt x="1152" y="7"/>
                  </a:lnTo>
                  <a:lnTo>
                    <a:pt x="1135" y="4"/>
                  </a:lnTo>
                  <a:lnTo>
                    <a:pt x="1118" y="1"/>
                  </a:lnTo>
                  <a:lnTo>
                    <a:pt x="1101" y="0"/>
                  </a:lnTo>
                  <a:lnTo>
                    <a:pt x="1084" y="0"/>
                  </a:lnTo>
                  <a:lnTo>
                    <a:pt x="1067" y="0"/>
                  </a:lnTo>
                  <a:lnTo>
                    <a:pt x="1051" y="1"/>
                  </a:lnTo>
                  <a:lnTo>
                    <a:pt x="1035" y="3"/>
                  </a:lnTo>
                  <a:lnTo>
                    <a:pt x="1019" y="7"/>
                  </a:lnTo>
                  <a:lnTo>
                    <a:pt x="1004" y="10"/>
                  </a:lnTo>
                  <a:lnTo>
                    <a:pt x="988" y="14"/>
                  </a:lnTo>
                  <a:lnTo>
                    <a:pt x="974" y="19"/>
                  </a:lnTo>
                  <a:lnTo>
                    <a:pt x="959" y="24"/>
                  </a:lnTo>
                  <a:lnTo>
                    <a:pt x="945" y="31"/>
                  </a:lnTo>
                  <a:lnTo>
                    <a:pt x="931" y="38"/>
                  </a:lnTo>
                  <a:lnTo>
                    <a:pt x="918" y="46"/>
                  </a:lnTo>
                  <a:lnTo>
                    <a:pt x="904" y="54"/>
                  </a:lnTo>
                  <a:lnTo>
                    <a:pt x="891" y="62"/>
                  </a:lnTo>
                  <a:lnTo>
                    <a:pt x="880" y="72"/>
                  </a:lnTo>
                  <a:lnTo>
                    <a:pt x="868" y="83"/>
                  </a:lnTo>
                  <a:lnTo>
                    <a:pt x="857" y="93"/>
                  </a:lnTo>
                  <a:lnTo>
                    <a:pt x="846" y="104"/>
                  </a:lnTo>
                  <a:lnTo>
                    <a:pt x="837" y="115"/>
                  </a:lnTo>
                  <a:lnTo>
                    <a:pt x="827" y="127"/>
                  </a:lnTo>
                  <a:lnTo>
                    <a:pt x="818" y="139"/>
                  </a:lnTo>
                  <a:lnTo>
                    <a:pt x="809" y="152"/>
                  </a:lnTo>
                  <a:lnTo>
                    <a:pt x="802" y="166"/>
                  </a:lnTo>
                  <a:lnTo>
                    <a:pt x="794" y="180"/>
                  </a:lnTo>
                  <a:lnTo>
                    <a:pt x="788" y="193"/>
                  </a:lnTo>
                  <a:lnTo>
                    <a:pt x="783" y="208"/>
                  </a:lnTo>
                  <a:lnTo>
                    <a:pt x="778" y="223"/>
                  </a:lnTo>
                  <a:lnTo>
                    <a:pt x="773" y="238"/>
                  </a:lnTo>
                  <a:lnTo>
                    <a:pt x="769" y="252"/>
                  </a:lnTo>
                  <a:lnTo>
                    <a:pt x="767" y="268"/>
                  </a:lnTo>
                  <a:lnTo>
                    <a:pt x="765" y="284"/>
                  </a:lnTo>
                  <a:lnTo>
                    <a:pt x="763" y="300"/>
                  </a:lnTo>
                  <a:lnTo>
                    <a:pt x="763" y="317"/>
                  </a:lnTo>
                  <a:lnTo>
                    <a:pt x="764" y="335"/>
                  </a:lnTo>
                  <a:lnTo>
                    <a:pt x="765" y="353"/>
                  </a:lnTo>
                  <a:lnTo>
                    <a:pt x="767" y="371"/>
                  </a:lnTo>
                  <a:lnTo>
                    <a:pt x="771" y="388"/>
                  </a:lnTo>
                  <a:lnTo>
                    <a:pt x="746" y="387"/>
                  </a:lnTo>
                  <a:lnTo>
                    <a:pt x="722" y="385"/>
                  </a:lnTo>
                  <a:lnTo>
                    <a:pt x="696" y="382"/>
                  </a:lnTo>
                  <a:lnTo>
                    <a:pt x="672" y="378"/>
                  </a:lnTo>
                  <a:lnTo>
                    <a:pt x="648" y="375"/>
                  </a:lnTo>
                  <a:lnTo>
                    <a:pt x="625" y="369"/>
                  </a:lnTo>
                  <a:lnTo>
                    <a:pt x="601" y="364"/>
                  </a:lnTo>
                  <a:lnTo>
                    <a:pt x="577" y="358"/>
                  </a:lnTo>
                  <a:lnTo>
                    <a:pt x="554" y="352"/>
                  </a:lnTo>
                  <a:lnTo>
                    <a:pt x="531" y="344"/>
                  </a:lnTo>
                  <a:lnTo>
                    <a:pt x="509" y="337"/>
                  </a:lnTo>
                  <a:lnTo>
                    <a:pt x="486" y="328"/>
                  </a:lnTo>
                  <a:lnTo>
                    <a:pt x="464" y="320"/>
                  </a:lnTo>
                  <a:lnTo>
                    <a:pt x="443" y="310"/>
                  </a:lnTo>
                  <a:lnTo>
                    <a:pt x="420" y="301"/>
                  </a:lnTo>
                  <a:lnTo>
                    <a:pt x="399" y="290"/>
                  </a:lnTo>
                  <a:lnTo>
                    <a:pt x="378" y="279"/>
                  </a:lnTo>
                  <a:lnTo>
                    <a:pt x="358" y="267"/>
                  </a:lnTo>
                  <a:lnTo>
                    <a:pt x="338" y="256"/>
                  </a:lnTo>
                  <a:lnTo>
                    <a:pt x="318" y="243"/>
                  </a:lnTo>
                  <a:lnTo>
                    <a:pt x="298" y="230"/>
                  </a:lnTo>
                  <a:lnTo>
                    <a:pt x="279" y="217"/>
                  </a:lnTo>
                  <a:lnTo>
                    <a:pt x="260" y="203"/>
                  </a:lnTo>
                  <a:lnTo>
                    <a:pt x="242" y="188"/>
                  </a:lnTo>
                  <a:lnTo>
                    <a:pt x="224" y="173"/>
                  </a:lnTo>
                  <a:lnTo>
                    <a:pt x="207" y="158"/>
                  </a:lnTo>
                  <a:lnTo>
                    <a:pt x="189" y="143"/>
                  </a:lnTo>
                  <a:lnTo>
                    <a:pt x="172" y="127"/>
                  </a:lnTo>
                  <a:lnTo>
                    <a:pt x="156" y="110"/>
                  </a:lnTo>
                  <a:lnTo>
                    <a:pt x="140" y="93"/>
                  </a:lnTo>
                  <a:lnTo>
                    <a:pt x="124" y="75"/>
                  </a:lnTo>
                  <a:lnTo>
                    <a:pt x="110" y="58"/>
                  </a:lnTo>
                  <a:lnTo>
                    <a:pt x="99" y="76"/>
                  </a:lnTo>
                  <a:lnTo>
                    <a:pt x="91" y="94"/>
                  </a:lnTo>
                  <a:lnTo>
                    <a:pt x="83" y="113"/>
                  </a:lnTo>
                  <a:lnTo>
                    <a:pt x="77" y="133"/>
                  </a:lnTo>
                  <a:lnTo>
                    <a:pt x="73" y="153"/>
                  </a:lnTo>
                  <a:lnTo>
                    <a:pt x="69" y="174"/>
                  </a:lnTo>
                  <a:lnTo>
                    <a:pt x="66" y="195"/>
                  </a:lnTo>
                  <a:lnTo>
                    <a:pt x="65" y="217"/>
                  </a:lnTo>
                  <a:lnTo>
                    <a:pt x="66" y="238"/>
                  </a:lnTo>
                  <a:lnTo>
                    <a:pt x="69" y="258"/>
                  </a:lnTo>
                  <a:lnTo>
                    <a:pt x="72" y="278"/>
                  </a:lnTo>
                  <a:lnTo>
                    <a:pt x="76" y="297"/>
                  </a:lnTo>
                  <a:lnTo>
                    <a:pt x="81" y="316"/>
                  </a:lnTo>
                  <a:lnTo>
                    <a:pt x="89" y="334"/>
                  </a:lnTo>
                  <a:lnTo>
                    <a:pt x="96" y="352"/>
                  </a:lnTo>
                  <a:lnTo>
                    <a:pt x="105" y="368"/>
                  </a:lnTo>
                  <a:lnTo>
                    <a:pt x="115" y="385"/>
                  </a:lnTo>
                  <a:lnTo>
                    <a:pt x="125" y="401"/>
                  </a:lnTo>
                  <a:lnTo>
                    <a:pt x="137" y="416"/>
                  </a:lnTo>
                  <a:lnTo>
                    <a:pt x="150" y="431"/>
                  </a:lnTo>
                  <a:lnTo>
                    <a:pt x="163" y="444"/>
                  </a:lnTo>
                  <a:lnTo>
                    <a:pt x="178" y="457"/>
                  </a:lnTo>
                  <a:lnTo>
                    <a:pt x="193" y="470"/>
                  </a:lnTo>
                  <a:lnTo>
                    <a:pt x="209" y="480"/>
                  </a:lnTo>
                  <a:lnTo>
                    <a:pt x="189" y="479"/>
                  </a:lnTo>
                  <a:lnTo>
                    <a:pt x="170" y="477"/>
                  </a:lnTo>
                  <a:lnTo>
                    <a:pt x="151" y="473"/>
                  </a:lnTo>
                  <a:lnTo>
                    <a:pt x="133" y="469"/>
                  </a:lnTo>
                  <a:lnTo>
                    <a:pt x="115" y="463"/>
                  </a:lnTo>
                  <a:lnTo>
                    <a:pt x="97" y="457"/>
                  </a:lnTo>
                  <a:lnTo>
                    <a:pt x="80" y="450"/>
                  </a:lnTo>
                  <a:lnTo>
                    <a:pt x="63" y="441"/>
                  </a:lnTo>
                  <a:lnTo>
                    <a:pt x="63" y="443"/>
                  </a:lnTo>
                  <a:lnTo>
                    <a:pt x="63" y="444"/>
                  </a:lnTo>
                  <a:lnTo>
                    <a:pt x="63" y="460"/>
                  </a:lnTo>
                  <a:lnTo>
                    <a:pt x="64" y="475"/>
                  </a:lnTo>
                  <a:lnTo>
                    <a:pt x="66" y="490"/>
                  </a:lnTo>
                  <a:lnTo>
                    <a:pt x="69" y="503"/>
                  </a:lnTo>
                  <a:lnTo>
                    <a:pt x="72" y="518"/>
                  </a:lnTo>
                  <a:lnTo>
                    <a:pt x="76" y="532"/>
                  </a:lnTo>
                  <a:lnTo>
                    <a:pt x="80" y="546"/>
                  </a:lnTo>
                  <a:lnTo>
                    <a:pt x="85" y="559"/>
                  </a:lnTo>
                  <a:lnTo>
                    <a:pt x="93" y="577"/>
                  </a:lnTo>
                  <a:lnTo>
                    <a:pt x="102" y="595"/>
                  </a:lnTo>
                  <a:lnTo>
                    <a:pt x="112" y="612"/>
                  </a:lnTo>
                  <a:lnTo>
                    <a:pt x="123" y="629"/>
                  </a:lnTo>
                  <a:lnTo>
                    <a:pt x="136" y="645"/>
                  </a:lnTo>
                  <a:lnTo>
                    <a:pt x="149" y="660"/>
                  </a:lnTo>
                  <a:lnTo>
                    <a:pt x="162" y="673"/>
                  </a:lnTo>
                  <a:lnTo>
                    <a:pt x="177" y="686"/>
                  </a:lnTo>
                  <a:lnTo>
                    <a:pt x="193" y="699"/>
                  </a:lnTo>
                  <a:lnTo>
                    <a:pt x="209" y="710"/>
                  </a:lnTo>
                  <a:lnTo>
                    <a:pt x="227" y="721"/>
                  </a:lnTo>
                  <a:lnTo>
                    <a:pt x="243" y="729"/>
                  </a:lnTo>
                  <a:lnTo>
                    <a:pt x="262" y="738"/>
                  </a:lnTo>
                  <a:lnTo>
                    <a:pt x="281" y="745"/>
                  </a:lnTo>
                  <a:lnTo>
                    <a:pt x="300" y="750"/>
                  </a:lnTo>
                  <a:lnTo>
                    <a:pt x="320" y="756"/>
                  </a:lnTo>
                  <a:lnTo>
                    <a:pt x="300" y="760"/>
                  </a:lnTo>
                  <a:lnTo>
                    <a:pt x="279" y="763"/>
                  </a:lnTo>
                  <a:lnTo>
                    <a:pt x="258" y="765"/>
                  </a:lnTo>
                  <a:lnTo>
                    <a:pt x="236" y="766"/>
                  </a:lnTo>
                  <a:lnTo>
                    <a:pt x="221" y="766"/>
                  </a:lnTo>
                  <a:lnTo>
                    <a:pt x="205" y="765"/>
                  </a:lnTo>
                  <a:lnTo>
                    <a:pt x="191" y="763"/>
                  </a:lnTo>
                  <a:lnTo>
                    <a:pt x="176" y="761"/>
                  </a:lnTo>
                  <a:lnTo>
                    <a:pt x="184" y="784"/>
                  </a:lnTo>
                  <a:lnTo>
                    <a:pt x="195" y="806"/>
                  </a:lnTo>
                  <a:lnTo>
                    <a:pt x="207" y="827"/>
                  </a:lnTo>
                  <a:lnTo>
                    <a:pt x="220" y="847"/>
                  </a:lnTo>
                  <a:lnTo>
                    <a:pt x="235" y="866"/>
                  </a:lnTo>
                  <a:lnTo>
                    <a:pt x="252" y="884"/>
                  </a:lnTo>
                  <a:lnTo>
                    <a:pt x="270" y="901"/>
                  </a:lnTo>
                  <a:lnTo>
                    <a:pt x="289" y="917"/>
                  </a:lnTo>
                  <a:lnTo>
                    <a:pt x="309" y="931"/>
                  </a:lnTo>
                  <a:lnTo>
                    <a:pt x="330" y="942"/>
                  </a:lnTo>
                  <a:lnTo>
                    <a:pt x="352" y="954"/>
                  </a:lnTo>
                  <a:lnTo>
                    <a:pt x="375" y="962"/>
                  </a:lnTo>
                  <a:lnTo>
                    <a:pt x="399" y="970"/>
                  </a:lnTo>
                  <a:lnTo>
                    <a:pt x="425" y="975"/>
                  </a:lnTo>
                  <a:lnTo>
                    <a:pt x="450" y="979"/>
                  </a:lnTo>
                  <a:lnTo>
                    <a:pt x="475" y="980"/>
                  </a:lnTo>
                  <a:lnTo>
                    <a:pt x="455" y="996"/>
                  </a:lnTo>
                  <a:lnTo>
                    <a:pt x="433" y="1011"/>
                  </a:lnTo>
                  <a:lnTo>
                    <a:pt x="411" y="1025"/>
                  </a:lnTo>
                  <a:lnTo>
                    <a:pt x="388" y="1037"/>
                  </a:lnTo>
                  <a:lnTo>
                    <a:pt x="365" y="1050"/>
                  </a:lnTo>
                  <a:lnTo>
                    <a:pt x="341" y="1061"/>
                  </a:lnTo>
                  <a:lnTo>
                    <a:pt x="316" y="1071"/>
                  </a:lnTo>
                  <a:lnTo>
                    <a:pt x="292" y="1080"/>
                  </a:lnTo>
                  <a:lnTo>
                    <a:pt x="267" y="1088"/>
                  </a:lnTo>
                  <a:lnTo>
                    <a:pt x="240" y="1095"/>
                  </a:lnTo>
                  <a:lnTo>
                    <a:pt x="214" y="1102"/>
                  </a:lnTo>
                  <a:lnTo>
                    <a:pt x="188" y="1107"/>
                  </a:lnTo>
                  <a:lnTo>
                    <a:pt x="160" y="1111"/>
                  </a:lnTo>
                  <a:lnTo>
                    <a:pt x="133" y="1113"/>
                  </a:lnTo>
                  <a:lnTo>
                    <a:pt x="105" y="1115"/>
                  </a:lnTo>
                  <a:lnTo>
                    <a:pt x="77" y="1115"/>
                  </a:lnTo>
                  <a:lnTo>
                    <a:pt x="58" y="1115"/>
                  </a:lnTo>
                  <a:lnTo>
                    <a:pt x="38" y="1114"/>
                  </a:lnTo>
                  <a:lnTo>
                    <a:pt x="19" y="1113"/>
                  </a:lnTo>
                  <a:lnTo>
                    <a:pt x="0" y="1111"/>
                  </a:lnTo>
                  <a:lnTo>
                    <a:pt x="27" y="1128"/>
                  </a:lnTo>
                  <a:lnTo>
                    <a:pt x="55" y="1144"/>
                  </a:lnTo>
                  <a:lnTo>
                    <a:pt x="83" y="1158"/>
                  </a:lnTo>
                  <a:lnTo>
                    <a:pt x="112" y="1171"/>
                  </a:lnTo>
                  <a:lnTo>
                    <a:pt x="141" y="1184"/>
                  </a:lnTo>
                  <a:lnTo>
                    <a:pt x="171" y="1196"/>
                  </a:lnTo>
                  <a:lnTo>
                    <a:pt x="201" y="1206"/>
                  </a:lnTo>
                  <a:lnTo>
                    <a:pt x="232" y="1217"/>
                  </a:lnTo>
                  <a:lnTo>
                    <a:pt x="263" y="1225"/>
                  </a:lnTo>
                  <a:lnTo>
                    <a:pt x="295" y="1232"/>
                  </a:lnTo>
                  <a:lnTo>
                    <a:pt x="327" y="1239"/>
                  </a:lnTo>
                  <a:lnTo>
                    <a:pt x="359" y="1244"/>
                  </a:lnTo>
                  <a:lnTo>
                    <a:pt x="392" y="1248"/>
                  </a:lnTo>
                  <a:lnTo>
                    <a:pt x="426" y="1251"/>
                  </a:lnTo>
                  <a:lnTo>
                    <a:pt x="458" y="1253"/>
                  </a:lnTo>
                  <a:lnTo>
                    <a:pt x="492" y="1254"/>
                  </a:lnTo>
                  <a:lnTo>
                    <a:pt x="539" y="1253"/>
                  </a:lnTo>
                  <a:lnTo>
                    <a:pt x="585" y="1249"/>
                  </a:lnTo>
                  <a:lnTo>
                    <a:pt x="629" y="1245"/>
                  </a:lnTo>
                  <a:lnTo>
                    <a:pt x="671" y="1238"/>
                  </a:lnTo>
                  <a:lnTo>
                    <a:pt x="713" y="1229"/>
                  </a:lnTo>
                  <a:lnTo>
                    <a:pt x="754" y="1219"/>
                  </a:lnTo>
                  <a:lnTo>
                    <a:pt x="793" y="1207"/>
                  </a:lnTo>
                  <a:lnTo>
                    <a:pt x="832" y="1193"/>
                  </a:lnTo>
                  <a:lnTo>
                    <a:pt x="869" y="1179"/>
                  </a:lnTo>
                  <a:lnTo>
                    <a:pt x="905" y="1162"/>
                  </a:lnTo>
                  <a:lnTo>
                    <a:pt x="940" y="1144"/>
                  </a:lnTo>
                  <a:lnTo>
                    <a:pt x="974" y="1125"/>
                  </a:lnTo>
                  <a:lnTo>
                    <a:pt x="1006" y="1104"/>
                  </a:lnTo>
                  <a:lnTo>
                    <a:pt x="1038" y="1082"/>
                  </a:lnTo>
                  <a:lnTo>
                    <a:pt x="1067" y="1058"/>
                  </a:lnTo>
                  <a:lnTo>
                    <a:pt x="1096" y="1034"/>
                  </a:lnTo>
                  <a:lnTo>
                    <a:pt x="1123" y="1009"/>
                  </a:lnTo>
                  <a:lnTo>
                    <a:pt x="1149" y="982"/>
                  </a:lnTo>
                  <a:lnTo>
                    <a:pt x="1175" y="956"/>
                  </a:lnTo>
                  <a:lnTo>
                    <a:pt x="1199" y="928"/>
                  </a:lnTo>
                  <a:lnTo>
                    <a:pt x="1221" y="898"/>
                  </a:lnTo>
                  <a:lnTo>
                    <a:pt x="1242" y="869"/>
                  </a:lnTo>
                  <a:lnTo>
                    <a:pt x="1262" y="839"/>
                  </a:lnTo>
                  <a:lnTo>
                    <a:pt x="1281" y="807"/>
                  </a:lnTo>
                  <a:lnTo>
                    <a:pt x="1299" y="776"/>
                  </a:lnTo>
                  <a:lnTo>
                    <a:pt x="1315" y="744"/>
                  </a:lnTo>
                  <a:lnTo>
                    <a:pt x="1330" y="711"/>
                  </a:lnTo>
                  <a:lnTo>
                    <a:pt x="1343" y="679"/>
                  </a:lnTo>
                  <a:lnTo>
                    <a:pt x="1355" y="645"/>
                  </a:lnTo>
                  <a:lnTo>
                    <a:pt x="1367" y="612"/>
                  </a:lnTo>
                  <a:lnTo>
                    <a:pt x="1376" y="578"/>
                  </a:lnTo>
                  <a:lnTo>
                    <a:pt x="1384" y="545"/>
                  </a:lnTo>
                  <a:lnTo>
                    <a:pt x="1390" y="520"/>
                  </a:lnTo>
                  <a:lnTo>
                    <a:pt x="1394" y="496"/>
                  </a:lnTo>
                  <a:lnTo>
                    <a:pt x="1397" y="472"/>
                  </a:lnTo>
                  <a:lnTo>
                    <a:pt x="1400" y="449"/>
                  </a:lnTo>
                  <a:lnTo>
                    <a:pt x="1403" y="424"/>
                  </a:lnTo>
                  <a:lnTo>
                    <a:pt x="1404" y="400"/>
                  </a:lnTo>
                  <a:lnTo>
                    <a:pt x="1405" y="377"/>
                  </a:lnTo>
                  <a:lnTo>
                    <a:pt x="1407" y="354"/>
                  </a:lnTo>
                  <a:lnTo>
                    <a:pt x="1407" y="343"/>
                  </a:lnTo>
                  <a:lnTo>
                    <a:pt x="1405" y="333"/>
                  </a:lnTo>
                  <a:lnTo>
                    <a:pt x="1405" y="322"/>
                  </a:lnTo>
                  <a:lnTo>
                    <a:pt x="1405" y="313"/>
                  </a:lnTo>
                  <a:lnTo>
                    <a:pt x="1429" y="295"/>
                  </a:lnTo>
                  <a:lnTo>
                    <a:pt x="1451" y="277"/>
                  </a:lnTo>
                  <a:lnTo>
                    <a:pt x="1472" y="258"/>
                  </a:lnTo>
                  <a:lnTo>
                    <a:pt x="1493" y="238"/>
                  </a:lnTo>
                  <a:lnTo>
                    <a:pt x="1512" y="217"/>
                  </a:lnTo>
                  <a:lnTo>
                    <a:pt x="1531" y="194"/>
                  </a:lnTo>
                  <a:lnTo>
                    <a:pt x="1549" y="172"/>
                  </a:lnTo>
                  <a:lnTo>
                    <a:pt x="1566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363600" y="6930965"/>
            <a:ext cx="27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+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444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32401" y="7387500"/>
            <a:ext cx="310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alpha-andrew@.gmail.com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000228" y="6930965"/>
            <a:ext cx="27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+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55 555 55 55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869029" y="7387500"/>
            <a:ext cx="310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alpha-john@.gmail.com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710525" y="6930965"/>
            <a:ext cx="27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+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77 777 77 77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579326" y="7387500"/>
            <a:ext cx="310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alpha-anna@.gmail.com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1363378" y="6930965"/>
            <a:ext cx="27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+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33 333 33 33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1232179" y="7387500"/>
            <a:ext cx="310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alpha-mark@.gmail.com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5093845" y="6930965"/>
            <a:ext cx="27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+88 888 88 88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14962646" y="7387500"/>
            <a:ext cx="310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alpha-elisa@.gmail.com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28"/>
          </p:nvPr>
        </p:nvSpPr>
        <p:spPr/>
      </p:sp>
    </p:spTree>
    <p:extLst>
      <p:ext uri="{BB962C8B-B14F-4D97-AF65-F5344CB8AC3E}">
        <p14:creationId xmlns:p14="http://schemas.microsoft.com/office/powerpoint/2010/main" val="325993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76400" y="4445690"/>
            <a:ext cx="1493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dream becomes a goal, when action is taken toward its achievement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38277" y="6599479"/>
            <a:ext cx="401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A.Doe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CEO, Company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BF795F-9477-47C9-9058-D8DE1D9513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53" t="22973" r="33031" b="54742"/>
          <a:stretch/>
        </p:blipFill>
        <p:spPr>
          <a:xfrm>
            <a:off x="2130132" y="3413886"/>
            <a:ext cx="1146468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9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1822" y="937786"/>
            <a:ext cx="69396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Welcome</a:t>
            </a:r>
          </a:p>
          <a:p>
            <a:pPr>
              <a:lnSpc>
                <a:spcPts val="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Message</a:t>
            </a:r>
            <a:endParaRPr lang="ru-RU" sz="8800" dirty="0">
              <a:solidFill>
                <a:schemeClr val="accent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822" y="5453122"/>
            <a:ext cx="7295498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416D6B9-5034-4557-B771-45B6F94641B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565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818040" y="8067314"/>
            <a:ext cx="10651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ABOUT US</a:t>
            </a:r>
            <a:endParaRPr lang="ru-RU" sz="8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8040" y="7018461"/>
            <a:ext cx="10651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48F4674-0996-445D-8521-61551057349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313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1822" y="937786"/>
            <a:ext cx="69396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Our projects</a:t>
            </a:r>
            <a:endParaRPr lang="ru-RU" sz="8800" dirty="0">
              <a:solidFill>
                <a:schemeClr val="accent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822" y="3844171"/>
            <a:ext cx="7295498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1500s,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>
            <a:off x="4831119" y="6817520"/>
            <a:ext cx="619126" cy="615950"/>
          </a:xfrm>
          <a:custGeom>
            <a:avLst/>
            <a:gdLst>
              <a:gd name="T0" fmla="*/ 558 w 584"/>
              <a:gd name="T1" fmla="*/ 23 h 584"/>
              <a:gd name="T2" fmla="*/ 545 w 584"/>
              <a:gd name="T3" fmla="*/ 29 h 584"/>
              <a:gd name="T4" fmla="*/ 472 w 584"/>
              <a:gd name="T5" fmla="*/ 62 h 584"/>
              <a:gd name="T6" fmla="*/ 425 w 584"/>
              <a:gd name="T7" fmla="*/ 33 h 584"/>
              <a:gd name="T8" fmla="*/ 373 w 584"/>
              <a:gd name="T9" fmla="*/ 12 h 584"/>
              <a:gd name="T10" fmla="*/ 319 w 584"/>
              <a:gd name="T11" fmla="*/ 1 h 584"/>
              <a:gd name="T12" fmla="*/ 262 w 584"/>
              <a:gd name="T13" fmla="*/ 2 h 584"/>
              <a:gd name="T14" fmla="*/ 206 w 584"/>
              <a:gd name="T15" fmla="*/ 13 h 584"/>
              <a:gd name="T16" fmla="*/ 152 w 584"/>
              <a:gd name="T17" fmla="*/ 35 h 584"/>
              <a:gd name="T18" fmla="*/ 105 w 584"/>
              <a:gd name="T19" fmla="*/ 67 h 584"/>
              <a:gd name="T20" fmla="*/ 67 w 584"/>
              <a:gd name="T21" fmla="*/ 106 h 584"/>
              <a:gd name="T22" fmla="*/ 35 w 584"/>
              <a:gd name="T23" fmla="*/ 153 h 584"/>
              <a:gd name="T24" fmla="*/ 13 w 584"/>
              <a:gd name="T25" fmla="*/ 206 h 584"/>
              <a:gd name="T26" fmla="*/ 1 w 584"/>
              <a:gd name="T27" fmla="*/ 263 h 584"/>
              <a:gd name="T28" fmla="*/ 1 w 584"/>
              <a:gd name="T29" fmla="*/ 322 h 584"/>
              <a:gd name="T30" fmla="*/ 13 w 584"/>
              <a:gd name="T31" fmla="*/ 378 h 584"/>
              <a:gd name="T32" fmla="*/ 35 w 584"/>
              <a:gd name="T33" fmla="*/ 432 h 584"/>
              <a:gd name="T34" fmla="*/ 67 w 584"/>
              <a:gd name="T35" fmla="*/ 478 h 584"/>
              <a:gd name="T36" fmla="*/ 105 w 584"/>
              <a:gd name="T37" fmla="*/ 517 h 584"/>
              <a:gd name="T38" fmla="*/ 152 w 584"/>
              <a:gd name="T39" fmla="*/ 548 h 584"/>
              <a:gd name="T40" fmla="*/ 206 w 584"/>
              <a:gd name="T41" fmla="*/ 571 h 584"/>
              <a:gd name="T42" fmla="*/ 262 w 584"/>
              <a:gd name="T43" fmla="*/ 583 h 584"/>
              <a:gd name="T44" fmla="*/ 324 w 584"/>
              <a:gd name="T45" fmla="*/ 583 h 584"/>
              <a:gd name="T46" fmla="*/ 386 w 584"/>
              <a:gd name="T47" fmla="*/ 569 h 584"/>
              <a:gd name="T48" fmla="*/ 445 w 584"/>
              <a:gd name="T49" fmla="*/ 542 h 584"/>
              <a:gd name="T50" fmla="*/ 494 w 584"/>
              <a:gd name="T51" fmla="*/ 503 h 584"/>
              <a:gd name="T52" fmla="*/ 519 w 584"/>
              <a:gd name="T53" fmla="*/ 471 h 584"/>
              <a:gd name="T54" fmla="*/ 459 w 584"/>
              <a:gd name="T55" fmla="*/ 408 h 584"/>
              <a:gd name="T56" fmla="*/ 438 w 584"/>
              <a:gd name="T57" fmla="*/ 420 h 584"/>
              <a:gd name="T58" fmla="*/ 406 w 584"/>
              <a:gd name="T59" fmla="*/ 450 h 584"/>
              <a:gd name="T60" fmla="*/ 367 w 584"/>
              <a:gd name="T61" fmla="*/ 472 h 584"/>
              <a:gd name="T62" fmla="*/ 325 w 584"/>
              <a:gd name="T63" fmla="*/ 485 h 584"/>
              <a:gd name="T64" fmla="*/ 272 w 584"/>
              <a:gd name="T65" fmla="*/ 486 h 584"/>
              <a:gd name="T66" fmla="*/ 198 w 584"/>
              <a:gd name="T67" fmla="*/ 463 h 584"/>
              <a:gd name="T68" fmla="*/ 141 w 584"/>
              <a:gd name="T69" fmla="*/ 417 h 584"/>
              <a:gd name="T70" fmla="*/ 105 w 584"/>
              <a:gd name="T71" fmla="*/ 350 h 584"/>
              <a:gd name="T72" fmla="*/ 98 w 584"/>
              <a:gd name="T73" fmla="*/ 273 h 584"/>
              <a:gd name="T74" fmla="*/ 121 w 584"/>
              <a:gd name="T75" fmla="*/ 199 h 584"/>
              <a:gd name="T76" fmla="*/ 167 w 584"/>
              <a:gd name="T77" fmla="*/ 142 h 584"/>
              <a:gd name="T78" fmla="*/ 234 w 584"/>
              <a:gd name="T79" fmla="*/ 106 h 584"/>
              <a:gd name="T80" fmla="*/ 311 w 584"/>
              <a:gd name="T81" fmla="*/ 98 h 584"/>
              <a:gd name="T82" fmla="*/ 379 w 584"/>
              <a:gd name="T83" fmla="*/ 117 h 584"/>
              <a:gd name="T84" fmla="*/ 372 w 584"/>
              <a:gd name="T85" fmla="*/ 202 h 584"/>
              <a:gd name="T86" fmla="*/ 365 w 584"/>
              <a:gd name="T87" fmla="*/ 215 h 584"/>
              <a:gd name="T88" fmla="*/ 367 w 584"/>
              <a:gd name="T89" fmla="*/ 229 h 584"/>
              <a:gd name="T90" fmla="*/ 388 w 584"/>
              <a:gd name="T91" fmla="*/ 244 h 584"/>
              <a:gd name="T92" fmla="*/ 573 w 584"/>
              <a:gd name="T93" fmla="*/ 239 h 584"/>
              <a:gd name="T94" fmla="*/ 583 w 584"/>
              <a:gd name="T95" fmla="*/ 224 h 584"/>
              <a:gd name="T96" fmla="*/ 580 w 584"/>
              <a:gd name="T97" fmla="*/ 3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4" h="584">
                <a:moveTo>
                  <a:pt x="569" y="26"/>
                </a:moveTo>
                <a:lnTo>
                  <a:pt x="564" y="25"/>
                </a:lnTo>
                <a:lnTo>
                  <a:pt x="561" y="25"/>
                </a:lnTo>
                <a:lnTo>
                  <a:pt x="558" y="23"/>
                </a:lnTo>
                <a:lnTo>
                  <a:pt x="555" y="25"/>
                </a:lnTo>
                <a:lnTo>
                  <a:pt x="552" y="26"/>
                </a:lnTo>
                <a:lnTo>
                  <a:pt x="548" y="27"/>
                </a:lnTo>
                <a:lnTo>
                  <a:pt x="545" y="29"/>
                </a:lnTo>
                <a:lnTo>
                  <a:pt x="542" y="31"/>
                </a:lnTo>
                <a:lnTo>
                  <a:pt x="493" y="81"/>
                </a:lnTo>
                <a:lnTo>
                  <a:pt x="482" y="71"/>
                </a:lnTo>
                <a:lnTo>
                  <a:pt x="472" y="62"/>
                </a:lnTo>
                <a:lnTo>
                  <a:pt x="461" y="54"/>
                </a:lnTo>
                <a:lnTo>
                  <a:pt x="449" y="46"/>
                </a:lnTo>
                <a:lnTo>
                  <a:pt x="437" y="40"/>
                </a:lnTo>
                <a:lnTo>
                  <a:pt x="425" y="33"/>
                </a:lnTo>
                <a:lnTo>
                  <a:pt x="412" y="27"/>
                </a:lnTo>
                <a:lnTo>
                  <a:pt x="399" y="21"/>
                </a:lnTo>
                <a:lnTo>
                  <a:pt x="386" y="16"/>
                </a:lnTo>
                <a:lnTo>
                  <a:pt x="373" y="12"/>
                </a:lnTo>
                <a:lnTo>
                  <a:pt x="360" y="8"/>
                </a:lnTo>
                <a:lnTo>
                  <a:pt x="346" y="5"/>
                </a:lnTo>
                <a:lnTo>
                  <a:pt x="333" y="3"/>
                </a:lnTo>
                <a:lnTo>
                  <a:pt x="319" y="1"/>
                </a:lnTo>
                <a:lnTo>
                  <a:pt x="305" y="0"/>
                </a:lnTo>
                <a:lnTo>
                  <a:pt x="291" y="0"/>
                </a:lnTo>
                <a:lnTo>
                  <a:pt x="277" y="1"/>
                </a:lnTo>
                <a:lnTo>
                  <a:pt x="262" y="2"/>
                </a:lnTo>
                <a:lnTo>
                  <a:pt x="248" y="3"/>
                </a:lnTo>
                <a:lnTo>
                  <a:pt x="233" y="6"/>
                </a:lnTo>
                <a:lnTo>
                  <a:pt x="219" y="9"/>
                </a:lnTo>
                <a:lnTo>
                  <a:pt x="206" y="13"/>
                </a:lnTo>
                <a:lnTo>
                  <a:pt x="192" y="18"/>
                </a:lnTo>
                <a:lnTo>
                  <a:pt x="178" y="23"/>
                </a:lnTo>
                <a:lnTo>
                  <a:pt x="165" y="29"/>
                </a:lnTo>
                <a:lnTo>
                  <a:pt x="152" y="35"/>
                </a:lnTo>
                <a:lnTo>
                  <a:pt x="140" y="43"/>
                </a:lnTo>
                <a:lnTo>
                  <a:pt x="128" y="50"/>
                </a:lnTo>
                <a:lnTo>
                  <a:pt x="116" y="58"/>
                </a:lnTo>
                <a:lnTo>
                  <a:pt x="105" y="67"/>
                </a:lnTo>
                <a:lnTo>
                  <a:pt x="95" y="76"/>
                </a:lnTo>
                <a:lnTo>
                  <a:pt x="85" y="85"/>
                </a:lnTo>
                <a:lnTo>
                  <a:pt x="75" y="96"/>
                </a:lnTo>
                <a:lnTo>
                  <a:pt x="67" y="106"/>
                </a:lnTo>
                <a:lnTo>
                  <a:pt x="58" y="117"/>
                </a:lnTo>
                <a:lnTo>
                  <a:pt x="49" y="128"/>
                </a:lnTo>
                <a:lnTo>
                  <a:pt x="42" y="140"/>
                </a:lnTo>
                <a:lnTo>
                  <a:pt x="35" y="153"/>
                </a:lnTo>
                <a:lnTo>
                  <a:pt x="29" y="165"/>
                </a:lnTo>
                <a:lnTo>
                  <a:pt x="22" y="179"/>
                </a:lnTo>
                <a:lnTo>
                  <a:pt x="17" y="192"/>
                </a:lnTo>
                <a:lnTo>
                  <a:pt x="13" y="206"/>
                </a:lnTo>
                <a:lnTo>
                  <a:pt x="8" y="220"/>
                </a:lnTo>
                <a:lnTo>
                  <a:pt x="5" y="234"/>
                </a:lnTo>
                <a:lnTo>
                  <a:pt x="3" y="248"/>
                </a:lnTo>
                <a:lnTo>
                  <a:pt x="1" y="263"/>
                </a:lnTo>
                <a:lnTo>
                  <a:pt x="0" y="277"/>
                </a:lnTo>
                <a:lnTo>
                  <a:pt x="0" y="292"/>
                </a:lnTo>
                <a:lnTo>
                  <a:pt x="0" y="306"/>
                </a:lnTo>
                <a:lnTo>
                  <a:pt x="1" y="322"/>
                </a:lnTo>
                <a:lnTo>
                  <a:pt x="3" y="336"/>
                </a:lnTo>
                <a:lnTo>
                  <a:pt x="5" y="351"/>
                </a:lnTo>
                <a:lnTo>
                  <a:pt x="8" y="365"/>
                </a:lnTo>
                <a:lnTo>
                  <a:pt x="13" y="378"/>
                </a:lnTo>
                <a:lnTo>
                  <a:pt x="17" y="392"/>
                </a:lnTo>
                <a:lnTo>
                  <a:pt x="22" y="406"/>
                </a:lnTo>
                <a:lnTo>
                  <a:pt x="29" y="419"/>
                </a:lnTo>
                <a:lnTo>
                  <a:pt x="35" y="432"/>
                </a:lnTo>
                <a:lnTo>
                  <a:pt x="42" y="444"/>
                </a:lnTo>
                <a:lnTo>
                  <a:pt x="49" y="455"/>
                </a:lnTo>
                <a:lnTo>
                  <a:pt x="58" y="467"/>
                </a:lnTo>
                <a:lnTo>
                  <a:pt x="67" y="478"/>
                </a:lnTo>
                <a:lnTo>
                  <a:pt x="75" y="489"/>
                </a:lnTo>
                <a:lnTo>
                  <a:pt x="85" y="499"/>
                </a:lnTo>
                <a:lnTo>
                  <a:pt x="95" y="508"/>
                </a:lnTo>
                <a:lnTo>
                  <a:pt x="105" y="517"/>
                </a:lnTo>
                <a:lnTo>
                  <a:pt x="116" y="526"/>
                </a:lnTo>
                <a:lnTo>
                  <a:pt x="128" y="534"/>
                </a:lnTo>
                <a:lnTo>
                  <a:pt x="140" y="542"/>
                </a:lnTo>
                <a:lnTo>
                  <a:pt x="152" y="548"/>
                </a:lnTo>
                <a:lnTo>
                  <a:pt x="165" y="555"/>
                </a:lnTo>
                <a:lnTo>
                  <a:pt x="178" y="561"/>
                </a:lnTo>
                <a:lnTo>
                  <a:pt x="192" y="567"/>
                </a:lnTo>
                <a:lnTo>
                  <a:pt x="206" y="571"/>
                </a:lnTo>
                <a:lnTo>
                  <a:pt x="219" y="575"/>
                </a:lnTo>
                <a:lnTo>
                  <a:pt x="233" y="578"/>
                </a:lnTo>
                <a:lnTo>
                  <a:pt x="248" y="581"/>
                </a:lnTo>
                <a:lnTo>
                  <a:pt x="262" y="583"/>
                </a:lnTo>
                <a:lnTo>
                  <a:pt x="277" y="584"/>
                </a:lnTo>
                <a:lnTo>
                  <a:pt x="291" y="584"/>
                </a:lnTo>
                <a:lnTo>
                  <a:pt x="307" y="584"/>
                </a:lnTo>
                <a:lnTo>
                  <a:pt x="324" y="583"/>
                </a:lnTo>
                <a:lnTo>
                  <a:pt x="340" y="581"/>
                </a:lnTo>
                <a:lnTo>
                  <a:pt x="355" y="577"/>
                </a:lnTo>
                <a:lnTo>
                  <a:pt x="371" y="573"/>
                </a:lnTo>
                <a:lnTo>
                  <a:pt x="386" y="569"/>
                </a:lnTo>
                <a:lnTo>
                  <a:pt x="401" y="563"/>
                </a:lnTo>
                <a:lnTo>
                  <a:pt x="415" y="557"/>
                </a:lnTo>
                <a:lnTo>
                  <a:pt x="431" y="549"/>
                </a:lnTo>
                <a:lnTo>
                  <a:pt x="445" y="542"/>
                </a:lnTo>
                <a:lnTo>
                  <a:pt x="458" y="533"/>
                </a:lnTo>
                <a:lnTo>
                  <a:pt x="471" y="523"/>
                </a:lnTo>
                <a:lnTo>
                  <a:pt x="482" y="514"/>
                </a:lnTo>
                <a:lnTo>
                  <a:pt x="494" y="503"/>
                </a:lnTo>
                <a:lnTo>
                  <a:pt x="506" y="491"/>
                </a:lnTo>
                <a:lnTo>
                  <a:pt x="516" y="479"/>
                </a:lnTo>
                <a:lnTo>
                  <a:pt x="518" y="475"/>
                </a:lnTo>
                <a:lnTo>
                  <a:pt x="519" y="471"/>
                </a:lnTo>
                <a:lnTo>
                  <a:pt x="518" y="466"/>
                </a:lnTo>
                <a:lnTo>
                  <a:pt x="516" y="463"/>
                </a:lnTo>
                <a:lnTo>
                  <a:pt x="463" y="410"/>
                </a:lnTo>
                <a:lnTo>
                  <a:pt x="459" y="408"/>
                </a:lnTo>
                <a:lnTo>
                  <a:pt x="454" y="407"/>
                </a:lnTo>
                <a:lnTo>
                  <a:pt x="449" y="408"/>
                </a:lnTo>
                <a:lnTo>
                  <a:pt x="446" y="411"/>
                </a:lnTo>
                <a:lnTo>
                  <a:pt x="438" y="420"/>
                </a:lnTo>
                <a:lnTo>
                  <a:pt x="431" y="428"/>
                </a:lnTo>
                <a:lnTo>
                  <a:pt x="423" y="436"/>
                </a:lnTo>
                <a:lnTo>
                  <a:pt x="414" y="444"/>
                </a:lnTo>
                <a:lnTo>
                  <a:pt x="406" y="450"/>
                </a:lnTo>
                <a:lnTo>
                  <a:pt x="396" y="456"/>
                </a:lnTo>
                <a:lnTo>
                  <a:pt x="387" y="462"/>
                </a:lnTo>
                <a:lnTo>
                  <a:pt x="377" y="467"/>
                </a:lnTo>
                <a:lnTo>
                  <a:pt x="367" y="472"/>
                </a:lnTo>
                <a:lnTo>
                  <a:pt x="357" y="476"/>
                </a:lnTo>
                <a:lnTo>
                  <a:pt x="346" y="479"/>
                </a:lnTo>
                <a:lnTo>
                  <a:pt x="336" y="482"/>
                </a:lnTo>
                <a:lnTo>
                  <a:pt x="325" y="485"/>
                </a:lnTo>
                <a:lnTo>
                  <a:pt x="314" y="486"/>
                </a:lnTo>
                <a:lnTo>
                  <a:pt x="303" y="487"/>
                </a:lnTo>
                <a:lnTo>
                  <a:pt x="291" y="487"/>
                </a:lnTo>
                <a:lnTo>
                  <a:pt x="272" y="486"/>
                </a:lnTo>
                <a:lnTo>
                  <a:pt x="252" y="483"/>
                </a:lnTo>
                <a:lnTo>
                  <a:pt x="234" y="478"/>
                </a:lnTo>
                <a:lnTo>
                  <a:pt x="216" y="472"/>
                </a:lnTo>
                <a:lnTo>
                  <a:pt x="198" y="463"/>
                </a:lnTo>
                <a:lnTo>
                  <a:pt x="182" y="453"/>
                </a:lnTo>
                <a:lnTo>
                  <a:pt x="167" y="442"/>
                </a:lnTo>
                <a:lnTo>
                  <a:pt x="154" y="429"/>
                </a:lnTo>
                <a:lnTo>
                  <a:pt x="141" y="417"/>
                </a:lnTo>
                <a:lnTo>
                  <a:pt x="130" y="401"/>
                </a:lnTo>
                <a:lnTo>
                  <a:pt x="121" y="385"/>
                </a:lnTo>
                <a:lnTo>
                  <a:pt x="112" y="368"/>
                </a:lnTo>
                <a:lnTo>
                  <a:pt x="105" y="350"/>
                </a:lnTo>
                <a:lnTo>
                  <a:pt x="100" y="331"/>
                </a:lnTo>
                <a:lnTo>
                  <a:pt x="98" y="312"/>
                </a:lnTo>
                <a:lnTo>
                  <a:pt x="97" y="292"/>
                </a:lnTo>
                <a:lnTo>
                  <a:pt x="98" y="273"/>
                </a:lnTo>
                <a:lnTo>
                  <a:pt x="100" y="253"/>
                </a:lnTo>
                <a:lnTo>
                  <a:pt x="105" y="235"/>
                </a:lnTo>
                <a:lnTo>
                  <a:pt x="112" y="217"/>
                </a:lnTo>
                <a:lnTo>
                  <a:pt x="121" y="199"/>
                </a:lnTo>
                <a:lnTo>
                  <a:pt x="130" y="183"/>
                </a:lnTo>
                <a:lnTo>
                  <a:pt x="141" y="168"/>
                </a:lnTo>
                <a:lnTo>
                  <a:pt x="154" y="154"/>
                </a:lnTo>
                <a:lnTo>
                  <a:pt x="167" y="142"/>
                </a:lnTo>
                <a:lnTo>
                  <a:pt x="182" y="130"/>
                </a:lnTo>
                <a:lnTo>
                  <a:pt x="198" y="121"/>
                </a:lnTo>
                <a:lnTo>
                  <a:pt x="216" y="113"/>
                </a:lnTo>
                <a:lnTo>
                  <a:pt x="234" y="106"/>
                </a:lnTo>
                <a:lnTo>
                  <a:pt x="252" y="101"/>
                </a:lnTo>
                <a:lnTo>
                  <a:pt x="272" y="98"/>
                </a:lnTo>
                <a:lnTo>
                  <a:pt x="291" y="97"/>
                </a:lnTo>
                <a:lnTo>
                  <a:pt x="311" y="98"/>
                </a:lnTo>
                <a:lnTo>
                  <a:pt x="328" y="100"/>
                </a:lnTo>
                <a:lnTo>
                  <a:pt x="346" y="104"/>
                </a:lnTo>
                <a:lnTo>
                  <a:pt x="363" y="110"/>
                </a:lnTo>
                <a:lnTo>
                  <a:pt x="379" y="117"/>
                </a:lnTo>
                <a:lnTo>
                  <a:pt x="395" y="127"/>
                </a:lnTo>
                <a:lnTo>
                  <a:pt x="410" y="137"/>
                </a:lnTo>
                <a:lnTo>
                  <a:pt x="424" y="150"/>
                </a:lnTo>
                <a:lnTo>
                  <a:pt x="372" y="202"/>
                </a:lnTo>
                <a:lnTo>
                  <a:pt x="369" y="205"/>
                </a:lnTo>
                <a:lnTo>
                  <a:pt x="367" y="208"/>
                </a:lnTo>
                <a:lnTo>
                  <a:pt x="366" y="211"/>
                </a:lnTo>
                <a:lnTo>
                  <a:pt x="365" y="215"/>
                </a:lnTo>
                <a:lnTo>
                  <a:pt x="364" y="218"/>
                </a:lnTo>
                <a:lnTo>
                  <a:pt x="365" y="221"/>
                </a:lnTo>
                <a:lnTo>
                  <a:pt x="365" y="224"/>
                </a:lnTo>
                <a:lnTo>
                  <a:pt x="367" y="229"/>
                </a:lnTo>
                <a:lnTo>
                  <a:pt x="370" y="235"/>
                </a:lnTo>
                <a:lnTo>
                  <a:pt x="375" y="239"/>
                </a:lnTo>
                <a:lnTo>
                  <a:pt x="382" y="243"/>
                </a:lnTo>
                <a:lnTo>
                  <a:pt x="388" y="244"/>
                </a:lnTo>
                <a:lnTo>
                  <a:pt x="559" y="244"/>
                </a:lnTo>
                <a:lnTo>
                  <a:pt x="564" y="243"/>
                </a:lnTo>
                <a:lnTo>
                  <a:pt x="569" y="242"/>
                </a:lnTo>
                <a:lnTo>
                  <a:pt x="573" y="239"/>
                </a:lnTo>
                <a:lnTo>
                  <a:pt x="576" y="236"/>
                </a:lnTo>
                <a:lnTo>
                  <a:pt x="580" y="232"/>
                </a:lnTo>
                <a:lnTo>
                  <a:pt x="582" y="229"/>
                </a:lnTo>
                <a:lnTo>
                  <a:pt x="583" y="224"/>
                </a:lnTo>
                <a:lnTo>
                  <a:pt x="584" y="219"/>
                </a:lnTo>
                <a:lnTo>
                  <a:pt x="584" y="48"/>
                </a:lnTo>
                <a:lnTo>
                  <a:pt x="583" y="41"/>
                </a:lnTo>
                <a:lnTo>
                  <a:pt x="580" y="35"/>
                </a:lnTo>
                <a:lnTo>
                  <a:pt x="575" y="30"/>
                </a:lnTo>
                <a:lnTo>
                  <a:pt x="569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928022" y="6814344"/>
            <a:ext cx="619124" cy="619126"/>
            <a:chOff x="2676526" y="6299994"/>
            <a:chExt cx="619124" cy="619126"/>
          </a:xfrm>
        </p:grpSpPr>
        <p:sp>
          <p:nvSpPr>
            <p:cNvPr id="9" name="Freeform 34"/>
            <p:cNvSpPr>
              <a:spLocks/>
            </p:cNvSpPr>
            <p:nvPr/>
          </p:nvSpPr>
          <p:spPr bwMode="auto">
            <a:xfrm>
              <a:off x="2686050" y="6299994"/>
              <a:ext cx="609600" cy="257176"/>
            </a:xfrm>
            <a:custGeom>
              <a:avLst/>
              <a:gdLst>
                <a:gd name="T0" fmla="*/ 567 w 578"/>
                <a:gd name="T1" fmla="*/ 28 h 243"/>
                <a:gd name="T2" fmla="*/ 558 w 578"/>
                <a:gd name="T3" fmla="*/ 25 h 243"/>
                <a:gd name="T4" fmla="*/ 549 w 578"/>
                <a:gd name="T5" fmla="*/ 25 h 243"/>
                <a:gd name="T6" fmla="*/ 540 w 578"/>
                <a:gd name="T7" fmla="*/ 28 h 243"/>
                <a:gd name="T8" fmla="*/ 487 w 578"/>
                <a:gd name="T9" fmla="*/ 81 h 243"/>
                <a:gd name="T10" fmla="*/ 466 w 578"/>
                <a:gd name="T11" fmla="*/ 62 h 243"/>
                <a:gd name="T12" fmla="*/ 444 w 578"/>
                <a:gd name="T13" fmla="*/ 46 h 243"/>
                <a:gd name="T14" fmla="*/ 419 w 578"/>
                <a:gd name="T15" fmla="*/ 32 h 243"/>
                <a:gd name="T16" fmla="*/ 394 w 578"/>
                <a:gd name="T17" fmla="*/ 20 h 243"/>
                <a:gd name="T18" fmla="*/ 367 w 578"/>
                <a:gd name="T19" fmla="*/ 12 h 243"/>
                <a:gd name="T20" fmla="*/ 340 w 578"/>
                <a:gd name="T21" fmla="*/ 5 h 243"/>
                <a:gd name="T22" fmla="*/ 313 w 578"/>
                <a:gd name="T23" fmla="*/ 1 h 243"/>
                <a:gd name="T24" fmla="*/ 286 w 578"/>
                <a:gd name="T25" fmla="*/ 0 h 243"/>
                <a:gd name="T26" fmla="*/ 235 w 578"/>
                <a:gd name="T27" fmla="*/ 4 h 243"/>
                <a:gd name="T28" fmla="*/ 188 w 578"/>
                <a:gd name="T29" fmla="*/ 16 h 243"/>
                <a:gd name="T30" fmla="*/ 144 w 578"/>
                <a:gd name="T31" fmla="*/ 35 h 243"/>
                <a:gd name="T32" fmla="*/ 104 w 578"/>
                <a:gd name="T33" fmla="*/ 63 h 243"/>
                <a:gd name="T34" fmla="*/ 68 w 578"/>
                <a:gd name="T35" fmla="*/ 97 h 243"/>
                <a:gd name="T36" fmla="*/ 39 w 578"/>
                <a:gd name="T37" fmla="*/ 136 h 243"/>
                <a:gd name="T38" fmla="*/ 16 w 578"/>
                <a:gd name="T39" fmla="*/ 180 h 243"/>
                <a:gd name="T40" fmla="*/ 0 w 578"/>
                <a:gd name="T41" fmla="*/ 229 h 243"/>
                <a:gd name="T42" fmla="*/ 1 w 578"/>
                <a:gd name="T43" fmla="*/ 235 h 243"/>
                <a:gd name="T44" fmla="*/ 7 w 578"/>
                <a:gd name="T45" fmla="*/ 243 h 243"/>
                <a:gd name="T46" fmla="*/ 88 w 578"/>
                <a:gd name="T47" fmla="*/ 243 h 243"/>
                <a:gd name="T48" fmla="*/ 95 w 578"/>
                <a:gd name="T49" fmla="*/ 241 h 243"/>
                <a:gd name="T50" fmla="*/ 99 w 578"/>
                <a:gd name="T51" fmla="*/ 234 h 243"/>
                <a:gd name="T52" fmla="*/ 112 w 578"/>
                <a:gd name="T53" fmla="*/ 204 h 243"/>
                <a:gd name="T54" fmla="*/ 120 w 578"/>
                <a:gd name="T55" fmla="*/ 190 h 243"/>
                <a:gd name="T56" fmla="*/ 134 w 578"/>
                <a:gd name="T57" fmla="*/ 169 h 243"/>
                <a:gd name="T58" fmla="*/ 151 w 578"/>
                <a:gd name="T59" fmla="*/ 151 h 243"/>
                <a:gd name="T60" fmla="*/ 169 w 578"/>
                <a:gd name="T61" fmla="*/ 135 h 243"/>
                <a:gd name="T62" fmla="*/ 191 w 578"/>
                <a:gd name="T63" fmla="*/ 122 h 243"/>
                <a:gd name="T64" fmla="*/ 213 w 578"/>
                <a:gd name="T65" fmla="*/ 111 h 243"/>
                <a:gd name="T66" fmla="*/ 236 w 578"/>
                <a:gd name="T67" fmla="*/ 103 h 243"/>
                <a:gd name="T68" fmla="*/ 260 w 578"/>
                <a:gd name="T69" fmla="*/ 98 h 243"/>
                <a:gd name="T70" fmla="*/ 286 w 578"/>
                <a:gd name="T71" fmla="*/ 97 h 243"/>
                <a:gd name="T72" fmla="*/ 323 w 578"/>
                <a:gd name="T73" fmla="*/ 100 h 243"/>
                <a:gd name="T74" fmla="*/ 357 w 578"/>
                <a:gd name="T75" fmla="*/ 110 h 243"/>
                <a:gd name="T76" fmla="*/ 389 w 578"/>
                <a:gd name="T77" fmla="*/ 126 h 243"/>
                <a:gd name="T78" fmla="*/ 419 w 578"/>
                <a:gd name="T79" fmla="*/ 149 h 243"/>
                <a:gd name="T80" fmla="*/ 363 w 578"/>
                <a:gd name="T81" fmla="*/ 205 h 243"/>
                <a:gd name="T82" fmla="*/ 360 w 578"/>
                <a:gd name="T83" fmla="*/ 214 h 243"/>
                <a:gd name="T84" fmla="*/ 360 w 578"/>
                <a:gd name="T85" fmla="*/ 223 h 243"/>
                <a:gd name="T86" fmla="*/ 363 w 578"/>
                <a:gd name="T87" fmla="*/ 232 h 243"/>
                <a:gd name="T88" fmla="*/ 370 w 578"/>
                <a:gd name="T89" fmla="*/ 239 h 243"/>
                <a:gd name="T90" fmla="*/ 378 w 578"/>
                <a:gd name="T91" fmla="*/ 243 h 243"/>
                <a:gd name="T92" fmla="*/ 554 w 578"/>
                <a:gd name="T93" fmla="*/ 243 h 243"/>
                <a:gd name="T94" fmla="*/ 563 w 578"/>
                <a:gd name="T95" fmla="*/ 242 h 243"/>
                <a:gd name="T96" fmla="*/ 571 w 578"/>
                <a:gd name="T97" fmla="*/ 236 h 243"/>
                <a:gd name="T98" fmla="*/ 577 w 578"/>
                <a:gd name="T99" fmla="*/ 228 h 243"/>
                <a:gd name="T100" fmla="*/ 578 w 578"/>
                <a:gd name="T101" fmla="*/ 219 h 243"/>
                <a:gd name="T102" fmla="*/ 578 w 578"/>
                <a:gd name="T103" fmla="*/ 44 h 243"/>
                <a:gd name="T104" fmla="*/ 574 w 578"/>
                <a:gd name="T105" fmla="*/ 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8" h="243">
                  <a:moveTo>
                    <a:pt x="571" y="31"/>
                  </a:moveTo>
                  <a:lnTo>
                    <a:pt x="567" y="28"/>
                  </a:lnTo>
                  <a:lnTo>
                    <a:pt x="563" y="26"/>
                  </a:lnTo>
                  <a:lnTo>
                    <a:pt x="558" y="25"/>
                  </a:lnTo>
                  <a:lnTo>
                    <a:pt x="554" y="23"/>
                  </a:lnTo>
                  <a:lnTo>
                    <a:pt x="549" y="25"/>
                  </a:lnTo>
                  <a:lnTo>
                    <a:pt x="544" y="26"/>
                  </a:lnTo>
                  <a:lnTo>
                    <a:pt x="540" y="28"/>
                  </a:lnTo>
                  <a:lnTo>
                    <a:pt x="537" y="31"/>
                  </a:lnTo>
                  <a:lnTo>
                    <a:pt x="487" y="81"/>
                  </a:lnTo>
                  <a:lnTo>
                    <a:pt x="476" y="71"/>
                  </a:lnTo>
                  <a:lnTo>
                    <a:pt x="466" y="62"/>
                  </a:lnTo>
                  <a:lnTo>
                    <a:pt x="455" y="54"/>
                  </a:lnTo>
                  <a:lnTo>
                    <a:pt x="444" y="46"/>
                  </a:lnTo>
                  <a:lnTo>
                    <a:pt x="432" y="39"/>
                  </a:lnTo>
                  <a:lnTo>
                    <a:pt x="419" y="32"/>
                  </a:lnTo>
                  <a:lnTo>
                    <a:pt x="407" y="27"/>
                  </a:lnTo>
                  <a:lnTo>
                    <a:pt x="394" y="20"/>
                  </a:lnTo>
                  <a:lnTo>
                    <a:pt x="381" y="16"/>
                  </a:lnTo>
                  <a:lnTo>
                    <a:pt x="367" y="12"/>
                  </a:lnTo>
                  <a:lnTo>
                    <a:pt x="354" y="8"/>
                  </a:lnTo>
                  <a:lnTo>
                    <a:pt x="340" y="5"/>
                  </a:lnTo>
                  <a:lnTo>
                    <a:pt x="327" y="3"/>
                  </a:lnTo>
                  <a:lnTo>
                    <a:pt x="313" y="1"/>
                  </a:lnTo>
                  <a:lnTo>
                    <a:pt x="300" y="0"/>
                  </a:lnTo>
                  <a:lnTo>
                    <a:pt x="286" y="0"/>
                  </a:lnTo>
                  <a:lnTo>
                    <a:pt x="260" y="1"/>
                  </a:lnTo>
                  <a:lnTo>
                    <a:pt x="235" y="4"/>
                  </a:lnTo>
                  <a:lnTo>
                    <a:pt x="212" y="8"/>
                  </a:lnTo>
                  <a:lnTo>
                    <a:pt x="188" y="16"/>
                  </a:lnTo>
                  <a:lnTo>
                    <a:pt x="165" y="25"/>
                  </a:lnTo>
                  <a:lnTo>
                    <a:pt x="144" y="35"/>
                  </a:lnTo>
                  <a:lnTo>
                    <a:pt x="123" y="48"/>
                  </a:lnTo>
                  <a:lnTo>
                    <a:pt x="104" y="63"/>
                  </a:lnTo>
                  <a:lnTo>
                    <a:pt x="84" y="80"/>
                  </a:lnTo>
                  <a:lnTo>
                    <a:pt x="68" y="97"/>
                  </a:lnTo>
                  <a:lnTo>
                    <a:pt x="52" y="116"/>
                  </a:lnTo>
                  <a:lnTo>
                    <a:pt x="39" y="136"/>
                  </a:lnTo>
                  <a:lnTo>
                    <a:pt x="27" y="157"/>
                  </a:lnTo>
                  <a:lnTo>
                    <a:pt x="16" y="180"/>
                  </a:lnTo>
                  <a:lnTo>
                    <a:pt x="7" y="204"/>
                  </a:lnTo>
                  <a:lnTo>
                    <a:pt x="0" y="229"/>
                  </a:lnTo>
                  <a:lnTo>
                    <a:pt x="0" y="231"/>
                  </a:lnTo>
                  <a:lnTo>
                    <a:pt x="1" y="235"/>
                  </a:lnTo>
                  <a:lnTo>
                    <a:pt x="4" y="239"/>
                  </a:lnTo>
                  <a:lnTo>
                    <a:pt x="7" y="243"/>
                  </a:lnTo>
                  <a:lnTo>
                    <a:pt x="13" y="243"/>
                  </a:lnTo>
                  <a:lnTo>
                    <a:pt x="88" y="243"/>
                  </a:lnTo>
                  <a:lnTo>
                    <a:pt x="92" y="243"/>
                  </a:lnTo>
                  <a:lnTo>
                    <a:pt x="95" y="241"/>
                  </a:lnTo>
                  <a:lnTo>
                    <a:pt x="98" y="238"/>
                  </a:lnTo>
                  <a:lnTo>
                    <a:pt x="99" y="234"/>
                  </a:lnTo>
                  <a:lnTo>
                    <a:pt x="107" y="217"/>
                  </a:lnTo>
                  <a:lnTo>
                    <a:pt x="112" y="204"/>
                  </a:lnTo>
                  <a:lnTo>
                    <a:pt x="117" y="195"/>
                  </a:lnTo>
                  <a:lnTo>
                    <a:pt x="120" y="190"/>
                  </a:lnTo>
                  <a:lnTo>
                    <a:pt x="127" y="179"/>
                  </a:lnTo>
                  <a:lnTo>
                    <a:pt x="134" y="169"/>
                  </a:lnTo>
                  <a:lnTo>
                    <a:pt x="142" y="160"/>
                  </a:lnTo>
                  <a:lnTo>
                    <a:pt x="151" y="151"/>
                  </a:lnTo>
                  <a:lnTo>
                    <a:pt x="160" y="143"/>
                  </a:lnTo>
                  <a:lnTo>
                    <a:pt x="169" y="135"/>
                  </a:lnTo>
                  <a:lnTo>
                    <a:pt x="180" y="128"/>
                  </a:lnTo>
                  <a:lnTo>
                    <a:pt x="191" y="122"/>
                  </a:lnTo>
                  <a:lnTo>
                    <a:pt x="202" y="116"/>
                  </a:lnTo>
                  <a:lnTo>
                    <a:pt x="213" y="111"/>
                  </a:lnTo>
                  <a:lnTo>
                    <a:pt x="225" y="107"/>
                  </a:lnTo>
                  <a:lnTo>
                    <a:pt x="236" y="103"/>
                  </a:lnTo>
                  <a:lnTo>
                    <a:pt x="248" y="100"/>
                  </a:lnTo>
                  <a:lnTo>
                    <a:pt x="260" y="98"/>
                  </a:lnTo>
                  <a:lnTo>
                    <a:pt x="273" y="97"/>
                  </a:lnTo>
                  <a:lnTo>
                    <a:pt x="286" y="97"/>
                  </a:lnTo>
                  <a:lnTo>
                    <a:pt x="304" y="98"/>
                  </a:lnTo>
                  <a:lnTo>
                    <a:pt x="323" y="100"/>
                  </a:lnTo>
                  <a:lnTo>
                    <a:pt x="340" y="104"/>
                  </a:lnTo>
                  <a:lnTo>
                    <a:pt x="357" y="110"/>
                  </a:lnTo>
                  <a:lnTo>
                    <a:pt x="374" y="117"/>
                  </a:lnTo>
                  <a:lnTo>
                    <a:pt x="389" y="126"/>
                  </a:lnTo>
                  <a:lnTo>
                    <a:pt x="404" y="137"/>
                  </a:lnTo>
                  <a:lnTo>
                    <a:pt x="419" y="149"/>
                  </a:lnTo>
                  <a:lnTo>
                    <a:pt x="366" y="202"/>
                  </a:lnTo>
                  <a:lnTo>
                    <a:pt x="363" y="205"/>
                  </a:lnTo>
                  <a:lnTo>
                    <a:pt x="361" y="209"/>
                  </a:lnTo>
                  <a:lnTo>
                    <a:pt x="360" y="214"/>
                  </a:lnTo>
                  <a:lnTo>
                    <a:pt x="358" y="219"/>
                  </a:lnTo>
                  <a:lnTo>
                    <a:pt x="360" y="223"/>
                  </a:lnTo>
                  <a:lnTo>
                    <a:pt x="361" y="228"/>
                  </a:lnTo>
                  <a:lnTo>
                    <a:pt x="363" y="232"/>
                  </a:lnTo>
                  <a:lnTo>
                    <a:pt x="366" y="236"/>
                  </a:lnTo>
                  <a:lnTo>
                    <a:pt x="370" y="239"/>
                  </a:lnTo>
                  <a:lnTo>
                    <a:pt x="374" y="242"/>
                  </a:lnTo>
                  <a:lnTo>
                    <a:pt x="378" y="243"/>
                  </a:lnTo>
                  <a:lnTo>
                    <a:pt x="383" y="243"/>
                  </a:lnTo>
                  <a:lnTo>
                    <a:pt x="554" y="243"/>
                  </a:lnTo>
                  <a:lnTo>
                    <a:pt x="558" y="243"/>
                  </a:lnTo>
                  <a:lnTo>
                    <a:pt x="563" y="242"/>
                  </a:lnTo>
                  <a:lnTo>
                    <a:pt x="567" y="239"/>
                  </a:lnTo>
                  <a:lnTo>
                    <a:pt x="571" y="236"/>
                  </a:lnTo>
                  <a:lnTo>
                    <a:pt x="574" y="232"/>
                  </a:lnTo>
                  <a:lnTo>
                    <a:pt x="577" y="228"/>
                  </a:lnTo>
                  <a:lnTo>
                    <a:pt x="578" y="223"/>
                  </a:lnTo>
                  <a:lnTo>
                    <a:pt x="578" y="219"/>
                  </a:lnTo>
                  <a:lnTo>
                    <a:pt x="578" y="48"/>
                  </a:lnTo>
                  <a:lnTo>
                    <a:pt x="578" y="44"/>
                  </a:lnTo>
                  <a:lnTo>
                    <a:pt x="577" y="39"/>
                  </a:lnTo>
                  <a:lnTo>
                    <a:pt x="574" y="35"/>
                  </a:lnTo>
                  <a:lnTo>
                    <a:pt x="571" y="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35"/>
            <p:cNvSpPr>
              <a:spLocks/>
            </p:cNvSpPr>
            <p:nvPr/>
          </p:nvSpPr>
          <p:spPr bwMode="auto">
            <a:xfrm>
              <a:off x="2676526" y="6661944"/>
              <a:ext cx="609600" cy="257176"/>
            </a:xfrm>
            <a:custGeom>
              <a:avLst/>
              <a:gdLst>
                <a:gd name="T0" fmla="*/ 491 w 575"/>
                <a:gd name="T1" fmla="*/ 0 h 243"/>
                <a:gd name="T2" fmla="*/ 483 w 575"/>
                <a:gd name="T3" fmla="*/ 2 h 243"/>
                <a:gd name="T4" fmla="*/ 479 w 575"/>
                <a:gd name="T5" fmla="*/ 9 h 243"/>
                <a:gd name="T6" fmla="*/ 466 w 575"/>
                <a:gd name="T7" fmla="*/ 39 h 243"/>
                <a:gd name="T8" fmla="*/ 458 w 575"/>
                <a:gd name="T9" fmla="*/ 53 h 243"/>
                <a:gd name="T10" fmla="*/ 444 w 575"/>
                <a:gd name="T11" fmla="*/ 73 h 243"/>
                <a:gd name="T12" fmla="*/ 428 w 575"/>
                <a:gd name="T13" fmla="*/ 92 h 243"/>
                <a:gd name="T14" fmla="*/ 409 w 575"/>
                <a:gd name="T15" fmla="*/ 107 h 243"/>
                <a:gd name="T16" fmla="*/ 388 w 575"/>
                <a:gd name="T17" fmla="*/ 121 h 243"/>
                <a:gd name="T18" fmla="*/ 365 w 575"/>
                <a:gd name="T19" fmla="*/ 132 h 243"/>
                <a:gd name="T20" fmla="*/ 342 w 575"/>
                <a:gd name="T21" fmla="*/ 139 h 243"/>
                <a:gd name="T22" fmla="*/ 318 w 575"/>
                <a:gd name="T23" fmla="*/ 144 h 243"/>
                <a:gd name="T24" fmla="*/ 293 w 575"/>
                <a:gd name="T25" fmla="*/ 146 h 243"/>
                <a:gd name="T26" fmla="*/ 256 w 575"/>
                <a:gd name="T27" fmla="*/ 142 h 243"/>
                <a:gd name="T28" fmla="*/ 222 w 575"/>
                <a:gd name="T29" fmla="*/ 132 h 243"/>
                <a:gd name="T30" fmla="*/ 189 w 575"/>
                <a:gd name="T31" fmla="*/ 115 h 243"/>
                <a:gd name="T32" fmla="*/ 160 w 575"/>
                <a:gd name="T33" fmla="*/ 93 h 243"/>
                <a:gd name="T34" fmla="*/ 215 w 575"/>
                <a:gd name="T35" fmla="*/ 37 h 243"/>
                <a:gd name="T36" fmla="*/ 220 w 575"/>
                <a:gd name="T37" fmla="*/ 29 h 243"/>
                <a:gd name="T38" fmla="*/ 220 w 575"/>
                <a:gd name="T39" fmla="*/ 19 h 243"/>
                <a:gd name="T40" fmla="*/ 215 w 575"/>
                <a:gd name="T41" fmla="*/ 11 h 243"/>
                <a:gd name="T42" fmla="*/ 209 w 575"/>
                <a:gd name="T43" fmla="*/ 3 h 243"/>
                <a:gd name="T44" fmla="*/ 200 w 575"/>
                <a:gd name="T45" fmla="*/ 0 h 243"/>
                <a:gd name="T46" fmla="*/ 25 w 575"/>
                <a:gd name="T47" fmla="*/ 0 h 243"/>
                <a:gd name="T48" fmla="*/ 16 w 575"/>
                <a:gd name="T49" fmla="*/ 1 h 243"/>
                <a:gd name="T50" fmla="*/ 8 w 575"/>
                <a:gd name="T51" fmla="*/ 6 h 243"/>
                <a:gd name="T52" fmla="*/ 3 w 575"/>
                <a:gd name="T53" fmla="*/ 15 h 243"/>
                <a:gd name="T54" fmla="*/ 0 w 575"/>
                <a:gd name="T55" fmla="*/ 24 h 243"/>
                <a:gd name="T56" fmla="*/ 2 w 575"/>
                <a:gd name="T57" fmla="*/ 199 h 243"/>
                <a:gd name="T58" fmla="*/ 5 w 575"/>
                <a:gd name="T59" fmla="*/ 207 h 243"/>
                <a:gd name="T60" fmla="*/ 11 w 575"/>
                <a:gd name="T61" fmla="*/ 215 h 243"/>
                <a:gd name="T62" fmla="*/ 20 w 575"/>
                <a:gd name="T63" fmla="*/ 218 h 243"/>
                <a:gd name="T64" fmla="*/ 30 w 575"/>
                <a:gd name="T65" fmla="*/ 218 h 243"/>
                <a:gd name="T66" fmla="*/ 38 w 575"/>
                <a:gd name="T67" fmla="*/ 215 h 243"/>
                <a:gd name="T68" fmla="*/ 91 w 575"/>
                <a:gd name="T69" fmla="*/ 162 h 243"/>
                <a:gd name="T70" fmla="*/ 112 w 575"/>
                <a:gd name="T71" fmla="*/ 180 h 243"/>
                <a:gd name="T72" fmla="*/ 134 w 575"/>
                <a:gd name="T73" fmla="*/ 196 h 243"/>
                <a:gd name="T74" fmla="*/ 158 w 575"/>
                <a:gd name="T75" fmla="*/ 210 h 243"/>
                <a:gd name="T76" fmla="*/ 184 w 575"/>
                <a:gd name="T77" fmla="*/ 222 h 243"/>
                <a:gd name="T78" fmla="*/ 210 w 575"/>
                <a:gd name="T79" fmla="*/ 231 h 243"/>
                <a:gd name="T80" fmla="*/ 237 w 575"/>
                <a:gd name="T81" fmla="*/ 237 h 243"/>
                <a:gd name="T82" fmla="*/ 264 w 575"/>
                <a:gd name="T83" fmla="*/ 242 h 243"/>
                <a:gd name="T84" fmla="*/ 291 w 575"/>
                <a:gd name="T85" fmla="*/ 243 h 243"/>
                <a:gd name="T86" fmla="*/ 342 w 575"/>
                <a:gd name="T87" fmla="*/ 239 h 243"/>
                <a:gd name="T88" fmla="*/ 389 w 575"/>
                <a:gd name="T89" fmla="*/ 227 h 243"/>
                <a:gd name="T90" fmla="*/ 432 w 575"/>
                <a:gd name="T91" fmla="*/ 207 h 243"/>
                <a:gd name="T92" fmla="*/ 473 w 575"/>
                <a:gd name="T93" fmla="*/ 179 h 243"/>
                <a:gd name="T94" fmla="*/ 509 w 575"/>
                <a:gd name="T95" fmla="*/ 146 h 243"/>
                <a:gd name="T96" fmla="*/ 537 w 575"/>
                <a:gd name="T97" fmla="*/ 107 h 243"/>
                <a:gd name="T98" fmla="*/ 560 w 575"/>
                <a:gd name="T99" fmla="*/ 63 h 243"/>
                <a:gd name="T100" fmla="*/ 575 w 575"/>
                <a:gd name="T101" fmla="*/ 14 h 243"/>
                <a:gd name="T102" fmla="*/ 575 w 575"/>
                <a:gd name="T103" fmla="*/ 12 h 243"/>
                <a:gd name="T104" fmla="*/ 572 w 575"/>
                <a:gd name="T105" fmla="*/ 3 h 243"/>
                <a:gd name="T106" fmla="*/ 563 w 575"/>
                <a:gd name="T10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5" h="243">
                  <a:moveTo>
                    <a:pt x="563" y="0"/>
                  </a:moveTo>
                  <a:lnTo>
                    <a:pt x="491" y="0"/>
                  </a:lnTo>
                  <a:lnTo>
                    <a:pt x="486" y="0"/>
                  </a:lnTo>
                  <a:lnTo>
                    <a:pt x="483" y="2"/>
                  </a:lnTo>
                  <a:lnTo>
                    <a:pt x="481" y="4"/>
                  </a:lnTo>
                  <a:lnTo>
                    <a:pt x="479" y="9"/>
                  </a:lnTo>
                  <a:lnTo>
                    <a:pt x="471" y="25"/>
                  </a:lnTo>
                  <a:lnTo>
                    <a:pt x="466" y="39"/>
                  </a:lnTo>
                  <a:lnTo>
                    <a:pt x="462" y="47"/>
                  </a:lnTo>
                  <a:lnTo>
                    <a:pt x="458" y="53"/>
                  </a:lnTo>
                  <a:lnTo>
                    <a:pt x="452" y="64"/>
                  </a:lnTo>
                  <a:lnTo>
                    <a:pt x="444" y="73"/>
                  </a:lnTo>
                  <a:lnTo>
                    <a:pt x="437" y="83"/>
                  </a:lnTo>
                  <a:lnTo>
                    <a:pt x="428" y="92"/>
                  </a:lnTo>
                  <a:lnTo>
                    <a:pt x="418" y="99"/>
                  </a:lnTo>
                  <a:lnTo>
                    <a:pt x="409" y="107"/>
                  </a:lnTo>
                  <a:lnTo>
                    <a:pt x="399" y="114"/>
                  </a:lnTo>
                  <a:lnTo>
                    <a:pt x="388" y="121"/>
                  </a:lnTo>
                  <a:lnTo>
                    <a:pt x="376" y="126"/>
                  </a:lnTo>
                  <a:lnTo>
                    <a:pt x="365" y="132"/>
                  </a:lnTo>
                  <a:lnTo>
                    <a:pt x="354" y="136"/>
                  </a:lnTo>
                  <a:lnTo>
                    <a:pt x="342" y="139"/>
                  </a:lnTo>
                  <a:lnTo>
                    <a:pt x="330" y="142"/>
                  </a:lnTo>
                  <a:lnTo>
                    <a:pt x="318" y="144"/>
                  </a:lnTo>
                  <a:lnTo>
                    <a:pt x="305" y="145"/>
                  </a:lnTo>
                  <a:lnTo>
                    <a:pt x="293" y="146"/>
                  </a:lnTo>
                  <a:lnTo>
                    <a:pt x="275" y="145"/>
                  </a:lnTo>
                  <a:lnTo>
                    <a:pt x="256" y="142"/>
                  </a:lnTo>
                  <a:lnTo>
                    <a:pt x="239" y="138"/>
                  </a:lnTo>
                  <a:lnTo>
                    <a:pt x="222" y="132"/>
                  </a:lnTo>
                  <a:lnTo>
                    <a:pt x="205" y="124"/>
                  </a:lnTo>
                  <a:lnTo>
                    <a:pt x="189" y="115"/>
                  </a:lnTo>
                  <a:lnTo>
                    <a:pt x="174" y="105"/>
                  </a:lnTo>
                  <a:lnTo>
                    <a:pt x="160" y="93"/>
                  </a:lnTo>
                  <a:lnTo>
                    <a:pt x="212" y="41"/>
                  </a:lnTo>
                  <a:lnTo>
                    <a:pt x="215" y="37"/>
                  </a:lnTo>
                  <a:lnTo>
                    <a:pt x="218" y="33"/>
                  </a:lnTo>
                  <a:lnTo>
                    <a:pt x="220" y="29"/>
                  </a:lnTo>
                  <a:lnTo>
                    <a:pt x="220" y="24"/>
                  </a:lnTo>
                  <a:lnTo>
                    <a:pt x="220" y="19"/>
                  </a:lnTo>
                  <a:lnTo>
                    <a:pt x="218" y="15"/>
                  </a:lnTo>
                  <a:lnTo>
                    <a:pt x="215" y="11"/>
                  </a:lnTo>
                  <a:lnTo>
                    <a:pt x="212" y="6"/>
                  </a:lnTo>
                  <a:lnTo>
                    <a:pt x="209" y="3"/>
                  </a:lnTo>
                  <a:lnTo>
                    <a:pt x="205" y="1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1" y="3"/>
                  </a:lnTo>
                  <a:lnTo>
                    <a:pt x="8" y="6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194"/>
                  </a:lnTo>
                  <a:lnTo>
                    <a:pt x="2" y="199"/>
                  </a:lnTo>
                  <a:lnTo>
                    <a:pt x="3" y="203"/>
                  </a:lnTo>
                  <a:lnTo>
                    <a:pt x="5" y="207"/>
                  </a:lnTo>
                  <a:lnTo>
                    <a:pt x="8" y="212"/>
                  </a:lnTo>
                  <a:lnTo>
                    <a:pt x="11" y="215"/>
                  </a:lnTo>
                  <a:lnTo>
                    <a:pt x="16" y="217"/>
                  </a:lnTo>
                  <a:lnTo>
                    <a:pt x="20" y="218"/>
                  </a:lnTo>
                  <a:lnTo>
                    <a:pt x="25" y="218"/>
                  </a:lnTo>
                  <a:lnTo>
                    <a:pt x="30" y="218"/>
                  </a:lnTo>
                  <a:lnTo>
                    <a:pt x="34" y="217"/>
                  </a:lnTo>
                  <a:lnTo>
                    <a:pt x="38" y="215"/>
                  </a:lnTo>
                  <a:lnTo>
                    <a:pt x="43" y="212"/>
                  </a:lnTo>
                  <a:lnTo>
                    <a:pt x="91" y="162"/>
                  </a:lnTo>
                  <a:lnTo>
                    <a:pt x="102" y="172"/>
                  </a:lnTo>
                  <a:lnTo>
                    <a:pt x="112" y="180"/>
                  </a:lnTo>
                  <a:lnTo>
                    <a:pt x="124" y="189"/>
                  </a:lnTo>
                  <a:lnTo>
                    <a:pt x="134" y="196"/>
                  </a:lnTo>
                  <a:lnTo>
                    <a:pt x="146" y="204"/>
                  </a:lnTo>
                  <a:lnTo>
                    <a:pt x="158" y="210"/>
                  </a:lnTo>
                  <a:lnTo>
                    <a:pt x="171" y="217"/>
                  </a:lnTo>
                  <a:lnTo>
                    <a:pt x="184" y="222"/>
                  </a:lnTo>
                  <a:lnTo>
                    <a:pt x="197" y="227"/>
                  </a:lnTo>
                  <a:lnTo>
                    <a:pt x="210" y="231"/>
                  </a:lnTo>
                  <a:lnTo>
                    <a:pt x="223" y="234"/>
                  </a:lnTo>
                  <a:lnTo>
                    <a:pt x="237" y="237"/>
                  </a:lnTo>
                  <a:lnTo>
                    <a:pt x="250" y="240"/>
                  </a:lnTo>
                  <a:lnTo>
                    <a:pt x="264" y="242"/>
                  </a:lnTo>
                  <a:lnTo>
                    <a:pt x="277" y="243"/>
                  </a:lnTo>
                  <a:lnTo>
                    <a:pt x="291" y="243"/>
                  </a:lnTo>
                  <a:lnTo>
                    <a:pt x="317" y="242"/>
                  </a:lnTo>
                  <a:lnTo>
                    <a:pt x="342" y="239"/>
                  </a:lnTo>
                  <a:lnTo>
                    <a:pt x="365" y="234"/>
                  </a:lnTo>
                  <a:lnTo>
                    <a:pt x="389" y="227"/>
                  </a:lnTo>
                  <a:lnTo>
                    <a:pt x="411" y="218"/>
                  </a:lnTo>
                  <a:lnTo>
                    <a:pt x="432" y="207"/>
                  </a:lnTo>
                  <a:lnTo>
                    <a:pt x="453" y="194"/>
                  </a:lnTo>
                  <a:lnTo>
                    <a:pt x="473" y="179"/>
                  </a:lnTo>
                  <a:lnTo>
                    <a:pt x="492" y="163"/>
                  </a:lnTo>
                  <a:lnTo>
                    <a:pt x="509" y="146"/>
                  </a:lnTo>
                  <a:lnTo>
                    <a:pt x="524" y="126"/>
                  </a:lnTo>
                  <a:lnTo>
                    <a:pt x="537" y="107"/>
                  </a:lnTo>
                  <a:lnTo>
                    <a:pt x="549" y="85"/>
                  </a:lnTo>
                  <a:lnTo>
                    <a:pt x="560" y="63"/>
                  </a:lnTo>
                  <a:lnTo>
                    <a:pt x="569" y="39"/>
                  </a:lnTo>
                  <a:lnTo>
                    <a:pt x="575" y="14"/>
                  </a:lnTo>
                  <a:lnTo>
                    <a:pt x="575" y="13"/>
                  </a:lnTo>
                  <a:lnTo>
                    <a:pt x="575" y="12"/>
                  </a:lnTo>
                  <a:lnTo>
                    <a:pt x="575" y="7"/>
                  </a:lnTo>
                  <a:lnTo>
                    <a:pt x="572" y="3"/>
                  </a:lnTo>
                  <a:lnTo>
                    <a:pt x="567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17885" y="8091597"/>
            <a:ext cx="331596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884" y="7643020"/>
            <a:ext cx="30216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ISPUM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9839" y="8091597"/>
            <a:ext cx="331596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9838" y="7643020"/>
            <a:ext cx="30216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ISPUM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5A3F996-D1EA-45F9-8226-C92341763FE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734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48218" y="440021"/>
            <a:ext cx="62391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800" b="1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Our sales</a:t>
            </a:r>
            <a:endParaRPr lang="ru-RU" sz="8800" b="1" dirty="0">
              <a:solidFill>
                <a:schemeClr val="accent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4525" y="2190750"/>
            <a:ext cx="4572000" cy="701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67525" y="2190750"/>
            <a:ext cx="4572000" cy="7010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01475" y="2190750"/>
            <a:ext cx="4572000" cy="701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3852862" y="3758181"/>
            <a:ext cx="10544176" cy="619126"/>
            <a:chOff x="3852862" y="2629695"/>
            <a:chExt cx="10544176" cy="619126"/>
          </a:xfrm>
        </p:grpSpPr>
        <p:sp>
          <p:nvSpPr>
            <p:cNvPr id="9" name="Freeform 76"/>
            <p:cNvSpPr>
              <a:spLocks noEditPoints="1"/>
            </p:cNvSpPr>
            <p:nvPr/>
          </p:nvSpPr>
          <p:spPr bwMode="auto">
            <a:xfrm>
              <a:off x="13777912" y="2629695"/>
              <a:ext cx="619126" cy="619126"/>
            </a:xfrm>
            <a:custGeom>
              <a:avLst/>
              <a:gdLst>
                <a:gd name="T0" fmla="*/ 504 w 584"/>
                <a:gd name="T1" fmla="*/ 227 h 586"/>
                <a:gd name="T2" fmla="*/ 488 w 584"/>
                <a:gd name="T3" fmla="*/ 190 h 586"/>
                <a:gd name="T4" fmla="*/ 528 w 584"/>
                <a:gd name="T5" fmla="*/ 137 h 586"/>
                <a:gd name="T6" fmla="*/ 529 w 584"/>
                <a:gd name="T7" fmla="*/ 120 h 586"/>
                <a:gd name="T8" fmla="*/ 466 w 584"/>
                <a:gd name="T9" fmla="*/ 56 h 586"/>
                <a:gd name="T10" fmla="*/ 447 w 584"/>
                <a:gd name="T11" fmla="*/ 55 h 586"/>
                <a:gd name="T12" fmla="*/ 368 w 584"/>
                <a:gd name="T13" fmla="*/ 86 h 586"/>
                <a:gd name="T14" fmla="*/ 345 w 584"/>
                <a:gd name="T15" fmla="*/ 4 h 586"/>
                <a:gd name="T16" fmla="*/ 245 w 584"/>
                <a:gd name="T17" fmla="*/ 1 h 586"/>
                <a:gd name="T18" fmla="*/ 234 w 584"/>
                <a:gd name="T19" fmla="*/ 23 h 586"/>
                <a:gd name="T20" fmla="*/ 217 w 584"/>
                <a:gd name="T21" fmla="*/ 86 h 586"/>
                <a:gd name="T22" fmla="*/ 138 w 584"/>
                <a:gd name="T23" fmla="*/ 56 h 586"/>
                <a:gd name="T24" fmla="*/ 116 w 584"/>
                <a:gd name="T25" fmla="*/ 59 h 586"/>
                <a:gd name="T26" fmla="*/ 69 w 584"/>
                <a:gd name="T27" fmla="*/ 103 h 586"/>
                <a:gd name="T28" fmla="*/ 52 w 584"/>
                <a:gd name="T29" fmla="*/ 129 h 586"/>
                <a:gd name="T30" fmla="*/ 79 w 584"/>
                <a:gd name="T31" fmla="*/ 167 h 586"/>
                <a:gd name="T32" fmla="*/ 88 w 584"/>
                <a:gd name="T33" fmla="*/ 209 h 586"/>
                <a:gd name="T34" fmla="*/ 7 w 584"/>
                <a:gd name="T35" fmla="*/ 238 h 586"/>
                <a:gd name="T36" fmla="*/ 0 w 584"/>
                <a:gd name="T37" fmla="*/ 334 h 586"/>
                <a:gd name="T38" fmla="*/ 11 w 584"/>
                <a:gd name="T39" fmla="*/ 348 h 586"/>
                <a:gd name="T40" fmla="*/ 92 w 584"/>
                <a:gd name="T41" fmla="*/ 387 h 586"/>
                <a:gd name="T42" fmla="*/ 65 w 584"/>
                <a:gd name="T43" fmla="*/ 438 h 586"/>
                <a:gd name="T44" fmla="*/ 54 w 584"/>
                <a:gd name="T45" fmla="*/ 461 h 586"/>
                <a:gd name="T46" fmla="*/ 97 w 584"/>
                <a:gd name="T47" fmla="*/ 509 h 586"/>
                <a:gd name="T48" fmla="*/ 134 w 584"/>
                <a:gd name="T49" fmla="*/ 533 h 586"/>
                <a:gd name="T50" fmla="*/ 209 w 584"/>
                <a:gd name="T51" fmla="*/ 497 h 586"/>
                <a:gd name="T52" fmla="*/ 238 w 584"/>
                <a:gd name="T53" fmla="*/ 578 h 586"/>
                <a:gd name="T54" fmla="*/ 335 w 584"/>
                <a:gd name="T55" fmla="*/ 586 h 586"/>
                <a:gd name="T56" fmla="*/ 349 w 584"/>
                <a:gd name="T57" fmla="*/ 575 h 586"/>
                <a:gd name="T58" fmla="*/ 360 w 584"/>
                <a:gd name="T59" fmla="*/ 503 h 586"/>
                <a:gd name="T60" fmla="*/ 394 w 584"/>
                <a:gd name="T61" fmla="*/ 489 h 586"/>
                <a:gd name="T62" fmla="*/ 462 w 584"/>
                <a:gd name="T63" fmla="*/ 533 h 586"/>
                <a:gd name="T64" fmla="*/ 504 w 584"/>
                <a:gd name="T65" fmla="*/ 494 h 586"/>
                <a:gd name="T66" fmla="*/ 533 w 584"/>
                <a:gd name="T67" fmla="*/ 461 h 586"/>
                <a:gd name="T68" fmla="*/ 516 w 584"/>
                <a:gd name="T69" fmla="*/ 431 h 586"/>
                <a:gd name="T70" fmla="*/ 493 w 584"/>
                <a:gd name="T71" fmla="*/ 388 h 586"/>
                <a:gd name="T72" fmla="*/ 575 w 584"/>
                <a:gd name="T73" fmla="*/ 350 h 586"/>
                <a:gd name="T74" fmla="*/ 584 w 584"/>
                <a:gd name="T75" fmla="*/ 336 h 586"/>
                <a:gd name="T76" fmla="*/ 362 w 584"/>
                <a:gd name="T77" fmla="*/ 362 h 586"/>
                <a:gd name="T78" fmla="*/ 330 w 584"/>
                <a:gd name="T79" fmla="*/ 384 h 586"/>
                <a:gd name="T80" fmla="*/ 293 w 584"/>
                <a:gd name="T81" fmla="*/ 390 h 586"/>
                <a:gd name="T82" fmla="*/ 255 w 584"/>
                <a:gd name="T83" fmla="*/ 384 h 586"/>
                <a:gd name="T84" fmla="*/ 224 w 584"/>
                <a:gd name="T85" fmla="*/ 362 h 586"/>
                <a:gd name="T86" fmla="*/ 202 w 584"/>
                <a:gd name="T87" fmla="*/ 331 h 586"/>
                <a:gd name="T88" fmla="*/ 196 w 584"/>
                <a:gd name="T89" fmla="*/ 293 h 586"/>
                <a:gd name="T90" fmla="*/ 202 w 584"/>
                <a:gd name="T91" fmla="*/ 255 h 586"/>
                <a:gd name="T92" fmla="*/ 224 w 584"/>
                <a:gd name="T93" fmla="*/ 224 h 586"/>
                <a:gd name="T94" fmla="*/ 255 w 584"/>
                <a:gd name="T95" fmla="*/ 202 h 586"/>
                <a:gd name="T96" fmla="*/ 293 w 584"/>
                <a:gd name="T97" fmla="*/ 196 h 586"/>
                <a:gd name="T98" fmla="*/ 330 w 584"/>
                <a:gd name="T99" fmla="*/ 202 h 586"/>
                <a:gd name="T100" fmla="*/ 362 w 584"/>
                <a:gd name="T101" fmla="*/ 224 h 586"/>
                <a:gd name="T102" fmla="*/ 382 w 584"/>
                <a:gd name="T103" fmla="*/ 255 h 586"/>
                <a:gd name="T104" fmla="*/ 390 w 584"/>
                <a:gd name="T105" fmla="*/ 293 h 586"/>
                <a:gd name="T106" fmla="*/ 382 w 584"/>
                <a:gd name="T107" fmla="*/ 331 h 586"/>
                <a:gd name="T108" fmla="*/ 362 w 584"/>
                <a:gd name="T109" fmla="*/ 36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" h="586">
                  <a:moveTo>
                    <a:pt x="582" y="242"/>
                  </a:moveTo>
                  <a:lnTo>
                    <a:pt x="578" y="239"/>
                  </a:lnTo>
                  <a:lnTo>
                    <a:pt x="574" y="238"/>
                  </a:lnTo>
                  <a:lnTo>
                    <a:pt x="504" y="227"/>
                  </a:lnTo>
                  <a:lnTo>
                    <a:pt x="501" y="218"/>
                  </a:lnTo>
                  <a:lnTo>
                    <a:pt x="497" y="209"/>
                  </a:lnTo>
                  <a:lnTo>
                    <a:pt x="494" y="199"/>
                  </a:lnTo>
                  <a:lnTo>
                    <a:pt x="488" y="190"/>
                  </a:lnTo>
                  <a:lnTo>
                    <a:pt x="497" y="178"/>
                  </a:lnTo>
                  <a:lnTo>
                    <a:pt x="509" y="163"/>
                  </a:lnTo>
                  <a:lnTo>
                    <a:pt x="521" y="148"/>
                  </a:lnTo>
                  <a:lnTo>
                    <a:pt x="528" y="137"/>
                  </a:lnTo>
                  <a:lnTo>
                    <a:pt x="530" y="133"/>
                  </a:lnTo>
                  <a:lnTo>
                    <a:pt x="531" y="129"/>
                  </a:lnTo>
                  <a:lnTo>
                    <a:pt x="530" y="124"/>
                  </a:lnTo>
                  <a:lnTo>
                    <a:pt x="529" y="120"/>
                  </a:lnTo>
                  <a:lnTo>
                    <a:pt x="520" y="109"/>
                  </a:lnTo>
                  <a:lnTo>
                    <a:pt x="507" y="95"/>
                  </a:lnTo>
                  <a:lnTo>
                    <a:pt x="488" y="77"/>
                  </a:lnTo>
                  <a:lnTo>
                    <a:pt x="466" y="56"/>
                  </a:lnTo>
                  <a:lnTo>
                    <a:pt x="461" y="53"/>
                  </a:lnTo>
                  <a:lnTo>
                    <a:pt x="457" y="52"/>
                  </a:lnTo>
                  <a:lnTo>
                    <a:pt x="452" y="53"/>
                  </a:lnTo>
                  <a:lnTo>
                    <a:pt x="447" y="55"/>
                  </a:lnTo>
                  <a:lnTo>
                    <a:pt x="393" y="96"/>
                  </a:lnTo>
                  <a:lnTo>
                    <a:pt x="386" y="92"/>
                  </a:lnTo>
                  <a:lnTo>
                    <a:pt x="377" y="89"/>
                  </a:lnTo>
                  <a:lnTo>
                    <a:pt x="368" y="86"/>
                  </a:lnTo>
                  <a:lnTo>
                    <a:pt x="359" y="82"/>
                  </a:lnTo>
                  <a:lnTo>
                    <a:pt x="349" y="12"/>
                  </a:lnTo>
                  <a:lnTo>
                    <a:pt x="347" y="8"/>
                  </a:lnTo>
                  <a:lnTo>
                    <a:pt x="345" y="4"/>
                  </a:lnTo>
                  <a:lnTo>
                    <a:pt x="340" y="1"/>
                  </a:lnTo>
                  <a:lnTo>
                    <a:pt x="335" y="0"/>
                  </a:lnTo>
                  <a:lnTo>
                    <a:pt x="251" y="0"/>
                  </a:lnTo>
                  <a:lnTo>
                    <a:pt x="245" y="1"/>
                  </a:lnTo>
                  <a:lnTo>
                    <a:pt x="241" y="4"/>
                  </a:lnTo>
                  <a:lnTo>
                    <a:pt x="239" y="7"/>
                  </a:lnTo>
                  <a:lnTo>
                    <a:pt x="237" y="11"/>
                  </a:lnTo>
                  <a:lnTo>
                    <a:pt x="234" y="23"/>
                  </a:lnTo>
                  <a:lnTo>
                    <a:pt x="231" y="39"/>
                  </a:lnTo>
                  <a:lnTo>
                    <a:pt x="229" y="59"/>
                  </a:lnTo>
                  <a:lnTo>
                    <a:pt x="226" y="82"/>
                  </a:lnTo>
                  <a:lnTo>
                    <a:pt x="217" y="86"/>
                  </a:lnTo>
                  <a:lnTo>
                    <a:pt x="209" y="89"/>
                  </a:lnTo>
                  <a:lnTo>
                    <a:pt x="200" y="92"/>
                  </a:lnTo>
                  <a:lnTo>
                    <a:pt x="191" y="96"/>
                  </a:lnTo>
                  <a:lnTo>
                    <a:pt x="138" y="56"/>
                  </a:lnTo>
                  <a:lnTo>
                    <a:pt x="134" y="53"/>
                  </a:lnTo>
                  <a:lnTo>
                    <a:pt x="129" y="52"/>
                  </a:lnTo>
                  <a:lnTo>
                    <a:pt x="123" y="54"/>
                  </a:lnTo>
                  <a:lnTo>
                    <a:pt x="116" y="59"/>
                  </a:lnTo>
                  <a:lnTo>
                    <a:pt x="105" y="67"/>
                  </a:lnTo>
                  <a:lnTo>
                    <a:pt x="93" y="79"/>
                  </a:lnTo>
                  <a:lnTo>
                    <a:pt x="80" y="92"/>
                  </a:lnTo>
                  <a:lnTo>
                    <a:pt x="69" y="103"/>
                  </a:lnTo>
                  <a:lnTo>
                    <a:pt x="62" y="113"/>
                  </a:lnTo>
                  <a:lnTo>
                    <a:pt x="55" y="120"/>
                  </a:lnTo>
                  <a:lnTo>
                    <a:pt x="53" y="124"/>
                  </a:lnTo>
                  <a:lnTo>
                    <a:pt x="52" y="129"/>
                  </a:lnTo>
                  <a:lnTo>
                    <a:pt x="53" y="133"/>
                  </a:lnTo>
                  <a:lnTo>
                    <a:pt x="55" y="138"/>
                  </a:lnTo>
                  <a:lnTo>
                    <a:pt x="68" y="153"/>
                  </a:lnTo>
                  <a:lnTo>
                    <a:pt x="79" y="167"/>
                  </a:lnTo>
                  <a:lnTo>
                    <a:pt x="88" y="180"/>
                  </a:lnTo>
                  <a:lnTo>
                    <a:pt x="96" y="190"/>
                  </a:lnTo>
                  <a:lnTo>
                    <a:pt x="92" y="199"/>
                  </a:lnTo>
                  <a:lnTo>
                    <a:pt x="88" y="209"/>
                  </a:lnTo>
                  <a:lnTo>
                    <a:pt x="84" y="217"/>
                  </a:lnTo>
                  <a:lnTo>
                    <a:pt x="81" y="226"/>
                  </a:lnTo>
                  <a:lnTo>
                    <a:pt x="11" y="237"/>
                  </a:lnTo>
                  <a:lnTo>
                    <a:pt x="7" y="238"/>
                  </a:lnTo>
                  <a:lnTo>
                    <a:pt x="3" y="241"/>
                  </a:lnTo>
                  <a:lnTo>
                    <a:pt x="1" y="245"/>
                  </a:lnTo>
                  <a:lnTo>
                    <a:pt x="0" y="250"/>
                  </a:lnTo>
                  <a:lnTo>
                    <a:pt x="0" y="334"/>
                  </a:lnTo>
                  <a:lnTo>
                    <a:pt x="1" y="339"/>
                  </a:lnTo>
                  <a:lnTo>
                    <a:pt x="3" y="344"/>
                  </a:lnTo>
                  <a:lnTo>
                    <a:pt x="7" y="347"/>
                  </a:lnTo>
                  <a:lnTo>
                    <a:pt x="11" y="348"/>
                  </a:lnTo>
                  <a:lnTo>
                    <a:pt x="81" y="359"/>
                  </a:lnTo>
                  <a:lnTo>
                    <a:pt x="84" y="367"/>
                  </a:lnTo>
                  <a:lnTo>
                    <a:pt x="88" y="377"/>
                  </a:lnTo>
                  <a:lnTo>
                    <a:pt x="92" y="387"/>
                  </a:lnTo>
                  <a:lnTo>
                    <a:pt x="96" y="397"/>
                  </a:lnTo>
                  <a:lnTo>
                    <a:pt x="88" y="407"/>
                  </a:lnTo>
                  <a:lnTo>
                    <a:pt x="76" y="422"/>
                  </a:lnTo>
                  <a:lnTo>
                    <a:pt x="65" y="438"/>
                  </a:lnTo>
                  <a:lnTo>
                    <a:pt x="56" y="448"/>
                  </a:lnTo>
                  <a:lnTo>
                    <a:pt x="54" y="453"/>
                  </a:lnTo>
                  <a:lnTo>
                    <a:pt x="54" y="457"/>
                  </a:lnTo>
                  <a:lnTo>
                    <a:pt x="54" y="461"/>
                  </a:lnTo>
                  <a:lnTo>
                    <a:pt x="56" y="466"/>
                  </a:lnTo>
                  <a:lnTo>
                    <a:pt x="66" y="478"/>
                  </a:lnTo>
                  <a:lnTo>
                    <a:pt x="79" y="492"/>
                  </a:lnTo>
                  <a:lnTo>
                    <a:pt x="97" y="509"/>
                  </a:lnTo>
                  <a:lnTo>
                    <a:pt x="119" y="529"/>
                  </a:lnTo>
                  <a:lnTo>
                    <a:pt x="123" y="533"/>
                  </a:lnTo>
                  <a:lnTo>
                    <a:pt x="129" y="534"/>
                  </a:lnTo>
                  <a:lnTo>
                    <a:pt x="134" y="533"/>
                  </a:lnTo>
                  <a:lnTo>
                    <a:pt x="138" y="530"/>
                  </a:lnTo>
                  <a:lnTo>
                    <a:pt x="191" y="489"/>
                  </a:lnTo>
                  <a:lnTo>
                    <a:pt x="200" y="494"/>
                  </a:lnTo>
                  <a:lnTo>
                    <a:pt x="209" y="497"/>
                  </a:lnTo>
                  <a:lnTo>
                    <a:pt x="217" y="500"/>
                  </a:lnTo>
                  <a:lnTo>
                    <a:pt x="226" y="503"/>
                  </a:lnTo>
                  <a:lnTo>
                    <a:pt x="237" y="574"/>
                  </a:lnTo>
                  <a:lnTo>
                    <a:pt x="238" y="578"/>
                  </a:lnTo>
                  <a:lnTo>
                    <a:pt x="241" y="582"/>
                  </a:lnTo>
                  <a:lnTo>
                    <a:pt x="245" y="584"/>
                  </a:lnTo>
                  <a:lnTo>
                    <a:pt x="251" y="586"/>
                  </a:lnTo>
                  <a:lnTo>
                    <a:pt x="335" y="586"/>
                  </a:lnTo>
                  <a:lnTo>
                    <a:pt x="340" y="584"/>
                  </a:lnTo>
                  <a:lnTo>
                    <a:pt x="344" y="582"/>
                  </a:lnTo>
                  <a:lnTo>
                    <a:pt x="347" y="579"/>
                  </a:lnTo>
                  <a:lnTo>
                    <a:pt x="349" y="575"/>
                  </a:lnTo>
                  <a:lnTo>
                    <a:pt x="351" y="563"/>
                  </a:lnTo>
                  <a:lnTo>
                    <a:pt x="353" y="548"/>
                  </a:lnTo>
                  <a:lnTo>
                    <a:pt x="357" y="527"/>
                  </a:lnTo>
                  <a:lnTo>
                    <a:pt x="360" y="503"/>
                  </a:lnTo>
                  <a:lnTo>
                    <a:pt x="368" y="500"/>
                  </a:lnTo>
                  <a:lnTo>
                    <a:pt x="377" y="497"/>
                  </a:lnTo>
                  <a:lnTo>
                    <a:pt x="386" y="494"/>
                  </a:lnTo>
                  <a:lnTo>
                    <a:pt x="394" y="489"/>
                  </a:lnTo>
                  <a:lnTo>
                    <a:pt x="447" y="530"/>
                  </a:lnTo>
                  <a:lnTo>
                    <a:pt x="452" y="533"/>
                  </a:lnTo>
                  <a:lnTo>
                    <a:pt x="457" y="534"/>
                  </a:lnTo>
                  <a:lnTo>
                    <a:pt x="462" y="533"/>
                  </a:lnTo>
                  <a:lnTo>
                    <a:pt x="470" y="527"/>
                  </a:lnTo>
                  <a:lnTo>
                    <a:pt x="480" y="519"/>
                  </a:lnTo>
                  <a:lnTo>
                    <a:pt x="493" y="507"/>
                  </a:lnTo>
                  <a:lnTo>
                    <a:pt x="504" y="494"/>
                  </a:lnTo>
                  <a:lnTo>
                    <a:pt x="515" y="483"/>
                  </a:lnTo>
                  <a:lnTo>
                    <a:pt x="524" y="473"/>
                  </a:lnTo>
                  <a:lnTo>
                    <a:pt x="530" y="466"/>
                  </a:lnTo>
                  <a:lnTo>
                    <a:pt x="533" y="461"/>
                  </a:lnTo>
                  <a:lnTo>
                    <a:pt x="534" y="457"/>
                  </a:lnTo>
                  <a:lnTo>
                    <a:pt x="533" y="452"/>
                  </a:lnTo>
                  <a:lnTo>
                    <a:pt x="529" y="447"/>
                  </a:lnTo>
                  <a:lnTo>
                    <a:pt x="516" y="431"/>
                  </a:lnTo>
                  <a:lnTo>
                    <a:pt x="506" y="417"/>
                  </a:lnTo>
                  <a:lnTo>
                    <a:pt x="497" y="405"/>
                  </a:lnTo>
                  <a:lnTo>
                    <a:pt x="489" y="394"/>
                  </a:lnTo>
                  <a:lnTo>
                    <a:pt x="493" y="388"/>
                  </a:lnTo>
                  <a:lnTo>
                    <a:pt x="497" y="379"/>
                  </a:lnTo>
                  <a:lnTo>
                    <a:pt x="500" y="371"/>
                  </a:lnTo>
                  <a:lnTo>
                    <a:pt x="503" y="360"/>
                  </a:lnTo>
                  <a:lnTo>
                    <a:pt x="575" y="350"/>
                  </a:lnTo>
                  <a:lnTo>
                    <a:pt x="578" y="348"/>
                  </a:lnTo>
                  <a:lnTo>
                    <a:pt x="582" y="345"/>
                  </a:lnTo>
                  <a:lnTo>
                    <a:pt x="584" y="340"/>
                  </a:lnTo>
                  <a:lnTo>
                    <a:pt x="584" y="336"/>
                  </a:lnTo>
                  <a:lnTo>
                    <a:pt x="584" y="252"/>
                  </a:lnTo>
                  <a:lnTo>
                    <a:pt x="584" y="246"/>
                  </a:lnTo>
                  <a:lnTo>
                    <a:pt x="582" y="242"/>
                  </a:lnTo>
                  <a:close/>
                  <a:moveTo>
                    <a:pt x="362" y="362"/>
                  </a:moveTo>
                  <a:lnTo>
                    <a:pt x="354" y="368"/>
                  </a:lnTo>
                  <a:lnTo>
                    <a:pt x="347" y="374"/>
                  </a:lnTo>
                  <a:lnTo>
                    <a:pt x="338" y="379"/>
                  </a:lnTo>
                  <a:lnTo>
                    <a:pt x="330" y="384"/>
                  </a:lnTo>
                  <a:lnTo>
                    <a:pt x="321" y="387"/>
                  </a:lnTo>
                  <a:lnTo>
                    <a:pt x="312" y="389"/>
                  </a:lnTo>
                  <a:lnTo>
                    <a:pt x="303" y="390"/>
                  </a:lnTo>
                  <a:lnTo>
                    <a:pt x="293" y="390"/>
                  </a:lnTo>
                  <a:lnTo>
                    <a:pt x="283" y="390"/>
                  </a:lnTo>
                  <a:lnTo>
                    <a:pt x="273" y="389"/>
                  </a:lnTo>
                  <a:lnTo>
                    <a:pt x="264" y="387"/>
                  </a:lnTo>
                  <a:lnTo>
                    <a:pt x="255" y="384"/>
                  </a:lnTo>
                  <a:lnTo>
                    <a:pt x="246" y="379"/>
                  </a:lnTo>
                  <a:lnTo>
                    <a:pt x="239" y="374"/>
                  </a:lnTo>
                  <a:lnTo>
                    <a:pt x="231" y="368"/>
                  </a:lnTo>
                  <a:lnTo>
                    <a:pt x="224" y="362"/>
                  </a:lnTo>
                  <a:lnTo>
                    <a:pt x="217" y="354"/>
                  </a:lnTo>
                  <a:lnTo>
                    <a:pt x="212" y="347"/>
                  </a:lnTo>
                  <a:lnTo>
                    <a:pt x="206" y="339"/>
                  </a:lnTo>
                  <a:lnTo>
                    <a:pt x="202" y="331"/>
                  </a:lnTo>
                  <a:lnTo>
                    <a:pt x="199" y="322"/>
                  </a:lnTo>
                  <a:lnTo>
                    <a:pt x="197" y="312"/>
                  </a:lnTo>
                  <a:lnTo>
                    <a:pt x="196" y="303"/>
                  </a:lnTo>
                  <a:lnTo>
                    <a:pt x="196" y="293"/>
                  </a:lnTo>
                  <a:lnTo>
                    <a:pt x="196" y="283"/>
                  </a:lnTo>
                  <a:lnTo>
                    <a:pt x="197" y="273"/>
                  </a:lnTo>
                  <a:lnTo>
                    <a:pt x="199" y="265"/>
                  </a:lnTo>
                  <a:lnTo>
                    <a:pt x="202" y="255"/>
                  </a:lnTo>
                  <a:lnTo>
                    <a:pt x="206" y="248"/>
                  </a:lnTo>
                  <a:lnTo>
                    <a:pt x="212" y="239"/>
                  </a:lnTo>
                  <a:lnTo>
                    <a:pt x="217" y="231"/>
                  </a:lnTo>
                  <a:lnTo>
                    <a:pt x="224" y="224"/>
                  </a:lnTo>
                  <a:lnTo>
                    <a:pt x="231" y="217"/>
                  </a:lnTo>
                  <a:lnTo>
                    <a:pt x="239" y="212"/>
                  </a:lnTo>
                  <a:lnTo>
                    <a:pt x="246" y="207"/>
                  </a:lnTo>
                  <a:lnTo>
                    <a:pt x="255" y="202"/>
                  </a:lnTo>
                  <a:lnTo>
                    <a:pt x="264" y="200"/>
                  </a:lnTo>
                  <a:lnTo>
                    <a:pt x="273" y="198"/>
                  </a:lnTo>
                  <a:lnTo>
                    <a:pt x="283" y="196"/>
                  </a:lnTo>
                  <a:lnTo>
                    <a:pt x="293" y="196"/>
                  </a:lnTo>
                  <a:lnTo>
                    <a:pt x="303" y="196"/>
                  </a:lnTo>
                  <a:lnTo>
                    <a:pt x="312" y="198"/>
                  </a:lnTo>
                  <a:lnTo>
                    <a:pt x="321" y="200"/>
                  </a:lnTo>
                  <a:lnTo>
                    <a:pt x="330" y="202"/>
                  </a:lnTo>
                  <a:lnTo>
                    <a:pt x="338" y="207"/>
                  </a:lnTo>
                  <a:lnTo>
                    <a:pt x="347" y="212"/>
                  </a:lnTo>
                  <a:lnTo>
                    <a:pt x="354" y="217"/>
                  </a:lnTo>
                  <a:lnTo>
                    <a:pt x="362" y="224"/>
                  </a:lnTo>
                  <a:lnTo>
                    <a:pt x="368" y="231"/>
                  </a:lnTo>
                  <a:lnTo>
                    <a:pt x="374" y="239"/>
                  </a:lnTo>
                  <a:lnTo>
                    <a:pt x="379" y="248"/>
                  </a:lnTo>
                  <a:lnTo>
                    <a:pt x="382" y="255"/>
                  </a:lnTo>
                  <a:lnTo>
                    <a:pt x="386" y="265"/>
                  </a:lnTo>
                  <a:lnTo>
                    <a:pt x="388" y="273"/>
                  </a:lnTo>
                  <a:lnTo>
                    <a:pt x="390" y="283"/>
                  </a:lnTo>
                  <a:lnTo>
                    <a:pt x="390" y="293"/>
                  </a:lnTo>
                  <a:lnTo>
                    <a:pt x="390" y="303"/>
                  </a:lnTo>
                  <a:lnTo>
                    <a:pt x="388" y="312"/>
                  </a:lnTo>
                  <a:lnTo>
                    <a:pt x="386" y="322"/>
                  </a:lnTo>
                  <a:lnTo>
                    <a:pt x="382" y="331"/>
                  </a:lnTo>
                  <a:lnTo>
                    <a:pt x="379" y="339"/>
                  </a:lnTo>
                  <a:lnTo>
                    <a:pt x="374" y="347"/>
                  </a:lnTo>
                  <a:lnTo>
                    <a:pt x="368" y="354"/>
                  </a:lnTo>
                  <a:lnTo>
                    <a:pt x="362" y="3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Freeform 101"/>
            <p:cNvSpPr>
              <a:spLocks noEditPoints="1"/>
            </p:cNvSpPr>
            <p:nvPr/>
          </p:nvSpPr>
          <p:spPr bwMode="auto">
            <a:xfrm>
              <a:off x="3852862" y="2656683"/>
              <a:ext cx="695326" cy="565150"/>
            </a:xfrm>
            <a:custGeom>
              <a:avLst/>
              <a:gdLst>
                <a:gd name="T0" fmla="*/ 637 w 658"/>
                <a:gd name="T1" fmla="*/ 0 h 535"/>
                <a:gd name="T2" fmla="*/ 234 w 658"/>
                <a:gd name="T3" fmla="*/ 2 h 535"/>
                <a:gd name="T4" fmla="*/ 220 w 658"/>
                <a:gd name="T5" fmla="*/ 15 h 535"/>
                <a:gd name="T6" fmla="*/ 158 w 658"/>
                <a:gd name="T7" fmla="*/ 97 h 535"/>
                <a:gd name="T8" fmla="*/ 136 w 658"/>
                <a:gd name="T9" fmla="*/ 102 h 535"/>
                <a:gd name="T10" fmla="*/ 117 w 658"/>
                <a:gd name="T11" fmla="*/ 114 h 535"/>
                <a:gd name="T12" fmla="*/ 29 w 658"/>
                <a:gd name="T13" fmla="*/ 207 h 535"/>
                <a:gd name="T14" fmla="*/ 24 w 658"/>
                <a:gd name="T15" fmla="*/ 234 h 535"/>
                <a:gd name="T16" fmla="*/ 24 w 658"/>
                <a:gd name="T17" fmla="*/ 263 h 535"/>
                <a:gd name="T18" fmla="*/ 15 w 658"/>
                <a:gd name="T19" fmla="*/ 390 h 535"/>
                <a:gd name="T20" fmla="*/ 1 w 658"/>
                <a:gd name="T21" fmla="*/ 404 h 535"/>
                <a:gd name="T22" fmla="*/ 1 w 658"/>
                <a:gd name="T23" fmla="*/ 424 h 535"/>
                <a:gd name="T24" fmla="*/ 13 w 658"/>
                <a:gd name="T25" fmla="*/ 435 h 535"/>
                <a:gd name="T26" fmla="*/ 30 w 658"/>
                <a:gd name="T27" fmla="*/ 438 h 535"/>
                <a:gd name="T28" fmla="*/ 49 w 658"/>
                <a:gd name="T29" fmla="*/ 438 h 535"/>
                <a:gd name="T30" fmla="*/ 77 w 658"/>
                <a:gd name="T31" fmla="*/ 466 h 535"/>
                <a:gd name="T32" fmla="*/ 95 w 658"/>
                <a:gd name="T33" fmla="*/ 499 h 535"/>
                <a:gd name="T34" fmla="*/ 124 w 658"/>
                <a:gd name="T35" fmla="*/ 524 h 535"/>
                <a:gd name="T36" fmla="*/ 160 w 658"/>
                <a:gd name="T37" fmla="*/ 535 h 535"/>
                <a:gd name="T38" fmla="*/ 199 w 658"/>
                <a:gd name="T39" fmla="*/ 531 h 535"/>
                <a:gd name="T40" fmla="*/ 232 w 658"/>
                <a:gd name="T41" fmla="*/ 514 h 535"/>
                <a:gd name="T42" fmla="*/ 256 w 658"/>
                <a:gd name="T43" fmla="*/ 483 h 535"/>
                <a:gd name="T44" fmla="*/ 267 w 658"/>
                <a:gd name="T45" fmla="*/ 448 h 535"/>
                <a:gd name="T46" fmla="*/ 416 w 658"/>
                <a:gd name="T47" fmla="*/ 457 h 535"/>
                <a:gd name="T48" fmla="*/ 430 w 658"/>
                <a:gd name="T49" fmla="*/ 492 h 535"/>
                <a:gd name="T50" fmla="*/ 457 w 658"/>
                <a:gd name="T51" fmla="*/ 519 h 535"/>
                <a:gd name="T52" fmla="*/ 491 w 658"/>
                <a:gd name="T53" fmla="*/ 533 h 535"/>
                <a:gd name="T54" fmla="*/ 530 w 658"/>
                <a:gd name="T55" fmla="*/ 533 h 535"/>
                <a:gd name="T56" fmla="*/ 565 w 658"/>
                <a:gd name="T57" fmla="*/ 519 h 535"/>
                <a:gd name="T58" fmla="*/ 593 w 658"/>
                <a:gd name="T59" fmla="*/ 492 h 535"/>
                <a:gd name="T60" fmla="*/ 607 w 658"/>
                <a:gd name="T61" fmla="*/ 457 h 535"/>
                <a:gd name="T62" fmla="*/ 617 w 658"/>
                <a:gd name="T63" fmla="*/ 438 h 535"/>
                <a:gd name="T64" fmla="*/ 635 w 658"/>
                <a:gd name="T65" fmla="*/ 437 h 535"/>
                <a:gd name="T66" fmla="*/ 650 w 658"/>
                <a:gd name="T67" fmla="*/ 430 h 535"/>
                <a:gd name="T68" fmla="*/ 658 w 658"/>
                <a:gd name="T69" fmla="*/ 413 h 535"/>
                <a:gd name="T70" fmla="*/ 653 w 658"/>
                <a:gd name="T71" fmla="*/ 10 h 535"/>
                <a:gd name="T72" fmla="*/ 189 w 658"/>
                <a:gd name="T73" fmla="*/ 483 h 535"/>
                <a:gd name="T74" fmla="*/ 152 w 658"/>
                <a:gd name="T75" fmla="*/ 483 h 535"/>
                <a:gd name="T76" fmla="*/ 125 w 658"/>
                <a:gd name="T77" fmla="*/ 456 h 535"/>
                <a:gd name="T78" fmla="*/ 125 w 658"/>
                <a:gd name="T79" fmla="*/ 420 h 535"/>
                <a:gd name="T80" fmla="*/ 152 w 658"/>
                <a:gd name="T81" fmla="*/ 393 h 535"/>
                <a:gd name="T82" fmla="*/ 189 w 658"/>
                <a:gd name="T83" fmla="*/ 393 h 535"/>
                <a:gd name="T84" fmla="*/ 215 w 658"/>
                <a:gd name="T85" fmla="*/ 420 h 535"/>
                <a:gd name="T86" fmla="*/ 215 w 658"/>
                <a:gd name="T87" fmla="*/ 456 h 535"/>
                <a:gd name="T88" fmla="*/ 72 w 658"/>
                <a:gd name="T89" fmla="*/ 242 h 535"/>
                <a:gd name="T90" fmla="*/ 150 w 658"/>
                <a:gd name="T91" fmla="*/ 149 h 535"/>
                <a:gd name="T92" fmla="*/ 219 w 658"/>
                <a:gd name="T93" fmla="*/ 242 h 535"/>
                <a:gd name="T94" fmla="*/ 520 w 658"/>
                <a:gd name="T95" fmla="*/ 485 h 535"/>
                <a:gd name="T96" fmla="*/ 485 w 658"/>
                <a:gd name="T97" fmla="*/ 478 h 535"/>
                <a:gd name="T98" fmla="*/ 463 w 658"/>
                <a:gd name="T99" fmla="*/ 448 h 535"/>
                <a:gd name="T100" fmla="*/ 471 w 658"/>
                <a:gd name="T101" fmla="*/ 411 h 535"/>
                <a:gd name="T102" fmla="*/ 501 w 658"/>
                <a:gd name="T103" fmla="*/ 390 h 535"/>
                <a:gd name="T104" fmla="*/ 538 w 658"/>
                <a:gd name="T105" fmla="*/ 397 h 535"/>
                <a:gd name="T106" fmla="*/ 559 w 658"/>
                <a:gd name="T107" fmla="*/ 428 h 535"/>
                <a:gd name="T108" fmla="*/ 552 w 658"/>
                <a:gd name="T109" fmla="*/ 46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8" h="535">
                  <a:moveTo>
                    <a:pt x="650" y="7"/>
                  </a:moveTo>
                  <a:lnTo>
                    <a:pt x="646" y="4"/>
                  </a:lnTo>
                  <a:lnTo>
                    <a:pt x="643" y="2"/>
                  </a:lnTo>
                  <a:lnTo>
                    <a:pt x="637" y="0"/>
                  </a:lnTo>
                  <a:lnTo>
                    <a:pt x="633" y="0"/>
                  </a:lnTo>
                  <a:lnTo>
                    <a:pt x="243" y="0"/>
                  </a:lnTo>
                  <a:lnTo>
                    <a:pt x="239" y="0"/>
                  </a:lnTo>
                  <a:lnTo>
                    <a:pt x="234" y="2"/>
                  </a:lnTo>
                  <a:lnTo>
                    <a:pt x="230" y="4"/>
                  </a:lnTo>
                  <a:lnTo>
                    <a:pt x="226" y="7"/>
                  </a:lnTo>
                  <a:lnTo>
                    <a:pt x="222" y="10"/>
                  </a:lnTo>
                  <a:lnTo>
                    <a:pt x="220" y="15"/>
                  </a:lnTo>
                  <a:lnTo>
                    <a:pt x="219" y="19"/>
                  </a:lnTo>
                  <a:lnTo>
                    <a:pt x="219" y="24"/>
                  </a:lnTo>
                  <a:lnTo>
                    <a:pt x="219" y="97"/>
                  </a:lnTo>
                  <a:lnTo>
                    <a:pt x="158" y="97"/>
                  </a:lnTo>
                  <a:lnTo>
                    <a:pt x="152" y="97"/>
                  </a:lnTo>
                  <a:lnTo>
                    <a:pt x="147" y="98"/>
                  </a:lnTo>
                  <a:lnTo>
                    <a:pt x="141" y="100"/>
                  </a:lnTo>
                  <a:lnTo>
                    <a:pt x="136" y="102"/>
                  </a:lnTo>
                  <a:lnTo>
                    <a:pt x="130" y="104"/>
                  </a:lnTo>
                  <a:lnTo>
                    <a:pt x="125" y="108"/>
                  </a:lnTo>
                  <a:lnTo>
                    <a:pt x="121" y="111"/>
                  </a:lnTo>
                  <a:lnTo>
                    <a:pt x="117" y="114"/>
                  </a:lnTo>
                  <a:lnTo>
                    <a:pt x="41" y="190"/>
                  </a:lnTo>
                  <a:lnTo>
                    <a:pt x="37" y="195"/>
                  </a:lnTo>
                  <a:lnTo>
                    <a:pt x="32" y="200"/>
                  </a:lnTo>
                  <a:lnTo>
                    <a:pt x="29" y="207"/>
                  </a:lnTo>
                  <a:lnTo>
                    <a:pt x="27" y="212"/>
                  </a:lnTo>
                  <a:lnTo>
                    <a:pt x="26" y="219"/>
                  </a:lnTo>
                  <a:lnTo>
                    <a:pt x="25" y="226"/>
                  </a:lnTo>
                  <a:lnTo>
                    <a:pt x="24" y="234"/>
                  </a:lnTo>
                  <a:lnTo>
                    <a:pt x="24" y="239"/>
                  </a:lnTo>
                  <a:lnTo>
                    <a:pt x="24" y="246"/>
                  </a:lnTo>
                  <a:lnTo>
                    <a:pt x="24" y="254"/>
                  </a:lnTo>
                  <a:lnTo>
                    <a:pt x="24" y="263"/>
                  </a:lnTo>
                  <a:lnTo>
                    <a:pt x="24" y="267"/>
                  </a:lnTo>
                  <a:lnTo>
                    <a:pt x="24" y="389"/>
                  </a:lnTo>
                  <a:lnTo>
                    <a:pt x="19" y="389"/>
                  </a:lnTo>
                  <a:lnTo>
                    <a:pt x="15" y="390"/>
                  </a:lnTo>
                  <a:lnTo>
                    <a:pt x="11" y="394"/>
                  </a:lnTo>
                  <a:lnTo>
                    <a:pt x="6" y="396"/>
                  </a:lnTo>
                  <a:lnTo>
                    <a:pt x="4" y="400"/>
                  </a:lnTo>
                  <a:lnTo>
                    <a:pt x="1" y="404"/>
                  </a:lnTo>
                  <a:lnTo>
                    <a:pt x="0" y="409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1" y="424"/>
                  </a:lnTo>
                  <a:lnTo>
                    <a:pt x="3" y="427"/>
                  </a:lnTo>
                  <a:lnTo>
                    <a:pt x="6" y="430"/>
                  </a:lnTo>
                  <a:lnTo>
                    <a:pt x="10" y="433"/>
                  </a:lnTo>
                  <a:lnTo>
                    <a:pt x="13" y="435"/>
                  </a:lnTo>
                  <a:lnTo>
                    <a:pt x="16" y="437"/>
                  </a:lnTo>
                  <a:lnTo>
                    <a:pt x="22" y="437"/>
                  </a:lnTo>
                  <a:lnTo>
                    <a:pt x="27" y="438"/>
                  </a:lnTo>
                  <a:lnTo>
                    <a:pt x="30" y="438"/>
                  </a:lnTo>
                  <a:lnTo>
                    <a:pt x="33" y="438"/>
                  </a:lnTo>
                  <a:lnTo>
                    <a:pt x="40" y="438"/>
                  </a:lnTo>
                  <a:lnTo>
                    <a:pt x="45" y="438"/>
                  </a:lnTo>
                  <a:lnTo>
                    <a:pt x="49" y="438"/>
                  </a:lnTo>
                  <a:lnTo>
                    <a:pt x="72" y="438"/>
                  </a:lnTo>
                  <a:lnTo>
                    <a:pt x="73" y="448"/>
                  </a:lnTo>
                  <a:lnTo>
                    <a:pt x="74" y="457"/>
                  </a:lnTo>
                  <a:lnTo>
                    <a:pt x="77" y="466"/>
                  </a:lnTo>
                  <a:lnTo>
                    <a:pt x="80" y="475"/>
                  </a:lnTo>
                  <a:lnTo>
                    <a:pt x="84" y="483"/>
                  </a:lnTo>
                  <a:lnTo>
                    <a:pt x="88" y="492"/>
                  </a:lnTo>
                  <a:lnTo>
                    <a:pt x="95" y="499"/>
                  </a:lnTo>
                  <a:lnTo>
                    <a:pt x="101" y="507"/>
                  </a:lnTo>
                  <a:lnTo>
                    <a:pt x="109" y="514"/>
                  </a:lnTo>
                  <a:lnTo>
                    <a:pt x="117" y="519"/>
                  </a:lnTo>
                  <a:lnTo>
                    <a:pt x="124" y="524"/>
                  </a:lnTo>
                  <a:lnTo>
                    <a:pt x="133" y="528"/>
                  </a:lnTo>
                  <a:lnTo>
                    <a:pt x="141" y="531"/>
                  </a:lnTo>
                  <a:lnTo>
                    <a:pt x="151" y="533"/>
                  </a:lnTo>
                  <a:lnTo>
                    <a:pt x="160" y="535"/>
                  </a:lnTo>
                  <a:lnTo>
                    <a:pt x="171" y="535"/>
                  </a:lnTo>
                  <a:lnTo>
                    <a:pt x="180" y="535"/>
                  </a:lnTo>
                  <a:lnTo>
                    <a:pt x="190" y="533"/>
                  </a:lnTo>
                  <a:lnTo>
                    <a:pt x="199" y="531"/>
                  </a:lnTo>
                  <a:lnTo>
                    <a:pt x="207" y="528"/>
                  </a:lnTo>
                  <a:lnTo>
                    <a:pt x="216" y="524"/>
                  </a:lnTo>
                  <a:lnTo>
                    <a:pt x="223" y="519"/>
                  </a:lnTo>
                  <a:lnTo>
                    <a:pt x="232" y="514"/>
                  </a:lnTo>
                  <a:lnTo>
                    <a:pt x="239" y="507"/>
                  </a:lnTo>
                  <a:lnTo>
                    <a:pt x="246" y="499"/>
                  </a:lnTo>
                  <a:lnTo>
                    <a:pt x="252" y="492"/>
                  </a:lnTo>
                  <a:lnTo>
                    <a:pt x="256" y="483"/>
                  </a:lnTo>
                  <a:lnTo>
                    <a:pt x="260" y="475"/>
                  </a:lnTo>
                  <a:lnTo>
                    <a:pt x="263" y="466"/>
                  </a:lnTo>
                  <a:lnTo>
                    <a:pt x="266" y="457"/>
                  </a:lnTo>
                  <a:lnTo>
                    <a:pt x="267" y="448"/>
                  </a:lnTo>
                  <a:lnTo>
                    <a:pt x="268" y="438"/>
                  </a:lnTo>
                  <a:lnTo>
                    <a:pt x="414" y="438"/>
                  </a:lnTo>
                  <a:lnTo>
                    <a:pt x="415" y="448"/>
                  </a:lnTo>
                  <a:lnTo>
                    <a:pt x="416" y="457"/>
                  </a:lnTo>
                  <a:lnTo>
                    <a:pt x="418" y="466"/>
                  </a:lnTo>
                  <a:lnTo>
                    <a:pt x="421" y="475"/>
                  </a:lnTo>
                  <a:lnTo>
                    <a:pt x="424" y="483"/>
                  </a:lnTo>
                  <a:lnTo>
                    <a:pt x="430" y="492"/>
                  </a:lnTo>
                  <a:lnTo>
                    <a:pt x="435" y="499"/>
                  </a:lnTo>
                  <a:lnTo>
                    <a:pt x="443" y="507"/>
                  </a:lnTo>
                  <a:lnTo>
                    <a:pt x="449" y="514"/>
                  </a:lnTo>
                  <a:lnTo>
                    <a:pt x="457" y="519"/>
                  </a:lnTo>
                  <a:lnTo>
                    <a:pt x="465" y="524"/>
                  </a:lnTo>
                  <a:lnTo>
                    <a:pt x="474" y="528"/>
                  </a:lnTo>
                  <a:lnTo>
                    <a:pt x="483" y="531"/>
                  </a:lnTo>
                  <a:lnTo>
                    <a:pt x="491" y="533"/>
                  </a:lnTo>
                  <a:lnTo>
                    <a:pt x="501" y="535"/>
                  </a:lnTo>
                  <a:lnTo>
                    <a:pt x="511" y="535"/>
                  </a:lnTo>
                  <a:lnTo>
                    <a:pt x="520" y="535"/>
                  </a:lnTo>
                  <a:lnTo>
                    <a:pt x="530" y="533"/>
                  </a:lnTo>
                  <a:lnTo>
                    <a:pt x="540" y="531"/>
                  </a:lnTo>
                  <a:lnTo>
                    <a:pt x="549" y="528"/>
                  </a:lnTo>
                  <a:lnTo>
                    <a:pt x="557" y="524"/>
                  </a:lnTo>
                  <a:lnTo>
                    <a:pt x="565" y="519"/>
                  </a:lnTo>
                  <a:lnTo>
                    <a:pt x="572" y="514"/>
                  </a:lnTo>
                  <a:lnTo>
                    <a:pt x="580" y="507"/>
                  </a:lnTo>
                  <a:lnTo>
                    <a:pt x="586" y="499"/>
                  </a:lnTo>
                  <a:lnTo>
                    <a:pt x="593" y="492"/>
                  </a:lnTo>
                  <a:lnTo>
                    <a:pt x="597" y="483"/>
                  </a:lnTo>
                  <a:lnTo>
                    <a:pt x="601" y="475"/>
                  </a:lnTo>
                  <a:lnTo>
                    <a:pt x="605" y="466"/>
                  </a:lnTo>
                  <a:lnTo>
                    <a:pt x="607" y="457"/>
                  </a:lnTo>
                  <a:lnTo>
                    <a:pt x="608" y="448"/>
                  </a:lnTo>
                  <a:lnTo>
                    <a:pt x="608" y="438"/>
                  </a:lnTo>
                  <a:lnTo>
                    <a:pt x="611" y="438"/>
                  </a:lnTo>
                  <a:lnTo>
                    <a:pt x="617" y="438"/>
                  </a:lnTo>
                  <a:lnTo>
                    <a:pt x="623" y="438"/>
                  </a:lnTo>
                  <a:lnTo>
                    <a:pt x="626" y="438"/>
                  </a:lnTo>
                  <a:lnTo>
                    <a:pt x="630" y="438"/>
                  </a:lnTo>
                  <a:lnTo>
                    <a:pt x="635" y="437"/>
                  </a:lnTo>
                  <a:lnTo>
                    <a:pt x="640" y="437"/>
                  </a:lnTo>
                  <a:lnTo>
                    <a:pt x="645" y="435"/>
                  </a:lnTo>
                  <a:lnTo>
                    <a:pt x="647" y="433"/>
                  </a:lnTo>
                  <a:lnTo>
                    <a:pt x="650" y="430"/>
                  </a:lnTo>
                  <a:lnTo>
                    <a:pt x="653" y="427"/>
                  </a:lnTo>
                  <a:lnTo>
                    <a:pt x="655" y="424"/>
                  </a:lnTo>
                  <a:lnTo>
                    <a:pt x="657" y="418"/>
                  </a:lnTo>
                  <a:lnTo>
                    <a:pt x="658" y="413"/>
                  </a:lnTo>
                  <a:lnTo>
                    <a:pt x="658" y="24"/>
                  </a:lnTo>
                  <a:lnTo>
                    <a:pt x="657" y="19"/>
                  </a:lnTo>
                  <a:lnTo>
                    <a:pt x="655" y="15"/>
                  </a:lnTo>
                  <a:lnTo>
                    <a:pt x="653" y="10"/>
                  </a:lnTo>
                  <a:lnTo>
                    <a:pt x="650" y="7"/>
                  </a:lnTo>
                  <a:close/>
                  <a:moveTo>
                    <a:pt x="204" y="472"/>
                  </a:moveTo>
                  <a:lnTo>
                    <a:pt x="196" y="478"/>
                  </a:lnTo>
                  <a:lnTo>
                    <a:pt x="189" y="483"/>
                  </a:lnTo>
                  <a:lnTo>
                    <a:pt x="179" y="485"/>
                  </a:lnTo>
                  <a:lnTo>
                    <a:pt x="171" y="487"/>
                  </a:lnTo>
                  <a:lnTo>
                    <a:pt x="161" y="485"/>
                  </a:lnTo>
                  <a:lnTo>
                    <a:pt x="152" y="483"/>
                  </a:lnTo>
                  <a:lnTo>
                    <a:pt x="144" y="478"/>
                  </a:lnTo>
                  <a:lnTo>
                    <a:pt x="136" y="472"/>
                  </a:lnTo>
                  <a:lnTo>
                    <a:pt x="130" y="465"/>
                  </a:lnTo>
                  <a:lnTo>
                    <a:pt x="125" y="456"/>
                  </a:lnTo>
                  <a:lnTo>
                    <a:pt x="122" y="448"/>
                  </a:lnTo>
                  <a:lnTo>
                    <a:pt x="122" y="438"/>
                  </a:lnTo>
                  <a:lnTo>
                    <a:pt x="122" y="428"/>
                  </a:lnTo>
                  <a:lnTo>
                    <a:pt x="125" y="420"/>
                  </a:lnTo>
                  <a:lnTo>
                    <a:pt x="130" y="411"/>
                  </a:lnTo>
                  <a:lnTo>
                    <a:pt x="136" y="403"/>
                  </a:lnTo>
                  <a:lnTo>
                    <a:pt x="144" y="397"/>
                  </a:lnTo>
                  <a:lnTo>
                    <a:pt x="152" y="393"/>
                  </a:lnTo>
                  <a:lnTo>
                    <a:pt x="161" y="390"/>
                  </a:lnTo>
                  <a:lnTo>
                    <a:pt x="171" y="389"/>
                  </a:lnTo>
                  <a:lnTo>
                    <a:pt x="179" y="390"/>
                  </a:lnTo>
                  <a:lnTo>
                    <a:pt x="189" y="393"/>
                  </a:lnTo>
                  <a:lnTo>
                    <a:pt x="196" y="397"/>
                  </a:lnTo>
                  <a:lnTo>
                    <a:pt x="204" y="403"/>
                  </a:lnTo>
                  <a:lnTo>
                    <a:pt x="211" y="411"/>
                  </a:lnTo>
                  <a:lnTo>
                    <a:pt x="215" y="420"/>
                  </a:lnTo>
                  <a:lnTo>
                    <a:pt x="218" y="428"/>
                  </a:lnTo>
                  <a:lnTo>
                    <a:pt x="219" y="438"/>
                  </a:lnTo>
                  <a:lnTo>
                    <a:pt x="218" y="448"/>
                  </a:lnTo>
                  <a:lnTo>
                    <a:pt x="215" y="456"/>
                  </a:lnTo>
                  <a:lnTo>
                    <a:pt x="211" y="465"/>
                  </a:lnTo>
                  <a:lnTo>
                    <a:pt x="204" y="472"/>
                  </a:lnTo>
                  <a:close/>
                  <a:moveTo>
                    <a:pt x="219" y="242"/>
                  </a:moveTo>
                  <a:lnTo>
                    <a:pt x="72" y="242"/>
                  </a:lnTo>
                  <a:lnTo>
                    <a:pt x="72" y="232"/>
                  </a:lnTo>
                  <a:lnTo>
                    <a:pt x="73" y="227"/>
                  </a:lnTo>
                  <a:lnTo>
                    <a:pt x="77" y="223"/>
                  </a:lnTo>
                  <a:lnTo>
                    <a:pt x="150" y="149"/>
                  </a:lnTo>
                  <a:lnTo>
                    <a:pt x="154" y="146"/>
                  </a:lnTo>
                  <a:lnTo>
                    <a:pt x="159" y="145"/>
                  </a:lnTo>
                  <a:lnTo>
                    <a:pt x="219" y="145"/>
                  </a:lnTo>
                  <a:lnTo>
                    <a:pt x="219" y="242"/>
                  </a:lnTo>
                  <a:close/>
                  <a:moveTo>
                    <a:pt x="545" y="472"/>
                  </a:moveTo>
                  <a:lnTo>
                    <a:pt x="538" y="478"/>
                  </a:lnTo>
                  <a:lnTo>
                    <a:pt x="529" y="483"/>
                  </a:lnTo>
                  <a:lnTo>
                    <a:pt x="520" y="485"/>
                  </a:lnTo>
                  <a:lnTo>
                    <a:pt x="511" y="487"/>
                  </a:lnTo>
                  <a:lnTo>
                    <a:pt x="501" y="485"/>
                  </a:lnTo>
                  <a:lnTo>
                    <a:pt x="492" y="483"/>
                  </a:lnTo>
                  <a:lnTo>
                    <a:pt x="485" y="478"/>
                  </a:lnTo>
                  <a:lnTo>
                    <a:pt x="477" y="472"/>
                  </a:lnTo>
                  <a:lnTo>
                    <a:pt x="471" y="465"/>
                  </a:lnTo>
                  <a:lnTo>
                    <a:pt x="466" y="456"/>
                  </a:lnTo>
                  <a:lnTo>
                    <a:pt x="463" y="448"/>
                  </a:lnTo>
                  <a:lnTo>
                    <a:pt x="462" y="438"/>
                  </a:lnTo>
                  <a:lnTo>
                    <a:pt x="463" y="428"/>
                  </a:lnTo>
                  <a:lnTo>
                    <a:pt x="466" y="420"/>
                  </a:lnTo>
                  <a:lnTo>
                    <a:pt x="471" y="411"/>
                  </a:lnTo>
                  <a:lnTo>
                    <a:pt x="477" y="403"/>
                  </a:lnTo>
                  <a:lnTo>
                    <a:pt x="485" y="397"/>
                  </a:lnTo>
                  <a:lnTo>
                    <a:pt x="492" y="393"/>
                  </a:lnTo>
                  <a:lnTo>
                    <a:pt x="501" y="390"/>
                  </a:lnTo>
                  <a:lnTo>
                    <a:pt x="511" y="389"/>
                  </a:lnTo>
                  <a:lnTo>
                    <a:pt x="520" y="390"/>
                  </a:lnTo>
                  <a:lnTo>
                    <a:pt x="529" y="393"/>
                  </a:lnTo>
                  <a:lnTo>
                    <a:pt x="538" y="397"/>
                  </a:lnTo>
                  <a:lnTo>
                    <a:pt x="545" y="403"/>
                  </a:lnTo>
                  <a:lnTo>
                    <a:pt x="552" y="411"/>
                  </a:lnTo>
                  <a:lnTo>
                    <a:pt x="556" y="420"/>
                  </a:lnTo>
                  <a:lnTo>
                    <a:pt x="559" y="428"/>
                  </a:lnTo>
                  <a:lnTo>
                    <a:pt x="559" y="438"/>
                  </a:lnTo>
                  <a:lnTo>
                    <a:pt x="559" y="448"/>
                  </a:lnTo>
                  <a:lnTo>
                    <a:pt x="556" y="456"/>
                  </a:lnTo>
                  <a:lnTo>
                    <a:pt x="552" y="465"/>
                  </a:lnTo>
                  <a:lnTo>
                    <a:pt x="54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843962" y="2629695"/>
              <a:ext cx="619126" cy="619126"/>
              <a:chOff x="7331077" y="2118521"/>
              <a:chExt cx="619126" cy="619126"/>
            </a:xfrm>
            <a:solidFill>
              <a:schemeClr val="bg1"/>
            </a:solidFill>
          </p:grpSpPr>
          <p:sp>
            <p:nvSpPr>
              <p:cNvPr id="12" name="Freeform 104"/>
              <p:cNvSpPr>
                <a:spLocks noEditPoints="1"/>
              </p:cNvSpPr>
              <p:nvPr/>
            </p:nvSpPr>
            <p:spPr bwMode="auto">
              <a:xfrm>
                <a:off x="7331077" y="2118521"/>
                <a:ext cx="619126" cy="619126"/>
              </a:xfrm>
              <a:custGeom>
                <a:avLst/>
                <a:gdLst>
                  <a:gd name="T0" fmla="*/ 512 w 584"/>
                  <a:gd name="T1" fmla="*/ 99 h 585"/>
                  <a:gd name="T2" fmla="*/ 456 w 584"/>
                  <a:gd name="T3" fmla="*/ 49 h 585"/>
                  <a:gd name="T4" fmla="*/ 387 w 584"/>
                  <a:gd name="T5" fmla="*/ 16 h 585"/>
                  <a:gd name="T6" fmla="*/ 312 w 584"/>
                  <a:gd name="T7" fmla="*/ 1 h 585"/>
                  <a:gd name="T8" fmla="*/ 234 w 584"/>
                  <a:gd name="T9" fmla="*/ 6 h 585"/>
                  <a:gd name="T10" fmla="*/ 163 w 584"/>
                  <a:gd name="T11" fmla="*/ 30 h 585"/>
                  <a:gd name="T12" fmla="*/ 99 w 584"/>
                  <a:gd name="T13" fmla="*/ 73 h 585"/>
                  <a:gd name="T14" fmla="*/ 50 w 584"/>
                  <a:gd name="T15" fmla="*/ 129 h 585"/>
                  <a:gd name="T16" fmla="*/ 15 w 584"/>
                  <a:gd name="T17" fmla="*/ 197 h 585"/>
                  <a:gd name="T18" fmla="*/ 1 w 584"/>
                  <a:gd name="T19" fmla="*/ 273 h 585"/>
                  <a:gd name="T20" fmla="*/ 6 w 584"/>
                  <a:gd name="T21" fmla="*/ 351 h 585"/>
                  <a:gd name="T22" fmla="*/ 30 w 584"/>
                  <a:gd name="T23" fmla="*/ 422 h 585"/>
                  <a:gd name="T24" fmla="*/ 72 w 584"/>
                  <a:gd name="T25" fmla="*/ 486 h 585"/>
                  <a:gd name="T26" fmla="*/ 130 w 584"/>
                  <a:gd name="T27" fmla="*/ 535 h 585"/>
                  <a:gd name="T28" fmla="*/ 198 w 584"/>
                  <a:gd name="T29" fmla="*/ 569 h 585"/>
                  <a:gd name="T30" fmla="*/ 273 w 584"/>
                  <a:gd name="T31" fmla="*/ 584 h 585"/>
                  <a:gd name="T32" fmla="*/ 350 w 584"/>
                  <a:gd name="T33" fmla="*/ 578 h 585"/>
                  <a:gd name="T34" fmla="*/ 422 w 584"/>
                  <a:gd name="T35" fmla="*/ 555 h 585"/>
                  <a:gd name="T36" fmla="*/ 486 w 584"/>
                  <a:gd name="T37" fmla="*/ 512 h 585"/>
                  <a:gd name="T38" fmla="*/ 536 w 584"/>
                  <a:gd name="T39" fmla="*/ 455 h 585"/>
                  <a:gd name="T40" fmla="*/ 569 w 584"/>
                  <a:gd name="T41" fmla="*/ 387 h 585"/>
                  <a:gd name="T42" fmla="*/ 584 w 584"/>
                  <a:gd name="T43" fmla="*/ 312 h 585"/>
                  <a:gd name="T44" fmla="*/ 579 w 584"/>
                  <a:gd name="T45" fmla="*/ 234 h 585"/>
                  <a:gd name="T46" fmla="*/ 555 w 584"/>
                  <a:gd name="T47" fmla="*/ 163 h 585"/>
                  <a:gd name="T48" fmla="*/ 457 w 584"/>
                  <a:gd name="T49" fmla="*/ 419 h 585"/>
                  <a:gd name="T50" fmla="*/ 419 w 584"/>
                  <a:gd name="T51" fmla="*/ 456 h 585"/>
                  <a:gd name="T52" fmla="*/ 372 w 584"/>
                  <a:gd name="T53" fmla="*/ 483 h 585"/>
                  <a:gd name="T54" fmla="*/ 320 w 584"/>
                  <a:gd name="T55" fmla="*/ 497 h 585"/>
                  <a:gd name="T56" fmla="*/ 265 w 584"/>
                  <a:gd name="T57" fmla="*/ 497 h 585"/>
                  <a:gd name="T58" fmla="*/ 213 w 584"/>
                  <a:gd name="T59" fmla="*/ 483 h 585"/>
                  <a:gd name="T60" fmla="*/ 166 w 584"/>
                  <a:gd name="T61" fmla="*/ 456 h 585"/>
                  <a:gd name="T62" fmla="*/ 129 w 584"/>
                  <a:gd name="T63" fmla="*/ 419 h 585"/>
                  <a:gd name="T64" fmla="*/ 102 w 584"/>
                  <a:gd name="T65" fmla="*/ 372 h 585"/>
                  <a:gd name="T66" fmla="*/ 88 w 584"/>
                  <a:gd name="T67" fmla="*/ 320 h 585"/>
                  <a:gd name="T68" fmla="*/ 88 w 584"/>
                  <a:gd name="T69" fmla="*/ 264 h 585"/>
                  <a:gd name="T70" fmla="*/ 102 w 584"/>
                  <a:gd name="T71" fmla="*/ 212 h 585"/>
                  <a:gd name="T72" fmla="*/ 129 w 584"/>
                  <a:gd name="T73" fmla="*/ 166 h 585"/>
                  <a:gd name="T74" fmla="*/ 166 w 584"/>
                  <a:gd name="T75" fmla="*/ 128 h 585"/>
                  <a:gd name="T76" fmla="*/ 213 w 584"/>
                  <a:gd name="T77" fmla="*/ 101 h 585"/>
                  <a:gd name="T78" fmla="*/ 265 w 584"/>
                  <a:gd name="T79" fmla="*/ 87 h 585"/>
                  <a:gd name="T80" fmla="*/ 320 w 584"/>
                  <a:gd name="T81" fmla="*/ 87 h 585"/>
                  <a:gd name="T82" fmla="*/ 372 w 584"/>
                  <a:gd name="T83" fmla="*/ 101 h 585"/>
                  <a:gd name="T84" fmla="*/ 419 w 584"/>
                  <a:gd name="T85" fmla="*/ 128 h 585"/>
                  <a:gd name="T86" fmla="*/ 457 w 584"/>
                  <a:gd name="T87" fmla="*/ 166 h 585"/>
                  <a:gd name="T88" fmla="*/ 484 w 584"/>
                  <a:gd name="T89" fmla="*/ 212 h 585"/>
                  <a:gd name="T90" fmla="*/ 498 w 584"/>
                  <a:gd name="T91" fmla="*/ 264 h 585"/>
                  <a:gd name="T92" fmla="*/ 498 w 584"/>
                  <a:gd name="T93" fmla="*/ 320 h 585"/>
                  <a:gd name="T94" fmla="*/ 484 w 584"/>
                  <a:gd name="T95" fmla="*/ 372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84" h="585">
                    <a:moveTo>
                      <a:pt x="546" y="145"/>
                    </a:moveTo>
                    <a:lnTo>
                      <a:pt x="536" y="129"/>
                    </a:lnTo>
                    <a:lnTo>
                      <a:pt x="524" y="114"/>
                    </a:lnTo>
                    <a:lnTo>
                      <a:pt x="512" y="99"/>
                    </a:lnTo>
                    <a:lnTo>
                      <a:pt x="499" y="85"/>
                    </a:lnTo>
                    <a:lnTo>
                      <a:pt x="486" y="73"/>
                    </a:lnTo>
                    <a:lnTo>
                      <a:pt x="471" y="60"/>
                    </a:lnTo>
                    <a:lnTo>
                      <a:pt x="456" y="49"/>
                    </a:lnTo>
                    <a:lnTo>
                      <a:pt x="440" y="40"/>
                    </a:lnTo>
                    <a:lnTo>
                      <a:pt x="422" y="30"/>
                    </a:lnTo>
                    <a:lnTo>
                      <a:pt x="405" y="22"/>
                    </a:lnTo>
                    <a:lnTo>
                      <a:pt x="387" y="16"/>
                    </a:lnTo>
                    <a:lnTo>
                      <a:pt x="369" y="9"/>
                    </a:lnTo>
                    <a:lnTo>
                      <a:pt x="350" y="6"/>
                    </a:lnTo>
                    <a:lnTo>
                      <a:pt x="332" y="3"/>
                    </a:lnTo>
                    <a:lnTo>
                      <a:pt x="312" y="1"/>
                    </a:lnTo>
                    <a:lnTo>
                      <a:pt x="293" y="0"/>
                    </a:lnTo>
                    <a:lnTo>
                      <a:pt x="273" y="1"/>
                    </a:lnTo>
                    <a:lnTo>
                      <a:pt x="254" y="3"/>
                    </a:lnTo>
                    <a:lnTo>
                      <a:pt x="234" y="6"/>
                    </a:lnTo>
                    <a:lnTo>
                      <a:pt x="216" y="9"/>
                    </a:lnTo>
                    <a:lnTo>
                      <a:pt x="198" y="16"/>
                    </a:lnTo>
                    <a:lnTo>
                      <a:pt x="180" y="22"/>
                    </a:lnTo>
                    <a:lnTo>
                      <a:pt x="163" y="30"/>
                    </a:lnTo>
                    <a:lnTo>
                      <a:pt x="146" y="40"/>
                    </a:lnTo>
                    <a:lnTo>
                      <a:pt x="130" y="49"/>
                    </a:lnTo>
                    <a:lnTo>
                      <a:pt x="115" y="60"/>
                    </a:lnTo>
                    <a:lnTo>
                      <a:pt x="99" y="73"/>
                    </a:lnTo>
                    <a:lnTo>
                      <a:pt x="85" y="85"/>
                    </a:lnTo>
                    <a:lnTo>
                      <a:pt x="72" y="99"/>
                    </a:lnTo>
                    <a:lnTo>
                      <a:pt x="61" y="114"/>
                    </a:lnTo>
                    <a:lnTo>
                      <a:pt x="50" y="129"/>
                    </a:lnTo>
                    <a:lnTo>
                      <a:pt x="40" y="145"/>
                    </a:lnTo>
                    <a:lnTo>
                      <a:pt x="30" y="163"/>
                    </a:lnTo>
                    <a:lnTo>
                      <a:pt x="23" y="180"/>
                    </a:lnTo>
                    <a:lnTo>
                      <a:pt x="15" y="197"/>
                    </a:lnTo>
                    <a:lnTo>
                      <a:pt x="10" y="216"/>
                    </a:lnTo>
                    <a:lnTo>
                      <a:pt x="6" y="234"/>
                    </a:lnTo>
                    <a:lnTo>
                      <a:pt x="3" y="253"/>
                    </a:lnTo>
                    <a:lnTo>
                      <a:pt x="1" y="273"/>
                    </a:lnTo>
                    <a:lnTo>
                      <a:pt x="0" y="292"/>
                    </a:lnTo>
                    <a:lnTo>
                      <a:pt x="1" y="312"/>
                    </a:lnTo>
                    <a:lnTo>
                      <a:pt x="3" y="331"/>
                    </a:lnTo>
                    <a:lnTo>
                      <a:pt x="6" y="351"/>
                    </a:lnTo>
                    <a:lnTo>
                      <a:pt x="10" y="369"/>
                    </a:lnTo>
                    <a:lnTo>
                      <a:pt x="15" y="387"/>
                    </a:lnTo>
                    <a:lnTo>
                      <a:pt x="23" y="405"/>
                    </a:lnTo>
                    <a:lnTo>
                      <a:pt x="30" y="422"/>
                    </a:lnTo>
                    <a:lnTo>
                      <a:pt x="40" y="439"/>
                    </a:lnTo>
                    <a:lnTo>
                      <a:pt x="50" y="455"/>
                    </a:lnTo>
                    <a:lnTo>
                      <a:pt x="61" y="470"/>
                    </a:lnTo>
                    <a:lnTo>
                      <a:pt x="72" y="486"/>
                    </a:lnTo>
                    <a:lnTo>
                      <a:pt x="85" y="500"/>
                    </a:lnTo>
                    <a:lnTo>
                      <a:pt x="99" y="512"/>
                    </a:lnTo>
                    <a:lnTo>
                      <a:pt x="115" y="524"/>
                    </a:lnTo>
                    <a:lnTo>
                      <a:pt x="130" y="535"/>
                    </a:lnTo>
                    <a:lnTo>
                      <a:pt x="146" y="545"/>
                    </a:lnTo>
                    <a:lnTo>
                      <a:pt x="163" y="555"/>
                    </a:lnTo>
                    <a:lnTo>
                      <a:pt x="180" y="562"/>
                    </a:lnTo>
                    <a:lnTo>
                      <a:pt x="198" y="569"/>
                    </a:lnTo>
                    <a:lnTo>
                      <a:pt x="216" y="575"/>
                    </a:lnTo>
                    <a:lnTo>
                      <a:pt x="234" y="578"/>
                    </a:lnTo>
                    <a:lnTo>
                      <a:pt x="254" y="582"/>
                    </a:lnTo>
                    <a:lnTo>
                      <a:pt x="273" y="584"/>
                    </a:lnTo>
                    <a:lnTo>
                      <a:pt x="293" y="585"/>
                    </a:lnTo>
                    <a:lnTo>
                      <a:pt x="312" y="584"/>
                    </a:lnTo>
                    <a:lnTo>
                      <a:pt x="332" y="582"/>
                    </a:lnTo>
                    <a:lnTo>
                      <a:pt x="350" y="578"/>
                    </a:lnTo>
                    <a:lnTo>
                      <a:pt x="369" y="575"/>
                    </a:lnTo>
                    <a:lnTo>
                      <a:pt x="387" y="569"/>
                    </a:lnTo>
                    <a:lnTo>
                      <a:pt x="405" y="562"/>
                    </a:lnTo>
                    <a:lnTo>
                      <a:pt x="422" y="555"/>
                    </a:lnTo>
                    <a:lnTo>
                      <a:pt x="440" y="545"/>
                    </a:lnTo>
                    <a:lnTo>
                      <a:pt x="456" y="535"/>
                    </a:lnTo>
                    <a:lnTo>
                      <a:pt x="471" y="524"/>
                    </a:lnTo>
                    <a:lnTo>
                      <a:pt x="486" y="512"/>
                    </a:lnTo>
                    <a:lnTo>
                      <a:pt x="499" y="500"/>
                    </a:lnTo>
                    <a:lnTo>
                      <a:pt x="512" y="486"/>
                    </a:lnTo>
                    <a:lnTo>
                      <a:pt x="524" y="470"/>
                    </a:lnTo>
                    <a:lnTo>
                      <a:pt x="536" y="455"/>
                    </a:lnTo>
                    <a:lnTo>
                      <a:pt x="546" y="439"/>
                    </a:lnTo>
                    <a:lnTo>
                      <a:pt x="555" y="422"/>
                    </a:lnTo>
                    <a:lnTo>
                      <a:pt x="563" y="405"/>
                    </a:lnTo>
                    <a:lnTo>
                      <a:pt x="569" y="387"/>
                    </a:lnTo>
                    <a:lnTo>
                      <a:pt x="575" y="369"/>
                    </a:lnTo>
                    <a:lnTo>
                      <a:pt x="579" y="351"/>
                    </a:lnTo>
                    <a:lnTo>
                      <a:pt x="582" y="331"/>
                    </a:lnTo>
                    <a:lnTo>
                      <a:pt x="584" y="312"/>
                    </a:lnTo>
                    <a:lnTo>
                      <a:pt x="584" y="292"/>
                    </a:lnTo>
                    <a:lnTo>
                      <a:pt x="584" y="273"/>
                    </a:lnTo>
                    <a:lnTo>
                      <a:pt x="582" y="253"/>
                    </a:lnTo>
                    <a:lnTo>
                      <a:pt x="579" y="234"/>
                    </a:lnTo>
                    <a:lnTo>
                      <a:pt x="575" y="216"/>
                    </a:lnTo>
                    <a:lnTo>
                      <a:pt x="569" y="197"/>
                    </a:lnTo>
                    <a:lnTo>
                      <a:pt x="563" y="180"/>
                    </a:lnTo>
                    <a:lnTo>
                      <a:pt x="555" y="163"/>
                    </a:lnTo>
                    <a:lnTo>
                      <a:pt x="546" y="145"/>
                    </a:lnTo>
                    <a:close/>
                    <a:moveTo>
                      <a:pt x="472" y="396"/>
                    </a:moveTo>
                    <a:lnTo>
                      <a:pt x="465" y="408"/>
                    </a:lnTo>
                    <a:lnTo>
                      <a:pt x="457" y="419"/>
                    </a:lnTo>
                    <a:lnTo>
                      <a:pt x="448" y="429"/>
                    </a:lnTo>
                    <a:lnTo>
                      <a:pt x="439" y="439"/>
                    </a:lnTo>
                    <a:lnTo>
                      <a:pt x="429" y="448"/>
                    </a:lnTo>
                    <a:lnTo>
                      <a:pt x="419" y="456"/>
                    </a:lnTo>
                    <a:lnTo>
                      <a:pt x="408" y="464"/>
                    </a:lnTo>
                    <a:lnTo>
                      <a:pt x="396" y="472"/>
                    </a:lnTo>
                    <a:lnTo>
                      <a:pt x="385" y="478"/>
                    </a:lnTo>
                    <a:lnTo>
                      <a:pt x="372" y="483"/>
                    </a:lnTo>
                    <a:lnTo>
                      <a:pt x="360" y="489"/>
                    </a:lnTo>
                    <a:lnTo>
                      <a:pt x="347" y="492"/>
                    </a:lnTo>
                    <a:lnTo>
                      <a:pt x="334" y="495"/>
                    </a:lnTo>
                    <a:lnTo>
                      <a:pt x="320" y="497"/>
                    </a:lnTo>
                    <a:lnTo>
                      <a:pt x="307" y="499"/>
                    </a:lnTo>
                    <a:lnTo>
                      <a:pt x="293" y="500"/>
                    </a:lnTo>
                    <a:lnTo>
                      <a:pt x="279" y="499"/>
                    </a:lnTo>
                    <a:lnTo>
                      <a:pt x="265" y="497"/>
                    </a:lnTo>
                    <a:lnTo>
                      <a:pt x="252" y="495"/>
                    </a:lnTo>
                    <a:lnTo>
                      <a:pt x="239" y="492"/>
                    </a:lnTo>
                    <a:lnTo>
                      <a:pt x="226" y="489"/>
                    </a:lnTo>
                    <a:lnTo>
                      <a:pt x="213" y="483"/>
                    </a:lnTo>
                    <a:lnTo>
                      <a:pt x="201" y="478"/>
                    </a:lnTo>
                    <a:lnTo>
                      <a:pt x="189" y="472"/>
                    </a:lnTo>
                    <a:lnTo>
                      <a:pt x="177" y="464"/>
                    </a:lnTo>
                    <a:lnTo>
                      <a:pt x="166" y="456"/>
                    </a:lnTo>
                    <a:lnTo>
                      <a:pt x="156" y="448"/>
                    </a:lnTo>
                    <a:lnTo>
                      <a:pt x="146" y="439"/>
                    </a:lnTo>
                    <a:lnTo>
                      <a:pt x="137" y="429"/>
                    </a:lnTo>
                    <a:lnTo>
                      <a:pt x="129" y="419"/>
                    </a:lnTo>
                    <a:lnTo>
                      <a:pt x="121" y="408"/>
                    </a:lnTo>
                    <a:lnTo>
                      <a:pt x="114" y="396"/>
                    </a:lnTo>
                    <a:lnTo>
                      <a:pt x="107" y="384"/>
                    </a:lnTo>
                    <a:lnTo>
                      <a:pt x="102" y="372"/>
                    </a:lnTo>
                    <a:lnTo>
                      <a:pt x="96" y="359"/>
                    </a:lnTo>
                    <a:lnTo>
                      <a:pt x="93" y="346"/>
                    </a:lnTo>
                    <a:lnTo>
                      <a:pt x="90" y="333"/>
                    </a:lnTo>
                    <a:lnTo>
                      <a:pt x="88" y="320"/>
                    </a:lnTo>
                    <a:lnTo>
                      <a:pt x="87" y="306"/>
                    </a:lnTo>
                    <a:lnTo>
                      <a:pt x="85" y="292"/>
                    </a:lnTo>
                    <a:lnTo>
                      <a:pt x="87" y="278"/>
                    </a:lnTo>
                    <a:lnTo>
                      <a:pt x="88" y="264"/>
                    </a:lnTo>
                    <a:lnTo>
                      <a:pt x="90" y="251"/>
                    </a:lnTo>
                    <a:lnTo>
                      <a:pt x="93" y="238"/>
                    </a:lnTo>
                    <a:lnTo>
                      <a:pt x="96" y="225"/>
                    </a:lnTo>
                    <a:lnTo>
                      <a:pt x="102" y="212"/>
                    </a:lnTo>
                    <a:lnTo>
                      <a:pt x="107" y="201"/>
                    </a:lnTo>
                    <a:lnTo>
                      <a:pt x="114" y="189"/>
                    </a:lnTo>
                    <a:lnTo>
                      <a:pt x="121" y="177"/>
                    </a:lnTo>
                    <a:lnTo>
                      <a:pt x="129" y="166"/>
                    </a:lnTo>
                    <a:lnTo>
                      <a:pt x="137" y="155"/>
                    </a:lnTo>
                    <a:lnTo>
                      <a:pt x="146" y="145"/>
                    </a:lnTo>
                    <a:lnTo>
                      <a:pt x="156" y="137"/>
                    </a:lnTo>
                    <a:lnTo>
                      <a:pt x="166" y="128"/>
                    </a:lnTo>
                    <a:lnTo>
                      <a:pt x="177" y="121"/>
                    </a:lnTo>
                    <a:lnTo>
                      <a:pt x="189" y="113"/>
                    </a:lnTo>
                    <a:lnTo>
                      <a:pt x="201" y="107"/>
                    </a:lnTo>
                    <a:lnTo>
                      <a:pt x="213" y="101"/>
                    </a:lnTo>
                    <a:lnTo>
                      <a:pt x="226" y="96"/>
                    </a:lnTo>
                    <a:lnTo>
                      <a:pt x="239" y="93"/>
                    </a:lnTo>
                    <a:lnTo>
                      <a:pt x="252" y="89"/>
                    </a:lnTo>
                    <a:lnTo>
                      <a:pt x="265" y="87"/>
                    </a:lnTo>
                    <a:lnTo>
                      <a:pt x="279" y="86"/>
                    </a:lnTo>
                    <a:lnTo>
                      <a:pt x="293" y="85"/>
                    </a:lnTo>
                    <a:lnTo>
                      <a:pt x="307" y="86"/>
                    </a:lnTo>
                    <a:lnTo>
                      <a:pt x="320" y="87"/>
                    </a:lnTo>
                    <a:lnTo>
                      <a:pt x="334" y="89"/>
                    </a:lnTo>
                    <a:lnTo>
                      <a:pt x="347" y="93"/>
                    </a:lnTo>
                    <a:lnTo>
                      <a:pt x="360" y="96"/>
                    </a:lnTo>
                    <a:lnTo>
                      <a:pt x="372" y="101"/>
                    </a:lnTo>
                    <a:lnTo>
                      <a:pt x="385" y="107"/>
                    </a:lnTo>
                    <a:lnTo>
                      <a:pt x="396" y="113"/>
                    </a:lnTo>
                    <a:lnTo>
                      <a:pt x="408" y="121"/>
                    </a:lnTo>
                    <a:lnTo>
                      <a:pt x="419" y="128"/>
                    </a:lnTo>
                    <a:lnTo>
                      <a:pt x="429" y="137"/>
                    </a:lnTo>
                    <a:lnTo>
                      <a:pt x="439" y="145"/>
                    </a:lnTo>
                    <a:lnTo>
                      <a:pt x="448" y="155"/>
                    </a:lnTo>
                    <a:lnTo>
                      <a:pt x="457" y="166"/>
                    </a:lnTo>
                    <a:lnTo>
                      <a:pt x="465" y="177"/>
                    </a:lnTo>
                    <a:lnTo>
                      <a:pt x="472" y="189"/>
                    </a:lnTo>
                    <a:lnTo>
                      <a:pt x="479" y="201"/>
                    </a:lnTo>
                    <a:lnTo>
                      <a:pt x="484" y="212"/>
                    </a:lnTo>
                    <a:lnTo>
                      <a:pt x="488" y="225"/>
                    </a:lnTo>
                    <a:lnTo>
                      <a:pt x="493" y="238"/>
                    </a:lnTo>
                    <a:lnTo>
                      <a:pt x="496" y="251"/>
                    </a:lnTo>
                    <a:lnTo>
                      <a:pt x="498" y="264"/>
                    </a:lnTo>
                    <a:lnTo>
                      <a:pt x="499" y="278"/>
                    </a:lnTo>
                    <a:lnTo>
                      <a:pt x="499" y="292"/>
                    </a:lnTo>
                    <a:lnTo>
                      <a:pt x="499" y="306"/>
                    </a:lnTo>
                    <a:lnTo>
                      <a:pt x="498" y="320"/>
                    </a:lnTo>
                    <a:lnTo>
                      <a:pt x="496" y="333"/>
                    </a:lnTo>
                    <a:lnTo>
                      <a:pt x="493" y="346"/>
                    </a:lnTo>
                    <a:lnTo>
                      <a:pt x="488" y="359"/>
                    </a:lnTo>
                    <a:lnTo>
                      <a:pt x="484" y="372"/>
                    </a:lnTo>
                    <a:lnTo>
                      <a:pt x="479" y="384"/>
                    </a:lnTo>
                    <a:lnTo>
                      <a:pt x="472" y="3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Freeform 105"/>
              <p:cNvSpPr>
                <a:spLocks/>
              </p:cNvSpPr>
              <p:nvPr/>
            </p:nvSpPr>
            <p:spPr bwMode="auto">
              <a:xfrm>
                <a:off x="7537450" y="2324894"/>
                <a:ext cx="206376" cy="206376"/>
              </a:xfrm>
              <a:custGeom>
                <a:avLst/>
                <a:gdLst>
                  <a:gd name="T0" fmla="*/ 87 w 194"/>
                  <a:gd name="T1" fmla="*/ 0 h 195"/>
                  <a:gd name="T2" fmla="*/ 68 w 194"/>
                  <a:gd name="T3" fmla="*/ 4 h 195"/>
                  <a:gd name="T4" fmla="*/ 50 w 194"/>
                  <a:gd name="T5" fmla="*/ 11 h 195"/>
                  <a:gd name="T6" fmla="*/ 35 w 194"/>
                  <a:gd name="T7" fmla="*/ 22 h 195"/>
                  <a:gd name="T8" fmla="*/ 21 w 194"/>
                  <a:gd name="T9" fmla="*/ 36 h 195"/>
                  <a:gd name="T10" fmla="*/ 10 w 194"/>
                  <a:gd name="T11" fmla="*/ 52 h 195"/>
                  <a:gd name="T12" fmla="*/ 3 w 194"/>
                  <a:gd name="T13" fmla="*/ 69 h 195"/>
                  <a:gd name="T14" fmla="*/ 0 w 194"/>
                  <a:gd name="T15" fmla="*/ 88 h 195"/>
                  <a:gd name="T16" fmla="*/ 0 w 194"/>
                  <a:gd name="T17" fmla="*/ 107 h 195"/>
                  <a:gd name="T18" fmla="*/ 3 w 194"/>
                  <a:gd name="T19" fmla="*/ 125 h 195"/>
                  <a:gd name="T20" fmla="*/ 10 w 194"/>
                  <a:gd name="T21" fmla="*/ 143 h 195"/>
                  <a:gd name="T22" fmla="*/ 21 w 194"/>
                  <a:gd name="T23" fmla="*/ 159 h 195"/>
                  <a:gd name="T24" fmla="*/ 35 w 194"/>
                  <a:gd name="T25" fmla="*/ 173 h 195"/>
                  <a:gd name="T26" fmla="*/ 50 w 194"/>
                  <a:gd name="T27" fmla="*/ 184 h 195"/>
                  <a:gd name="T28" fmla="*/ 68 w 194"/>
                  <a:gd name="T29" fmla="*/ 190 h 195"/>
                  <a:gd name="T30" fmla="*/ 87 w 194"/>
                  <a:gd name="T31" fmla="*/ 195 h 195"/>
                  <a:gd name="T32" fmla="*/ 107 w 194"/>
                  <a:gd name="T33" fmla="*/ 195 h 195"/>
                  <a:gd name="T34" fmla="*/ 125 w 194"/>
                  <a:gd name="T35" fmla="*/ 190 h 195"/>
                  <a:gd name="T36" fmla="*/ 142 w 194"/>
                  <a:gd name="T37" fmla="*/ 184 h 195"/>
                  <a:gd name="T38" fmla="*/ 158 w 194"/>
                  <a:gd name="T39" fmla="*/ 173 h 195"/>
                  <a:gd name="T40" fmla="*/ 172 w 194"/>
                  <a:gd name="T41" fmla="*/ 159 h 195"/>
                  <a:gd name="T42" fmla="*/ 183 w 194"/>
                  <a:gd name="T43" fmla="*/ 143 h 195"/>
                  <a:gd name="T44" fmla="*/ 190 w 194"/>
                  <a:gd name="T45" fmla="*/ 125 h 195"/>
                  <a:gd name="T46" fmla="*/ 194 w 194"/>
                  <a:gd name="T47" fmla="*/ 107 h 195"/>
                  <a:gd name="T48" fmla="*/ 194 w 194"/>
                  <a:gd name="T49" fmla="*/ 88 h 195"/>
                  <a:gd name="T50" fmla="*/ 190 w 194"/>
                  <a:gd name="T51" fmla="*/ 69 h 195"/>
                  <a:gd name="T52" fmla="*/ 183 w 194"/>
                  <a:gd name="T53" fmla="*/ 52 h 195"/>
                  <a:gd name="T54" fmla="*/ 172 w 194"/>
                  <a:gd name="T55" fmla="*/ 36 h 195"/>
                  <a:gd name="T56" fmla="*/ 158 w 194"/>
                  <a:gd name="T57" fmla="*/ 22 h 195"/>
                  <a:gd name="T58" fmla="*/ 142 w 194"/>
                  <a:gd name="T59" fmla="*/ 11 h 195"/>
                  <a:gd name="T60" fmla="*/ 125 w 194"/>
                  <a:gd name="T61" fmla="*/ 4 h 195"/>
                  <a:gd name="T62" fmla="*/ 107 w 194"/>
                  <a:gd name="T63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4" h="195">
                    <a:moveTo>
                      <a:pt x="97" y="0"/>
                    </a:moveTo>
                    <a:lnTo>
                      <a:pt x="87" y="0"/>
                    </a:lnTo>
                    <a:lnTo>
                      <a:pt x="77" y="1"/>
                    </a:lnTo>
                    <a:lnTo>
                      <a:pt x="68" y="4"/>
                    </a:lnTo>
                    <a:lnTo>
                      <a:pt x="59" y="7"/>
                    </a:lnTo>
                    <a:lnTo>
                      <a:pt x="50" y="11"/>
                    </a:lnTo>
                    <a:lnTo>
                      <a:pt x="43" y="16"/>
                    </a:lnTo>
                    <a:lnTo>
                      <a:pt x="35" y="22"/>
                    </a:lnTo>
                    <a:lnTo>
                      <a:pt x="28" y="28"/>
                    </a:lnTo>
                    <a:lnTo>
                      <a:pt x="21" y="36"/>
                    </a:lnTo>
                    <a:lnTo>
                      <a:pt x="16" y="43"/>
                    </a:lnTo>
                    <a:lnTo>
                      <a:pt x="10" y="52"/>
                    </a:lnTo>
                    <a:lnTo>
                      <a:pt x="6" y="60"/>
                    </a:lnTo>
                    <a:lnTo>
                      <a:pt x="3" y="69"/>
                    </a:lnTo>
                    <a:lnTo>
                      <a:pt x="1" y="78"/>
                    </a:lnTo>
                    <a:lnTo>
                      <a:pt x="0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6" y="135"/>
                    </a:lnTo>
                    <a:lnTo>
                      <a:pt x="10" y="143"/>
                    </a:lnTo>
                    <a:lnTo>
                      <a:pt x="16" y="151"/>
                    </a:lnTo>
                    <a:lnTo>
                      <a:pt x="21" y="159"/>
                    </a:lnTo>
                    <a:lnTo>
                      <a:pt x="28" y="166"/>
                    </a:lnTo>
                    <a:lnTo>
                      <a:pt x="35" y="173"/>
                    </a:lnTo>
                    <a:lnTo>
                      <a:pt x="43" y="178"/>
                    </a:lnTo>
                    <a:lnTo>
                      <a:pt x="50" y="184"/>
                    </a:lnTo>
                    <a:lnTo>
                      <a:pt x="59" y="188"/>
                    </a:lnTo>
                    <a:lnTo>
                      <a:pt x="68" y="190"/>
                    </a:lnTo>
                    <a:lnTo>
                      <a:pt x="77" y="193"/>
                    </a:lnTo>
                    <a:lnTo>
                      <a:pt x="87" y="195"/>
                    </a:lnTo>
                    <a:lnTo>
                      <a:pt x="97" y="195"/>
                    </a:lnTo>
                    <a:lnTo>
                      <a:pt x="107" y="195"/>
                    </a:lnTo>
                    <a:lnTo>
                      <a:pt x="116" y="193"/>
                    </a:lnTo>
                    <a:lnTo>
                      <a:pt x="125" y="190"/>
                    </a:lnTo>
                    <a:lnTo>
                      <a:pt x="134" y="188"/>
                    </a:lnTo>
                    <a:lnTo>
                      <a:pt x="142" y="184"/>
                    </a:lnTo>
                    <a:lnTo>
                      <a:pt x="151" y="178"/>
                    </a:lnTo>
                    <a:lnTo>
                      <a:pt x="158" y="173"/>
                    </a:lnTo>
                    <a:lnTo>
                      <a:pt x="166" y="166"/>
                    </a:lnTo>
                    <a:lnTo>
                      <a:pt x="172" y="159"/>
                    </a:lnTo>
                    <a:lnTo>
                      <a:pt x="178" y="151"/>
                    </a:lnTo>
                    <a:lnTo>
                      <a:pt x="183" y="143"/>
                    </a:lnTo>
                    <a:lnTo>
                      <a:pt x="186" y="135"/>
                    </a:lnTo>
                    <a:lnTo>
                      <a:pt x="190" y="125"/>
                    </a:lnTo>
                    <a:lnTo>
                      <a:pt x="192" y="117"/>
                    </a:lnTo>
                    <a:lnTo>
                      <a:pt x="194" y="107"/>
                    </a:lnTo>
                    <a:lnTo>
                      <a:pt x="194" y="97"/>
                    </a:lnTo>
                    <a:lnTo>
                      <a:pt x="194" y="88"/>
                    </a:lnTo>
                    <a:lnTo>
                      <a:pt x="192" y="78"/>
                    </a:lnTo>
                    <a:lnTo>
                      <a:pt x="190" y="69"/>
                    </a:lnTo>
                    <a:lnTo>
                      <a:pt x="186" y="60"/>
                    </a:lnTo>
                    <a:lnTo>
                      <a:pt x="183" y="52"/>
                    </a:lnTo>
                    <a:lnTo>
                      <a:pt x="178" y="43"/>
                    </a:lnTo>
                    <a:lnTo>
                      <a:pt x="172" y="36"/>
                    </a:lnTo>
                    <a:lnTo>
                      <a:pt x="166" y="28"/>
                    </a:lnTo>
                    <a:lnTo>
                      <a:pt x="158" y="22"/>
                    </a:lnTo>
                    <a:lnTo>
                      <a:pt x="151" y="16"/>
                    </a:lnTo>
                    <a:lnTo>
                      <a:pt x="142" y="11"/>
                    </a:lnTo>
                    <a:lnTo>
                      <a:pt x="134" y="7"/>
                    </a:lnTo>
                    <a:lnTo>
                      <a:pt x="125" y="4"/>
                    </a:lnTo>
                    <a:lnTo>
                      <a:pt x="116" y="1"/>
                    </a:lnTo>
                    <a:lnTo>
                      <a:pt x="107" y="0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1914525" y="2630011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Shares</a:t>
            </a:r>
            <a:endParaRPr lang="ru-RU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81813" y="2630011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Dealings</a:t>
            </a:r>
            <a:endParaRPr lang="ru-RU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01475" y="2630011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endParaRPr lang="ru-RU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8850" y="4671380"/>
            <a:ext cx="394335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81848" y="4671380"/>
            <a:ext cx="394335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15800" y="4671380"/>
            <a:ext cx="394335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22" name="Shape 2353"/>
          <p:cNvSpPr/>
          <p:nvPr/>
        </p:nvSpPr>
        <p:spPr>
          <a:xfrm>
            <a:off x="7209564" y="8108156"/>
            <a:ext cx="3857393" cy="528822"/>
          </a:xfrm>
          <a:prstGeom prst="roundRect">
            <a:avLst>
              <a:gd name="adj" fmla="val 47464"/>
            </a:avLst>
          </a:prstGeom>
          <a:ln w="3175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2362"/>
          <p:cNvSpPr/>
          <p:nvPr/>
        </p:nvSpPr>
        <p:spPr>
          <a:xfrm>
            <a:off x="7209563" y="8108889"/>
            <a:ext cx="1301391" cy="528822"/>
          </a:xfrm>
          <a:prstGeom prst="roundRect">
            <a:avLst>
              <a:gd name="adj" fmla="val 47751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2353"/>
          <p:cNvSpPr/>
          <p:nvPr/>
        </p:nvSpPr>
        <p:spPr>
          <a:xfrm>
            <a:off x="2314807" y="8108156"/>
            <a:ext cx="3857393" cy="528822"/>
          </a:xfrm>
          <a:prstGeom prst="roundRect">
            <a:avLst>
              <a:gd name="adj" fmla="val 47464"/>
            </a:avLst>
          </a:prstGeom>
          <a:ln w="3175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2362"/>
          <p:cNvSpPr/>
          <p:nvPr/>
        </p:nvSpPr>
        <p:spPr>
          <a:xfrm>
            <a:off x="2314806" y="8108889"/>
            <a:ext cx="3171594" cy="528822"/>
          </a:xfrm>
          <a:prstGeom prst="roundRect">
            <a:avLst>
              <a:gd name="adj" fmla="val 47751"/>
            </a:avLst>
          </a:prstGeom>
          <a:solidFill>
            <a:schemeClr val="accent4"/>
          </a:solidFill>
          <a:ln w="12700">
            <a:solidFill>
              <a:schemeClr val="accent4"/>
            </a:solidFill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hape 2353"/>
          <p:cNvSpPr/>
          <p:nvPr/>
        </p:nvSpPr>
        <p:spPr>
          <a:xfrm>
            <a:off x="12176363" y="8108156"/>
            <a:ext cx="3857393" cy="528822"/>
          </a:xfrm>
          <a:prstGeom prst="roundRect">
            <a:avLst>
              <a:gd name="adj" fmla="val 47464"/>
            </a:avLst>
          </a:prstGeom>
          <a:ln w="3175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2362"/>
          <p:cNvSpPr/>
          <p:nvPr/>
        </p:nvSpPr>
        <p:spPr>
          <a:xfrm>
            <a:off x="12176362" y="8108889"/>
            <a:ext cx="2541961" cy="528822"/>
          </a:xfrm>
          <a:prstGeom prst="roundRect">
            <a:avLst>
              <a:gd name="adj" fmla="val 47751"/>
            </a:avLst>
          </a:prstGeom>
          <a:solidFill>
            <a:schemeClr val="accent4"/>
          </a:solidFill>
          <a:ln w="12700">
            <a:solidFill>
              <a:schemeClr val="accent4"/>
            </a:solidFill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8850" y="6881536"/>
            <a:ext cx="394335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1848" y="6881536"/>
            <a:ext cx="394335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15800" y="6881536"/>
            <a:ext cx="394335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9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23FB313-CD47-4B90-99A1-44AC90F6D66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6"/>
          <a:stretch/>
        </p:blipFill>
        <p:spPr>
          <a:xfrm>
            <a:off x="-38100" y="2293938"/>
            <a:ext cx="18288000" cy="5638800"/>
          </a:xfrm>
        </p:spPr>
      </p:pic>
      <p:sp>
        <p:nvSpPr>
          <p:cNvPr id="25" name="Прямоугольник 24"/>
          <p:cNvSpPr/>
          <p:nvPr/>
        </p:nvSpPr>
        <p:spPr>
          <a:xfrm>
            <a:off x="38100" y="2297375"/>
            <a:ext cx="18288000" cy="5647213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0373" y="725011"/>
            <a:ext cx="6776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7200" b="1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Our mission</a:t>
            </a:r>
            <a:endParaRPr lang="ru-RU" sz="7200" b="1" dirty="0">
              <a:solidFill>
                <a:schemeClr val="accent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0374" y="3990131"/>
            <a:ext cx="7295498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8696325" y="3790105"/>
            <a:ext cx="514350" cy="619126"/>
            <a:chOff x="9916846" y="3371005"/>
            <a:chExt cx="514350" cy="619126"/>
          </a:xfrm>
        </p:grpSpPr>
        <p:sp>
          <p:nvSpPr>
            <p:cNvPr id="35" name="Freeform 25"/>
            <p:cNvSpPr>
              <a:spLocks noEditPoints="1"/>
            </p:cNvSpPr>
            <p:nvPr/>
          </p:nvSpPr>
          <p:spPr bwMode="auto">
            <a:xfrm>
              <a:off x="9916846" y="3371005"/>
              <a:ext cx="514350" cy="619126"/>
            </a:xfrm>
            <a:custGeom>
              <a:avLst/>
              <a:gdLst>
                <a:gd name="T0" fmla="*/ 475 w 487"/>
                <a:gd name="T1" fmla="*/ 165 h 585"/>
                <a:gd name="T2" fmla="*/ 465 w 487"/>
                <a:gd name="T3" fmla="*/ 151 h 585"/>
                <a:gd name="T4" fmla="*/ 342 w 487"/>
                <a:gd name="T5" fmla="*/ 25 h 585"/>
                <a:gd name="T6" fmla="*/ 329 w 487"/>
                <a:gd name="T7" fmla="*/ 16 h 585"/>
                <a:gd name="T8" fmla="*/ 313 w 487"/>
                <a:gd name="T9" fmla="*/ 8 h 585"/>
                <a:gd name="T10" fmla="*/ 295 w 487"/>
                <a:gd name="T11" fmla="*/ 2 h 585"/>
                <a:gd name="T12" fmla="*/ 279 w 487"/>
                <a:gd name="T13" fmla="*/ 0 h 585"/>
                <a:gd name="T14" fmla="*/ 29 w 487"/>
                <a:gd name="T15" fmla="*/ 1 h 585"/>
                <a:gd name="T16" fmla="*/ 16 w 487"/>
                <a:gd name="T17" fmla="*/ 6 h 585"/>
                <a:gd name="T18" fmla="*/ 5 w 487"/>
                <a:gd name="T19" fmla="*/ 17 h 585"/>
                <a:gd name="T20" fmla="*/ 0 w 487"/>
                <a:gd name="T21" fmla="*/ 30 h 585"/>
                <a:gd name="T22" fmla="*/ 0 w 487"/>
                <a:gd name="T23" fmla="*/ 548 h 585"/>
                <a:gd name="T24" fmla="*/ 2 w 487"/>
                <a:gd name="T25" fmla="*/ 562 h 585"/>
                <a:gd name="T26" fmla="*/ 10 w 487"/>
                <a:gd name="T27" fmla="*/ 574 h 585"/>
                <a:gd name="T28" fmla="*/ 21 w 487"/>
                <a:gd name="T29" fmla="*/ 581 h 585"/>
                <a:gd name="T30" fmla="*/ 35 w 487"/>
                <a:gd name="T31" fmla="*/ 585 h 585"/>
                <a:gd name="T32" fmla="*/ 457 w 487"/>
                <a:gd name="T33" fmla="*/ 584 h 585"/>
                <a:gd name="T34" fmla="*/ 470 w 487"/>
                <a:gd name="T35" fmla="*/ 578 h 585"/>
                <a:gd name="T36" fmla="*/ 480 w 487"/>
                <a:gd name="T37" fmla="*/ 569 h 585"/>
                <a:gd name="T38" fmla="*/ 486 w 487"/>
                <a:gd name="T39" fmla="*/ 556 h 585"/>
                <a:gd name="T40" fmla="*/ 487 w 487"/>
                <a:gd name="T41" fmla="*/ 207 h 585"/>
                <a:gd name="T42" fmla="*/ 484 w 487"/>
                <a:gd name="T43" fmla="*/ 191 h 585"/>
                <a:gd name="T44" fmla="*/ 479 w 487"/>
                <a:gd name="T45" fmla="*/ 173 h 585"/>
                <a:gd name="T46" fmla="*/ 301 w 487"/>
                <a:gd name="T47" fmla="*/ 56 h 585"/>
                <a:gd name="T48" fmla="*/ 426 w 487"/>
                <a:gd name="T49" fmla="*/ 179 h 585"/>
                <a:gd name="T50" fmla="*/ 435 w 487"/>
                <a:gd name="T51" fmla="*/ 195 h 585"/>
                <a:gd name="T52" fmla="*/ 291 w 487"/>
                <a:gd name="T53" fmla="*/ 51 h 585"/>
                <a:gd name="T54" fmla="*/ 48 w 487"/>
                <a:gd name="T55" fmla="*/ 536 h 585"/>
                <a:gd name="T56" fmla="*/ 243 w 487"/>
                <a:gd name="T57" fmla="*/ 49 h 585"/>
                <a:gd name="T58" fmla="*/ 244 w 487"/>
                <a:gd name="T59" fmla="*/ 214 h 585"/>
                <a:gd name="T60" fmla="*/ 249 w 487"/>
                <a:gd name="T61" fmla="*/ 227 h 585"/>
                <a:gd name="T62" fmla="*/ 259 w 487"/>
                <a:gd name="T63" fmla="*/ 237 h 585"/>
                <a:gd name="T64" fmla="*/ 272 w 487"/>
                <a:gd name="T65" fmla="*/ 242 h 585"/>
                <a:gd name="T66" fmla="*/ 438 w 487"/>
                <a:gd name="T67" fmla="*/ 244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585">
                  <a:moveTo>
                    <a:pt x="479" y="173"/>
                  </a:moveTo>
                  <a:lnTo>
                    <a:pt x="475" y="165"/>
                  </a:lnTo>
                  <a:lnTo>
                    <a:pt x="470" y="157"/>
                  </a:lnTo>
                  <a:lnTo>
                    <a:pt x="465" y="151"/>
                  </a:lnTo>
                  <a:lnTo>
                    <a:pt x="461" y="144"/>
                  </a:lnTo>
                  <a:lnTo>
                    <a:pt x="342" y="25"/>
                  </a:lnTo>
                  <a:lnTo>
                    <a:pt x="335" y="21"/>
                  </a:lnTo>
                  <a:lnTo>
                    <a:pt x="329" y="16"/>
                  </a:lnTo>
                  <a:lnTo>
                    <a:pt x="321" y="11"/>
                  </a:lnTo>
                  <a:lnTo>
                    <a:pt x="313" y="8"/>
                  </a:lnTo>
                  <a:lnTo>
                    <a:pt x="304" y="4"/>
                  </a:lnTo>
                  <a:lnTo>
                    <a:pt x="295" y="2"/>
                  </a:lnTo>
                  <a:lnTo>
                    <a:pt x="287" y="1"/>
                  </a:lnTo>
                  <a:lnTo>
                    <a:pt x="279" y="0"/>
                  </a:lnTo>
                  <a:lnTo>
                    <a:pt x="35" y="0"/>
                  </a:lnTo>
                  <a:lnTo>
                    <a:pt x="29" y="1"/>
                  </a:lnTo>
                  <a:lnTo>
                    <a:pt x="21" y="3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548"/>
                  </a:lnTo>
                  <a:lnTo>
                    <a:pt x="0" y="556"/>
                  </a:lnTo>
                  <a:lnTo>
                    <a:pt x="2" y="562"/>
                  </a:lnTo>
                  <a:lnTo>
                    <a:pt x="5" y="569"/>
                  </a:lnTo>
                  <a:lnTo>
                    <a:pt x="10" y="574"/>
                  </a:lnTo>
                  <a:lnTo>
                    <a:pt x="16" y="578"/>
                  </a:lnTo>
                  <a:lnTo>
                    <a:pt x="21" y="581"/>
                  </a:lnTo>
                  <a:lnTo>
                    <a:pt x="29" y="584"/>
                  </a:lnTo>
                  <a:lnTo>
                    <a:pt x="35" y="585"/>
                  </a:lnTo>
                  <a:lnTo>
                    <a:pt x="450" y="585"/>
                  </a:lnTo>
                  <a:lnTo>
                    <a:pt x="457" y="584"/>
                  </a:lnTo>
                  <a:lnTo>
                    <a:pt x="464" y="581"/>
                  </a:lnTo>
                  <a:lnTo>
                    <a:pt x="470" y="578"/>
                  </a:lnTo>
                  <a:lnTo>
                    <a:pt x="476" y="574"/>
                  </a:lnTo>
                  <a:lnTo>
                    <a:pt x="480" y="569"/>
                  </a:lnTo>
                  <a:lnTo>
                    <a:pt x="483" y="562"/>
                  </a:lnTo>
                  <a:lnTo>
                    <a:pt x="486" y="556"/>
                  </a:lnTo>
                  <a:lnTo>
                    <a:pt x="487" y="548"/>
                  </a:lnTo>
                  <a:lnTo>
                    <a:pt x="487" y="207"/>
                  </a:lnTo>
                  <a:lnTo>
                    <a:pt x="486" y="199"/>
                  </a:lnTo>
                  <a:lnTo>
                    <a:pt x="484" y="191"/>
                  </a:lnTo>
                  <a:lnTo>
                    <a:pt x="482" y="182"/>
                  </a:lnTo>
                  <a:lnTo>
                    <a:pt x="479" y="173"/>
                  </a:lnTo>
                  <a:close/>
                  <a:moveTo>
                    <a:pt x="291" y="51"/>
                  </a:moveTo>
                  <a:lnTo>
                    <a:pt x="301" y="56"/>
                  </a:lnTo>
                  <a:lnTo>
                    <a:pt x="307" y="60"/>
                  </a:lnTo>
                  <a:lnTo>
                    <a:pt x="426" y="179"/>
                  </a:lnTo>
                  <a:lnTo>
                    <a:pt x="430" y="185"/>
                  </a:lnTo>
                  <a:lnTo>
                    <a:pt x="435" y="195"/>
                  </a:lnTo>
                  <a:lnTo>
                    <a:pt x="291" y="195"/>
                  </a:lnTo>
                  <a:lnTo>
                    <a:pt x="291" y="51"/>
                  </a:lnTo>
                  <a:close/>
                  <a:moveTo>
                    <a:pt x="438" y="536"/>
                  </a:moveTo>
                  <a:lnTo>
                    <a:pt x="48" y="536"/>
                  </a:lnTo>
                  <a:lnTo>
                    <a:pt x="48" y="49"/>
                  </a:lnTo>
                  <a:lnTo>
                    <a:pt x="243" y="49"/>
                  </a:lnTo>
                  <a:lnTo>
                    <a:pt x="243" y="207"/>
                  </a:lnTo>
                  <a:lnTo>
                    <a:pt x="244" y="214"/>
                  </a:lnTo>
                  <a:lnTo>
                    <a:pt x="246" y="221"/>
                  </a:lnTo>
                  <a:lnTo>
                    <a:pt x="249" y="227"/>
                  </a:lnTo>
                  <a:lnTo>
                    <a:pt x="253" y="233"/>
                  </a:lnTo>
                  <a:lnTo>
                    <a:pt x="259" y="237"/>
                  </a:lnTo>
                  <a:lnTo>
                    <a:pt x="265" y="240"/>
                  </a:lnTo>
                  <a:lnTo>
                    <a:pt x="272" y="242"/>
                  </a:lnTo>
                  <a:lnTo>
                    <a:pt x="279" y="244"/>
                  </a:lnTo>
                  <a:lnTo>
                    <a:pt x="438" y="244"/>
                  </a:lnTo>
                  <a:lnTo>
                    <a:pt x="438" y="5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10018445" y="3780580"/>
              <a:ext cx="307976" cy="53976"/>
            </a:xfrm>
            <a:custGeom>
              <a:avLst/>
              <a:gdLst>
                <a:gd name="T0" fmla="*/ 279 w 291"/>
                <a:gd name="T1" fmla="*/ 0 h 49"/>
                <a:gd name="T2" fmla="*/ 12 w 291"/>
                <a:gd name="T3" fmla="*/ 0 h 49"/>
                <a:gd name="T4" fmla="*/ 7 w 291"/>
                <a:gd name="T5" fmla="*/ 1 h 49"/>
                <a:gd name="T6" fmla="*/ 3 w 291"/>
                <a:gd name="T7" fmla="*/ 4 h 49"/>
                <a:gd name="T8" fmla="*/ 1 w 291"/>
                <a:gd name="T9" fmla="*/ 8 h 49"/>
                <a:gd name="T10" fmla="*/ 0 w 291"/>
                <a:gd name="T11" fmla="*/ 13 h 49"/>
                <a:gd name="T12" fmla="*/ 0 w 291"/>
                <a:gd name="T13" fmla="*/ 37 h 49"/>
                <a:gd name="T14" fmla="*/ 1 w 291"/>
                <a:gd name="T15" fmla="*/ 42 h 49"/>
                <a:gd name="T16" fmla="*/ 3 w 291"/>
                <a:gd name="T17" fmla="*/ 46 h 49"/>
                <a:gd name="T18" fmla="*/ 7 w 291"/>
                <a:gd name="T19" fmla="*/ 49 h 49"/>
                <a:gd name="T20" fmla="*/ 12 w 291"/>
                <a:gd name="T21" fmla="*/ 49 h 49"/>
                <a:gd name="T22" fmla="*/ 279 w 291"/>
                <a:gd name="T23" fmla="*/ 49 h 49"/>
                <a:gd name="T24" fmla="*/ 285 w 291"/>
                <a:gd name="T25" fmla="*/ 49 h 49"/>
                <a:gd name="T26" fmla="*/ 288 w 291"/>
                <a:gd name="T27" fmla="*/ 46 h 49"/>
                <a:gd name="T28" fmla="*/ 291 w 291"/>
                <a:gd name="T29" fmla="*/ 42 h 49"/>
                <a:gd name="T30" fmla="*/ 291 w 291"/>
                <a:gd name="T31" fmla="*/ 37 h 49"/>
                <a:gd name="T32" fmla="*/ 291 w 291"/>
                <a:gd name="T33" fmla="*/ 13 h 49"/>
                <a:gd name="T34" fmla="*/ 291 w 291"/>
                <a:gd name="T35" fmla="*/ 8 h 49"/>
                <a:gd name="T36" fmla="*/ 288 w 291"/>
                <a:gd name="T37" fmla="*/ 4 h 49"/>
                <a:gd name="T38" fmla="*/ 285 w 291"/>
                <a:gd name="T39" fmla="*/ 1 h 49"/>
                <a:gd name="T40" fmla="*/ 279 w 291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" h="49">
                  <a:moveTo>
                    <a:pt x="279" y="0"/>
                  </a:move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3" y="46"/>
                  </a:lnTo>
                  <a:lnTo>
                    <a:pt x="7" y="49"/>
                  </a:lnTo>
                  <a:lnTo>
                    <a:pt x="12" y="49"/>
                  </a:lnTo>
                  <a:lnTo>
                    <a:pt x="279" y="49"/>
                  </a:lnTo>
                  <a:lnTo>
                    <a:pt x="285" y="49"/>
                  </a:lnTo>
                  <a:lnTo>
                    <a:pt x="288" y="46"/>
                  </a:lnTo>
                  <a:lnTo>
                    <a:pt x="291" y="42"/>
                  </a:lnTo>
                  <a:lnTo>
                    <a:pt x="291" y="37"/>
                  </a:lnTo>
                  <a:lnTo>
                    <a:pt x="291" y="13"/>
                  </a:lnTo>
                  <a:lnTo>
                    <a:pt x="291" y="8"/>
                  </a:lnTo>
                  <a:lnTo>
                    <a:pt x="288" y="4"/>
                  </a:lnTo>
                  <a:lnTo>
                    <a:pt x="285" y="1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10018445" y="3678980"/>
              <a:ext cx="307976" cy="50800"/>
            </a:xfrm>
            <a:custGeom>
              <a:avLst/>
              <a:gdLst>
                <a:gd name="T0" fmla="*/ 3 w 291"/>
                <a:gd name="T1" fmla="*/ 3 h 49"/>
                <a:gd name="T2" fmla="*/ 1 w 291"/>
                <a:gd name="T3" fmla="*/ 8 h 49"/>
                <a:gd name="T4" fmla="*/ 0 w 291"/>
                <a:gd name="T5" fmla="*/ 12 h 49"/>
                <a:gd name="T6" fmla="*/ 0 w 291"/>
                <a:gd name="T7" fmla="*/ 37 h 49"/>
                <a:gd name="T8" fmla="*/ 1 w 291"/>
                <a:gd name="T9" fmla="*/ 41 h 49"/>
                <a:gd name="T10" fmla="*/ 3 w 291"/>
                <a:gd name="T11" fmla="*/ 45 h 49"/>
                <a:gd name="T12" fmla="*/ 7 w 291"/>
                <a:gd name="T13" fmla="*/ 48 h 49"/>
                <a:gd name="T14" fmla="*/ 12 w 291"/>
                <a:gd name="T15" fmla="*/ 49 h 49"/>
                <a:gd name="T16" fmla="*/ 279 w 291"/>
                <a:gd name="T17" fmla="*/ 49 h 49"/>
                <a:gd name="T18" fmla="*/ 285 w 291"/>
                <a:gd name="T19" fmla="*/ 48 h 49"/>
                <a:gd name="T20" fmla="*/ 288 w 291"/>
                <a:gd name="T21" fmla="*/ 45 h 49"/>
                <a:gd name="T22" fmla="*/ 291 w 291"/>
                <a:gd name="T23" fmla="*/ 41 h 49"/>
                <a:gd name="T24" fmla="*/ 291 w 291"/>
                <a:gd name="T25" fmla="*/ 37 h 49"/>
                <a:gd name="T26" fmla="*/ 291 w 291"/>
                <a:gd name="T27" fmla="*/ 12 h 49"/>
                <a:gd name="T28" fmla="*/ 291 w 291"/>
                <a:gd name="T29" fmla="*/ 8 h 49"/>
                <a:gd name="T30" fmla="*/ 288 w 291"/>
                <a:gd name="T31" fmla="*/ 3 h 49"/>
                <a:gd name="T32" fmla="*/ 285 w 291"/>
                <a:gd name="T33" fmla="*/ 1 h 49"/>
                <a:gd name="T34" fmla="*/ 279 w 291"/>
                <a:gd name="T35" fmla="*/ 0 h 49"/>
                <a:gd name="T36" fmla="*/ 12 w 291"/>
                <a:gd name="T37" fmla="*/ 0 h 49"/>
                <a:gd name="T38" fmla="*/ 7 w 291"/>
                <a:gd name="T39" fmla="*/ 1 h 49"/>
                <a:gd name="T40" fmla="*/ 3 w 291"/>
                <a:gd name="T41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" h="49">
                  <a:moveTo>
                    <a:pt x="3" y="3"/>
                  </a:moveTo>
                  <a:lnTo>
                    <a:pt x="1" y="8"/>
                  </a:lnTo>
                  <a:lnTo>
                    <a:pt x="0" y="12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3" y="45"/>
                  </a:lnTo>
                  <a:lnTo>
                    <a:pt x="7" y="48"/>
                  </a:lnTo>
                  <a:lnTo>
                    <a:pt x="12" y="49"/>
                  </a:lnTo>
                  <a:lnTo>
                    <a:pt x="279" y="49"/>
                  </a:lnTo>
                  <a:lnTo>
                    <a:pt x="285" y="48"/>
                  </a:lnTo>
                  <a:lnTo>
                    <a:pt x="288" y="45"/>
                  </a:lnTo>
                  <a:lnTo>
                    <a:pt x="291" y="41"/>
                  </a:lnTo>
                  <a:lnTo>
                    <a:pt x="291" y="37"/>
                  </a:lnTo>
                  <a:lnTo>
                    <a:pt x="291" y="12"/>
                  </a:lnTo>
                  <a:lnTo>
                    <a:pt x="291" y="8"/>
                  </a:lnTo>
                  <a:lnTo>
                    <a:pt x="288" y="3"/>
                  </a:lnTo>
                  <a:lnTo>
                    <a:pt x="285" y="1"/>
                  </a:lnTo>
                  <a:lnTo>
                    <a:pt x="27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3685238" y="3790104"/>
            <a:ext cx="514351" cy="619127"/>
            <a:chOff x="11428146" y="3371004"/>
            <a:chExt cx="514351" cy="619127"/>
          </a:xfrm>
        </p:grpSpPr>
        <p:sp>
          <p:nvSpPr>
            <p:cNvPr id="38" name="Freeform 28"/>
            <p:cNvSpPr>
              <a:spLocks noEditPoints="1"/>
            </p:cNvSpPr>
            <p:nvPr/>
          </p:nvSpPr>
          <p:spPr bwMode="auto">
            <a:xfrm>
              <a:off x="11428146" y="3371005"/>
              <a:ext cx="514350" cy="619126"/>
            </a:xfrm>
            <a:custGeom>
              <a:avLst/>
              <a:gdLst>
                <a:gd name="T0" fmla="*/ 273 w 487"/>
                <a:gd name="T1" fmla="*/ 242 h 585"/>
                <a:gd name="T2" fmla="*/ 260 w 487"/>
                <a:gd name="T3" fmla="*/ 237 h 585"/>
                <a:gd name="T4" fmla="*/ 250 w 487"/>
                <a:gd name="T5" fmla="*/ 227 h 585"/>
                <a:gd name="T6" fmla="*/ 244 w 487"/>
                <a:gd name="T7" fmla="*/ 214 h 585"/>
                <a:gd name="T8" fmla="*/ 244 w 487"/>
                <a:gd name="T9" fmla="*/ 0 h 585"/>
                <a:gd name="T10" fmla="*/ 29 w 487"/>
                <a:gd name="T11" fmla="*/ 1 h 585"/>
                <a:gd name="T12" fmla="*/ 16 w 487"/>
                <a:gd name="T13" fmla="*/ 6 h 585"/>
                <a:gd name="T14" fmla="*/ 7 w 487"/>
                <a:gd name="T15" fmla="*/ 17 h 585"/>
                <a:gd name="T16" fmla="*/ 1 w 487"/>
                <a:gd name="T17" fmla="*/ 30 h 585"/>
                <a:gd name="T18" fmla="*/ 0 w 487"/>
                <a:gd name="T19" fmla="*/ 548 h 585"/>
                <a:gd name="T20" fmla="*/ 3 w 487"/>
                <a:gd name="T21" fmla="*/ 562 h 585"/>
                <a:gd name="T22" fmla="*/ 11 w 487"/>
                <a:gd name="T23" fmla="*/ 574 h 585"/>
                <a:gd name="T24" fmla="*/ 23 w 487"/>
                <a:gd name="T25" fmla="*/ 581 h 585"/>
                <a:gd name="T26" fmla="*/ 37 w 487"/>
                <a:gd name="T27" fmla="*/ 585 h 585"/>
                <a:gd name="T28" fmla="*/ 458 w 487"/>
                <a:gd name="T29" fmla="*/ 584 h 585"/>
                <a:gd name="T30" fmla="*/ 471 w 487"/>
                <a:gd name="T31" fmla="*/ 578 h 585"/>
                <a:gd name="T32" fmla="*/ 482 w 487"/>
                <a:gd name="T33" fmla="*/ 569 h 585"/>
                <a:gd name="T34" fmla="*/ 487 w 487"/>
                <a:gd name="T35" fmla="*/ 556 h 585"/>
                <a:gd name="T36" fmla="*/ 487 w 487"/>
                <a:gd name="T37" fmla="*/ 244 h 585"/>
                <a:gd name="T38" fmla="*/ 390 w 487"/>
                <a:gd name="T39" fmla="*/ 475 h 585"/>
                <a:gd name="T40" fmla="*/ 387 w 487"/>
                <a:gd name="T41" fmla="*/ 483 h 585"/>
                <a:gd name="T42" fmla="*/ 378 w 487"/>
                <a:gd name="T43" fmla="*/ 486 h 585"/>
                <a:gd name="T44" fmla="*/ 105 w 487"/>
                <a:gd name="T45" fmla="*/ 486 h 585"/>
                <a:gd name="T46" fmla="*/ 98 w 487"/>
                <a:gd name="T47" fmla="*/ 480 h 585"/>
                <a:gd name="T48" fmla="*/ 97 w 487"/>
                <a:gd name="T49" fmla="*/ 451 h 585"/>
                <a:gd name="T50" fmla="*/ 102 w 487"/>
                <a:gd name="T51" fmla="*/ 442 h 585"/>
                <a:gd name="T52" fmla="*/ 110 w 487"/>
                <a:gd name="T53" fmla="*/ 438 h 585"/>
                <a:gd name="T54" fmla="*/ 382 w 487"/>
                <a:gd name="T55" fmla="*/ 439 h 585"/>
                <a:gd name="T56" fmla="*/ 389 w 487"/>
                <a:gd name="T57" fmla="*/ 445 h 585"/>
                <a:gd name="T58" fmla="*/ 390 w 487"/>
                <a:gd name="T59" fmla="*/ 475 h 585"/>
                <a:gd name="T60" fmla="*/ 389 w 487"/>
                <a:gd name="T61" fmla="*/ 382 h 585"/>
                <a:gd name="T62" fmla="*/ 382 w 487"/>
                <a:gd name="T63" fmla="*/ 388 h 585"/>
                <a:gd name="T64" fmla="*/ 110 w 487"/>
                <a:gd name="T65" fmla="*/ 389 h 585"/>
                <a:gd name="T66" fmla="*/ 102 w 487"/>
                <a:gd name="T67" fmla="*/ 386 h 585"/>
                <a:gd name="T68" fmla="*/ 97 w 487"/>
                <a:gd name="T69" fmla="*/ 377 h 585"/>
                <a:gd name="T70" fmla="*/ 98 w 487"/>
                <a:gd name="T71" fmla="*/ 348 h 585"/>
                <a:gd name="T72" fmla="*/ 105 w 487"/>
                <a:gd name="T73" fmla="*/ 342 h 585"/>
                <a:gd name="T74" fmla="*/ 378 w 487"/>
                <a:gd name="T75" fmla="*/ 341 h 585"/>
                <a:gd name="T76" fmla="*/ 387 w 487"/>
                <a:gd name="T77" fmla="*/ 344 h 585"/>
                <a:gd name="T78" fmla="*/ 390 w 487"/>
                <a:gd name="T79" fmla="*/ 353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7" h="585">
                  <a:moveTo>
                    <a:pt x="281" y="244"/>
                  </a:moveTo>
                  <a:lnTo>
                    <a:pt x="273" y="242"/>
                  </a:lnTo>
                  <a:lnTo>
                    <a:pt x="266" y="240"/>
                  </a:lnTo>
                  <a:lnTo>
                    <a:pt x="260" y="237"/>
                  </a:lnTo>
                  <a:lnTo>
                    <a:pt x="255" y="233"/>
                  </a:lnTo>
                  <a:lnTo>
                    <a:pt x="250" y="227"/>
                  </a:lnTo>
                  <a:lnTo>
                    <a:pt x="246" y="221"/>
                  </a:lnTo>
                  <a:lnTo>
                    <a:pt x="244" y="214"/>
                  </a:lnTo>
                  <a:lnTo>
                    <a:pt x="244" y="207"/>
                  </a:lnTo>
                  <a:lnTo>
                    <a:pt x="244" y="0"/>
                  </a:lnTo>
                  <a:lnTo>
                    <a:pt x="37" y="0"/>
                  </a:lnTo>
                  <a:lnTo>
                    <a:pt x="29" y="1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7" y="17"/>
                  </a:lnTo>
                  <a:lnTo>
                    <a:pt x="3" y="22"/>
                  </a:lnTo>
                  <a:lnTo>
                    <a:pt x="1" y="30"/>
                  </a:lnTo>
                  <a:lnTo>
                    <a:pt x="0" y="36"/>
                  </a:lnTo>
                  <a:lnTo>
                    <a:pt x="0" y="548"/>
                  </a:lnTo>
                  <a:lnTo>
                    <a:pt x="1" y="556"/>
                  </a:lnTo>
                  <a:lnTo>
                    <a:pt x="3" y="562"/>
                  </a:lnTo>
                  <a:lnTo>
                    <a:pt x="7" y="569"/>
                  </a:lnTo>
                  <a:lnTo>
                    <a:pt x="11" y="574"/>
                  </a:lnTo>
                  <a:lnTo>
                    <a:pt x="16" y="578"/>
                  </a:lnTo>
                  <a:lnTo>
                    <a:pt x="23" y="581"/>
                  </a:lnTo>
                  <a:lnTo>
                    <a:pt x="29" y="584"/>
                  </a:lnTo>
                  <a:lnTo>
                    <a:pt x="37" y="585"/>
                  </a:lnTo>
                  <a:lnTo>
                    <a:pt x="450" y="585"/>
                  </a:lnTo>
                  <a:lnTo>
                    <a:pt x="458" y="584"/>
                  </a:lnTo>
                  <a:lnTo>
                    <a:pt x="464" y="581"/>
                  </a:lnTo>
                  <a:lnTo>
                    <a:pt x="471" y="578"/>
                  </a:lnTo>
                  <a:lnTo>
                    <a:pt x="476" y="574"/>
                  </a:lnTo>
                  <a:lnTo>
                    <a:pt x="482" y="569"/>
                  </a:lnTo>
                  <a:lnTo>
                    <a:pt x="485" y="562"/>
                  </a:lnTo>
                  <a:lnTo>
                    <a:pt x="487" y="556"/>
                  </a:lnTo>
                  <a:lnTo>
                    <a:pt x="487" y="548"/>
                  </a:lnTo>
                  <a:lnTo>
                    <a:pt x="487" y="244"/>
                  </a:lnTo>
                  <a:lnTo>
                    <a:pt x="281" y="244"/>
                  </a:lnTo>
                  <a:close/>
                  <a:moveTo>
                    <a:pt x="390" y="475"/>
                  </a:moveTo>
                  <a:lnTo>
                    <a:pt x="389" y="480"/>
                  </a:lnTo>
                  <a:lnTo>
                    <a:pt x="387" y="483"/>
                  </a:lnTo>
                  <a:lnTo>
                    <a:pt x="382" y="486"/>
                  </a:lnTo>
                  <a:lnTo>
                    <a:pt x="378" y="486"/>
                  </a:lnTo>
                  <a:lnTo>
                    <a:pt x="110" y="486"/>
                  </a:lnTo>
                  <a:lnTo>
                    <a:pt x="105" y="486"/>
                  </a:lnTo>
                  <a:lnTo>
                    <a:pt x="102" y="483"/>
                  </a:lnTo>
                  <a:lnTo>
                    <a:pt x="98" y="480"/>
                  </a:lnTo>
                  <a:lnTo>
                    <a:pt x="97" y="475"/>
                  </a:lnTo>
                  <a:lnTo>
                    <a:pt x="97" y="451"/>
                  </a:lnTo>
                  <a:lnTo>
                    <a:pt x="98" y="445"/>
                  </a:lnTo>
                  <a:lnTo>
                    <a:pt x="102" y="442"/>
                  </a:lnTo>
                  <a:lnTo>
                    <a:pt x="105" y="439"/>
                  </a:lnTo>
                  <a:lnTo>
                    <a:pt x="110" y="438"/>
                  </a:lnTo>
                  <a:lnTo>
                    <a:pt x="378" y="438"/>
                  </a:lnTo>
                  <a:lnTo>
                    <a:pt x="382" y="439"/>
                  </a:lnTo>
                  <a:lnTo>
                    <a:pt x="387" y="442"/>
                  </a:lnTo>
                  <a:lnTo>
                    <a:pt x="389" y="445"/>
                  </a:lnTo>
                  <a:lnTo>
                    <a:pt x="390" y="451"/>
                  </a:lnTo>
                  <a:lnTo>
                    <a:pt x="390" y="475"/>
                  </a:lnTo>
                  <a:close/>
                  <a:moveTo>
                    <a:pt x="390" y="377"/>
                  </a:moveTo>
                  <a:lnTo>
                    <a:pt x="389" y="382"/>
                  </a:lnTo>
                  <a:lnTo>
                    <a:pt x="387" y="386"/>
                  </a:lnTo>
                  <a:lnTo>
                    <a:pt x="382" y="388"/>
                  </a:lnTo>
                  <a:lnTo>
                    <a:pt x="378" y="389"/>
                  </a:lnTo>
                  <a:lnTo>
                    <a:pt x="110" y="389"/>
                  </a:lnTo>
                  <a:lnTo>
                    <a:pt x="105" y="388"/>
                  </a:lnTo>
                  <a:lnTo>
                    <a:pt x="102" y="386"/>
                  </a:lnTo>
                  <a:lnTo>
                    <a:pt x="98" y="382"/>
                  </a:lnTo>
                  <a:lnTo>
                    <a:pt x="97" y="377"/>
                  </a:lnTo>
                  <a:lnTo>
                    <a:pt x="97" y="353"/>
                  </a:lnTo>
                  <a:lnTo>
                    <a:pt x="98" y="348"/>
                  </a:lnTo>
                  <a:lnTo>
                    <a:pt x="102" y="344"/>
                  </a:lnTo>
                  <a:lnTo>
                    <a:pt x="105" y="342"/>
                  </a:lnTo>
                  <a:lnTo>
                    <a:pt x="110" y="341"/>
                  </a:lnTo>
                  <a:lnTo>
                    <a:pt x="378" y="341"/>
                  </a:lnTo>
                  <a:lnTo>
                    <a:pt x="382" y="342"/>
                  </a:lnTo>
                  <a:lnTo>
                    <a:pt x="387" y="344"/>
                  </a:lnTo>
                  <a:lnTo>
                    <a:pt x="389" y="348"/>
                  </a:lnTo>
                  <a:lnTo>
                    <a:pt x="390" y="353"/>
                  </a:lnTo>
                  <a:lnTo>
                    <a:pt x="390" y="3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11736121" y="3371004"/>
              <a:ext cx="206376" cy="206376"/>
            </a:xfrm>
            <a:custGeom>
              <a:avLst/>
              <a:gdLst>
                <a:gd name="T0" fmla="*/ 168 w 193"/>
                <a:gd name="T1" fmla="*/ 142 h 193"/>
                <a:gd name="T2" fmla="*/ 49 w 193"/>
                <a:gd name="T3" fmla="*/ 23 h 193"/>
                <a:gd name="T4" fmla="*/ 45 w 193"/>
                <a:gd name="T5" fmla="*/ 19 h 193"/>
                <a:gd name="T6" fmla="*/ 40 w 193"/>
                <a:gd name="T7" fmla="*/ 15 h 193"/>
                <a:gd name="T8" fmla="*/ 34 w 193"/>
                <a:gd name="T9" fmla="*/ 12 h 193"/>
                <a:gd name="T10" fmla="*/ 28 w 193"/>
                <a:gd name="T11" fmla="*/ 8 h 193"/>
                <a:gd name="T12" fmla="*/ 15 w 193"/>
                <a:gd name="T13" fmla="*/ 3 h 193"/>
                <a:gd name="T14" fmla="*/ 0 w 193"/>
                <a:gd name="T15" fmla="*/ 0 h 193"/>
                <a:gd name="T16" fmla="*/ 0 w 193"/>
                <a:gd name="T17" fmla="*/ 193 h 193"/>
                <a:gd name="T18" fmla="*/ 193 w 193"/>
                <a:gd name="T19" fmla="*/ 193 h 193"/>
                <a:gd name="T20" fmla="*/ 190 w 193"/>
                <a:gd name="T21" fmla="*/ 178 h 193"/>
                <a:gd name="T22" fmla="*/ 184 w 193"/>
                <a:gd name="T23" fmla="*/ 165 h 193"/>
                <a:gd name="T24" fmla="*/ 181 w 193"/>
                <a:gd name="T25" fmla="*/ 158 h 193"/>
                <a:gd name="T26" fmla="*/ 177 w 193"/>
                <a:gd name="T27" fmla="*/ 153 h 193"/>
                <a:gd name="T28" fmla="*/ 173 w 193"/>
                <a:gd name="T29" fmla="*/ 148 h 193"/>
                <a:gd name="T30" fmla="*/ 168 w 193"/>
                <a:gd name="T31" fmla="*/ 14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193">
                  <a:moveTo>
                    <a:pt x="168" y="142"/>
                  </a:moveTo>
                  <a:lnTo>
                    <a:pt x="49" y="23"/>
                  </a:lnTo>
                  <a:lnTo>
                    <a:pt x="45" y="19"/>
                  </a:lnTo>
                  <a:lnTo>
                    <a:pt x="40" y="15"/>
                  </a:lnTo>
                  <a:lnTo>
                    <a:pt x="34" y="12"/>
                  </a:lnTo>
                  <a:lnTo>
                    <a:pt x="28" y="8"/>
                  </a:lnTo>
                  <a:lnTo>
                    <a:pt x="15" y="3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193" y="193"/>
                  </a:lnTo>
                  <a:lnTo>
                    <a:pt x="190" y="178"/>
                  </a:lnTo>
                  <a:lnTo>
                    <a:pt x="184" y="165"/>
                  </a:lnTo>
                  <a:lnTo>
                    <a:pt x="181" y="158"/>
                  </a:lnTo>
                  <a:lnTo>
                    <a:pt x="177" y="153"/>
                  </a:lnTo>
                  <a:lnTo>
                    <a:pt x="173" y="148"/>
                  </a:lnTo>
                  <a:lnTo>
                    <a:pt x="168" y="1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588964" y="5107894"/>
            <a:ext cx="4008215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88963" y="4659317"/>
            <a:ext cx="302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ISPUM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570938" y="4659317"/>
            <a:ext cx="302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ISPUM</a:t>
            </a:r>
          </a:p>
        </p:txBody>
      </p:sp>
      <p:sp>
        <p:nvSpPr>
          <p:cNvPr id="51" name="Shape 2353"/>
          <p:cNvSpPr/>
          <p:nvPr/>
        </p:nvSpPr>
        <p:spPr>
          <a:xfrm>
            <a:off x="13672643" y="9079431"/>
            <a:ext cx="3857393" cy="528822"/>
          </a:xfrm>
          <a:prstGeom prst="roundRect">
            <a:avLst>
              <a:gd name="adj" fmla="val 47464"/>
            </a:avLst>
          </a:prstGeom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Shape 2362"/>
          <p:cNvSpPr/>
          <p:nvPr/>
        </p:nvSpPr>
        <p:spPr>
          <a:xfrm>
            <a:off x="13672642" y="9080164"/>
            <a:ext cx="1301391" cy="528822"/>
          </a:xfrm>
          <a:prstGeom prst="roundRect">
            <a:avLst>
              <a:gd name="adj" fmla="val 47751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hape 2353"/>
          <p:cNvSpPr/>
          <p:nvPr/>
        </p:nvSpPr>
        <p:spPr>
          <a:xfrm>
            <a:off x="8701686" y="9079431"/>
            <a:ext cx="3857393" cy="528822"/>
          </a:xfrm>
          <a:prstGeom prst="roundRect">
            <a:avLst>
              <a:gd name="adj" fmla="val 47464"/>
            </a:avLst>
          </a:prstGeom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Shape 2362"/>
          <p:cNvSpPr/>
          <p:nvPr/>
        </p:nvSpPr>
        <p:spPr>
          <a:xfrm>
            <a:off x="8701685" y="9080164"/>
            <a:ext cx="3171594" cy="528822"/>
          </a:xfrm>
          <a:prstGeom prst="roundRect">
            <a:avLst>
              <a:gd name="adj" fmla="val 47751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672879" y="8119511"/>
            <a:ext cx="39433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5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  <a:endParaRPr lang="en-US" sz="5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702077" y="8119511"/>
            <a:ext cx="39433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5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en-US" sz="5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7746475" y="2286794"/>
            <a:ext cx="0" cy="5714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3558343" y="5107894"/>
            <a:ext cx="4008215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</p:spTree>
    <p:extLst>
      <p:ext uri="{BB962C8B-B14F-4D97-AF65-F5344CB8AC3E}">
        <p14:creationId xmlns:p14="http://schemas.microsoft.com/office/powerpoint/2010/main" val="84104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0373" y="725011"/>
            <a:ext cx="943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6000" b="1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Company projects</a:t>
            </a:r>
            <a:endParaRPr lang="ru-RU" sz="6000" b="1" dirty="0">
              <a:solidFill>
                <a:schemeClr val="accent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357258" y="5890696"/>
            <a:ext cx="2648542" cy="2940088"/>
          </a:xfrm>
          <a:custGeom>
            <a:avLst/>
            <a:gdLst>
              <a:gd name="T0" fmla="*/ 344 w 6997"/>
              <a:gd name="T1" fmla="*/ 1 h 7766"/>
              <a:gd name="T2" fmla="*/ 290 w 6997"/>
              <a:gd name="T3" fmla="*/ 7 h 7766"/>
              <a:gd name="T4" fmla="*/ 238 w 6997"/>
              <a:gd name="T5" fmla="*/ 23 h 7766"/>
              <a:gd name="T6" fmla="*/ 191 w 6997"/>
              <a:gd name="T7" fmla="*/ 44 h 7766"/>
              <a:gd name="T8" fmla="*/ 146 w 6997"/>
              <a:gd name="T9" fmla="*/ 72 h 7766"/>
              <a:gd name="T10" fmla="*/ 107 w 6997"/>
              <a:gd name="T11" fmla="*/ 107 h 7766"/>
              <a:gd name="T12" fmla="*/ 72 w 6997"/>
              <a:gd name="T13" fmla="*/ 146 h 7766"/>
              <a:gd name="T14" fmla="*/ 44 w 6997"/>
              <a:gd name="T15" fmla="*/ 190 h 7766"/>
              <a:gd name="T16" fmla="*/ 22 w 6997"/>
              <a:gd name="T17" fmla="*/ 238 h 7766"/>
              <a:gd name="T18" fmla="*/ 7 w 6997"/>
              <a:gd name="T19" fmla="*/ 290 h 7766"/>
              <a:gd name="T20" fmla="*/ 0 w 6997"/>
              <a:gd name="T21" fmla="*/ 344 h 7766"/>
              <a:gd name="T22" fmla="*/ 0 w 6997"/>
              <a:gd name="T23" fmla="*/ 3533 h 7766"/>
              <a:gd name="T24" fmla="*/ 6 w 6997"/>
              <a:gd name="T25" fmla="*/ 3590 h 7766"/>
              <a:gd name="T26" fmla="*/ 19 w 6997"/>
              <a:gd name="T27" fmla="*/ 3649 h 7766"/>
              <a:gd name="T28" fmla="*/ 38 w 6997"/>
              <a:gd name="T29" fmla="*/ 3708 h 7766"/>
              <a:gd name="T30" fmla="*/ 62 w 6997"/>
              <a:gd name="T31" fmla="*/ 3766 h 7766"/>
              <a:gd name="T32" fmla="*/ 93 w 6997"/>
              <a:gd name="T33" fmla="*/ 3823 h 7766"/>
              <a:gd name="T34" fmla="*/ 126 w 6997"/>
              <a:gd name="T35" fmla="*/ 3877 h 7766"/>
              <a:gd name="T36" fmla="*/ 165 w 6997"/>
              <a:gd name="T37" fmla="*/ 3927 h 7766"/>
              <a:gd name="T38" fmla="*/ 207 w 6997"/>
              <a:gd name="T39" fmla="*/ 3972 h 7766"/>
              <a:gd name="T40" fmla="*/ 251 w 6997"/>
              <a:gd name="T41" fmla="*/ 4013 h 7766"/>
              <a:gd name="T42" fmla="*/ 297 w 6997"/>
              <a:gd name="T43" fmla="*/ 4048 h 7766"/>
              <a:gd name="T44" fmla="*/ 6683 w 6997"/>
              <a:gd name="T45" fmla="*/ 7723 h 7766"/>
              <a:gd name="T46" fmla="*/ 6731 w 6997"/>
              <a:gd name="T47" fmla="*/ 7747 h 7766"/>
              <a:gd name="T48" fmla="*/ 6776 w 6997"/>
              <a:gd name="T49" fmla="*/ 7761 h 7766"/>
              <a:gd name="T50" fmla="*/ 6819 w 6997"/>
              <a:gd name="T51" fmla="*/ 7766 h 7766"/>
              <a:gd name="T52" fmla="*/ 6858 w 6997"/>
              <a:gd name="T53" fmla="*/ 7763 h 7766"/>
              <a:gd name="T54" fmla="*/ 6894 w 6997"/>
              <a:gd name="T55" fmla="*/ 7751 h 7766"/>
              <a:gd name="T56" fmla="*/ 6926 w 6997"/>
              <a:gd name="T57" fmla="*/ 7731 h 7766"/>
              <a:gd name="T58" fmla="*/ 6951 w 6997"/>
              <a:gd name="T59" fmla="*/ 7704 h 7766"/>
              <a:gd name="T60" fmla="*/ 6972 w 6997"/>
              <a:gd name="T61" fmla="*/ 7668 h 7766"/>
              <a:gd name="T62" fmla="*/ 6987 w 6997"/>
              <a:gd name="T63" fmla="*/ 7627 h 7766"/>
              <a:gd name="T64" fmla="*/ 6996 w 6997"/>
              <a:gd name="T65" fmla="*/ 7579 h 7766"/>
              <a:gd name="T66" fmla="*/ 6997 w 6997"/>
              <a:gd name="T67" fmla="*/ 3732 h 7766"/>
              <a:gd name="T68" fmla="*/ 6995 w 6997"/>
              <a:gd name="T69" fmla="*/ 325 h 7766"/>
              <a:gd name="T70" fmla="*/ 6986 w 6997"/>
              <a:gd name="T71" fmla="*/ 272 h 7766"/>
              <a:gd name="T72" fmla="*/ 6968 w 6997"/>
              <a:gd name="T73" fmla="*/ 222 h 7766"/>
              <a:gd name="T74" fmla="*/ 6944 w 6997"/>
              <a:gd name="T75" fmla="*/ 175 h 7766"/>
              <a:gd name="T76" fmla="*/ 6914 w 6997"/>
              <a:gd name="T77" fmla="*/ 132 h 7766"/>
              <a:gd name="T78" fmla="*/ 6878 w 6997"/>
              <a:gd name="T79" fmla="*/ 95 h 7766"/>
              <a:gd name="T80" fmla="*/ 6837 w 6997"/>
              <a:gd name="T81" fmla="*/ 62 h 7766"/>
              <a:gd name="T82" fmla="*/ 6791 w 6997"/>
              <a:gd name="T83" fmla="*/ 36 h 7766"/>
              <a:gd name="T84" fmla="*/ 6742 w 6997"/>
              <a:gd name="T85" fmla="*/ 16 h 7766"/>
              <a:gd name="T86" fmla="*/ 6689 w 6997"/>
              <a:gd name="T87" fmla="*/ 4 h 7766"/>
              <a:gd name="T88" fmla="*/ 6634 w 6997"/>
              <a:gd name="T89" fmla="*/ 0 h 7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97" h="7766">
                <a:moveTo>
                  <a:pt x="6634" y="0"/>
                </a:moveTo>
                <a:lnTo>
                  <a:pt x="363" y="0"/>
                </a:lnTo>
                <a:lnTo>
                  <a:pt x="344" y="1"/>
                </a:lnTo>
                <a:lnTo>
                  <a:pt x="326" y="2"/>
                </a:lnTo>
                <a:lnTo>
                  <a:pt x="308" y="4"/>
                </a:lnTo>
                <a:lnTo>
                  <a:pt x="290" y="7"/>
                </a:lnTo>
                <a:lnTo>
                  <a:pt x="272" y="11"/>
                </a:lnTo>
                <a:lnTo>
                  <a:pt x="256" y="16"/>
                </a:lnTo>
                <a:lnTo>
                  <a:pt x="238" y="23"/>
                </a:lnTo>
                <a:lnTo>
                  <a:pt x="222" y="29"/>
                </a:lnTo>
                <a:lnTo>
                  <a:pt x="206" y="36"/>
                </a:lnTo>
                <a:lnTo>
                  <a:pt x="191" y="44"/>
                </a:lnTo>
                <a:lnTo>
                  <a:pt x="175" y="53"/>
                </a:lnTo>
                <a:lnTo>
                  <a:pt x="160" y="62"/>
                </a:lnTo>
                <a:lnTo>
                  <a:pt x="146" y="72"/>
                </a:lnTo>
                <a:lnTo>
                  <a:pt x="132" y="83"/>
                </a:lnTo>
                <a:lnTo>
                  <a:pt x="119" y="95"/>
                </a:lnTo>
                <a:lnTo>
                  <a:pt x="107" y="107"/>
                </a:lnTo>
                <a:lnTo>
                  <a:pt x="95" y="119"/>
                </a:lnTo>
                <a:lnTo>
                  <a:pt x="84" y="132"/>
                </a:lnTo>
                <a:lnTo>
                  <a:pt x="72" y="146"/>
                </a:lnTo>
                <a:lnTo>
                  <a:pt x="62" y="161"/>
                </a:lnTo>
                <a:lnTo>
                  <a:pt x="53" y="175"/>
                </a:lnTo>
                <a:lnTo>
                  <a:pt x="44" y="190"/>
                </a:lnTo>
                <a:lnTo>
                  <a:pt x="36" y="205"/>
                </a:lnTo>
                <a:lnTo>
                  <a:pt x="29" y="222"/>
                </a:lnTo>
                <a:lnTo>
                  <a:pt x="22" y="238"/>
                </a:lnTo>
                <a:lnTo>
                  <a:pt x="16" y="255"/>
                </a:lnTo>
                <a:lnTo>
                  <a:pt x="11" y="272"/>
                </a:lnTo>
                <a:lnTo>
                  <a:pt x="7" y="290"/>
                </a:lnTo>
                <a:lnTo>
                  <a:pt x="4" y="307"/>
                </a:lnTo>
                <a:lnTo>
                  <a:pt x="2" y="325"/>
                </a:lnTo>
                <a:lnTo>
                  <a:pt x="0" y="344"/>
                </a:lnTo>
                <a:lnTo>
                  <a:pt x="0" y="362"/>
                </a:lnTo>
                <a:lnTo>
                  <a:pt x="0" y="3514"/>
                </a:lnTo>
                <a:lnTo>
                  <a:pt x="0" y="3533"/>
                </a:lnTo>
                <a:lnTo>
                  <a:pt x="2" y="3552"/>
                </a:lnTo>
                <a:lnTo>
                  <a:pt x="4" y="3571"/>
                </a:lnTo>
                <a:lnTo>
                  <a:pt x="6" y="3590"/>
                </a:lnTo>
                <a:lnTo>
                  <a:pt x="10" y="3610"/>
                </a:lnTo>
                <a:lnTo>
                  <a:pt x="14" y="3630"/>
                </a:lnTo>
                <a:lnTo>
                  <a:pt x="19" y="3649"/>
                </a:lnTo>
                <a:lnTo>
                  <a:pt x="24" y="3669"/>
                </a:lnTo>
                <a:lnTo>
                  <a:pt x="32" y="3689"/>
                </a:lnTo>
                <a:lnTo>
                  <a:pt x="38" y="3708"/>
                </a:lnTo>
                <a:lnTo>
                  <a:pt x="46" y="3728"/>
                </a:lnTo>
                <a:lnTo>
                  <a:pt x="54" y="3747"/>
                </a:lnTo>
                <a:lnTo>
                  <a:pt x="62" y="3766"/>
                </a:lnTo>
                <a:lnTo>
                  <a:pt x="72" y="3786"/>
                </a:lnTo>
                <a:lnTo>
                  <a:pt x="82" y="3805"/>
                </a:lnTo>
                <a:lnTo>
                  <a:pt x="93" y="3823"/>
                </a:lnTo>
                <a:lnTo>
                  <a:pt x="103" y="3841"/>
                </a:lnTo>
                <a:lnTo>
                  <a:pt x="114" y="3860"/>
                </a:lnTo>
                <a:lnTo>
                  <a:pt x="126" y="3877"/>
                </a:lnTo>
                <a:lnTo>
                  <a:pt x="139" y="3894"/>
                </a:lnTo>
                <a:lnTo>
                  <a:pt x="152" y="3911"/>
                </a:lnTo>
                <a:lnTo>
                  <a:pt x="165" y="3927"/>
                </a:lnTo>
                <a:lnTo>
                  <a:pt x="178" y="3943"/>
                </a:lnTo>
                <a:lnTo>
                  <a:pt x="193" y="3958"/>
                </a:lnTo>
                <a:lnTo>
                  <a:pt x="207" y="3972"/>
                </a:lnTo>
                <a:lnTo>
                  <a:pt x="221" y="3987"/>
                </a:lnTo>
                <a:lnTo>
                  <a:pt x="235" y="4001"/>
                </a:lnTo>
                <a:lnTo>
                  <a:pt x="251" y="4013"/>
                </a:lnTo>
                <a:lnTo>
                  <a:pt x="266" y="4025"/>
                </a:lnTo>
                <a:lnTo>
                  <a:pt x="282" y="4036"/>
                </a:lnTo>
                <a:lnTo>
                  <a:pt x="297" y="4048"/>
                </a:lnTo>
                <a:lnTo>
                  <a:pt x="314" y="4057"/>
                </a:lnTo>
                <a:lnTo>
                  <a:pt x="4934" y="6717"/>
                </a:lnTo>
                <a:lnTo>
                  <a:pt x="6683" y="7723"/>
                </a:lnTo>
                <a:lnTo>
                  <a:pt x="6699" y="7732"/>
                </a:lnTo>
                <a:lnTo>
                  <a:pt x="6715" y="7741"/>
                </a:lnTo>
                <a:lnTo>
                  <a:pt x="6731" y="7747"/>
                </a:lnTo>
                <a:lnTo>
                  <a:pt x="6746" y="7753"/>
                </a:lnTo>
                <a:lnTo>
                  <a:pt x="6761" y="7757"/>
                </a:lnTo>
                <a:lnTo>
                  <a:pt x="6776" y="7761"/>
                </a:lnTo>
                <a:lnTo>
                  <a:pt x="6791" y="7764"/>
                </a:lnTo>
                <a:lnTo>
                  <a:pt x="6805" y="7765"/>
                </a:lnTo>
                <a:lnTo>
                  <a:pt x="6819" y="7766"/>
                </a:lnTo>
                <a:lnTo>
                  <a:pt x="6832" y="7766"/>
                </a:lnTo>
                <a:lnTo>
                  <a:pt x="6845" y="7765"/>
                </a:lnTo>
                <a:lnTo>
                  <a:pt x="6858" y="7763"/>
                </a:lnTo>
                <a:lnTo>
                  <a:pt x="6870" y="7760"/>
                </a:lnTo>
                <a:lnTo>
                  <a:pt x="6883" y="7756"/>
                </a:lnTo>
                <a:lnTo>
                  <a:pt x="6894" y="7751"/>
                </a:lnTo>
                <a:lnTo>
                  <a:pt x="6905" y="7745"/>
                </a:lnTo>
                <a:lnTo>
                  <a:pt x="6915" y="7739"/>
                </a:lnTo>
                <a:lnTo>
                  <a:pt x="6926" y="7731"/>
                </a:lnTo>
                <a:lnTo>
                  <a:pt x="6935" y="7723"/>
                </a:lnTo>
                <a:lnTo>
                  <a:pt x="6943" y="7713"/>
                </a:lnTo>
                <a:lnTo>
                  <a:pt x="6951" y="7704"/>
                </a:lnTo>
                <a:lnTo>
                  <a:pt x="6959" y="7693"/>
                </a:lnTo>
                <a:lnTo>
                  <a:pt x="6966" y="7682"/>
                </a:lnTo>
                <a:lnTo>
                  <a:pt x="6972" y="7668"/>
                </a:lnTo>
                <a:lnTo>
                  <a:pt x="6977" y="7656"/>
                </a:lnTo>
                <a:lnTo>
                  <a:pt x="6983" y="7642"/>
                </a:lnTo>
                <a:lnTo>
                  <a:pt x="6987" y="7627"/>
                </a:lnTo>
                <a:lnTo>
                  <a:pt x="6991" y="7612"/>
                </a:lnTo>
                <a:lnTo>
                  <a:pt x="6994" y="7595"/>
                </a:lnTo>
                <a:lnTo>
                  <a:pt x="6996" y="7579"/>
                </a:lnTo>
                <a:lnTo>
                  <a:pt x="6997" y="7561"/>
                </a:lnTo>
                <a:lnTo>
                  <a:pt x="6997" y="7542"/>
                </a:lnTo>
                <a:lnTo>
                  <a:pt x="6997" y="3732"/>
                </a:lnTo>
                <a:lnTo>
                  <a:pt x="6997" y="362"/>
                </a:lnTo>
                <a:lnTo>
                  <a:pt x="6997" y="344"/>
                </a:lnTo>
                <a:lnTo>
                  <a:pt x="6995" y="325"/>
                </a:lnTo>
                <a:lnTo>
                  <a:pt x="6993" y="307"/>
                </a:lnTo>
                <a:lnTo>
                  <a:pt x="6990" y="290"/>
                </a:lnTo>
                <a:lnTo>
                  <a:pt x="6986" y="272"/>
                </a:lnTo>
                <a:lnTo>
                  <a:pt x="6981" y="255"/>
                </a:lnTo>
                <a:lnTo>
                  <a:pt x="6974" y="238"/>
                </a:lnTo>
                <a:lnTo>
                  <a:pt x="6968" y="222"/>
                </a:lnTo>
                <a:lnTo>
                  <a:pt x="6961" y="205"/>
                </a:lnTo>
                <a:lnTo>
                  <a:pt x="6953" y="190"/>
                </a:lnTo>
                <a:lnTo>
                  <a:pt x="6944" y="175"/>
                </a:lnTo>
                <a:lnTo>
                  <a:pt x="6935" y="161"/>
                </a:lnTo>
                <a:lnTo>
                  <a:pt x="6924" y="146"/>
                </a:lnTo>
                <a:lnTo>
                  <a:pt x="6914" y="132"/>
                </a:lnTo>
                <a:lnTo>
                  <a:pt x="6902" y="119"/>
                </a:lnTo>
                <a:lnTo>
                  <a:pt x="6891" y="107"/>
                </a:lnTo>
                <a:lnTo>
                  <a:pt x="6878" y="95"/>
                </a:lnTo>
                <a:lnTo>
                  <a:pt x="6864" y="83"/>
                </a:lnTo>
                <a:lnTo>
                  <a:pt x="6851" y="72"/>
                </a:lnTo>
                <a:lnTo>
                  <a:pt x="6837" y="62"/>
                </a:lnTo>
                <a:lnTo>
                  <a:pt x="6822" y="53"/>
                </a:lnTo>
                <a:lnTo>
                  <a:pt x="6806" y="44"/>
                </a:lnTo>
                <a:lnTo>
                  <a:pt x="6791" y="36"/>
                </a:lnTo>
                <a:lnTo>
                  <a:pt x="6775" y="29"/>
                </a:lnTo>
                <a:lnTo>
                  <a:pt x="6758" y="23"/>
                </a:lnTo>
                <a:lnTo>
                  <a:pt x="6742" y="16"/>
                </a:lnTo>
                <a:lnTo>
                  <a:pt x="6725" y="11"/>
                </a:lnTo>
                <a:lnTo>
                  <a:pt x="6706" y="7"/>
                </a:lnTo>
                <a:lnTo>
                  <a:pt x="6689" y="4"/>
                </a:lnTo>
                <a:lnTo>
                  <a:pt x="6671" y="2"/>
                </a:lnTo>
                <a:lnTo>
                  <a:pt x="6652" y="1"/>
                </a:lnTo>
                <a:lnTo>
                  <a:pt x="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>
            <a:off x="6357258" y="2676098"/>
            <a:ext cx="2648542" cy="2940088"/>
          </a:xfrm>
          <a:custGeom>
            <a:avLst/>
            <a:gdLst>
              <a:gd name="T0" fmla="*/ 297 w 6997"/>
              <a:gd name="T1" fmla="*/ 3719 h 7766"/>
              <a:gd name="T2" fmla="*/ 251 w 6997"/>
              <a:gd name="T3" fmla="*/ 3753 h 7766"/>
              <a:gd name="T4" fmla="*/ 206 w 6997"/>
              <a:gd name="T5" fmla="*/ 3794 h 7766"/>
              <a:gd name="T6" fmla="*/ 165 w 6997"/>
              <a:gd name="T7" fmla="*/ 3839 h 7766"/>
              <a:gd name="T8" fmla="*/ 126 w 6997"/>
              <a:gd name="T9" fmla="*/ 3889 h 7766"/>
              <a:gd name="T10" fmla="*/ 93 w 6997"/>
              <a:gd name="T11" fmla="*/ 3943 h 7766"/>
              <a:gd name="T12" fmla="*/ 62 w 6997"/>
              <a:gd name="T13" fmla="*/ 4000 h 7766"/>
              <a:gd name="T14" fmla="*/ 38 w 6997"/>
              <a:gd name="T15" fmla="*/ 4058 h 7766"/>
              <a:gd name="T16" fmla="*/ 19 w 6997"/>
              <a:gd name="T17" fmla="*/ 4117 h 7766"/>
              <a:gd name="T18" fmla="*/ 6 w 6997"/>
              <a:gd name="T19" fmla="*/ 4176 h 7766"/>
              <a:gd name="T20" fmla="*/ 0 w 6997"/>
              <a:gd name="T21" fmla="*/ 4233 h 7766"/>
              <a:gd name="T22" fmla="*/ 0 w 6997"/>
              <a:gd name="T23" fmla="*/ 7422 h 7766"/>
              <a:gd name="T24" fmla="*/ 7 w 6997"/>
              <a:gd name="T25" fmla="*/ 7476 h 7766"/>
              <a:gd name="T26" fmla="*/ 22 w 6997"/>
              <a:gd name="T27" fmla="*/ 7528 h 7766"/>
              <a:gd name="T28" fmla="*/ 44 w 6997"/>
              <a:gd name="T29" fmla="*/ 7576 h 7766"/>
              <a:gd name="T30" fmla="*/ 72 w 6997"/>
              <a:gd name="T31" fmla="*/ 7620 h 7766"/>
              <a:gd name="T32" fmla="*/ 107 w 6997"/>
              <a:gd name="T33" fmla="*/ 7659 h 7766"/>
              <a:gd name="T34" fmla="*/ 146 w 6997"/>
              <a:gd name="T35" fmla="*/ 7694 h 7766"/>
              <a:gd name="T36" fmla="*/ 191 w 6997"/>
              <a:gd name="T37" fmla="*/ 7722 h 7766"/>
              <a:gd name="T38" fmla="*/ 238 w 6997"/>
              <a:gd name="T39" fmla="*/ 7743 h 7766"/>
              <a:gd name="T40" fmla="*/ 290 w 6997"/>
              <a:gd name="T41" fmla="*/ 7759 h 7766"/>
              <a:gd name="T42" fmla="*/ 344 w 6997"/>
              <a:gd name="T43" fmla="*/ 7765 h 7766"/>
              <a:gd name="T44" fmla="*/ 6634 w 6997"/>
              <a:gd name="T45" fmla="*/ 7766 h 7766"/>
              <a:gd name="T46" fmla="*/ 6689 w 6997"/>
              <a:gd name="T47" fmla="*/ 7762 h 7766"/>
              <a:gd name="T48" fmla="*/ 6742 w 6997"/>
              <a:gd name="T49" fmla="*/ 7750 h 7766"/>
              <a:gd name="T50" fmla="*/ 6791 w 6997"/>
              <a:gd name="T51" fmla="*/ 7730 h 7766"/>
              <a:gd name="T52" fmla="*/ 6837 w 6997"/>
              <a:gd name="T53" fmla="*/ 7704 h 7766"/>
              <a:gd name="T54" fmla="*/ 6878 w 6997"/>
              <a:gd name="T55" fmla="*/ 7671 h 7766"/>
              <a:gd name="T56" fmla="*/ 6914 w 6997"/>
              <a:gd name="T57" fmla="*/ 7634 h 7766"/>
              <a:gd name="T58" fmla="*/ 6944 w 6997"/>
              <a:gd name="T59" fmla="*/ 7591 h 7766"/>
              <a:gd name="T60" fmla="*/ 6968 w 6997"/>
              <a:gd name="T61" fmla="*/ 7544 h 7766"/>
              <a:gd name="T62" fmla="*/ 6986 w 6997"/>
              <a:gd name="T63" fmla="*/ 7495 h 7766"/>
              <a:gd name="T64" fmla="*/ 6995 w 6997"/>
              <a:gd name="T65" fmla="*/ 7441 h 7766"/>
              <a:gd name="T66" fmla="*/ 6997 w 6997"/>
              <a:gd name="T67" fmla="*/ 6821 h 7766"/>
              <a:gd name="T68" fmla="*/ 6996 w 6997"/>
              <a:gd name="T69" fmla="*/ 187 h 7766"/>
              <a:gd name="T70" fmla="*/ 6987 w 6997"/>
              <a:gd name="T71" fmla="*/ 139 h 7766"/>
              <a:gd name="T72" fmla="*/ 6972 w 6997"/>
              <a:gd name="T73" fmla="*/ 98 h 7766"/>
              <a:gd name="T74" fmla="*/ 6951 w 6997"/>
              <a:gd name="T75" fmla="*/ 62 h 7766"/>
              <a:gd name="T76" fmla="*/ 6926 w 6997"/>
              <a:gd name="T77" fmla="*/ 35 h 7766"/>
              <a:gd name="T78" fmla="*/ 6894 w 6997"/>
              <a:gd name="T79" fmla="*/ 15 h 7766"/>
              <a:gd name="T80" fmla="*/ 6858 w 6997"/>
              <a:gd name="T81" fmla="*/ 3 h 7766"/>
              <a:gd name="T82" fmla="*/ 6819 w 6997"/>
              <a:gd name="T83" fmla="*/ 0 h 7766"/>
              <a:gd name="T84" fmla="*/ 6776 w 6997"/>
              <a:gd name="T85" fmla="*/ 5 h 7766"/>
              <a:gd name="T86" fmla="*/ 6731 w 6997"/>
              <a:gd name="T87" fmla="*/ 19 h 7766"/>
              <a:gd name="T88" fmla="*/ 6683 w 6997"/>
              <a:gd name="T89" fmla="*/ 43 h 7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97" h="7766">
                <a:moveTo>
                  <a:pt x="6683" y="43"/>
                </a:moveTo>
                <a:lnTo>
                  <a:pt x="314" y="3709"/>
                </a:lnTo>
                <a:lnTo>
                  <a:pt x="297" y="3719"/>
                </a:lnTo>
                <a:lnTo>
                  <a:pt x="282" y="3730"/>
                </a:lnTo>
                <a:lnTo>
                  <a:pt x="266" y="3741"/>
                </a:lnTo>
                <a:lnTo>
                  <a:pt x="251" y="3753"/>
                </a:lnTo>
                <a:lnTo>
                  <a:pt x="235" y="3766"/>
                </a:lnTo>
                <a:lnTo>
                  <a:pt x="221" y="3779"/>
                </a:lnTo>
                <a:lnTo>
                  <a:pt x="206" y="3794"/>
                </a:lnTo>
                <a:lnTo>
                  <a:pt x="192" y="3808"/>
                </a:lnTo>
                <a:lnTo>
                  <a:pt x="178" y="3823"/>
                </a:lnTo>
                <a:lnTo>
                  <a:pt x="165" y="3839"/>
                </a:lnTo>
                <a:lnTo>
                  <a:pt x="152" y="3855"/>
                </a:lnTo>
                <a:lnTo>
                  <a:pt x="139" y="3872"/>
                </a:lnTo>
                <a:lnTo>
                  <a:pt x="126" y="3889"/>
                </a:lnTo>
                <a:lnTo>
                  <a:pt x="114" y="3907"/>
                </a:lnTo>
                <a:lnTo>
                  <a:pt x="103" y="3925"/>
                </a:lnTo>
                <a:lnTo>
                  <a:pt x="93" y="3943"/>
                </a:lnTo>
                <a:lnTo>
                  <a:pt x="82" y="3962"/>
                </a:lnTo>
                <a:lnTo>
                  <a:pt x="72" y="3980"/>
                </a:lnTo>
                <a:lnTo>
                  <a:pt x="62" y="4000"/>
                </a:lnTo>
                <a:lnTo>
                  <a:pt x="54" y="4019"/>
                </a:lnTo>
                <a:lnTo>
                  <a:pt x="46" y="4038"/>
                </a:lnTo>
                <a:lnTo>
                  <a:pt x="38" y="4058"/>
                </a:lnTo>
                <a:lnTo>
                  <a:pt x="31" y="4078"/>
                </a:lnTo>
                <a:lnTo>
                  <a:pt x="24" y="4097"/>
                </a:lnTo>
                <a:lnTo>
                  <a:pt x="19" y="4117"/>
                </a:lnTo>
                <a:lnTo>
                  <a:pt x="14" y="4137"/>
                </a:lnTo>
                <a:lnTo>
                  <a:pt x="10" y="4156"/>
                </a:lnTo>
                <a:lnTo>
                  <a:pt x="6" y="4176"/>
                </a:lnTo>
                <a:lnTo>
                  <a:pt x="4" y="4195"/>
                </a:lnTo>
                <a:lnTo>
                  <a:pt x="2" y="4214"/>
                </a:lnTo>
                <a:lnTo>
                  <a:pt x="0" y="4233"/>
                </a:lnTo>
                <a:lnTo>
                  <a:pt x="0" y="4252"/>
                </a:lnTo>
                <a:lnTo>
                  <a:pt x="0" y="7404"/>
                </a:lnTo>
                <a:lnTo>
                  <a:pt x="0" y="7422"/>
                </a:lnTo>
                <a:lnTo>
                  <a:pt x="2" y="7441"/>
                </a:lnTo>
                <a:lnTo>
                  <a:pt x="4" y="7459"/>
                </a:lnTo>
                <a:lnTo>
                  <a:pt x="7" y="7476"/>
                </a:lnTo>
                <a:lnTo>
                  <a:pt x="11" y="7495"/>
                </a:lnTo>
                <a:lnTo>
                  <a:pt x="16" y="7511"/>
                </a:lnTo>
                <a:lnTo>
                  <a:pt x="22" y="7528"/>
                </a:lnTo>
                <a:lnTo>
                  <a:pt x="29" y="7544"/>
                </a:lnTo>
                <a:lnTo>
                  <a:pt x="36" y="7561"/>
                </a:lnTo>
                <a:lnTo>
                  <a:pt x="44" y="7576"/>
                </a:lnTo>
                <a:lnTo>
                  <a:pt x="53" y="7591"/>
                </a:lnTo>
                <a:lnTo>
                  <a:pt x="62" y="7606"/>
                </a:lnTo>
                <a:lnTo>
                  <a:pt x="72" y="7620"/>
                </a:lnTo>
                <a:lnTo>
                  <a:pt x="84" y="7634"/>
                </a:lnTo>
                <a:lnTo>
                  <a:pt x="95" y="7647"/>
                </a:lnTo>
                <a:lnTo>
                  <a:pt x="107" y="7659"/>
                </a:lnTo>
                <a:lnTo>
                  <a:pt x="119" y="7671"/>
                </a:lnTo>
                <a:lnTo>
                  <a:pt x="132" y="7683"/>
                </a:lnTo>
                <a:lnTo>
                  <a:pt x="146" y="7694"/>
                </a:lnTo>
                <a:lnTo>
                  <a:pt x="160" y="7704"/>
                </a:lnTo>
                <a:lnTo>
                  <a:pt x="175" y="7713"/>
                </a:lnTo>
                <a:lnTo>
                  <a:pt x="191" y="7722"/>
                </a:lnTo>
                <a:lnTo>
                  <a:pt x="206" y="7730"/>
                </a:lnTo>
                <a:lnTo>
                  <a:pt x="222" y="7737"/>
                </a:lnTo>
                <a:lnTo>
                  <a:pt x="238" y="7743"/>
                </a:lnTo>
                <a:lnTo>
                  <a:pt x="256" y="7750"/>
                </a:lnTo>
                <a:lnTo>
                  <a:pt x="272" y="7755"/>
                </a:lnTo>
                <a:lnTo>
                  <a:pt x="290" y="7759"/>
                </a:lnTo>
                <a:lnTo>
                  <a:pt x="308" y="7762"/>
                </a:lnTo>
                <a:lnTo>
                  <a:pt x="326" y="7764"/>
                </a:lnTo>
                <a:lnTo>
                  <a:pt x="344" y="7765"/>
                </a:lnTo>
                <a:lnTo>
                  <a:pt x="363" y="7766"/>
                </a:lnTo>
                <a:lnTo>
                  <a:pt x="2588" y="7766"/>
                </a:lnTo>
                <a:lnTo>
                  <a:pt x="6634" y="7766"/>
                </a:lnTo>
                <a:lnTo>
                  <a:pt x="6652" y="7765"/>
                </a:lnTo>
                <a:lnTo>
                  <a:pt x="6671" y="7764"/>
                </a:lnTo>
                <a:lnTo>
                  <a:pt x="6689" y="7762"/>
                </a:lnTo>
                <a:lnTo>
                  <a:pt x="6706" y="7759"/>
                </a:lnTo>
                <a:lnTo>
                  <a:pt x="6725" y="7755"/>
                </a:lnTo>
                <a:lnTo>
                  <a:pt x="6742" y="7750"/>
                </a:lnTo>
                <a:lnTo>
                  <a:pt x="6758" y="7743"/>
                </a:lnTo>
                <a:lnTo>
                  <a:pt x="6775" y="7737"/>
                </a:lnTo>
                <a:lnTo>
                  <a:pt x="6791" y="7730"/>
                </a:lnTo>
                <a:lnTo>
                  <a:pt x="6806" y="7722"/>
                </a:lnTo>
                <a:lnTo>
                  <a:pt x="6822" y="7713"/>
                </a:lnTo>
                <a:lnTo>
                  <a:pt x="6837" y="7704"/>
                </a:lnTo>
                <a:lnTo>
                  <a:pt x="6851" y="7694"/>
                </a:lnTo>
                <a:lnTo>
                  <a:pt x="6864" y="7683"/>
                </a:lnTo>
                <a:lnTo>
                  <a:pt x="6878" y="7671"/>
                </a:lnTo>
                <a:lnTo>
                  <a:pt x="6891" y="7659"/>
                </a:lnTo>
                <a:lnTo>
                  <a:pt x="6902" y="7647"/>
                </a:lnTo>
                <a:lnTo>
                  <a:pt x="6914" y="7634"/>
                </a:lnTo>
                <a:lnTo>
                  <a:pt x="6924" y="7621"/>
                </a:lnTo>
                <a:lnTo>
                  <a:pt x="6935" y="7606"/>
                </a:lnTo>
                <a:lnTo>
                  <a:pt x="6944" y="7591"/>
                </a:lnTo>
                <a:lnTo>
                  <a:pt x="6953" y="7576"/>
                </a:lnTo>
                <a:lnTo>
                  <a:pt x="6961" y="7561"/>
                </a:lnTo>
                <a:lnTo>
                  <a:pt x="6968" y="7544"/>
                </a:lnTo>
                <a:lnTo>
                  <a:pt x="6974" y="7528"/>
                </a:lnTo>
                <a:lnTo>
                  <a:pt x="6981" y="7511"/>
                </a:lnTo>
                <a:lnTo>
                  <a:pt x="6986" y="7495"/>
                </a:lnTo>
                <a:lnTo>
                  <a:pt x="6990" y="7476"/>
                </a:lnTo>
                <a:lnTo>
                  <a:pt x="6993" y="7459"/>
                </a:lnTo>
                <a:lnTo>
                  <a:pt x="6995" y="7441"/>
                </a:lnTo>
                <a:lnTo>
                  <a:pt x="6997" y="7422"/>
                </a:lnTo>
                <a:lnTo>
                  <a:pt x="6997" y="7404"/>
                </a:lnTo>
                <a:lnTo>
                  <a:pt x="6997" y="6821"/>
                </a:lnTo>
                <a:lnTo>
                  <a:pt x="6997" y="224"/>
                </a:lnTo>
                <a:lnTo>
                  <a:pt x="6997" y="205"/>
                </a:lnTo>
                <a:lnTo>
                  <a:pt x="6996" y="187"/>
                </a:lnTo>
                <a:lnTo>
                  <a:pt x="6994" y="171"/>
                </a:lnTo>
                <a:lnTo>
                  <a:pt x="6991" y="154"/>
                </a:lnTo>
                <a:lnTo>
                  <a:pt x="6987" y="139"/>
                </a:lnTo>
                <a:lnTo>
                  <a:pt x="6983" y="124"/>
                </a:lnTo>
                <a:lnTo>
                  <a:pt x="6977" y="111"/>
                </a:lnTo>
                <a:lnTo>
                  <a:pt x="6972" y="98"/>
                </a:lnTo>
                <a:lnTo>
                  <a:pt x="6966" y="84"/>
                </a:lnTo>
                <a:lnTo>
                  <a:pt x="6959" y="73"/>
                </a:lnTo>
                <a:lnTo>
                  <a:pt x="6951" y="62"/>
                </a:lnTo>
                <a:lnTo>
                  <a:pt x="6943" y="53"/>
                </a:lnTo>
                <a:lnTo>
                  <a:pt x="6935" y="44"/>
                </a:lnTo>
                <a:lnTo>
                  <a:pt x="6926" y="35"/>
                </a:lnTo>
                <a:lnTo>
                  <a:pt x="6915" y="27"/>
                </a:lnTo>
                <a:lnTo>
                  <a:pt x="6905" y="21"/>
                </a:lnTo>
                <a:lnTo>
                  <a:pt x="6894" y="15"/>
                </a:lnTo>
                <a:lnTo>
                  <a:pt x="6883" y="10"/>
                </a:lnTo>
                <a:lnTo>
                  <a:pt x="6870" y="6"/>
                </a:lnTo>
                <a:lnTo>
                  <a:pt x="6858" y="3"/>
                </a:lnTo>
                <a:lnTo>
                  <a:pt x="6845" y="1"/>
                </a:lnTo>
                <a:lnTo>
                  <a:pt x="6832" y="0"/>
                </a:lnTo>
                <a:lnTo>
                  <a:pt x="6819" y="0"/>
                </a:lnTo>
                <a:lnTo>
                  <a:pt x="6805" y="1"/>
                </a:lnTo>
                <a:lnTo>
                  <a:pt x="6791" y="2"/>
                </a:lnTo>
                <a:lnTo>
                  <a:pt x="6776" y="5"/>
                </a:lnTo>
                <a:lnTo>
                  <a:pt x="6761" y="9"/>
                </a:lnTo>
                <a:lnTo>
                  <a:pt x="6746" y="13"/>
                </a:lnTo>
                <a:lnTo>
                  <a:pt x="6731" y="19"/>
                </a:lnTo>
                <a:lnTo>
                  <a:pt x="6715" y="26"/>
                </a:lnTo>
                <a:lnTo>
                  <a:pt x="6699" y="34"/>
                </a:lnTo>
                <a:lnTo>
                  <a:pt x="6683" y="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9282202" y="2676098"/>
            <a:ext cx="2648542" cy="2940088"/>
            <a:chOff x="9259888" y="2897188"/>
            <a:chExt cx="2220913" cy="2465387"/>
          </a:xfrm>
          <a:solidFill>
            <a:schemeClr val="accent1"/>
          </a:solidFill>
        </p:grpSpPr>
        <p:sp>
          <p:nvSpPr>
            <p:cNvPr id="32" name="Freeform 7"/>
            <p:cNvSpPr>
              <a:spLocks noEditPoints="1"/>
            </p:cNvSpPr>
            <p:nvPr/>
          </p:nvSpPr>
          <p:spPr bwMode="auto">
            <a:xfrm>
              <a:off x="9259888" y="2897188"/>
              <a:ext cx="2220913" cy="2465387"/>
            </a:xfrm>
            <a:custGeom>
              <a:avLst/>
              <a:gdLst>
                <a:gd name="T0" fmla="*/ 4065 w 6997"/>
                <a:gd name="T1" fmla="*/ 6182 h 7766"/>
                <a:gd name="T2" fmla="*/ 3950 w 6997"/>
                <a:gd name="T3" fmla="*/ 6483 h 7766"/>
                <a:gd name="T4" fmla="*/ 3954 w 6997"/>
                <a:gd name="T5" fmla="*/ 6691 h 7766"/>
                <a:gd name="T6" fmla="*/ 3898 w 6997"/>
                <a:gd name="T7" fmla="*/ 6823 h 7766"/>
                <a:gd name="T8" fmla="*/ 2554 w 6997"/>
                <a:gd name="T9" fmla="*/ 6805 h 7766"/>
                <a:gd name="T10" fmla="*/ 2536 w 6997"/>
                <a:gd name="T11" fmla="*/ 6672 h 7766"/>
                <a:gd name="T12" fmla="*/ 2523 w 6997"/>
                <a:gd name="T13" fmla="*/ 6426 h 7766"/>
                <a:gd name="T14" fmla="*/ 2364 w 6997"/>
                <a:gd name="T15" fmla="*/ 6116 h 7766"/>
                <a:gd name="T16" fmla="*/ 1984 w 6997"/>
                <a:gd name="T17" fmla="*/ 5519 h 7766"/>
                <a:gd name="T18" fmla="*/ 1860 w 6997"/>
                <a:gd name="T19" fmla="*/ 4877 h 7766"/>
                <a:gd name="T20" fmla="*/ 2218 w 6997"/>
                <a:gd name="T21" fmla="*/ 4020 h 7766"/>
                <a:gd name="T22" fmla="*/ 3031 w 6997"/>
                <a:gd name="T23" fmla="*/ 3584 h 7766"/>
                <a:gd name="T24" fmla="*/ 3811 w 6997"/>
                <a:gd name="T25" fmla="*/ 3691 h 7766"/>
                <a:gd name="T26" fmla="*/ 4362 w 6997"/>
                <a:gd name="T27" fmla="*/ 4142 h 7766"/>
                <a:gd name="T28" fmla="*/ 4595 w 6997"/>
                <a:gd name="T29" fmla="*/ 4666 h 7766"/>
                <a:gd name="T30" fmla="*/ 4605 w 6997"/>
                <a:gd name="T31" fmla="*/ 5177 h 7766"/>
                <a:gd name="T32" fmla="*/ 3880 w 6997"/>
                <a:gd name="T33" fmla="*/ 7062 h 7766"/>
                <a:gd name="T34" fmla="*/ 3798 w 6997"/>
                <a:gd name="T35" fmla="*/ 7124 h 7766"/>
                <a:gd name="T36" fmla="*/ 2608 w 6997"/>
                <a:gd name="T37" fmla="*/ 7076 h 7766"/>
                <a:gd name="T38" fmla="*/ 2630 w 6997"/>
                <a:gd name="T39" fmla="*/ 6939 h 7766"/>
                <a:gd name="T40" fmla="*/ 3838 w 6997"/>
                <a:gd name="T41" fmla="*/ 6928 h 7766"/>
                <a:gd name="T42" fmla="*/ 3249 w 6997"/>
                <a:gd name="T43" fmla="*/ 7469 h 7766"/>
                <a:gd name="T44" fmla="*/ 2970 w 6997"/>
                <a:gd name="T45" fmla="*/ 7414 h 7766"/>
                <a:gd name="T46" fmla="*/ 2795 w 6997"/>
                <a:gd name="T47" fmla="*/ 7268 h 7766"/>
                <a:gd name="T48" fmla="*/ 3674 w 6997"/>
                <a:gd name="T49" fmla="*/ 7315 h 7766"/>
                <a:gd name="T50" fmla="*/ 3464 w 6997"/>
                <a:gd name="T51" fmla="*/ 7437 h 7766"/>
                <a:gd name="T52" fmla="*/ 1220 w 6997"/>
                <a:gd name="T53" fmla="*/ 3851 h 7766"/>
                <a:gd name="T54" fmla="*/ 1206 w 6997"/>
                <a:gd name="T55" fmla="*/ 3772 h 7766"/>
                <a:gd name="T56" fmla="*/ 1282 w 6997"/>
                <a:gd name="T57" fmla="*/ 3744 h 7766"/>
                <a:gd name="T58" fmla="*/ 1927 w 6997"/>
                <a:gd name="T59" fmla="*/ 4152 h 7766"/>
                <a:gd name="T60" fmla="*/ 1854 w 6997"/>
                <a:gd name="T61" fmla="*/ 4213 h 7766"/>
                <a:gd name="T62" fmla="*/ 2121 w 6997"/>
                <a:gd name="T63" fmla="*/ 2910 h 7766"/>
                <a:gd name="T64" fmla="*/ 2509 w 6997"/>
                <a:gd name="T65" fmla="*/ 3573 h 7766"/>
                <a:gd name="T66" fmla="*/ 2445 w 6997"/>
                <a:gd name="T67" fmla="*/ 3633 h 7766"/>
                <a:gd name="T68" fmla="*/ 2035 w 6997"/>
                <a:gd name="T69" fmla="*/ 2972 h 7766"/>
                <a:gd name="T70" fmla="*/ 3178 w 6997"/>
                <a:gd name="T71" fmla="*/ 2658 h 7766"/>
                <a:gd name="T72" fmla="*/ 3235 w 6997"/>
                <a:gd name="T73" fmla="*/ 2601 h 7766"/>
                <a:gd name="T74" fmla="*/ 3303 w 6997"/>
                <a:gd name="T75" fmla="*/ 2646 h 7766"/>
                <a:gd name="T76" fmla="*/ 3278 w 6997"/>
                <a:gd name="T77" fmla="*/ 3409 h 7766"/>
                <a:gd name="T78" fmla="*/ 3196 w 6997"/>
                <a:gd name="T79" fmla="*/ 3401 h 7766"/>
                <a:gd name="T80" fmla="*/ 4341 w 6997"/>
                <a:gd name="T81" fmla="*/ 2923 h 7766"/>
                <a:gd name="T82" fmla="*/ 4422 w 6997"/>
                <a:gd name="T83" fmla="*/ 2918 h 7766"/>
                <a:gd name="T84" fmla="*/ 4443 w 6997"/>
                <a:gd name="T85" fmla="*/ 2996 h 7766"/>
                <a:gd name="T86" fmla="*/ 4005 w 6997"/>
                <a:gd name="T87" fmla="*/ 3624 h 7766"/>
                <a:gd name="T88" fmla="*/ 3976 w 6997"/>
                <a:gd name="T89" fmla="*/ 3549 h 7766"/>
                <a:gd name="T90" fmla="*/ 5244 w 6997"/>
                <a:gd name="T91" fmla="*/ 3744 h 7766"/>
                <a:gd name="T92" fmla="*/ 5284 w 6997"/>
                <a:gd name="T93" fmla="*/ 3815 h 7766"/>
                <a:gd name="T94" fmla="*/ 4620 w 6997"/>
                <a:gd name="T95" fmla="*/ 4214 h 7766"/>
                <a:gd name="T96" fmla="*/ 4556 w 6997"/>
                <a:gd name="T97" fmla="*/ 4146 h 7766"/>
                <a:gd name="T98" fmla="*/ 298 w 6997"/>
                <a:gd name="T99" fmla="*/ 34 h 7766"/>
                <a:gd name="T100" fmla="*/ 103 w 6997"/>
                <a:gd name="T101" fmla="*/ 15 h 7766"/>
                <a:gd name="T102" fmla="*/ 3 w 6997"/>
                <a:gd name="T103" fmla="*/ 171 h 7766"/>
                <a:gd name="T104" fmla="*/ 44 w 6997"/>
                <a:gd name="T105" fmla="*/ 7576 h 7766"/>
                <a:gd name="T106" fmla="*/ 222 w 6997"/>
                <a:gd name="T107" fmla="*/ 7737 h 7766"/>
                <a:gd name="T108" fmla="*/ 6707 w 6997"/>
                <a:gd name="T109" fmla="*/ 7759 h 7766"/>
                <a:gd name="T110" fmla="*/ 6913 w 6997"/>
                <a:gd name="T111" fmla="*/ 7634 h 7766"/>
                <a:gd name="T112" fmla="*/ 6997 w 6997"/>
                <a:gd name="T113" fmla="*/ 7404 h 7766"/>
                <a:gd name="T114" fmla="*/ 6943 w 6997"/>
                <a:gd name="T115" fmla="*/ 4019 h 7766"/>
                <a:gd name="T116" fmla="*/ 6776 w 6997"/>
                <a:gd name="T117" fmla="*/ 3779 h 7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97" h="7766">
                  <a:moveTo>
                    <a:pt x="4440" y="5636"/>
                  </a:moveTo>
                  <a:lnTo>
                    <a:pt x="4408" y="5691"/>
                  </a:lnTo>
                  <a:lnTo>
                    <a:pt x="4379" y="5742"/>
                  </a:lnTo>
                  <a:lnTo>
                    <a:pt x="4351" y="5790"/>
                  </a:lnTo>
                  <a:lnTo>
                    <a:pt x="4324" y="5834"/>
                  </a:lnTo>
                  <a:lnTo>
                    <a:pt x="4298" y="5873"/>
                  </a:lnTo>
                  <a:lnTo>
                    <a:pt x="4274" y="5910"/>
                  </a:lnTo>
                  <a:lnTo>
                    <a:pt x="4250" y="5944"/>
                  </a:lnTo>
                  <a:lnTo>
                    <a:pt x="4229" y="5975"/>
                  </a:lnTo>
                  <a:lnTo>
                    <a:pt x="4188" y="6030"/>
                  </a:lnTo>
                  <a:lnTo>
                    <a:pt x="4152" y="6076"/>
                  </a:lnTo>
                  <a:lnTo>
                    <a:pt x="4119" y="6116"/>
                  </a:lnTo>
                  <a:lnTo>
                    <a:pt x="4090" y="6150"/>
                  </a:lnTo>
                  <a:lnTo>
                    <a:pt x="4065" y="6182"/>
                  </a:lnTo>
                  <a:lnTo>
                    <a:pt x="4043" y="6211"/>
                  </a:lnTo>
                  <a:lnTo>
                    <a:pt x="4033" y="6227"/>
                  </a:lnTo>
                  <a:lnTo>
                    <a:pt x="4023" y="6242"/>
                  </a:lnTo>
                  <a:lnTo>
                    <a:pt x="4014" y="6257"/>
                  </a:lnTo>
                  <a:lnTo>
                    <a:pt x="4006" y="6273"/>
                  </a:lnTo>
                  <a:lnTo>
                    <a:pt x="3999" y="6291"/>
                  </a:lnTo>
                  <a:lnTo>
                    <a:pt x="3991" y="6309"/>
                  </a:lnTo>
                  <a:lnTo>
                    <a:pt x="3985" y="6329"/>
                  </a:lnTo>
                  <a:lnTo>
                    <a:pt x="3977" y="6351"/>
                  </a:lnTo>
                  <a:lnTo>
                    <a:pt x="3971" y="6373"/>
                  </a:lnTo>
                  <a:lnTo>
                    <a:pt x="3965" y="6398"/>
                  </a:lnTo>
                  <a:lnTo>
                    <a:pt x="3960" y="6426"/>
                  </a:lnTo>
                  <a:lnTo>
                    <a:pt x="3955" y="6455"/>
                  </a:lnTo>
                  <a:lnTo>
                    <a:pt x="3950" y="6483"/>
                  </a:lnTo>
                  <a:lnTo>
                    <a:pt x="3945" y="6509"/>
                  </a:lnTo>
                  <a:lnTo>
                    <a:pt x="3940" y="6533"/>
                  </a:lnTo>
                  <a:lnTo>
                    <a:pt x="3935" y="6557"/>
                  </a:lnTo>
                  <a:lnTo>
                    <a:pt x="3930" y="6578"/>
                  </a:lnTo>
                  <a:lnTo>
                    <a:pt x="3923" y="6599"/>
                  </a:lnTo>
                  <a:lnTo>
                    <a:pt x="3917" y="6618"/>
                  </a:lnTo>
                  <a:lnTo>
                    <a:pt x="3911" y="6636"/>
                  </a:lnTo>
                  <a:lnTo>
                    <a:pt x="3920" y="6642"/>
                  </a:lnTo>
                  <a:lnTo>
                    <a:pt x="3929" y="6648"/>
                  </a:lnTo>
                  <a:lnTo>
                    <a:pt x="3936" y="6655"/>
                  </a:lnTo>
                  <a:lnTo>
                    <a:pt x="3943" y="6664"/>
                  </a:lnTo>
                  <a:lnTo>
                    <a:pt x="3948" y="6672"/>
                  </a:lnTo>
                  <a:lnTo>
                    <a:pt x="3951" y="6681"/>
                  </a:lnTo>
                  <a:lnTo>
                    <a:pt x="3954" y="6691"/>
                  </a:lnTo>
                  <a:lnTo>
                    <a:pt x="3954" y="6701"/>
                  </a:lnTo>
                  <a:lnTo>
                    <a:pt x="3954" y="6752"/>
                  </a:lnTo>
                  <a:lnTo>
                    <a:pt x="3954" y="6760"/>
                  </a:lnTo>
                  <a:lnTo>
                    <a:pt x="3952" y="6767"/>
                  </a:lnTo>
                  <a:lnTo>
                    <a:pt x="3950" y="6775"/>
                  </a:lnTo>
                  <a:lnTo>
                    <a:pt x="3947" y="6782"/>
                  </a:lnTo>
                  <a:lnTo>
                    <a:pt x="3943" y="6788"/>
                  </a:lnTo>
                  <a:lnTo>
                    <a:pt x="3939" y="6795"/>
                  </a:lnTo>
                  <a:lnTo>
                    <a:pt x="3933" y="6801"/>
                  </a:lnTo>
                  <a:lnTo>
                    <a:pt x="3927" y="6807"/>
                  </a:lnTo>
                  <a:lnTo>
                    <a:pt x="3920" y="6811"/>
                  </a:lnTo>
                  <a:lnTo>
                    <a:pt x="3913" y="6816"/>
                  </a:lnTo>
                  <a:lnTo>
                    <a:pt x="3906" y="6820"/>
                  </a:lnTo>
                  <a:lnTo>
                    <a:pt x="3898" y="6823"/>
                  </a:lnTo>
                  <a:lnTo>
                    <a:pt x="3889" y="6825"/>
                  </a:lnTo>
                  <a:lnTo>
                    <a:pt x="3880" y="6827"/>
                  </a:lnTo>
                  <a:lnTo>
                    <a:pt x="3870" y="6828"/>
                  </a:lnTo>
                  <a:lnTo>
                    <a:pt x="3861" y="6829"/>
                  </a:lnTo>
                  <a:lnTo>
                    <a:pt x="2621" y="6829"/>
                  </a:lnTo>
                  <a:lnTo>
                    <a:pt x="2612" y="6828"/>
                  </a:lnTo>
                  <a:lnTo>
                    <a:pt x="2603" y="6827"/>
                  </a:lnTo>
                  <a:lnTo>
                    <a:pt x="2594" y="6825"/>
                  </a:lnTo>
                  <a:lnTo>
                    <a:pt x="2586" y="6823"/>
                  </a:lnTo>
                  <a:lnTo>
                    <a:pt x="2578" y="6820"/>
                  </a:lnTo>
                  <a:lnTo>
                    <a:pt x="2571" y="6816"/>
                  </a:lnTo>
                  <a:lnTo>
                    <a:pt x="2563" y="6812"/>
                  </a:lnTo>
                  <a:lnTo>
                    <a:pt x="2557" y="6807"/>
                  </a:lnTo>
                  <a:lnTo>
                    <a:pt x="2554" y="6805"/>
                  </a:lnTo>
                  <a:lnTo>
                    <a:pt x="2549" y="6800"/>
                  </a:lnTo>
                  <a:lnTo>
                    <a:pt x="2549" y="6799"/>
                  </a:lnTo>
                  <a:lnTo>
                    <a:pt x="2545" y="6794"/>
                  </a:lnTo>
                  <a:lnTo>
                    <a:pt x="2541" y="6788"/>
                  </a:lnTo>
                  <a:lnTo>
                    <a:pt x="2538" y="6783"/>
                  </a:lnTo>
                  <a:lnTo>
                    <a:pt x="2535" y="6777"/>
                  </a:lnTo>
                  <a:lnTo>
                    <a:pt x="2532" y="6771"/>
                  </a:lnTo>
                  <a:lnTo>
                    <a:pt x="2530" y="6765"/>
                  </a:lnTo>
                  <a:lnTo>
                    <a:pt x="2529" y="6759"/>
                  </a:lnTo>
                  <a:lnTo>
                    <a:pt x="2529" y="6752"/>
                  </a:lnTo>
                  <a:lnTo>
                    <a:pt x="2529" y="6701"/>
                  </a:lnTo>
                  <a:lnTo>
                    <a:pt x="2530" y="6691"/>
                  </a:lnTo>
                  <a:lnTo>
                    <a:pt x="2532" y="6681"/>
                  </a:lnTo>
                  <a:lnTo>
                    <a:pt x="2536" y="6672"/>
                  </a:lnTo>
                  <a:lnTo>
                    <a:pt x="2541" y="6664"/>
                  </a:lnTo>
                  <a:lnTo>
                    <a:pt x="2547" y="6655"/>
                  </a:lnTo>
                  <a:lnTo>
                    <a:pt x="2554" y="6648"/>
                  </a:lnTo>
                  <a:lnTo>
                    <a:pt x="2562" y="6642"/>
                  </a:lnTo>
                  <a:lnTo>
                    <a:pt x="2572" y="6636"/>
                  </a:lnTo>
                  <a:lnTo>
                    <a:pt x="2565" y="6618"/>
                  </a:lnTo>
                  <a:lnTo>
                    <a:pt x="2559" y="6599"/>
                  </a:lnTo>
                  <a:lnTo>
                    <a:pt x="2553" y="6578"/>
                  </a:lnTo>
                  <a:lnTo>
                    <a:pt x="2548" y="6557"/>
                  </a:lnTo>
                  <a:lnTo>
                    <a:pt x="2543" y="6533"/>
                  </a:lnTo>
                  <a:lnTo>
                    <a:pt x="2538" y="6509"/>
                  </a:lnTo>
                  <a:lnTo>
                    <a:pt x="2533" y="6483"/>
                  </a:lnTo>
                  <a:lnTo>
                    <a:pt x="2528" y="6455"/>
                  </a:lnTo>
                  <a:lnTo>
                    <a:pt x="2523" y="6426"/>
                  </a:lnTo>
                  <a:lnTo>
                    <a:pt x="2517" y="6398"/>
                  </a:lnTo>
                  <a:lnTo>
                    <a:pt x="2511" y="6373"/>
                  </a:lnTo>
                  <a:lnTo>
                    <a:pt x="2505" y="6351"/>
                  </a:lnTo>
                  <a:lnTo>
                    <a:pt x="2498" y="6329"/>
                  </a:lnTo>
                  <a:lnTo>
                    <a:pt x="2491" y="6309"/>
                  </a:lnTo>
                  <a:lnTo>
                    <a:pt x="2484" y="6291"/>
                  </a:lnTo>
                  <a:lnTo>
                    <a:pt x="2477" y="6273"/>
                  </a:lnTo>
                  <a:lnTo>
                    <a:pt x="2468" y="6257"/>
                  </a:lnTo>
                  <a:lnTo>
                    <a:pt x="2459" y="6242"/>
                  </a:lnTo>
                  <a:lnTo>
                    <a:pt x="2449" y="6227"/>
                  </a:lnTo>
                  <a:lnTo>
                    <a:pt x="2439" y="6211"/>
                  </a:lnTo>
                  <a:lnTo>
                    <a:pt x="2417" y="6182"/>
                  </a:lnTo>
                  <a:lnTo>
                    <a:pt x="2392" y="6150"/>
                  </a:lnTo>
                  <a:lnTo>
                    <a:pt x="2364" y="6116"/>
                  </a:lnTo>
                  <a:lnTo>
                    <a:pt x="2331" y="6076"/>
                  </a:lnTo>
                  <a:lnTo>
                    <a:pt x="2294" y="6030"/>
                  </a:lnTo>
                  <a:lnTo>
                    <a:pt x="2254" y="5975"/>
                  </a:lnTo>
                  <a:lnTo>
                    <a:pt x="2232" y="5944"/>
                  </a:lnTo>
                  <a:lnTo>
                    <a:pt x="2209" y="5910"/>
                  </a:lnTo>
                  <a:lnTo>
                    <a:pt x="2184" y="5873"/>
                  </a:lnTo>
                  <a:lnTo>
                    <a:pt x="2159" y="5834"/>
                  </a:lnTo>
                  <a:lnTo>
                    <a:pt x="2132" y="5790"/>
                  </a:lnTo>
                  <a:lnTo>
                    <a:pt x="2104" y="5742"/>
                  </a:lnTo>
                  <a:lnTo>
                    <a:pt x="2074" y="5691"/>
                  </a:lnTo>
                  <a:lnTo>
                    <a:pt x="2043" y="5636"/>
                  </a:lnTo>
                  <a:lnTo>
                    <a:pt x="2022" y="5598"/>
                  </a:lnTo>
                  <a:lnTo>
                    <a:pt x="2002" y="5558"/>
                  </a:lnTo>
                  <a:lnTo>
                    <a:pt x="1984" y="5519"/>
                  </a:lnTo>
                  <a:lnTo>
                    <a:pt x="1966" y="5478"/>
                  </a:lnTo>
                  <a:lnTo>
                    <a:pt x="1950" y="5436"/>
                  </a:lnTo>
                  <a:lnTo>
                    <a:pt x="1935" y="5395"/>
                  </a:lnTo>
                  <a:lnTo>
                    <a:pt x="1921" y="5352"/>
                  </a:lnTo>
                  <a:lnTo>
                    <a:pt x="1908" y="5309"/>
                  </a:lnTo>
                  <a:lnTo>
                    <a:pt x="1897" y="5266"/>
                  </a:lnTo>
                  <a:lnTo>
                    <a:pt x="1887" y="5222"/>
                  </a:lnTo>
                  <a:lnTo>
                    <a:pt x="1879" y="5177"/>
                  </a:lnTo>
                  <a:lnTo>
                    <a:pt x="1872" y="5133"/>
                  </a:lnTo>
                  <a:lnTo>
                    <a:pt x="1866" y="5087"/>
                  </a:lnTo>
                  <a:lnTo>
                    <a:pt x="1861" y="5041"/>
                  </a:lnTo>
                  <a:lnTo>
                    <a:pt x="1859" y="4994"/>
                  </a:lnTo>
                  <a:lnTo>
                    <a:pt x="1858" y="4948"/>
                  </a:lnTo>
                  <a:lnTo>
                    <a:pt x="1860" y="4877"/>
                  </a:lnTo>
                  <a:lnTo>
                    <a:pt x="1866" y="4806"/>
                  </a:lnTo>
                  <a:lnTo>
                    <a:pt x="1875" y="4737"/>
                  </a:lnTo>
                  <a:lnTo>
                    <a:pt x="1887" y="4670"/>
                  </a:lnTo>
                  <a:lnTo>
                    <a:pt x="1902" y="4603"/>
                  </a:lnTo>
                  <a:lnTo>
                    <a:pt x="1921" y="4537"/>
                  </a:lnTo>
                  <a:lnTo>
                    <a:pt x="1942" y="4473"/>
                  </a:lnTo>
                  <a:lnTo>
                    <a:pt x="1967" y="4411"/>
                  </a:lnTo>
                  <a:lnTo>
                    <a:pt x="1995" y="4350"/>
                  </a:lnTo>
                  <a:lnTo>
                    <a:pt x="2025" y="4290"/>
                  </a:lnTo>
                  <a:lnTo>
                    <a:pt x="2059" y="4232"/>
                  </a:lnTo>
                  <a:lnTo>
                    <a:pt x="2095" y="4177"/>
                  </a:lnTo>
                  <a:lnTo>
                    <a:pt x="2133" y="4123"/>
                  </a:lnTo>
                  <a:lnTo>
                    <a:pt x="2174" y="4071"/>
                  </a:lnTo>
                  <a:lnTo>
                    <a:pt x="2218" y="4020"/>
                  </a:lnTo>
                  <a:lnTo>
                    <a:pt x="2264" y="3972"/>
                  </a:lnTo>
                  <a:lnTo>
                    <a:pt x="2312" y="3927"/>
                  </a:lnTo>
                  <a:lnTo>
                    <a:pt x="2362" y="3884"/>
                  </a:lnTo>
                  <a:lnTo>
                    <a:pt x="2414" y="3842"/>
                  </a:lnTo>
                  <a:lnTo>
                    <a:pt x="2469" y="3805"/>
                  </a:lnTo>
                  <a:lnTo>
                    <a:pt x="2525" y="3768"/>
                  </a:lnTo>
                  <a:lnTo>
                    <a:pt x="2582" y="3736"/>
                  </a:lnTo>
                  <a:lnTo>
                    <a:pt x="2642" y="3705"/>
                  </a:lnTo>
                  <a:lnTo>
                    <a:pt x="2703" y="3677"/>
                  </a:lnTo>
                  <a:lnTo>
                    <a:pt x="2766" y="3652"/>
                  </a:lnTo>
                  <a:lnTo>
                    <a:pt x="2830" y="3631"/>
                  </a:lnTo>
                  <a:lnTo>
                    <a:pt x="2895" y="3612"/>
                  </a:lnTo>
                  <a:lnTo>
                    <a:pt x="2963" y="3596"/>
                  </a:lnTo>
                  <a:lnTo>
                    <a:pt x="3031" y="3584"/>
                  </a:lnTo>
                  <a:lnTo>
                    <a:pt x="3100" y="3576"/>
                  </a:lnTo>
                  <a:lnTo>
                    <a:pt x="3171" y="3570"/>
                  </a:lnTo>
                  <a:lnTo>
                    <a:pt x="3241" y="3569"/>
                  </a:lnTo>
                  <a:lnTo>
                    <a:pt x="3297" y="3570"/>
                  </a:lnTo>
                  <a:lnTo>
                    <a:pt x="3351" y="3573"/>
                  </a:lnTo>
                  <a:lnTo>
                    <a:pt x="3405" y="3578"/>
                  </a:lnTo>
                  <a:lnTo>
                    <a:pt x="3459" y="3585"/>
                  </a:lnTo>
                  <a:lnTo>
                    <a:pt x="3511" y="3595"/>
                  </a:lnTo>
                  <a:lnTo>
                    <a:pt x="3563" y="3607"/>
                  </a:lnTo>
                  <a:lnTo>
                    <a:pt x="3615" y="3620"/>
                  </a:lnTo>
                  <a:lnTo>
                    <a:pt x="3665" y="3635"/>
                  </a:lnTo>
                  <a:lnTo>
                    <a:pt x="3715" y="3651"/>
                  </a:lnTo>
                  <a:lnTo>
                    <a:pt x="3763" y="3671"/>
                  </a:lnTo>
                  <a:lnTo>
                    <a:pt x="3811" y="3691"/>
                  </a:lnTo>
                  <a:lnTo>
                    <a:pt x="3858" y="3713"/>
                  </a:lnTo>
                  <a:lnTo>
                    <a:pt x="3904" y="3738"/>
                  </a:lnTo>
                  <a:lnTo>
                    <a:pt x="3949" y="3763"/>
                  </a:lnTo>
                  <a:lnTo>
                    <a:pt x="3993" y="3790"/>
                  </a:lnTo>
                  <a:lnTo>
                    <a:pt x="4035" y="3819"/>
                  </a:lnTo>
                  <a:lnTo>
                    <a:pt x="4076" y="3849"/>
                  </a:lnTo>
                  <a:lnTo>
                    <a:pt x="4117" y="3881"/>
                  </a:lnTo>
                  <a:lnTo>
                    <a:pt x="4156" y="3914"/>
                  </a:lnTo>
                  <a:lnTo>
                    <a:pt x="4193" y="3949"/>
                  </a:lnTo>
                  <a:lnTo>
                    <a:pt x="4230" y="3986"/>
                  </a:lnTo>
                  <a:lnTo>
                    <a:pt x="4266" y="4023"/>
                  </a:lnTo>
                  <a:lnTo>
                    <a:pt x="4299" y="4062"/>
                  </a:lnTo>
                  <a:lnTo>
                    <a:pt x="4332" y="4101"/>
                  </a:lnTo>
                  <a:lnTo>
                    <a:pt x="4362" y="4142"/>
                  </a:lnTo>
                  <a:lnTo>
                    <a:pt x="4392" y="4185"/>
                  </a:lnTo>
                  <a:lnTo>
                    <a:pt x="4420" y="4228"/>
                  </a:lnTo>
                  <a:lnTo>
                    <a:pt x="4446" y="4272"/>
                  </a:lnTo>
                  <a:lnTo>
                    <a:pt x="4470" y="4318"/>
                  </a:lnTo>
                  <a:lnTo>
                    <a:pt x="4493" y="4364"/>
                  </a:lnTo>
                  <a:lnTo>
                    <a:pt x="4514" y="4412"/>
                  </a:lnTo>
                  <a:lnTo>
                    <a:pt x="4534" y="4460"/>
                  </a:lnTo>
                  <a:lnTo>
                    <a:pt x="4544" y="4488"/>
                  </a:lnTo>
                  <a:lnTo>
                    <a:pt x="4554" y="4518"/>
                  </a:lnTo>
                  <a:lnTo>
                    <a:pt x="4563" y="4546"/>
                  </a:lnTo>
                  <a:lnTo>
                    <a:pt x="4572" y="4576"/>
                  </a:lnTo>
                  <a:lnTo>
                    <a:pt x="4581" y="4606"/>
                  </a:lnTo>
                  <a:lnTo>
                    <a:pt x="4588" y="4636"/>
                  </a:lnTo>
                  <a:lnTo>
                    <a:pt x="4595" y="4666"/>
                  </a:lnTo>
                  <a:lnTo>
                    <a:pt x="4601" y="4697"/>
                  </a:lnTo>
                  <a:lnTo>
                    <a:pt x="4606" y="4727"/>
                  </a:lnTo>
                  <a:lnTo>
                    <a:pt x="4611" y="4758"/>
                  </a:lnTo>
                  <a:lnTo>
                    <a:pt x="4615" y="4789"/>
                  </a:lnTo>
                  <a:lnTo>
                    <a:pt x="4618" y="4821"/>
                  </a:lnTo>
                  <a:lnTo>
                    <a:pt x="4621" y="4852"/>
                  </a:lnTo>
                  <a:lnTo>
                    <a:pt x="4623" y="4884"/>
                  </a:lnTo>
                  <a:lnTo>
                    <a:pt x="4624" y="4915"/>
                  </a:lnTo>
                  <a:lnTo>
                    <a:pt x="4624" y="4948"/>
                  </a:lnTo>
                  <a:lnTo>
                    <a:pt x="4623" y="4994"/>
                  </a:lnTo>
                  <a:lnTo>
                    <a:pt x="4621" y="5041"/>
                  </a:lnTo>
                  <a:lnTo>
                    <a:pt x="4617" y="5087"/>
                  </a:lnTo>
                  <a:lnTo>
                    <a:pt x="4612" y="5133"/>
                  </a:lnTo>
                  <a:lnTo>
                    <a:pt x="4605" y="5177"/>
                  </a:lnTo>
                  <a:lnTo>
                    <a:pt x="4596" y="5222"/>
                  </a:lnTo>
                  <a:lnTo>
                    <a:pt x="4586" y="5266"/>
                  </a:lnTo>
                  <a:lnTo>
                    <a:pt x="4574" y="5309"/>
                  </a:lnTo>
                  <a:lnTo>
                    <a:pt x="4562" y="5352"/>
                  </a:lnTo>
                  <a:lnTo>
                    <a:pt x="4548" y="5395"/>
                  </a:lnTo>
                  <a:lnTo>
                    <a:pt x="4533" y="5436"/>
                  </a:lnTo>
                  <a:lnTo>
                    <a:pt x="4516" y="5478"/>
                  </a:lnTo>
                  <a:lnTo>
                    <a:pt x="4499" y="5519"/>
                  </a:lnTo>
                  <a:lnTo>
                    <a:pt x="4481" y="5558"/>
                  </a:lnTo>
                  <a:lnTo>
                    <a:pt x="4460" y="5598"/>
                  </a:lnTo>
                  <a:lnTo>
                    <a:pt x="4440" y="5636"/>
                  </a:lnTo>
                  <a:close/>
                  <a:moveTo>
                    <a:pt x="3881" y="7047"/>
                  </a:moveTo>
                  <a:lnTo>
                    <a:pt x="3881" y="7055"/>
                  </a:lnTo>
                  <a:lnTo>
                    <a:pt x="3880" y="7062"/>
                  </a:lnTo>
                  <a:lnTo>
                    <a:pt x="3878" y="7069"/>
                  </a:lnTo>
                  <a:lnTo>
                    <a:pt x="3875" y="7076"/>
                  </a:lnTo>
                  <a:lnTo>
                    <a:pt x="3871" y="7083"/>
                  </a:lnTo>
                  <a:lnTo>
                    <a:pt x="3867" y="7089"/>
                  </a:lnTo>
                  <a:lnTo>
                    <a:pt x="3862" y="7095"/>
                  </a:lnTo>
                  <a:lnTo>
                    <a:pt x="3857" y="7100"/>
                  </a:lnTo>
                  <a:lnTo>
                    <a:pt x="3851" y="7105"/>
                  </a:lnTo>
                  <a:lnTo>
                    <a:pt x="3844" y="7111"/>
                  </a:lnTo>
                  <a:lnTo>
                    <a:pt x="3838" y="7114"/>
                  </a:lnTo>
                  <a:lnTo>
                    <a:pt x="3831" y="7118"/>
                  </a:lnTo>
                  <a:lnTo>
                    <a:pt x="3823" y="7120"/>
                  </a:lnTo>
                  <a:lnTo>
                    <a:pt x="3814" y="7122"/>
                  </a:lnTo>
                  <a:lnTo>
                    <a:pt x="3806" y="7123"/>
                  </a:lnTo>
                  <a:lnTo>
                    <a:pt x="3798" y="7124"/>
                  </a:lnTo>
                  <a:lnTo>
                    <a:pt x="2897" y="7123"/>
                  </a:lnTo>
                  <a:lnTo>
                    <a:pt x="2686" y="7123"/>
                  </a:lnTo>
                  <a:lnTo>
                    <a:pt x="2676" y="7123"/>
                  </a:lnTo>
                  <a:lnTo>
                    <a:pt x="2668" y="7122"/>
                  </a:lnTo>
                  <a:lnTo>
                    <a:pt x="2660" y="7120"/>
                  </a:lnTo>
                  <a:lnTo>
                    <a:pt x="2653" y="7118"/>
                  </a:lnTo>
                  <a:lnTo>
                    <a:pt x="2645" y="7114"/>
                  </a:lnTo>
                  <a:lnTo>
                    <a:pt x="2639" y="7111"/>
                  </a:lnTo>
                  <a:lnTo>
                    <a:pt x="2632" y="7105"/>
                  </a:lnTo>
                  <a:lnTo>
                    <a:pt x="2627" y="7100"/>
                  </a:lnTo>
                  <a:lnTo>
                    <a:pt x="2620" y="7095"/>
                  </a:lnTo>
                  <a:lnTo>
                    <a:pt x="2616" y="7089"/>
                  </a:lnTo>
                  <a:lnTo>
                    <a:pt x="2612" y="7083"/>
                  </a:lnTo>
                  <a:lnTo>
                    <a:pt x="2608" y="7076"/>
                  </a:lnTo>
                  <a:lnTo>
                    <a:pt x="2605" y="7069"/>
                  </a:lnTo>
                  <a:lnTo>
                    <a:pt x="2603" y="7062"/>
                  </a:lnTo>
                  <a:lnTo>
                    <a:pt x="2602" y="7055"/>
                  </a:lnTo>
                  <a:lnTo>
                    <a:pt x="2602" y="7047"/>
                  </a:lnTo>
                  <a:lnTo>
                    <a:pt x="2602" y="6996"/>
                  </a:lnTo>
                  <a:lnTo>
                    <a:pt x="2602" y="6988"/>
                  </a:lnTo>
                  <a:lnTo>
                    <a:pt x="2603" y="6981"/>
                  </a:lnTo>
                  <a:lnTo>
                    <a:pt x="2605" y="6973"/>
                  </a:lnTo>
                  <a:lnTo>
                    <a:pt x="2608" y="6967"/>
                  </a:lnTo>
                  <a:lnTo>
                    <a:pt x="2611" y="6961"/>
                  </a:lnTo>
                  <a:lnTo>
                    <a:pt x="2614" y="6955"/>
                  </a:lnTo>
                  <a:lnTo>
                    <a:pt x="2619" y="6949"/>
                  </a:lnTo>
                  <a:lnTo>
                    <a:pt x="2625" y="6944"/>
                  </a:lnTo>
                  <a:lnTo>
                    <a:pt x="2630" y="6939"/>
                  </a:lnTo>
                  <a:lnTo>
                    <a:pt x="2636" y="6935"/>
                  </a:lnTo>
                  <a:lnTo>
                    <a:pt x="2642" y="6931"/>
                  </a:lnTo>
                  <a:lnTo>
                    <a:pt x="2648" y="6928"/>
                  </a:lnTo>
                  <a:lnTo>
                    <a:pt x="2655" y="6925"/>
                  </a:lnTo>
                  <a:lnTo>
                    <a:pt x="2662" y="6923"/>
                  </a:lnTo>
                  <a:lnTo>
                    <a:pt x="2670" y="6921"/>
                  </a:lnTo>
                  <a:lnTo>
                    <a:pt x="2678" y="6920"/>
                  </a:lnTo>
                  <a:lnTo>
                    <a:pt x="2686" y="6919"/>
                  </a:lnTo>
                  <a:lnTo>
                    <a:pt x="3798" y="6919"/>
                  </a:lnTo>
                  <a:lnTo>
                    <a:pt x="3806" y="6920"/>
                  </a:lnTo>
                  <a:lnTo>
                    <a:pt x="3814" y="6921"/>
                  </a:lnTo>
                  <a:lnTo>
                    <a:pt x="3823" y="6923"/>
                  </a:lnTo>
                  <a:lnTo>
                    <a:pt x="3831" y="6925"/>
                  </a:lnTo>
                  <a:lnTo>
                    <a:pt x="3838" y="6928"/>
                  </a:lnTo>
                  <a:lnTo>
                    <a:pt x="3844" y="6932"/>
                  </a:lnTo>
                  <a:lnTo>
                    <a:pt x="3851" y="6936"/>
                  </a:lnTo>
                  <a:lnTo>
                    <a:pt x="3857" y="6941"/>
                  </a:lnTo>
                  <a:lnTo>
                    <a:pt x="3862" y="6947"/>
                  </a:lnTo>
                  <a:lnTo>
                    <a:pt x="3867" y="6952"/>
                  </a:lnTo>
                  <a:lnTo>
                    <a:pt x="3871" y="6959"/>
                  </a:lnTo>
                  <a:lnTo>
                    <a:pt x="3875" y="6965"/>
                  </a:lnTo>
                  <a:lnTo>
                    <a:pt x="3878" y="6972"/>
                  </a:lnTo>
                  <a:lnTo>
                    <a:pt x="3880" y="6979"/>
                  </a:lnTo>
                  <a:lnTo>
                    <a:pt x="3881" y="6988"/>
                  </a:lnTo>
                  <a:lnTo>
                    <a:pt x="3881" y="6996"/>
                  </a:lnTo>
                  <a:lnTo>
                    <a:pt x="3881" y="7047"/>
                  </a:lnTo>
                  <a:close/>
                  <a:moveTo>
                    <a:pt x="3266" y="7468"/>
                  </a:moveTo>
                  <a:lnTo>
                    <a:pt x="3249" y="7469"/>
                  </a:lnTo>
                  <a:lnTo>
                    <a:pt x="3229" y="7468"/>
                  </a:lnTo>
                  <a:lnTo>
                    <a:pt x="3208" y="7467"/>
                  </a:lnTo>
                  <a:lnTo>
                    <a:pt x="3187" y="7466"/>
                  </a:lnTo>
                  <a:lnTo>
                    <a:pt x="3166" y="7464"/>
                  </a:lnTo>
                  <a:lnTo>
                    <a:pt x="3146" y="7461"/>
                  </a:lnTo>
                  <a:lnTo>
                    <a:pt x="3126" y="7458"/>
                  </a:lnTo>
                  <a:lnTo>
                    <a:pt x="3105" y="7455"/>
                  </a:lnTo>
                  <a:lnTo>
                    <a:pt x="3085" y="7451"/>
                  </a:lnTo>
                  <a:lnTo>
                    <a:pt x="3065" y="7446"/>
                  </a:lnTo>
                  <a:lnTo>
                    <a:pt x="3045" y="7441"/>
                  </a:lnTo>
                  <a:lnTo>
                    <a:pt x="3026" y="7435"/>
                  </a:lnTo>
                  <a:lnTo>
                    <a:pt x="3007" y="7429"/>
                  </a:lnTo>
                  <a:lnTo>
                    <a:pt x="2988" y="7421"/>
                  </a:lnTo>
                  <a:lnTo>
                    <a:pt x="2970" y="7414"/>
                  </a:lnTo>
                  <a:lnTo>
                    <a:pt x="2952" y="7406"/>
                  </a:lnTo>
                  <a:lnTo>
                    <a:pt x="2935" y="7398"/>
                  </a:lnTo>
                  <a:lnTo>
                    <a:pt x="2919" y="7390"/>
                  </a:lnTo>
                  <a:lnTo>
                    <a:pt x="2903" y="7381"/>
                  </a:lnTo>
                  <a:lnTo>
                    <a:pt x="2888" y="7372"/>
                  </a:lnTo>
                  <a:lnTo>
                    <a:pt x="2874" y="7361"/>
                  </a:lnTo>
                  <a:lnTo>
                    <a:pt x="2861" y="7351"/>
                  </a:lnTo>
                  <a:lnTo>
                    <a:pt x="2848" y="7340"/>
                  </a:lnTo>
                  <a:lnTo>
                    <a:pt x="2836" y="7329"/>
                  </a:lnTo>
                  <a:lnTo>
                    <a:pt x="2826" y="7318"/>
                  </a:lnTo>
                  <a:lnTo>
                    <a:pt x="2816" y="7306"/>
                  </a:lnTo>
                  <a:lnTo>
                    <a:pt x="2808" y="7293"/>
                  </a:lnTo>
                  <a:lnTo>
                    <a:pt x="2801" y="7281"/>
                  </a:lnTo>
                  <a:lnTo>
                    <a:pt x="2795" y="7268"/>
                  </a:lnTo>
                  <a:lnTo>
                    <a:pt x="2791" y="7255"/>
                  </a:lnTo>
                  <a:lnTo>
                    <a:pt x="2786" y="7242"/>
                  </a:lnTo>
                  <a:lnTo>
                    <a:pt x="2784" y="7227"/>
                  </a:lnTo>
                  <a:lnTo>
                    <a:pt x="2783" y="7213"/>
                  </a:lnTo>
                  <a:lnTo>
                    <a:pt x="2993" y="7213"/>
                  </a:lnTo>
                  <a:lnTo>
                    <a:pt x="3714" y="7213"/>
                  </a:lnTo>
                  <a:lnTo>
                    <a:pt x="3713" y="7227"/>
                  </a:lnTo>
                  <a:lnTo>
                    <a:pt x="3710" y="7241"/>
                  </a:lnTo>
                  <a:lnTo>
                    <a:pt x="3707" y="7254"/>
                  </a:lnTo>
                  <a:lnTo>
                    <a:pt x="3703" y="7267"/>
                  </a:lnTo>
                  <a:lnTo>
                    <a:pt x="3697" y="7279"/>
                  </a:lnTo>
                  <a:lnTo>
                    <a:pt x="3690" y="7291"/>
                  </a:lnTo>
                  <a:lnTo>
                    <a:pt x="3682" y="7304"/>
                  </a:lnTo>
                  <a:lnTo>
                    <a:pt x="3674" y="7315"/>
                  </a:lnTo>
                  <a:lnTo>
                    <a:pt x="3664" y="7326"/>
                  </a:lnTo>
                  <a:lnTo>
                    <a:pt x="3652" y="7337"/>
                  </a:lnTo>
                  <a:lnTo>
                    <a:pt x="3640" y="7348"/>
                  </a:lnTo>
                  <a:lnTo>
                    <a:pt x="3628" y="7358"/>
                  </a:lnTo>
                  <a:lnTo>
                    <a:pt x="3615" y="7368"/>
                  </a:lnTo>
                  <a:lnTo>
                    <a:pt x="3600" y="7377"/>
                  </a:lnTo>
                  <a:lnTo>
                    <a:pt x="3585" y="7386"/>
                  </a:lnTo>
                  <a:lnTo>
                    <a:pt x="3570" y="7395"/>
                  </a:lnTo>
                  <a:lnTo>
                    <a:pt x="3554" y="7403"/>
                  </a:lnTo>
                  <a:lnTo>
                    <a:pt x="3536" y="7410"/>
                  </a:lnTo>
                  <a:lnTo>
                    <a:pt x="3519" y="7417"/>
                  </a:lnTo>
                  <a:lnTo>
                    <a:pt x="3501" y="7424"/>
                  </a:lnTo>
                  <a:lnTo>
                    <a:pt x="3482" y="7431"/>
                  </a:lnTo>
                  <a:lnTo>
                    <a:pt x="3464" y="7437"/>
                  </a:lnTo>
                  <a:lnTo>
                    <a:pt x="3445" y="7442"/>
                  </a:lnTo>
                  <a:lnTo>
                    <a:pt x="3425" y="7447"/>
                  </a:lnTo>
                  <a:lnTo>
                    <a:pt x="3406" y="7452"/>
                  </a:lnTo>
                  <a:lnTo>
                    <a:pt x="3387" y="7455"/>
                  </a:lnTo>
                  <a:lnTo>
                    <a:pt x="3366" y="7459"/>
                  </a:lnTo>
                  <a:lnTo>
                    <a:pt x="3347" y="7462"/>
                  </a:lnTo>
                  <a:lnTo>
                    <a:pt x="3326" y="7464"/>
                  </a:lnTo>
                  <a:lnTo>
                    <a:pt x="3306" y="7466"/>
                  </a:lnTo>
                  <a:lnTo>
                    <a:pt x="3286" y="7467"/>
                  </a:lnTo>
                  <a:lnTo>
                    <a:pt x="3266" y="7468"/>
                  </a:lnTo>
                  <a:lnTo>
                    <a:pt x="3266" y="7468"/>
                  </a:lnTo>
                  <a:close/>
                  <a:moveTo>
                    <a:pt x="1230" y="3860"/>
                  </a:moveTo>
                  <a:lnTo>
                    <a:pt x="1225" y="3855"/>
                  </a:lnTo>
                  <a:lnTo>
                    <a:pt x="1220" y="3851"/>
                  </a:lnTo>
                  <a:lnTo>
                    <a:pt x="1215" y="3847"/>
                  </a:lnTo>
                  <a:lnTo>
                    <a:pt x="1210" y="3842"/>
                  </a:lnTo>
                  <a:lnTo>
                    <a:pt x="1207" y="3837"/>
                  </a:lnTo>
                  <a:lnTo>
                    <a:pt x="1204" y="3832"/>
                  </a:lnTo>
                  <a:lnTo>
                    <a:pt x="1202" y="3826"/>
                  </a:lnTo>
                  <a:lnTo>
                    <a:pt x="1200" y="3820"/>
                  </a:lnTo>
                  <a:lnTo>
                    <a:pt x="1199" y="3815"/>
                  </a:lnTo>
                  <a:lnTo>
                    <a:pt x="1198" y="3809"/>
                  </a:lnTo>
                  <a:lnTo>
                    <a:pt x="1198" y="3802"/>
                  </a:lnTo>
                  <a:lnTo>
                    <a:pt x="1198" y="3796"/>
                  </a:lnTo>
                  <a:lnTo>
                    <a:pt x="1199" y="3789"/>
                  </a:lnTo>
                  <a:lnTo>
                    <a:pt x="1201" y="3783"/>
                  </a:lnTo>
                  <a:lnTo>
                    <a:pt x="1203" y="3777"/>
                  </a:lnTo>
                  <a:lnTo>
                    <a:pt x="1206" y="3772"/>
                  </a:lnTo>
                  <a:lnTo>
                    <a:pt x="1210" y="3766"/>
                  </a:lnTo>
                  <a:lnTo>
                    <a:pt x="1215" y="3761"/>
                  </a:lnTo>
                  <a:lnTo>
                    <a:pt x="1219" y="3757"/>
                  </a:lnTo>
                  <a:lnTo>
                    <a:pt x="1224" y="3753"/>
                  </a:lnTo>
                  <a:lnTo>
                    <a:pt x="1229" y="3750"/>
                  </a:lnTo>
                  <a:lnTo>
                    <a:pt x="1234" y="3747"/>
                  </a:lnTo>
                  <a:lnTo>
                    <a:pt x="1240" y="3744"/>
                  </a:lnTo>
                  <a:lnTo>
                    <a:pt x="1245" y="3743"/>
                  </a:lnTo>
                  <a:lnTo>
                    <a:pt x="1251" y="3741"/>
                  </a:lnTo>
                  <a:lnTo>
                    <a:pt x="1257" y="3741"/>
                  </a:lnTo>
                  <a:lnTo>
                    <a:pt x="1263" y="3741"/>
                  </a:lnTo>
                  <a:lnTo>
                    <a:pt x="1270" y="3741"/>
                  </a:lnTo>
                  <a:lnTo>
                    <a:pt x="1276" y="3742"/>
                  </a:lnTo>
                  <a:lnTo>
                    <a:pt x="1282" y="3744"/>
                  </a:lnTo>
                  <a:lnTo>
                    <a:pt x="1288" y="3746"/>
                  </a:lnTo>
                  <a:lnTo>
                    <a:pt x="1294" y="3749"/>
                  </a:lnTo>
                  <a:lnTo>
                    <a:pt x="1895" y="4094"/>
                  </a:lnTo>
                  <a:lnTo>
                    <a:pt x="1900" y="4098"/>
                  </a:lnTo>
                  <a:lnTo>
                    <a:pt x="1905" y="4102"/>
                  </a:lnTo>
                  <a:lnTo>
                    <a:pt x="1910" y="4106"/>
                  </a:lnTo>
                  <a:lnTo>
                    <a:pt x="1914" y="4111"/>
                  </a:lnTo>
                  <a:lnTo>
                    <a:pt x="1917" y="4117"/>
                  </a:lnTo>
                  <a:lnTo>
                    <a:pt x="1921" y="4122"/>
                  </a:lnTo>
                  <a:lnTo>
                    <a:pt x="1923" y="4128"/>
                  </a:lnTo>
                  <a:lnTo>
                    <a:pt x="1925" y="4134"/>
                  </a:lnTo>
                  <a:lnTo>
                    <a:pt x="1926" y="4139"/>
                  </a:lnTo>
                  <a:lnTo>
                    <a:pt x="1927" y="4145"/>
                  </a:lnTo>
                  <a:lnTo>
                    <a:pt x="1927" y="4152"/>
                  </a:lnTo>
                  <a:lnTo>
                    <a:pt x="1927" y="4158"/>
                  </a:lnTo>
                  <a:lnTo>
                    <a:pt x="1926" y="4164"/>
                  </a:lnTo>
                  <a:lnTo>
                    <a:pt x="1924" y="4170"/>
                  </a:lnTo>
                  <a:lnTo>
                    <a:pt x="1922" y="4176"/>
                  </a:lnTo>
                  <a:lnTo>
                    <a:pt x="1919" y="4182"/>
                  </a:lnTo>
                  <a:lnTo>
                    <a:pt x="1913" y="4189"/>
                  </a:lnTo>
                  <a:lnTo>
                    <a:pt x="1907" y="4196"/>
                  </a:lnTo>
                  <a:lnTo>
                    <a:pt x="1901" y="4201"/>
                  </a:lnTo>
                  <a:lnTo>
                    <a:pt x="1894" y="4205"/>
                  </a:lnTo>
                  <a:lnTo>
                    <a:pt x="1887" y="4209"/>
                  </a:lnTo>
                  <a:lnTo>
                    <a:pt x="1879" y="4212"/>
                  </a:lnTo>
                  <a:lnTo>
                    <a:pt x="1871" y="4213"/>
                  </a:lnTo>
                  <a:lnTo>
                    <a:pt x="1862" y="4214"/>
                  </a:lnTo>
                  <a:lnTo>
                    <a:pt x="1854" y="4213"/>
                  </a:lnTo>
                  <a:lnTo>
                    <a:pt x="1846" y="4211"/>
                  </a:lnTo>
                  <a:lnTo>
                    <a:pt x="1839" y="4209"/>
                  </a:lnTo>
                  <a:lnTo>
                    <a:pt x="1831" y="4205"/>
                  </a:lnTo>
                  <a:lnTo>
                    <a:pt x="1230" y="3860"/>
                  </a:lnTo>
                  <a:close/>
                  <a:moveTo>
                    <a:pt x="2066" y="2915"/>
                  </a:moveTo>
                  <a:lnTo>
                    <a:pt x="2072" y="2912"/>
                  </a:lnTo>
                  <a:lnTo>
                    <a:pt x="2078" y="2910"/>
                  </a:lnTo>
                  <a:lnTo>
                    <a:pt x="2085" y="2908"/>
                  </a:lnTo>
                  <a:lnTo>
                    <a:pt x="2091" y="2907"/>
                  </a:lnTo>
                  <a:lnTo>
                    <a:pt x="2097" y="2906"/>
                  </a:lnTo>
                  <a:lnTo>
                    <a:pt x="2103" y="2907"/>
                  </a:lnTo>
                  <a:lnTo>
                    <a:pt x="2109" y="2907"/>
                  </a:lnTo>
                  <a:lnTo>
                    <a:pt x="2115" y="2908"/>
                  </a:lnTo>
                  <a:lnTo>
                    <a:pt x="2121" y="2910"/>
                  </a:lnTo>
                  <a:lnTo>
                    <a:pt x="2126" y="2913"/>
                  </a:lnTo>
                  <a:lnTo>
                    <a:pt x="2132" y="2916"/>
                  </a:lnTo>
                  <a:lnTo>
                    <a:pt x="2138" y="2919"/>
                  </a:lnTo>
                  <a:lnTo>
                    <a:pt x="2142" y="2923"/>
                  </a:lnTo>
                  <a:lnTo>
                    <a:pt x="2147" y="2927"/>
                  </a:lnTo>
                  <a:lnTo>
                    <a:pt x="2151" y="2932"/>
                  </a:lnTo>
                  <a:lnTo>
                    <a:pt x="2154" y="2938"/>
                  </a:lnTo>
                  <a:lnTo>
                    <a:pt x="2501" y="3536"/>
                  </a:lnTo>
                  <a:lnTo>
                    <a:pt x="2504" y="3543"/>
                  </a:lnTo>
                  <a:lnTo>
                    <a:pt x="2506" y="3549"/>
                  </a:lnTo>
                  <a:lnTo>
                    <a:pt x="2508" y="3555"/>
                  </a:lnTo>
                  <a:lnTo>
                    <a:pt x="2509" y="3561"/>
                  </a:lnTo>
                  <a:lnTo>
                    <a:pt x="2509" y="3567"/>
                  </a:lnTo>
                  <a:lnTo>
                    <a:pt x="2509" y="3573"/>
                  </a:lnTo>
                  <a:lnTo>
                    <a:pt x="2508" y="3579"/>
                  </a:lnTo>
                  <a:lnTo>
                    <a:pt x="2507" y="3585"/>
                  </a:lnTo>
                  <a:lnTo>
                    <a:pt x="2505" y="3591"/>
                  </a:lnTo>
                  <a:lnTo>
                    <a:pt x="2503" y="3596"/>
                  </a:lnTo>
                  <a:lnTo>
                    <a:pt x="2500" y="3603"/>
                  </a:lnTo>
                  <a:lnTo>
                    <a:pt x="2496" y="3608"/>
                  </a:lnTo>
                  <a:lnTo>
                    <a:pt x="2492" y="3612"/>
                  </a:lnTo>
                  <a:lnTo>
                    <a:pt x="2488" y="3617"/>
                  </a:lnTo>
                  <a:lnTo>
                    <a:pt x="2483" y="3621"/>
                  </a:lnTo>
                  <a:lnTo>
                    <a:pt x="2478" y="3624"/>
                  </a:lnTo>
                  <a:lnTo>
                    <a:pt x="2470" y="3628"/>
                  </a:lnTo>
                  <a:lnTo>
                    <a:pt x="2461" y="3631"/>
                  </a:lnTo>
                  <a:lnTo>
                    <a:pt x="2453" y="3632"/>
                  </a:lnTo>
                  <a:lnTo>
                    <a:pt x="2445" y="3633"/>
                  </a:lnTo>
                  <a:lnTo>
                    <a:pt x="2437" y="3632"/>
                  </a:lnTo>
                  <a:lnTo>
                    <a:pt x="2429" y="3630"/>
                  </a:lnTo>
                  <a:lnTo>
                    <a:pt x="2422" y="3628"/>
                  </a:lnTo>
                  <a:lnTo>
                    <a:pt x="2414" y="3624"/>
                  </a:lnTo>
                  <a:lnTo>
                    <a:pt x="2406" y="3620"/>
                  </a:lnTo>
                  <a:lnTo>
                    <a:pt x="2400" y="3615"/>
                  </a:lnTo>
                  <a:lnTo>
                    <a:pt x="2395" y="3608"/>
                  </a:lnTo>
                  <a:lnTo>
                    <a:pt x="2390" y="3600"/>
                  </a:lnTo>
                  <a:lnTo>
                    <a:pt x="2043" y="3002"/>
                  </a:lnTo>
                  <a:lnTo>
                    <a:pt x="2041" y="2996"/>
                  </a:lnTo>
                  <a:lnTo>
                    <a:pt x="2038" y="2990"/>
                  </a:lnTo>
                  <a:lnTo>
                    <a:pt x="2037" y="2984"/>
                  </a:lnTo>
                  <a:lnTo>
                    <a:pt x="2036" y="2978"/>
                  </a:lnTo>
                  <a:lnTo>
                    <a:pt x="2035" y="2972"/>
                  </a:lnTo>
                  <a:lnTo>
                    <a:pt x="2035" y="2966"/>
                  </a:lnTo>
                  <a:lnTo>
                    <a:pt x="2036" y="2959"/>
                  </a:lnTo>
                  <a:lnTo>
                    <a:pt x="2037" y="2953"/>
                  </a:lnTo>
                  <a:lnTo>
                    <a:pt x="2039" y="2947"/>
                  </a:lnTo>
                  <a:lnTo>
                    <a:pt x="2041" y="2941"/>
                  </a:lnTo>
                  <a:lnTo>
                    <a:pt x="2044" y="2936"/>
                  </a:lnTo>
                  <a:lnTo>
                    <a:pt x="2048" y="2931"/>
                  </a:lnTo>
                  <a:lnTo>
                    <a:pt x="2052" y="2926"/>
                  </a:lnTo>
                  <a:lnTo>
                    <a:pt x="2056" y="2922"/>
                  </a:lnTo>
                  <a:lnTo>
                    <a:pt x="2061" y="2918"/>
                  </a:lnTo>
                  <a:lnTo>
                    <a:pt x="2066" y="2915"/>
                  </a:lnTo>
                  <a:lnTo>
                    <a:pt x="2066" y="2915"/>
                  </a:lnTo>
                  <a:close/>
                  <a:moveTo>
                    <a:pt x="3178" y="2664"/>
                  </a:moveTo>
                  <a:lnTo>
                    <a:pt x="3178" y="2658"/>
                  </a:lnTo>
                  <a:lnTo>
                    <a:pt x="3179" y="2652"/>
                  </a:lnTo>
                  <a:lnTo>
                    <a:pt x="3181" y="2646"/>
                  </a:lnTo>
                  <a:lnTo>
                    <a:pt x="3183" y="2639"/>
                  </a:lnTo>
                  <a:lnTo>
                    <a:pt x="3185" y="2633"/>
                  </a:lnTo>
                  <a:lnTo>
                    <a:pt x="3188" y="2628"/>
                  </a:lnTo>
                  <a:lnTo>
                    <a:pt x="3192" y="2623"/>
                  </a:lnTo>
                  <a:lnTo>
                    <a:pt x="3196" y="2619"/>
                  </a:lnTo>
                  <a:lnTo>
                    <a:pt x="3201" y="2615"/>
                  </a:lnTo>
                  <a:lnTo>
                    <a:pt x="3205" y="2611"/>
                  </a:lnTo>
                  <a:lnTo>
                    <a:pt x="3211" y="2608"/>
                  </a:lnTo>
                  <a:lnTo>
                    <a:pt x="3216" y="2605"/>
                  </a:lnTo>
                  <a:lnTo>
                    <a:pt x="3223" y="2603"/>
                  </a:lnTo>
                  <a:lnTo>
                    <a:pt x="3229" y="2602"/>
                  </a:lnTo>
                  <a:lnTo>
                    <a:pt x="3235" y="2601"/>
                  </a:lnTo>
                  <a:lnTo>
                    <a:pt x="3241" y="2601"/>
                  </a:lnTo>
                  <a:lnTo>
                    <a:pt x="3248" y="2601"/>
                  </a:lnTo>
                  <a:lnTo>
                    <a:pt x="3254" y="2602"/>
                  </a:lnTo>
                  <a:lnTo>
                    <a:pt x="3260" y="2603"/>
                  </a:lnTo>
                  <a:lnTo>
                    <a:pt x="3266" y="2605"/>
                  </a:lnTo>
                  <a:lnTo>
                    <a:pt x="3272" y="2608"/>
                  </a:lnTo>
                  <a:lnTo>
                    <a:pt x="3278" y="2611"/>
                  </a:lnTo>
                  <a:lnTo>
                    <a:pt x="3283" y="2615"/>
                  </a:lnTo>
                  <a:lnTo>
                    <a:pt x="3287" y="2619"/>
                  </a:lnTo>
                  <a:lnTo>
                    <a:pt x="3291" y="2623"/>
                  </a:lnTo>
                  <a:lnTo>
                    <a:pt x="3295" y="2628"/>
                  </a:lnTo>
                  <a:lnTo>
                    <a:pt x="3298" y="2634"/>
                  </a:lnTo>
                  <a:lnTo>
                    <a:pt x="3301" y="2639"/>
                  </a:lnTo>
                  <a:lnTo>
                    <a:pt x="3303" y="2646"/>
                  </a:lnTo>
                  <a:lnTo>
                    <a:pt x="3304" y="2652"/>
                  </a:lnTo>
                  <a:lnTo>
                    <a:pt x="3305" y="2658"/>
                  </a:lnTo>
                  <a:lnTo>
                    <a:pt x="3305" y="2664"/>
                  </a:lnTo>
                  <a:lnTo>
                    <a:pt x="3305" y="3356"/>
                  </a:lnTo>
                  <a:lnTo>
                    <a:pt x="3305" y="3363"/>
                  </a:lnTo>
                  <a:lnTo>
                    <a:pt x="3304" y="3369"/>
                  </a:lnTo>
                  <a:lnTo>
                    <a:pt x="3303" y="3375"/>
                  </a:lnTo>
                  <a:lnTo>
                    <a:pt x="3301" y="3381"/>
                  </a:lnTo>
                  <a:lnTo>
                    <a:pt x="3298" y="3386"/>
                  </a:lnTo>
                  <a:lnTo>
                    <a:pt x="3295" y="3392"/>
                  </a:lnTo>
                  <a:lnTo>
                    <a:pt x="3291" y="3396"/>
                  </a:lnTo>
                  <a:lnTo>
                    <a:pt x="3287" y="3401"/>
                  </a:lnTo>
                  <a:lnTo>
                    <a:pt x="3283" y="3405"/>
                  </a:lnTo>
                  <a:lnTo>
                    <a:pt x="3278" y="3409"/>
                  </a:lnTo>
                  <a:lnTo>
                    <a:pt x="3272" y="3413"/>
                  </a:lnTo>
                  <a:lnTo>
                    <a:pt x="3266" y="3415"/>
                  </a:lnTo>
                  <a:lnTo>
                    <a:pt x="3260" y="3418"/>
                  </a:lnTo>
                  <a:lnTo>
                    <a:pt x="3254" y="3419"/>
                  </a:lnTo>
                  <a:lnTo>
                    <a:pt x="3248" y="3420"/>
                  </a:lnTo>
                  <a:lnTo>
                    <a:pt x="3241" y="3420"/>
                  </a:lnTo>
                  <a:lnTo>
                    <a:pt x="3235" y="3420"/>
                  </a:lnTo>
                  <a:lnTo>
                    <a:pt x="3229" y="3419"/>
                  </a:lnTo>
                  <a:lnTo>
                    <a:pt x="3223" y="3418"/>
                  </a:lnTo>
                  <a:lnTo>
                    <a:pt x="3216" y="3415"/>
                  </a:lnTo>
                  <a:lnTo>
                    <a:pt x="3211" y="3413"/>
                  </a:lnTo>
                  <a:lnTo>
                    <a:pt x="3205" y="3409"/>
                  </a:lnTo>
                  <a:lnTo>
                    <a:pt x="3201" y="3405"/>
                  </a:lnTo>
                  <a:lnTo>
                    <a:pt x="3196" y="3401"/>
                  </a:lnTo>
                  <a:lnTo>
                    <a:pt x="3192" y="3396"/>
                  </a:lnTo>
                  <a:lnTo>
                    <a:pt x="3188" y="3392"/>
                  </a:lnTo>
                  <a:lnTo>
                    <a:pt x="3185" y="3386"/>
                  </a:lnTo>
                  <a:lnTo>
                    <a:pt x="3183" y="3381"/>
                  </a:lnTo>
                  <a:lnTo>
                    <a:pt x="3181" y="3375"/>
                  </a:lnTo>
                  <a:lnTo>
                    <a:pt x="3179" y="3369"/>
                  </a:lnTo>
                  <a:lnTo>
                    <a:pt x="3178" y="3363"/>
                  </a:lnTo>
                  <a:lnTo>
                    <a:pt x="3178" y="3356"/>
                  </a:lnTo>
                  <a:lnTo>
                    <a:pt x="3178" y="2664"/>
                  </a:lnTo>
                  <a:close/>
                  <a:moveTo>
                    <a:pt x="3983" y="3537"/>
                  </a:moveTo>
                  <a:lnTo>
                    <a:pt x="4329" y="2938"/>
                  </a:lnTo>
                  <a:lnTo>
                    <a:pt x="4333" y="2932"/>
                  </a:lnTo>
                  <a:lnTo>
                    <a:pt x="4337" y="2927"/>
                  </a:lnTo>
                  <a:lnTo>
                    <a:pt x="4341" y="2923"/>
                  </a:lnTo>
                  <a:lnTo>
                    <a:pt x="4346" y="2919"/>
                  </a:lnTo>
                  <a:lnTo>
                    <a:pt x="4351" y="2915"/>
                  </a:lnTo>
                  <a:lnTo>
                    <a:pt x="4356" y="2913"/>
                  </a:lnTo>
                  <a:lnTo>
                    <a:pt x="4361" y="2910"/>
                  </a:lnTo>
                  <a:lnTo>
                    <a:pt x="4368" y="2908"/>
                  </a:lnTo>
                  <a:lnTo>
                    <a:pt x="4374" y="2907"/>
                  </a:lnTo>
                  <a:lnTo>
                    <a:pt x="4380" y="2906"/>
                  </a:lnTo>
                  <a:lnTo>
                    <a:pt x="4386" y="2906"/>
                  </a:lnTo>
                  <a:lnTo>
                    <a:pt x="4392" y="2907"/>
                  </a:lnTo>
                  <a:lnTo>
                    <a:pt x="4398" y="2908"/>
                  </a:lnTo>
                  <a:lnTo>
                    <a:pt x="4404" y="2909"/>
                  </a:lnTo>
                  <a:lnTo>
                    <a:pt x="4410" y="2912"/>
                  </a:lnTo>
                  <a:lnTo>
                    <a:pt x="4416" y="2914"/>
                  </a:lnTo>
                  <a:lnTo>
                    <a:pt x="4422" y="2918"/>
                  </a:lnTo>
                  <a:lnTo>
                    <a:pt x="4427" y="2922"/>
                  </a:lnTo>
                  <a:lnTo>
                    <a:pt x="4432" y="2926"/>
                  </a:lnTo>
                  <a:lnTo>
                    <a:pt x="4436" y="2931"/>
                  </a:lnTo>
                  <a:lnTo>
                    <a:pt x="4439" y="2936"/>
                  </a:lnTo>
                  <a:lnTo>
                    <a:pt x="4442" y="2941"/>
                  </a:lnTo>
                  <a:lnTo>
                    <a:pt x="4444" y="2947"/>
                  </a:lnTo>
                  <a:lnTo>
                    <a:pt x="4446" y="2953"/>
                  </a:lnTo>
                  <a:lnTo>
                    <a:pt x="4447" y="2959"/>
                  </a:lnTo>
                  <a:lnTo>
                    <a:pt x="4448" y="2966"/>
                  </a:lnTo>
                  <a:lnTo>
                    <a:pt x="4448" y="2972"/>
                  </a:lnTo>
                  <a:lnTo>
                    <a:pt x="4448" y="2978"/>
                  </a:lnTo>
                  <a:lnTo>
                    <a:pt x="4447" y="2984"/>
                  </a:lnTo>
                  <a:lnTo>
                    <a:pt x="4445" y="2990"/>
                  </a:lnTo>
                  <a:lnTo>
                    <a:pt x="4443" y="2996"/>
                  </a:lnTo>
                  <a:lnTo>
                    <a:pt x="4440" y="3001"/>
                  </a:lnTo>
                  <a:lnTo>
                    <a:pt x="4093" y="3600"/>
                  </a:lnTo>
                  <a:lnTo>
                    <a:pt x="4087" y="3608"/>
                  </a:lnTo>
                  <a:lnTo>
                    <a:pt x="4082" y="3615"/>
                  </a:lnTo>
                  <a:lnTo>
                    <a:pt x="4076" y="3620"/>
                  </a:lnTo>
                  <a:lnTo>
                    <a:pt x="4069" y="3625"/>
                  </a:lnTo>
                  <a:lnTo>
                    <a:pt x="4062" y="3628"/>
                  </a:lnTo>
                  <a:lnTo>
                    <a:pt x="4054" y="3631"/>
                  </a:lnTo>
                  <a:lnTo>
                    <a:pt x="4046" y="3632"/>
                  </a:lnTo>
                  <a:lnTo>
                    <a:pt x="4038" y="3633"/>
                  </a:lnTo>
                  <a:lnTo>
                    <a:pt x="4029" y="3632"/>
                  </a:lnTo>
                  <a:lnTo>
                    <a:pt x="4021" y="3631"/>
                  </a:lnTo>
                  <a:lnTo>
                    <a:pt x="4013" y="3628"/>
                  </a:lnTo>
                  <a:lnTo>
                    <a:pt x="4005" y="3624"/>
                  </a:lnTo>
                  <a:lnTo>
                    <a:pt x="4000" y="3621"/>
                  </a:lnTo>
                  <a:lnTo>
                    <a:pt x="3995" y="3617"/>
                  </a:lnTo>
                  <a:lnTo>
                    <a:pt x="3991" y="3613"/>
                  </a:lnTo>
                  <a:lnTo>
                    <a:pt x="3987" y="3608"/>
                  </a:lnTo>
                  <a:lnTo>
                    <a:pt x="3983" y="3603"/>
                  </a:lnTo>
                  <a:lnTo>
                    <a:pt x="3979" y="3596"/>
                  </a:lnTo>
                  <a:lnTo>
                    <a:pt x="3977" y="3591"/>
                  </a:lnTo>
                  <a:lnTo>
                    <a:pt x="3975" y="3585"/>
                  </a:lnTo>
                  <a:lnTo>
                    <a:pt x="3974" y="3579"/>
                  </a:lnTo>
                  <a:lnTo>
                    <a:pt x="3973" y="3573"/>
                  </a:lnTo>
                  <a:lnTo>
                    <a:pt x="3973" y="3567"/>
                  </a:lnTo>
                  <a:lnTo>
                    <a:pt x="3974" y="3561"/>
                  </a:lnTo>
                  <a:lnTo>
                    <a:pt x="3975" y="3555"/>
                  </a:lnTo>
                  <a:lnTo>
                    <a:pt x="3976" y="3549"/>
                  </a:lnTo>
                  <a:lnTo>
                    <a:pt x="3979" y="3543"/>
                  </a:lnTo>
                  <a:lnTo>
                    <a:pt x="3983" y="3537"/>
                  </a:lnTo>
                  <a:lnTo>
                    <a:pt x="3983" y="3537"/>
                  </a:lnTo>
                  <a:close/>
                  <a:moveTo>
                    <a:pt x="4589" y="4094"/>
                  </a:moveTo>
                  <a:lnTo>
                    <a:pt x="5189" y="3749"/>
                  </a:lnTo>
                  <a:lnTo>
                    <a:pt x="5195" y="3746"/>
                  </a:lnTo>
                  <a:lnTo>
                    <a:pt x="5201" y="3744"/>
                  </a:lnTo>
                  <a:lnTo>
                    <a:pt x="5207" y="3742"/>
                  </a:lnTo>
                  <a:lnTo>
                    <a:pt x="5213" y="3741"/>
                  </a:lnTo>
                  <a:lnTo>
                    <a:pt x="5219" y="3741"/>
                  </a:lnTo>
                  <a:lnTo>
                    <a:pt x="5225" y="3741"/>
                  </a:lnTo>
                  <a:lnTo>
                    <a:pt x="5231" y="3741"/>
                  </a:lnTo>
                  <a:lnTo>
                    <a:pt x="5238" y="3743"/>
                  </a:lnTo>
                  <a:lnTo>
                    <a:pt x="5244" y="3744"/>
                  </a:lnTo>
                  <a:lnTo>
                    <a:pt x="5249" y="3747"/>
                  </a:lnTo>
                  <a:lnTo>
                    <a:pt x="5255" y="3750"/>
                  </a:lnTo>
                  <a:lnTo>
                    <a:pt x="5260" y="3753"/>
                  </a:lnTo>
                  <a:lnTo>
                    <a:pt x="5264" y="3757"/>
                  </a:lnTo>
                  <a:lnTo>
                    <a:pt x="5269" y="3761"/>
                  </a:lnTo>
                  <a:lnTo>
                    <a:pt x="5273" y="3766"/>
                  </a:lnTo>
                  <a:lnTo>
                    <a:pt x="5276" y="3772"/>
                  </a:lnTo>
                  <a:lnTo>
                    <a:pt x="5279" y="3777"/>
                  </a:lnTo>
                  <a:lnTo>
                    <a:pt x="5281" y="3783"/>
                  </a:lnTo>
                  <a:lnTo>
                    <a:pt x="5283" y="3789"/>
                  </a:lnTo>
                  <a:lnTo>
                    <a:pt x="5284" y="3796"/>
                  </a:lnTo>
                  <a:lnTo>
                    <a:pt x="5285" y="3802"/>
                  </a:lnTo>
                  <a:lnTo>
                    <a:pt x="5284" y="3809"/>
                  </a:lnTo>
                  <a:lnTo>
                    <a:pt x="5284" y="3815"/>
                  </a:lnTo>
                  <a:lnTo>
                    <a:pt x="5283" y="3820"/>
                  </a:lnTo>
                  <a:lnTo>
                    <a:pt x="5281" y="3826"/>
                  </a:lnTo>
                  <a:lnTo>
                    <a:pt x="5278" y="3832"/>
                  </a:lnTo>
                  <a:lnTo>
                    <a:pt x="5275" y="3837"/>
                  </a:lnTo>
                  <a:lnTo>
                    <a:pt x="5272" y="3842"/>
                  </a:lnTo>
                  <a:lnTo>
                    <a:pt x="5268" y="3847"/>
                  </a:lnTo>
                  <a:lnTo>
                    <a:pt x="5264" y="3851"/>
                  </a:lnTo>
                  <a:lnTo>
                    <a:pt x="5259" y="3855"/>
                  </a:lnTo>
                  <a:lnTo>
                    <a:pt x="5253" y="3860"/>
                  </a:lnTo>
                  <a:lnTo>
                    <a:pt x="4652" y="4205"/>
                  </a:lnTo>
                  <a:lnTo>
                    <a:pt x="4645" y="4209"/>
                  </a:lnTo>
                  <a:lnTo>
                    <a:pt x="4637" y="4212"/>
                  </a:lnTo>
                  <a:lnTo>
                    <a:pt x="4628" y="4213"/>
                  </a:lnTo>
                  <a:lnTo>
                    <a:pt x="4620" y="4214"/>
                  </a:lnTo>
                  <a:lnTo>
                    <a:pt x="4612" y="4213"/>
                  </a:lnTo>
                  <a:lnTo>
                    <a:pt x="4604" y="4212"/>
                  </a:lnTo>
                  <a:lnTo>
                    <a:pt x="4596" y="4209"/>
                  </a:lnTo>
                  <a:lnTo>
                    <a:pt x="4589" y="4206"/>
                  </a:lnTo>
                  <a:lnTo>
                    <a:pt x="4582" y="4201"/>
                  </a:lnTo>
                  <a:lnTo>
                    <a:pt x="4575" y="4196"/>
                  </a:lnTo>
                  <a:lnTo>
                    <a:pt x="4569" y="4189"/>
                  </a:lnTo>
                  <a:lnTo>
                    <a:pt x="4565" y="4182"/>
                  </a:lnTo>
                  <a:lnTo>
                    <a:pt x="4562" y="4177"/>
                  </a:lnTo>
                  <a:lnTo>
                    <a:pt x="4559" y="4170"/>
                  </a:lnTo>
                  <a:lnTo>
                    <a:pt x="4558" y="4164"/>
                  </a:lnTo>
                  <a:lnTo>
                    <a:pt x="4556" y="4158"/>
                  </a:lnTo>
                  <a:lnTo>
                    <a:pt x="4556" y="4152"/>
                  </a:lnTo>
                  <a:lnTo>
                    <a:pt x="4556" y="4146"/>
                  </a:lnTo>
                  <a:lnTo>
                    <a:pt x="4557" y="4140"/>
                  </a:lnTo>
                  <a:lnTo>
                    <a:pt x="4558" y="4134"/>
                  </a:lnTo>
                  <a:lnTo>
                    <a:pt x="4560" y="4128"/>
                  </a:lnTo>
                  <a:lnTo>
                    <a:pt x="4562" y="4122"/>
                  </a:lnTo>
                  <a:lnTo>
                    <a:pt x="4565" y="4117"/>
                  </a:lnTo>
                  <a:lnTo>
                    <a:pt x="4569" y="4111"/>
                  </a:lnTo>
                  <a:lnTo>
                    <a:pt x="4573" y="4106"/>
                  </a:lnTo>
                  <a:lnTo>
                    <a:pt x="4577" y="4102"/>
                  </a:lnTo>
                  <a:lnTo>
                    <a:pt x="4583" y="4098"/>
                  </a:lnTo>
                  <a:lnTo>
                    <a:pt x="4588" y="4094"/>
                  </a:lnTo>
                  <a:lnTo>
                    <a:pt x="4589" y="4094"/>
                  </a:lnTo>
                  <a:close/>
                  <a:moveTo>
                    <a:pt x="6683" y="3709"/>
                  </a:moveTo>
                  <a:lnTo>
                    <a:pt x="314" y="43"/>
                  </a:lnTo>
                  <a:lnTo>
                    <a:pt x="298" y="34"/>
                  </a:lnTo>
                  <a:lnTo>
                    <a:pt x="282" y="26"/>
                  </a:lnTo>
                  <a:lnTo>
                    <a:pt x="266" y="19"/>
                  </a:lnTo>
                  <a:lnTo>
                    <a:pt x="251" y="13"/>
                  </a:lnTo>
                  <a:lnTo>
                    <a:pt x="236" y="9"/>
                  </a:lnTo>
                  <a:lnTo>
                    <a:pt x="221" y="5"/>
                  </a:lnTo>
                  <a:lnTo>
                    <a:pt x="206" y="2"/>
                  </a:lnTo>
                  <a:lnTo>
                    <a:pt x="192" y="1"/>
                  </a:lnTo>
                  <a:lnTo>
                    <a:pt x="178" y="0"/>
                  </a:lnTo>
                  <a:lnTo>
                    <a:pt x="164" y="0"/>
                  </a:lnTo>
                  <a:lnTo>
                    <a:pt x="151" y="1"/>
                  </a:lnTo>
                  <a:lnTo>
                    <a:pt x="139" y="3"/>
                  </a:lnTo>
                  <a:lnTo>
                    <a:pt x="127" y="6"/>
                  </a:lnTo>
                  <a:lnTo>
                    <a:pt x="114" y="10"/>
                  </a:lnTo>
                  <a:lnTo>
                    <a:pt x="103" y="15"/>
                  </a:lnTo>
                  <a:lnTo>
                    <a:pt x="92" y="21"/>
                  </a:lnTo>
                  <a:lnTo>
                    <a:pt x="82" y="27"/>
                  </a:lnTo>
                  <a:lnTo>
                    <a:pt x="71" y="35"/>
                  </a:lnTo>
                  <a:lnTo>
                    <a:pt x="62" y="44"/>
                  </a:lnTo>
                  <a:lnTo>
                    <a:pt x="54" y="53"/>
                  </a:lnTo>
                  <a:lnTo>
                    <a:pt x="46" y="62"/>
                  </a:lnTo>
                  <a:lnTo>
                    <a:pt x="38" y="73"/>
                  </a:lnTo>
                  <a:lnTo>
                    <a:pt x="31" y="84"/>
                  </a:lnTo>
                  <a:lnTo>
                    <a:pt x="25" y="98"/>
                  </a:lnTo>
                  <a:lnTo>
                    <a:pt x="20" y="111"/>
                  </a:lnTo>
                  <a:lnTo>
                    <a:pt x="14" y="124"/>
                  </a:lnTo>
                  <a:lnTo>
                    <a:pt x="9" y="139"/>
                  </a:lnTo>
                  <a:lnTo>
                    <a:pt x="6" y="154"/>
                  </a:lnTo>
                  <a:lnTo>
                    <a:pt x="3" y="171"/>
                  </a:lnTo>
                  <a:lnTo>
                    <a:pt x="1" y="187"/>
                  </a:lnTo>
                  <a:lnTo>
                    <a:pt x="0" y="205"/>
                  </a:lnTo>
                  <a:lnTo>
                    <a:pt x="0" y="224"/>
                  </a:lnTo>
                  <a:lnTo>
                    <a:pt x="0" y="7404"/>
                  </a:lnTo>
                  <a:lnTo>
                    <a:pt x="0" y="7422"/>
                  </a:lnTo>
                  <a:lnTo>
                    <a:pt x="2" y="7441"/>
                  </a:lnTo>
                  <a:lnTo>
                    <a:pt x="4" y="7459"/>
                  </a:lnTo>
                  <a:lnTo>
                    <a:pt x="7" y="7476"/>
                  </a:lnTo>
                  <a:lnTo>
                    <a:pt x="11" y="7495"/>
                  </a:lnTo>
                  <a:lnTo>
                    <a:pt x="16" y="7511"/>
                  </a:lnTo>
                  <a:lnTo>
                    <a:pt x="22" y="7528"/>
                  </a:lnTo>
                  <a:lnTo>
                    <a:pt x="29" y="7544"/>
                  </a:lnTo>
                  <a:lnTo>
                    <a:pt x="36" y="7561"/>
                  </a:lnTo>
                  <a:lnTo>
                    <a:pt x="44" y="7576"/>
                  </a:lnTo>
                  <a:lnTo>
                    <a:pt x="52" y="7591"/>
                  </a:lnTo>
                  <a:lnTo>
                    <a:pt x="62" y="7606"/>
                  </a:lnTo>
                  <a:lnTo>
                    <a:pt x="73" y="7620"/>
                  </a:lnTo>
                  <a:lnTo>
                    <a:pt x="83" y="7634"/>
                  </a:lnTo>
                  <a:lnTo>
                    <a:pt x="94" y="7647"/>
                  </a:lnTo>
                  <a:lnTo>
                    <a:pt x="106" y="7659"/>
                  </a:lnTo>
                  <a:lnTo>
                    <a:pt x="119" y="7671"/>
                  </a:lnTo>
                  <a:lnTo>
                    <a:pt x="133" y="7683"/>
                  </a:lnTo>
                  <a:lnTo>
                    <a:pt x="146" y="7694"/>
                  </a:lnTo>
                  <a:lnTo>
                    <a:pt x="160" y="7704"/>
                  </a:lnTo>
                  <a:lnTo>
                    <a:pt x="175" y="7713"/>
                  </a:lnTo>
                  <a:lnTo>
                    <a:pt x="190" y="7722"/>
                  </a:lnTo>
                  <a:lnTo>
                    <a:pt x="206" y="7730"/>
                  </a:lnTo>
                  <a:lnTo>
                    <a:pt x="222" y="7737"/>
                  </a:lnTo>
                  <a:lnTo>
                    <a:pt x="239" y="7743"/>
                  </a:lnTo>
                  <a:lnTo>
                    <a:pt x="255" y="7750"/>
                  </a:lnTo>
                  <a:lnTo>
                    <a:pt x="272" y="7755"/>
                  </a:lnTo>
                  <a:lnTo>
                    <a:pt x="290" y="7759"/>
                  </a:lnTo>
                  <a:lnTo>
                    <a:pt x="308" y="7762"/>
                  </a:lnTo>
                  <a:lnTo>
                    <a:pt x="326" y="7764"/>
                  </a:lnTo>
                  <a:lnTo>
                    <a:pt x="345" y="7765"/>
                  </a:lnTo>
                  <a:lnTo>
                    <a:pt x="363" y="7766"/>
                  </a:lnTo>
                  <a:lnTo>
                    <a:pt x="3586" y="7766"/>
                  </a:lnTo>
                  <a:lnTo>
                    <a:pt x="6634" y="7766"/>
                  </a:lnTo>
                  <a:lnTo>
                    <a:pt x="6653" y="7765"/>
                  </a:lnTo>
                  <a:lnTo>
                    <a:pt x="6671" y="7764"/>
                  </a:lnTo>
                  <a:lnTo>
                    <a:pt x="6689" y="7762"/>
                  </a:lnTo>
                  <a:lnTo>
                    <a:pt x="6707" y="7759"/>
                  </a:lnTo>
                  <a:lnTo>
                    <a:pt x="6724" y="7755"/>
                  </a:lnTo>
                  <a:lnTo>
                    <a:pt x="6741" y="7750"/>
                  </a:lnTo>
                  <a:lnTo>
                    <a:pt x="6759" y="7743"/>
                  </a:lnTo>
                  <a:lnTo>
                    <a:pt x="6775" y="7737"/>
                  </a:lnTo>
                  <a:lnTo>
                    <a:pt x="6791" y="7730"/>
                  </a:lnTo>
                  <a:lnTo>
                    <a:pt x="6806" y="7722"/>
                  </a:lnTo>
                  <a:lnTo>
                    <a:pt x="6822" y="7713"/>
                  </a:lnTo>
                  <a:lnTo>
                    <a:pt x="6837" y="7704"/>
                  </a:lnTo>
                  <a:lnTo>
                    <a:pt x="6850" y="7694"/>
                  </a:lnTo>
                  <a:lnTo>
                    <a:pt x="6865" y="7683"/>
                  </a:lnTo>
                  <a:lnTo>
                    <a:pt x="6878" y="7671"/>
                  </a:lnTo>
                  <a:lnTo>
                    <a:pt x="6890" y="7659"/>
                  </a:lnTo>
                  <a:lnTo>
                    <a:pt x="6902" y="7647"/>
                  </a:lnTo>
                  <a:lnTo>
                    <a:pt x="6913" y="7634"/>
                  </a:lnTo>
                  <a:lnTo>
                    <a:pt x="6925" y="7621"/>
                  </a:lnTo>
                  <a:lnTo>
                    <a:pt x="6935" y="7606"/>
                  </a:lnTo>
                  <a:lnTo>
                    <a:pt x="6944" y="7591"/>
                  </a:lnTo>
                  <a:lnTo>
                    <a:pt x="6953" y="7576"/>
                  </a:lnTo>
                  <a:lnTo>
                    <a:pt x="6961" y="7561"/>
                  </a:lnTo>
                  <a:lnTo>
                    <a:pt x="6968" y="7544"/>
                  </a:lnTo>
                  <a:lnTo>
                    <a:pt x="6975" y="7528"/>
                  </a:lnTo>
                  <a:lnTo>
                    <a:pt x="6981" y="7511"/>
                  </a:lnTo>
                  <a:lnTo>
                    <a:pt x="6986" y="7495"/>
                  </a:lnTo>
                  <a:lnTo>
                    <a:pt x="6990" y="7476"/>
                  </a:lnTo>
                  <a:lnTo>
                    <a:pt x="6993" y="7459"/>
                  </a:lnTo>
                  <a:lnTo>
                    <a:pt x="6995" y="7441"/>
                  </a:lnTo>
                  <a:lnTo>
                    <a:pt x="6996" y="7422"/>
                  </a:lnTo>
                  <a:lnTo>
                    <a:pt x="6997" y="7404"/>
                  </a:lnTo>
                  <a:lnTo>
                    <a:pt x="6997" y="7321"/>
                  </a:lnTo>
                  <a:lnTo>
                    <a:pt x="6997" y="4252"/>
                  </a:lnTo>
                  <a:lnTo>
                    <a:pt x="6997" y="4233"/>
                  </a:lnTo>
                  <a:lnTo>
                    <a:pt x="6995" y="4214"/>
                  </a:lnTo>
                  <a:lnTo>
                    <a:pt x="6993" y="4195"/>
                  </a:lnTo>
                  <a:lnTo>
                    <a:pt x="6991" y="4176"/>
                  </a:lnTo>
                  <a:lnTo>
                    <a:pt x="6987" y="4156"/>
                  </a:lnTo>
                  <a:lnTo>
                    <a:pt x="6983" y="4137"/>
                  </a:lnTo>
                  <a:lnTo>
                    <a:pt x="6978" y="4117"/>
                  </a:lnTo>
                  <a:lnTo>
                    <a:pt x="6973" y="4097"/>
                  </a:lnTo>
                  <a:lnTo>
                    <a:pt x="6965" y="4078"/>
                  </a:lnTo>
                  <a:lnTo>
                    <a:pt x="6959" y="4058"/>
                  </a:lnTo>
                  <a:lnTo>
                    <a:pt x="6951" y="4038"/>
                  </a:lnTo>
                  <a:lnTo>
                    <a:pt x="6943" y="4019"/>
                  </a:lnTo>
                  <a:lnTo>
                    <a:pt x="6934" y="4000"/>
                  </a:lnTo>
                  <a:lnTo>
                    <a:pt x="6925" y="3980"/>
                  </a:lnTo>
                  <a:lnTo>
                    <a:pt x="6915" y="3962"/>
                  </a:lnTo>
                  <a:lnTo>
                    <a:pt x="6904" y="3943"/>
                  </a:lnTo>
                  <a:lnTo>
                    <a:pt x="6894" y="3925"/>
                  </a:lnTo>
                  <a:lnTo>
                    <a:pt x="6882" y="3907"/>
                  </a:lnTo>
                  <a:lnTo>
                    <a:pt x="6871" y="3889"/>
                  </a:lnTo>
                  <a:lnTo>
                    <a:pt x="6858" y="3872"/>
                  </a:lnTo>
                  <a:lnTo>
                    <a:pt x="6845" y="3855"/>
                  </a:lnTo>
                  <a:lnTo>
                    <a:pt x="6832" y="3839"/>
                  </a:lnTo>
                  <a:lnTo>
                    <a:pt x="6819" y="3823"/>
                  </a:lnTo>
                  <a:lnTo>
                    <a:pt x="6804" y="3808"/>
                  </a:lnTo>
                  <a:lnTo>
                    <a:pt x="6790" y="3794"/>
                  </a:lnTo>
                  <a:lnTo>
                    <a:pt x="6776" y="3779"/>
                  </a:lnTo>
                  <a:lnTo>
                    <a:pt x="6761" y="3766"/>
                  </a:lnTo>
                  <a:lnTo>
                    <a:pt x="6746" y="3753"/>
                  </a:lnTo>
                  <a:lnTo>
                    <a:pt x="6730" y="3741"/>
                  </a:lnTo>
                  <a:lnTo>
                    <a:pt x="6715" y="3730"/>
                  </a:lnTo>
                  <a:lnTo>
                    <a:pt x="6699" y="3719"/>
                  </a:lnTo>
                  <a:lnTo>
                    <a:pt x="6683" y="3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9605963" y="3314700"/>
              <a:ext cx="1571625" cy="1981200"/>
            </a:xfrm>
            <a:custGeom>
              <a:avLst/>
              <a:gdLst>
                <a:gd name="T0" fmla="*/ 0 w 4953"/>
                <a:gd name="T1" fmla="*/ 0 h 6241"/>
                <a:gd name="T2" fmla="*/ 4667 w 4953"/>
                <a:gd name="T3" fmla="*/ 2128 h 6241"/>
                <a:gd name="T4" fmla="*/ 4953 w 4953"/>
                <a:gd name="T5" fmla="*/ 6241 h 6241"/>
                <a:gd name="T6" fmla="*/ 0 w 4953"/>
                <a:gd name="T7" fmla="*/ 6241 h 6241"/>
                <a:gd name="T8" fmla="*/ 0 w 4953"/>
                <a:gd name="T9" fmla="*/ 0 h 6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3" h="6241">
                  <a:moveTo>
                    <a:pt x="0" y="0"/>
                  </a:moveTo>
                  <a:lnTo>
                    <a:pt x="4667" y="2128"/>
                  </a:lnTo>
                  <a:lnTo>
                    <a:pt x="4953" y="6241"/>
                  </a:lnTo>
                  <a:lnTo>
                    <a:pt x="0" y="624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" name="Freeform 9"/>
          <p:cNvSpPr>
            <a:spLocks/>
          </p:cNvSpPr>
          <p:nvPr/>
        </p:nvSpPr>
        <p:spPr bwMode="auto">
          <a:xfrm>
            <a:off x="9282202" y="5890696"/>
            <a:ext cx="2648542" cy="2940088"/>
          </a:xfrm>
          <a:custGeom>
            <a:avLst/>
            <a:gdLst>
              <a:gd name="T0" fmla="*/ 363 w 6997"/>
              <a:gd name="T1" fmla="*/ 0 h 7766"/>
              <a:gd name="T2" fmla="*/ 326 w 6997"/>
              <a:gd name="T3" fmla="*/ 2 h 7766"/>
              <a:gd name="T4" fmla="*/ 290 w 6997"/>
              <a:gd name="T5" fmla="*/ 7 h 7766"/>
              <a:gd name="T6" fmla="*/ 255 w 6997"/>
              <a:gd name="T7" fmla="*/ 16 h 7766"/>
              <a:gd name="T8" fmla="*/ 222 w 6997"/>
              <a:gd name="T9" fmla="*/ 29 h 7766"/>
              <a:gd name="T10" fmla="*/ 190 w 6997"/>
              <a:gd name="T11" fmla="*/ 44 h 7766"/>
              <a:gd name="T12" fmla="*/ 160 w 6997"/>
              <a:gd name="T13" fmla="*/ 62 h 7766"/>
              <a:gd name="T14" fmla="*/ 133 w 6997"/>
              <a:gd name="T15" fmla="*/ 83 h 7766"/>
              <a:gd name="T16" fmla="*/ 106 w 6997"/>
              <a:gd name="T17" fmla="*/ 107 h 7766"/>
              <a:gd name="T18" fmla="*/ 83 w 6997"/>
              <a:gd name="T19" fmla="*/ 132 h 7766"/>
              <a:gd name="T20" fmla="*/ 62 w 6997"/>
              <a:gd name="T21" fmla="*/ 161 h 7766"/>
              <a:gd name="T22" fmla="*/ 44 w 6997"/>
              <a:gd name="T23" fmla="*/ 190 h 7766"/>
              <a:gd name="T24" fmla="*/ 29 w 6997"/>
              <a:gd name="T25" fmla="*/ 222 h 7766"/>
              <a:gd name="T26" fmla="*/ 16 w 6997"/>
              <a:gd name="T27" fmla="*/ 255 h 7766"/>
              <a:gd name="T28" fmla="*/ 7 w 6997"/>
              <a:gd name="T29" fmla="*/ 290 h 7766"/>
              <a:gd name="T30" fmla="*/ 2 w 6997"/>
              <a:gd name="T31" fmla="*/ 325 h 7766"/>
              <a:gd name="T32" fmla="*/ 0 w 6997"/>
              <a:gd name="T33" fmla="*/ 362 h 7766"/>
              <a:gd name="T34" fmla="*/ 0 w 6997"/>
              <a:gd name="T35" fmla="*/ 7561 h 7766"/>
              <a:gd name="T36" fmla="*/ 3 w 6997"/>
              <a:gd name="T37" fmla="*/ 7595 h 7766"/>
              <a:gd name="T38" fmla="*/ 9 w 6997"/>
              <a:gd name="T39" fmla="*/ 7627 h 7766"/>
              <a:gd name="T40" fmla="*/ 19 w 6997"/>
              <a:gd name="T41" fmla="*/ 7655 h 7766"/>
              <a:gd name="T42" fmla="*/ 31 w 6997"/>
              <a:gd name="T43" fmla="*/ 7682 h 7766"/>
              <a:gd name="T44" fmla="*/ 45 w 6997"/>
              <a:gd name="T45" fmla="*/ 7704 h 7766"/>
              <a:gd name="T46" fmla="*/ 62 w 6997"/>
              <a:gd name="T47" fmla="*/ 7722 h 7766"/>
              <a:gd name="T48" fmla="*/ 82 w 6997"/>
              <a:gd name="T49" fmla="*/ 7739 h 7766"/>
              <a:gd name="T50" fmla="*/ 103 w 6997"/>
              <a:gd name="T51" fmla="*/ 7751 h 7766"/>
              <a:gd name="T52" fmla="*/ 127 w 6997"/>
              <a:gd name="T53" fmla="*/ 7760 h 7766"/>
              <a:gd name="T54" fmla="*/ 151 w 6997"/>
              <a:gd name="T55" fmla="*/ 7765 h 7766"/>
              <a:gd name="T56" fmla="*/ 178 w 6997"/>
              <a:gd name="T57" fmla="*/ 7766 h 7766"/>
              <a:gd name="T58" fmla="*/ 206 w 6997"/>
              <a:gd name="T59" fmla="*/ 7764 h 7766"/>
              <a:gd name="T60" fmla="*/ 236 w 6997"/>
              <a:gd name="T61" fmla="*/ 7757 h 7766"/>
              <a:gd name="T62" fmla="*/ 266 w 6997"/>
              <a:gd name="T63" fmla="*/ 7747 h 7766"/>
              <a:gd name="T64" fmla="*/ 298 w 6997"/>
              <a:gd name="T65" fmla="*/ 7732 h 7766"/>
              <a:gd name="T66" fmla="*/ 2035 w 6997"/>
              <a:gd name="T67" fmla="*/ 6733 h 7766"/>
              <a:gd name="T68" fmla="*/ 4323 w 6997"/>
              <a:gd name="T69" fmla="*/ 5415 h 7766"/>
              <a:gd name="T70" fmla="*/ 6702 w 6997"/>
              <a:gd name="T71" fmla="*/ 4046 h 7766"/>
              <a:gd name="T72" fmla="*/ 6738 w 6997"/>
              <a:gd name="T73" fmla="*/ 4018 h 7766"/>
              <a:gd name="T74" fmla="*/ 6782 w 6997"/>
              <a:gd name="T75" fmla="*/ 3981 h 7766"/>
              <a:gd name="T76" fmla="*/ 6830 w 6997"/>
              <a:gd name="T77" fmla="*/ 3929 h 7766"/>
              <a:gd name="T78" fmla="*/ 6873 w 6997"/>
              <a:gd name="T79" fmla="*/ 3872 h 7766"/>
              <a:gd name="T80" fmla="*/ 6911 w 6997"/>
              <a:gd name="T81" fmla="*/ 3810 h 7766"/>
              <a:gd name="T82" fmla="*/ 6944 w 6997"/>
              <a:gd name="T83" fmla="*/ 3746 h 7766"/>
              <a:gd name="T84" fmla="*/ 6968 w 6997"/>
              <a:gd name="T85" fmla="*/ 3679 h 7766"/>
              <a:gd name="T86" fmla="*/ 6987 w 6997"/>
              <a:gd name="T87" fmla="*/ 3612 h 7766"/>
              <a:gd name="T88" fmla="*/ 6994 w 6997"/>
              <a:gd name="T89" fmla="*/ 3563 h 7766"/>
              <a:gd name="T90" fmla="*/ 6997 w 6997"/>
              <a:gd name="T91" fmla="*/ 3531 h 7766"/>
              <a:gd name="T92" fmla="*/ 6997 w 6997"/>
              <a:gd name="T93" fmla="*/ 2994 h 7766"/>
              <a:gd name="T94" fmla="*/ 6997 w 6997"/>
              <a:gd name="T95" fmla="*/ 344 h 7766"/>
              <a:gd name="T96" fmla="*/ 6993 w 6997"/>
              <a:gd name="T97" fmla="*/ 307 h 7766"/>
              <a:gd name="T98" fmla="*/ 6986 w 6997"/>
              <a:gd name="T99" fmla="*/ 272 h 7766"/>
              <a:gd name="T100" fmla="*/ 6975 w 6997"/>
              <a:gd name="T101" fmla="*/ 238 h 7766"/>
              <a:gd name="T102" fmla="*/ 6961 w 6997"/>
              <a:gd name="T103" fmla="*/ 205 h 7766"/>
              <a:gd name="T104" fmla="*/ 6944 w 6997"/>
              <a:gd name="T105" fmla="*/ 175 h 7766"/>
              <a:gd name="T106" fmla="*/ 6925 w 6997"/>
              <a:gd name="T107" fmla="*/ 146 h 7766"/>
              <a:gd name="T108" fmla="*/ 6902 w 6997"/>
              <a:gd name="T109" fmla="*/ 119 h 7766"/>
              <a:gd name="T110" fmla="*/ 6878 w 6997"/>
              <a:gd name="T111" fmla="*/ 95 h 7766"/>
              <a:gd name="T112" fmla="*/ 6850 w 6997"/>
              <a:gd name="T113" fmla="*/ 72 h 7766"/>
              <a:gd name="T114" fmla="*/ 6822 w 6997"/>
              <a:gd name="T115" fmla="*/ 53 h 7766"/>
              <a:gd name="T116" fmla="*/ 6791 w 6997"/>
              <a:gd name="T117" fmla="*/ 36 h 7766"/>
              <a:gd name="T118" fmla="*/ 6759 w 6997"/>
              <a:gd name="T119" fmla="*/ 23 h 7766"/>
              <a:gd name="T120" fmla="*/ 6724 w 6997"/>
              <a:gd name="T121" fmla="*/ 11 h 7766"/>
              <a:gd name="T122" fmla="*/ 6689 w 6997"/>
              <a:gd name="T123" fmla="*/ 4 h 7766"/>
              <a:gd name="T124" fmla="*/ 6653 w 6997"/>
              <a:gd name="T125" fmla="*/ 1 h 7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997" h="7766">
                <a:moveTo>
                  <a:pt x="6634" y="0"/>
                </a:moveTo>
                <a:lnTo>
                  <a:pt x="363" y="0"/>
                </a:lnTo>
                <a:lnTo>
                  <a:pt x="345" y="1"/>
                </a:lnTo>
                <a:lnTo>
                  <a:pt x="326" y="2"/>
                </a:lnTo>
                <a:lnTo>
                  <a:pt x="308" y="4"/>
                </a:lnTo>
                <a:lnTo>
                  <a:pt x="290" y="7"/>
                </a:lnTo>
                <a:lnTo>
                  <a:pt x="272" y="11"/>
                </a:lnTo>
                <a:lnTo>
                  <a:pt x="255" y="16"/>
                </a:lnTo>
                <a:lnTo>
                  <a:pt x="239" y="23"/>
                </a:lnTo>
                <a:lnTo>
                  <a:pt x="222" y="29"/>
                </a:lnTo>
                <a:lnTo>
                  <a:pt x="206" y="36"/>
                </a:lnTo>
                <a:lnTo>
                  <a:pt x="190" y="44"/>
                </a:lnTo>
                <a:lnTo>
                  <a:pt x="175" y="53"/>
                </a:lnTo>
                <a:lnTo>
                  <a:pt x="160" y="62"/>
                </a:lnTo>
                <a:lnTo>
                  <a:pt x="146" y="72"/>
                </a:lnTo>
                <a:lnTo>
                  <a:pt x="133" y="83"/>
                </a:lnTo>
                <a:lnTo>
                  <a:pt x="119" y="95"/>
                </a:lnTo>
                <a:lnTo>
                  <a:pt x="106" y="107"/>
                </a:lnTo>
                <a:lnTo>
                  <a:pt x="94" y="119"/>
                </a:lnTo>
                <a:lnTo>
                  <a:pt x="83" y="132"/>
                </a:lnTo>
                <a:lnTo>
                  <a:pt x="73" y="146"/>
                </a:lnTo>
                <a:lnTo>
                  <a:pt x="62" y="161"/>
                </a:lnTo>
                <a:lnTo>
                  <a:pt x="52" y="175"/>
                </a:lnTo>
                <a:lnTo>
                  <a:pt x="44" y="190"/>
                </a:lnTo>
                <a:lnTo>
                  <a:pt x="36" y="205"/>
                </a:lnTo>
                <a:lnTo>
                  <a:pt x="29" y="222"/>
                </a:lnTo>
                <a:lnTo>
                  <a:pt x="22" y="238"/>
                </a:lnTo>
                <a:lnTo>
                  <a:pt x="16" y="255"/>
                </a:lnTo>
                <a:lnTo>
                  <a:pt x="11" y="272"/>
                </a:lnTo>
                <a:lnTo>
                  <a:pt x="7" y="290"/>
                </a:lnTo>
                <a:lnTo>
                  <a:pt x="4" y="307"/>
                </a:lnTo>
                <a:lnTo>
                  <a:pt x="2" y="325"/>
                </a:lnTo>
                <a:lnTo>
                  <a:pt x="0" y="344"/>
                </a:lnTo>
                <a:lnTo>
                  <a:pt x="0" y="362"/>
                </a:lnTo>
                <a:lnTo>
                  <a:pt x="0" y="7542"/>
                </a:lnTo>
                <a:lnTo>
                  <a:pt x="0" y="7561"/>
                </a:lnTo>
                <a:lnTo>
                  <a:pt x="1" y="7579"/>
                </a:lnTo>
                <a:lnTo>
                  <a:pt x="3" y="7595"/>
                </a:lnTo>
                <a:lnTo>
                  <a:pt x="6" y="7612"/>
                </a:lnTo>
                <a:lnTo>
                  <a:pt x="9" y="7627"/>
                </a:lnTo>
                <a:lnTo>
                  <a:pt x="14" y="7642"/>
                </a:lnTo>
                <a:lnTo>
                  <a:pt x="19" y="7655"/>
                </a:lnTo>
                <a:lnTo>
                  <a:pt x="25" y="7668"/>
                </a:lnTo>
                <a:lnTo>
                  <a:pt x="31" y="7682"/>
                </a:lnTo>
                <a:lnTo>
                  <a:pt x="38" y="7693"/>
                </a:lnTo>
                <a:lnTo>
                  <a:pt x="45" y="7704"/>
                </a:lnTo>
                <a:lnTo>
                  <a:pt x="54" y="7713"/>
                </a:lnTo>
                <a:lnTo>
                  <a:pt x="62" y="7722"/>
                </a:lnTo>
                <a:lnTo>
                  <a:pt x="71" y="7731"/>
                </a:lnTo>
                <a:lnTo>
                  <a:pt x="82" y="7739"/>
                </a:lnTo>
                <a:lnTo>
                  <a:pt x="92" y="7745"/>
                </a:lnTo>
                <a:lnTo>
                  <a:pt x="103" y="7751"/>
                </a:lnTo>
                <a:lnTo>
                  <a:pt x="114" y="7756"/>
                </a:lnTo>
                <a:lnTo>
                  <a:pt x="127" y="7760"/>
                </a:lnTo>
                <a:lnTo>
                  <a:pt x="139" y="7763"/>
                </a:lnTo>
                <a:lnTo>
                  <a:pt x="151" y="7765"/>
                </a:lnTo>
                <a:lnTo>
                  <a:pt x="164" y="7766"/>
                </a:lnTo>
                <a:lnTo>
                  <a:pt x="178" y="7766"/>
                </a:lnTo>
                <a:lnTo>
                  <a:pt x="192" y="7765"/>
                </a:lnTo>
                <a:lnTo>
                  <a:pt x="206" y="7764"/>
                </a:lnTo>
                <a:lnTo>
                  <a:pt x="221" y="7761"/>
                </a:lnTo>
                <a:lnTo>
                  <a:pt x="236" y="7757"/>
                </a:lnTo>
                <a:lnTo>
                  <a:pt x="251" y="7753"/>
                </a:lnTo>
                <a:lnTo>
                  <a:pt x="266" y="7747"/>
                </a:lnTo>
                <a:lnTo>
                  <a:pt x="282" y="7741"/>
                </a:lnTo>
                <a:lnTo>
                  <a:pt x="298" y="7732"/>
                </a:lnTo>
                <a:lnTo>
                  <a:pt x="314" y="7723"/>
                </a:lnTo>
                <a:lnTo>
                  <a:pt x="2035" y="6733"/>
                </a:lnTo>
                <a:lnTo>
                  <a:pt x="2829" y="6276"/>
                </a:lnTo>
                <a:lnTo>
                  <a:pt x="4323" y="5415"/>
                </a:lnTo>
                <a:lnTo>
                  <a:pt x="6683" y="4057"/>
                </a:lnTo>
                <a:lnTo>
                  <a:pt x="6702" y="4046"/>
                </a:lnTo>
                <a:lnTo>
                  <a:pt x="6720" y="4032"/>
                </a:lnTo>
                <a:lnTo>
                  <a:pt x="6738" y="4018"/>
                </a:lnTo>
                <a:lnTo>
                  <a:pt x="6757" y="4004"/>
                </a:lnTo>
                <a:lnTo>
                  <a:pt x="6782" y="3981"/>
                </a:lnTo>
                <a:lnTo>
                  <a:pt x="6806" y="3955"/>
                </a:lnTo>
                <a:lnTo>
                  <a:pt x="6830" y="3929"/>
                </a:lnTo>
                <a:lnTo>
                  <a:pt x="6852" y="3901"/>
                </a:lnTo>
                <a:lnTo>
                  <a:pt x="6873" y="3872"/>
                </a:lnTo>
                <a:lnTo>
                  <a:pt x="6893" y="3841"/>
                </a:lnTo>
                <a:lnTo>
                  <a:pt x="6911" y="3810"/>
                </a:lnTo>
                <a:lnTo>
                  <a:pt x="6929" y="3778"/>
                </a:lnTo>
                <a:lnTo>
                  <a:pt x="6944" y="3746"/>
                </a:lnTo>
                <a:lnTo>
                  <a:pt x="6957" y="3712"/>
                </a:lnTo>
                <a:lnTo>
                  <a:pt x="6968" y="3679"/>
                </a:lnTo>
                <a:lnTo>
                  <a:pt x="6979" y="3645"/>
                </a:lnTo>
                <a:lnTo>
                  <a:pt x="6987" y="3612"/>
                </a:lnTo>
                <a:lnTo>
                  <a:pt x="6992" y="3579"/>
                </a:lnTo>
                <a:lnTo>
                  <a:pt x="6994" y="3563"/>
                </a:lnTo>
                <a:lnTo>
                  <a:pt x="6996" y="3547"/>
                </a:lnTo>
                <a:lnTo>
                  <a:pt x="6997" y="3531"/>
                </a:lnTo>
                <a:lnTo>
                  <a:pt x="6997" y="3514"/>
                </a:lnTo>
                <a:lnTo>
                  <a:pt x="6997" y="2994"/>
                </a:lnTo>
                <a:lnTo>
                  <a:pt x="6997" y="362"/>
                </a:lnTo>
                <a:lnTo>
                  <a:pt x="6997" y="344"/>
                </a:lnTo>
                <a:lnTo>
                  <a:pt x="6995" y="325"/>
                </a:lnTo>
                <a:lnTo>
                  <a:pt x="6993" y="307"/>
                </a:lnTo>
                <a:lnTo>
                  <a:pt x="6990" y="290"/>
                </a:lnTo>
                <a:lnTo>
                  <a:pt x="6986" y="272"/>
                </a:lnTo>
                <a:lnTo>
                  <a:pt x="6981" y="255"/>
                </a:lnTo>
                <a:lnTo>
                  <a:pt x="6975" y="238"/>
                </a:lnTo>
                <a:lnTo>
                  <a:pt x="6968" y="222"/>
                </a:lnTo>
                <a:lnTo>
                  <a:pt x="6961" y="205"/>
                </a:lnTo>
                <a:lnTo>
                  <a:pt x="6953" y="190"/>
                </a:lnTo>
                <a:lnTo>
                  <a:pt x="6944" y="175"/>
                </a:lnTo>
                <a:lnTo>
                  <a:pt x="6935" y="161"/>
                </a:lnTo>
                <a:lnTo>
                  <a:pt x="6925" y="146"/>
                </a:lnTo>
                <a:lnTo>
                  <a:pt x="6913" y="132"/>
                </a:lnTo>
                <a:lnTo>
                  <a:pt x="6902" y="119"/>
                </a:lnTo>
                <a:lnTo>
                  <a:pt x="6890" y="107"/>
                </a:lnTo>
                <a:lnTo>
                  <a:pt x="6878" y="95"/>
                </a:lnTo>
                <a:lnTo>
                  <a:pt x="6865" y="83"/>
                </a:lnTo>
                <a:lnTo>
                  <a:pt x="6850" y="72"/>
                </a:lnTo>
                <a:lnTo>
                  <a:pt x="6837" y="62"/>
                </a:lnTo>
                <a:lnTo>
                  <a:pt x="6822" y="53"/>
                </a:lnTo>
                <a:lnTo>
                  <a:pt x="6806" y="44"/>
                </a:lnTo>
                <a:lnTo>
                  <a:pt x="6791" y="36"/>
                </a:lnTo>
                <a:lnTo>
                  <a:pt x="6775" y="29"/>
                </a:lnTo>
                <a:lnTo>
                  <a:pt x="6759" y="23"/>
                </a:lnTo>
                <a:lnTo>
                  <a:pt x="6741" y="16"/>
                </a:lnTo>
                <a:lnTo>
                  <a:pt x="6724" y="11"/>
                </a:lnTo>
                <a:lnTo>
                  <a:pt x="6707" y="7"/>
                </a:lnTo>
                <a:lnTo>
                  <a:pt x="6689" y="4"/>
                </a:lnTo>
                <a:lnTo>
                  <a:pt x="6671" y="2"/>
                </a:lnTo>
                <a:lnTo>
                  <a:pt x="6653" y="1"/>
                </a:lnTo>
                <a:lnTo>
                  <a:pt x="66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10090060" y="6621251"/>
            <a:ext cx="720726" cy="568326"/>
          </a:xfrm>
          <a:custGeom>
            <a:avLst/>
            <a:gdLst>
              <a:gd name="T0" fmla="*/ 672 w 682"/>
              <a:gd name="T1" fmla="*/ 76 h 539"/>
              <a:gd name="T2" fmla="*/ 657 w 682"/>
              <a:gd name="T3" fmla="*/ 30 h 539"/>
              <a:gd name="T4" fmla="*/ 635 w 682"/>
              <a:gd name="T5" fmla="*/ 7 h 539"/>
              <a:gd name="T6" fmla="*/ 623 w 682"/>
              <a:gd name="T7" fmla="*/ 1 h 539"/>
              <a:gd name="T8" fmla="*/ 608 w 682"/>
              <a:gd name="T9" fmla="*/ 5 h 539"/>
              <a:gd name="T10" fmla="*/ 594 w 682"/>
              <a:gd name="T11" fmla="*/ 11 h 539"/>
              <a:gd name="T12" fmla="*/ 572 w 682"/>
              <a:gd name="T13" fmla="*/ 29 h 539"/>
              <a:gd name="T14" fmla="*/ 531 w 682"/>
              <a:gd name="T15" fmla="*/ 58 h 539"/>
              <a:gd name="T16" fmla="*/ 472 w 682"/>
              <a:gd name="T17" fmla="*/ 70 h 539"/>
              <a:gd name="T18" fmla="*/ 405 w 682"/>
              <a:gd name="T19" fmla="*/ 73 h 539"/>
              <a:gd name="T20" fmla="*/ 337 w 682"/>
              <a:gd name="T21" fmla="*/ 76 h 539"/>
              <a:gd name="T22" fmla="*/ 275 w 682"/>
              <a:gd name="T23" fmla="*/ 83 h 539"/>
              <a:gd name="T24" fmla="*/ 205 w 682"/>
              <a:gd name="T25" fmla="*/ 112 h 539"/>
              <a:gd name="T26" fmla="*/ 137 w 682"/>
              <a:gd name="T27" fmla="*/ 161 h 539"/>
              <a:gd name="T28" fmla="*/ 85 w 682"/>
              <a:gd name="T29" fmla="*/ 227 h 539"/>
              <a:gd name="T30" fmla="*/ 62 w 682"/>
              <a:gd name="T31" fmla="*/ 309 h 539"/>
              <a:gd name="T32" fmla="*/ 62 w 682"/>
              <a:gd name="T33" fmla="*/ 360 h 539"/>
              <a:gd name="T34" fmla="*/ 73 w 682"/>
              <a:gd name="T35" fmla="*/ 396 h 539"/>
              <a:gd name="T36" fmla="*/ 68 w 682"/>
              <a:gd name="T37" fmla="*/ 414 h 539"/>
              <a:gd name="T38" fmla="*/ 30 w 682"/>
              <a:gd name="T39" fmla="*/ 446 h 539"/>
              <a:gd name="T40" fmla="*/ 7 w 682"/>
              <a:gd name="T41" fmla="*/ 473 h 539"/>
              <a:gd name="T42" fmla="*/ 0 w 682"/>
              <a:gd name="T43" fmla="*/ 496 h 539"/>
              <a:gd name="T44" fmla="*/ 2 w 682"/>
              <a:gd name="T45" fmla="*/ 503 h 539"/>
              <a:gd name="T46" fmla="*/ 12 w 682"/>
              <a:gd name="T47" fmla="*/ 519 h 539"/>
              <a:gd name="T48" fmla="*/ 31 w 682"/>
              <a:gd name="T49" fmla="*/ 537 h 539"/>
              <a:gd name="T50" fmla="*/ 53 w 682"/>
              <a:gd name="T51" fmla="*/ 539 h 539"/>
              <a:gd name="T52" fmla="*/ 81 w 682"/>
              <a:gd name="T53" fmla="*/ 514 h 539"/>
              <a:gd name="T54" fmla="*/ 111 w 682"/>
              <a:gd name="T55" fmla="*/ 469 h 539"/>
              <a:gd name="T56" fmla="*/ 127 w 682"/>
              <a:gd name="T57" fmla="*/ 462 h 539"/>
              <a:gd name="T58" fmla="*/ 171 w 682"/>
              <a:gd name="T59" fmla="*/ 482 h 539"/>
              <a:gd name="T60" fmla="*/ 205 w 682"/>
              <a:gd name="T61" fmla="*/ 496 h 539"/>
              <a:gd name="T62" fmla="*/ 259 w 682"/>
              <a:gd name="T63" fmla="*/ 508 h 539"/>
              <a:gd name="T64" fmla="*/ 322 w 682"/>
              <a:gd name="T65" fmla="*/ 509 h 539"/>
              <a:gd name="T66" fmla="*/ 406 w 682"/>
              <a:gd name="T67" fmla="*/ 493 h 539"/>
              <a:gd name="T68" fmla="*/ 488 w 682"/>
              <a:gd name="T69" fmla="*/ 458 h 539"/>
              <a:gd name="T70" fmla="*/ 559 w 682"/>
              <a:gd name="T71" fmla="*/ 409 h 539"/>
              <a:gd name="T72" fmla="*/ 617 w 682"/>
              <a:gd name="T73" fmla="*/ 351 h 539"/>
              <a:gd name="T74" fmla="*/ 656 w 682"/>
              <a:gd name="T75" fmla="*/ 281 h 539"/>
              <a:gd name="T76" fmla="*/ 677 w 682"/>
              <a:gd name="T77" fmla="*/ 202 h 539"/>
              <a:gd name="T78" fmla="*/ 682 w 682"/>
              <a:gd name="T79" fmla="*/ 139 h 539"/>
              <a:gd name="T80" fmla="*/ 480 w 682"/>
              <a:gd name="T81" fmla="*/ 240 h 539"/>
              <a:gd name="T82" fmla="*/ 462 w 682"/>
              <a:gd name="T83" fmla="*/ 247 h 539"/>
              <a:gd name="T84" fmla="*/ 397 w 682"/>
              <a:gd name="T85" fmla="*/ 252 h 539"/>
              <a:gd name="T86" fmla="*/ 342 w 682"/>
              <a:gd name="T87" fmla="*/ 267 h 539"/>
              <a:gd name="T88" fmla="*/ 293 w 682"/>
              <a:gd name="T89" fmla="*/ 294 h 539"/>
              <a:gd name="T90" fmla="*/ 241 w 682"/>
              <a:gd name="T91" fmla="*/ 334 h 539"/>
              <a:gd name="T92" fmla="*/ 187 w 682"/>
              <a:gd name="T93" fmla="*/ 386 h 539"/>
              <a:gd name="T94" fmla="*/ 170 w 682"/>
              <a:gd name="T95" fmla="*/ 393 h 539"/>
              <a:gd name="T96" fmla="*/ 153 w 682"/>
              <a:gd name="T97" fmla="*/ 386 h 539"/>
              <a:gd name="T98" fmla="*/ 146 w 682"/>
              <a:gd name="T99" fmla="*/ 368 h 539"/>
              <a:gd name="T100" fmla="*/ 153 w 682"/>
              <a:gd name="T101" fmla="*/ 352 h 539"/>
              <a:gd name="T102" fmla="*/ 242 w 682"/>
              <a:gd name="T103" fmla="*/ 268 h 539"/>
              <a:gd name="T104" fmla="*/ 288 w 682"/>
              <a:gd name="T105" fmla="*/ 240 h 539"/>
              <a:gd name="T106" fmla="*/ 369 w 682"/>
              <a:gd name="T107" fmla="*/ 208 h 539"/>
              <a:gd name="T108" fmla="*/ 430 w 682"/>
              <a:gd name="T109" fmla="*/ 200 h 539"/>
              <a:gd name="T110" fmla="*/ 471 w 682"/>
              <a:gd name="T111" fmla="*/ 200 h 539"/>
              <a:gd name="T112" fmla="*/ 485 w 682"/>
              <a:gd name="T113" fmla="*/ 214 h 539"/>
              <a:gd name="T114" fmla="*/ 485 w 682"/>
              <a:gd name="T115" fmla="*/ 232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82" h="539">
                <a:moveTo>
                  <a:pt x="678" y="111"/>
                </a:moveTo>
                <a:lnTo>
                  <a:pt x="676" y="99"/>
                </a:lnTo>
                <a:lnTo>
                  <a:pt x="675" y="88"/>
                </a:lnTo>
                <a:lnTo>
                  <a:pt x="672" y="76"/>
                </a:lnTo>
                <a:lnTo>
                  <a:pt x="670" y="64"/>
                </a:lnTo>
                <a:lnTo>
                  <a:pt x="665" y="52"/>
                </a:lnTo>
                <a:lnTo>
                  <a:pt x="662" y="40"/>
                </a:lnTo>
                <a:lnTo>
                  <a:pt x="657" y="30"/>
                </a:lnTo>
                <a:lnTo>
                  <a:pt x="651" y="21"/>
                </a:lnTo>
                <a:lnTo>
                  <a:pt x="645" y="13"/>
                </a:lnTo>
                <a:lnTo>
                  <a:pt x="638" y="8"/>
                </a:lnTo>
                <a:lnTo>
                  <a:pt x="635" y="7"/>
                </a:lnTo>
                <a:lnTo>
                  <a:pt x="632" y="4"/>
                </a:lnTo>
                <a:lnTo>
                  <a:pt x="628" y="4"/>
                </a:lnTo>
                <a:lnTo>
                  <a:pt x="624" y="3"/>
                </a:lnTo>
                <a:lnTo>
                  <a:pt x="623" y="1"/>
                </a:lnTo>
                <a:lnTo>
                  <a:pt x="620" y="0"/>
                </a:lnTo>
                <a:lnTo>
                  <a:pt x="620" y="0"/>
                </a:lnTo>
                <a:lnTo>
                  <a:pt x="615" y="1"/>
                </a:lnTo>
                <a:lnTo>
                  <a:pt x="608" y="5"/>
                </a:lnTo>
                <a:lnTo>
                  <a:pt x="602" y="9"/>
                </a:lnTo>
                <a:lnTo>
                  <a:pt x="597" y="11"/>
                </a:lnTo>
                <a:lnTo>
                  <a:pt x="594" y="12"/>
                </a:lnTo>
                <a:lnTo>
                  <a:pt x="594" y="11"/>
                </a:lnTo>
                <a:lnTo>
                  <a:pt x="592" y="12"/>
                </a:lnTo>
                <a:lnTo>
                  <a:pt x="583" y="19"/>
                </a:lnTo>
                <a:lnTo>
                  <a:pt x="576" y="27"/>
                </a:lnTo>
                <a:lnTo>
                  <a:pt x="572" y="29"/>
                </a:lnTo>
                <a:lnTo>
                  <a:pt x="562" y="41"/>
                </a:lnTo>
                <a:lnTo>
                  <a:pt x="553" y="48"/>
                </a:lnTo>
                <a:lnTo>
                  <a:pt x="543" y="53"/>
                </a:lnTo>
                <a:lnTo>
                  <a:pt x="531" y="58"/>
                </a:lnTo>
                <a:lnTo>
                  <a:pt x="518" y="63"/>
                </a:lnTo>
                <a:lnTo>
                  <a:pt x="503" y="66"/>
                </a:lnTo>
                <a:lnTo>
                  <a:pt x="488" y="68"/>
                </a:lnTo>
                <a:lnTo>
                  <a:pt x="472" y="70"/>
                </a:lnTo>
                <a:lnTo>
                  <a:pt x="456" y="71"/>
                </a:lnTo>
                <a:lnTo>
                  <a:pt x="439" y="72"/>
                </a:lnTo>
                <a:lnTo>
                  <a:pt x="422" y="72"/>
                </a:lnTo>
                <a:lnTo>
                  <a:pt x="405" y="73"/>
                </a:lnTo>
                <a:lnTo>
                  <a:pt x="388" y="73"/>
                </a:lnTo>
                <a:lnTo>
                  <a:pt x="370" y="75"/>
                </a:lnTo>
                <a:lnTo>
                  <a:pt x="353" y="75"/>
                </a:lnTo>
                <a:lnTo>
                  <a:pt x="337" y="76"/>
                </a:lnTo>
                <a:lnTo>
                  <a:pt x="320" y="77"/>
                </a:lnTo>
                <a:lnTo>
                  <a:pt x="304" y="79"/>
                </a:lnTo>
                <a:lnTo>
                  <a:pt x="288" y="81"/>
                </a:lnTo>
                <a:lnTo>
                  <a:pt x="275" y="83"/>
                </a:lnTo>
                <a:lnTo>
                  <a:pt x="265" y="86"/>
                </a:lnTo>
                <a:lnTo>
                  <a:pt x="244" y="94"/>
                </a:lnTo>
                <a:lnTo>
                  <a:pt x="225" y="103"/>
                </a:lnTo>
                <a:lnTo>
                  <a:pt x="205" y="112"/>
                </a:lnTo>
                <a:lnTo>
                  <a:pt x="187" y="123"/>
                </a:lnTo>
                <a:lnTo>
                  <a:pt x="170" y="135"/>
                </a:lnTo>
                <a:lnTo>
                  <a:pt x="152" y="148"/>
                </a:lnTo>
                <a:lnTo>
                  <a:pt x="137" y="161"/>
                </a:lnTo>
                <a:lnTo>
                  <a:pt x="122" y="176"/>
                </a:lnTo>
                <a:lnTo>
                  <a:pt x="108" y="192"/>
                </a:lnTo>
                <a:lnTo>
                  <a:pt x="96" y="208"/>
                </a:lnTo>
                <a:lnTo>
                  <a:pt x="85" y="227"/>
                </a:lnTo>
                <a:lnTo>
                  <a:pt x="77" y="246"/>
                </a:lnTo>
                <a:lnTo>
                  <a:pt x="69" y="267"/>
                </a:lnTo>
                <a:lnTo>
                  <a:pt x="64" y="287"/>
                </a:lnTo>
                <a:lnTo>
                  <a:pt x="62" y="309"/>
                </a:lnTo>
                <a:lnTo>
                  <a:pt x="61" y="330"/>
                </a:lnTo>
                <a:lnTo>
                  <a:pt x="61" y="340"/>
                </a:lnTo>
                <a:lnTo>
                  <a:pt x="61" y="350"/>
                </a:lnTo>
                <a:lnTo>
                  <a:pt x="62" y="360"/>
                </a:lnTo>
                <a:lnTo>
                  <a:pt x="64" y="369"/>
                </a:lnTo>
                <a:lnTo>
                  <a:pt x="65" y="376"/>
                </a:lnTo>
                <a:lnTo>
                  <a:pt x="69" y="387"/>
                </a:lnTo>
                <a:lnTo>
                  <a:pt x="73" y="396"/>
                </a:lnTo>
                <a:lnTo>
                  <a:pt x="75" y="401"/>
                </a:lnTo>
                <a:lnTo>
                  <a:pt x="75" y="405"/>
                </a:lnTo>
                <a:lnTo>
                  <a:pt x="72" y="409"/>
                </a:lnTo>
                <a:lnTo>
                  <a:pt x="68" y="414"/>
                </a:lnTo>
                <a:lnTo>
                  <a:pt x="63" y="419"/>
                </a:lnTo>
                <a:lnTo>
                  <a:pt x="51" y="430"/>
                </a:lnTo>
                <a:lnTo>
                  <a:pt x="37" y="441"/>
                </a:lnTo>
                <a:lnTo>
                  <a:pt x="30" y="446"/>
                </a:lnTo>
                <a:lnTo>
                  <a:pt x="24" y="451"/>
                </a:lnTo>
                <a:lnTo>
                  <a:pt x="17" y="458"/>
                </a:lnTo>
                <a:lnTo>
                  <a:pt x="11" y="465"/>
                </a:lnTo>
                <a:lnTo>
                  <a:pt x="7" y="473"/>
                </a:lnTo>
                <a:lnTo>
                  <a:pt x="2" y="479"/>
                </a:lnTo>
                <a:lnTo>
                  <a:pt x="0" y="486"/>
                </a:lnTo>
                <a:lnTo>
                  <a:pt x="0" y="493"/>
                </a:lnTo>
                <a:lnTo>
                  <a:pt x="0" y="496"/>
                </a:lnTo>
                <a:lnTo>
                  <a:pt x="0" y="498"/>
                </a:lnTo>
                <a:lnTo>
                  <a:pt x="1" y="500"/>
                </a:lnTo>
                <a:lnTo>
                  <a:pt x="1" y="502"/>
                </a:lnTo>
                <a:lnTo>
                  <a:pt x="2" y="503"/>
                </a:lnTo>
                <a:lnTo>
                  <a:pt x="3" y="505"/>
                </a:lnTo>
                <a:lnTo>
                  <a:pt x="4" y="509"/>
                </a:lnTo>
                <a:lnTo>
                  <a:pt x="5" y="510"/>
                </a:lnTo>
                <a:lnTo>
                  <a:pt x="12" y="519"/>
                </a:lnTo>
                <a:lnTo>
                  <a:pt x="16" y="526"/>
                </a:lnTo>
                <a:lnTo>
                  <a:pt x="21" y="530"/>
                </a:lnTo>
                <a:lnTo>
                  <a:pt x="28" y="535"/>
                </a:lnTo>
                <a:lnTo>
                  <a:pt x="31" y="537"/>
                </a:lnTo>
                <a:lnTo>
                  <a:pt x="37" y="538"/>
                </a:lnTo>
                <a:lnTo>
                  <a:pt x="41" y="539"/>
                </a:lnTo>
                <a:lnTo>
                  <a:pt x="48" y="539"/>
                </a:lnTo>
                <a:lnTo>
                  <a:pt x="53" y="539"/>
                </a:lnTo>
                <a:lnTo>
                  <a:pt x="58" y="537"/>
                </a:lnTo>
                <a:lnTo>
                  <a:pt x="64" y="532"/>
                </a:lnTo>
                <a:lnTo>
                  <a:pt x="70" y="527"/>
                </a:lnTo>
                <a:lnTo>
                  <a:pt x="81" y="514"/>
                </a:lnTo>
                <a:lnTo>
                  <a:pt x="90" y="500"/>
                </a:lnTo>
                <a:lnTo>
                  <a:pt x="98" y="487"/>
                </a:lnTo>
                <a:lnTo>
                  <a:pt x="107" y="474"/>
                </a:lnTo>
                <a:lnTo>
                  <a:pt x="111" y="469"/>
                </a:lnTo>
                <a:lnTo>
                  <a:pt x="116" y="464"/>
                </a:lnTo>
                <a:lnTo>
                  <a:pt x="119" y="462"/>
                </a:lnTo>
                <a:lnTo>
                  <a:pt x="122" y="461"/>
                </a:lnTo>
                <a:lnTo>
                  <a:pt x="127" y="462"/>
                </a:lnTo>
                <a:lnTo>
                  <a:pt x="135" y="465"/>
                </a:lnTo>
                <a:lnTo>
                  <a:pt x="146" y="470"/>
                </a:lnTo>
                <a:lnTo>
                  <a:pt x="159" y="475"/>
                </a:lnTo>
                <a:lnTo>
                  <a:pt x="171" y="482"/>
                </a:lnTo>
                <a:lnTo>
                  <a:pt x="180" y="487"/>
                </a:lnTo>
                <a:lnTo>
                  <a:pt x="188" y="490"/>
                </a:lnTo>
                <a:lnTo>
                  <a:pt x="192" y="491"/>
                </a:lnTo>
                <a:lnTo>
                  <a:pt x="205" y="496"/>
                </a:lnTo>
                <a:lnTo>
                  <a:pt x="218" y="500"/>
                </a:lnTo>
                <a:lnTo>
                  <a:pt x="232" y="502"/>
                </a:lnTo>
                <a:lnTo>
                  <a:pt x="245" y="505"/>
                </a:lnTo>
                <a:lnTo>
                  <a:pt x="259" y="508"/>
                </a:lnTo>
                <a:lnTo>
                  <a:pt x="273" y="509"/>
                </a:lnTo>
                <a:lnTo>
                  <a:pt x="287" y="510"/>
                </a:lnTo>
                <a:lnTo>
                  <a:pt x="301" y="510"/>
                </a:lnTo>
                <a:lnTo>
                  <a:pt x="322" y="509"/>
                </a:lnTo>
                <a:lnTo>
                  <a:pt x="343" y="506"/>
                </a:lnTo>
                <a:lnTo>
                  <a:pt x="364" y="504"/>
                </a:lnTo>
                <a:lnTo>
                  <a:pt x="386" y="499"/>
                </a:lnTo>
                <a:lnTo>
                  <a:pt x="406" y="493"/>
                </a:lnTo>
                <a:lnTo>
                  <a:pt x="427" y="486"/>
                </a:lnTo>
                <a:lnTo>
                  <a:pt x="447" y="478"/>
                </a:lnTo>
                <a:lnTo>
                  <a:pt x="468" y="469"/>
                </a:lnTo>
                <a:lnTo>
                  <a:pt x="488" y="458"/>
                </a:lnTo>
                <a:lnTo>
                  <a:pt x="508" y="446"/>
                </a:lnTo>
                <a:lnTo>
                  <a:pt x="526" y="435"/>
                </a:lnTo>
                <a:lnTo>
                  <a:pt x="543" y="422"/>
                </a:lnTo>
                <a:lnTo>
                  <a:pt x="559" y="409"/>
                </a:lnTo>
                <a:lnTo>
                  <a:pt x="576" y="395"/>
                </a:lnTo>
                <a:lnTo>
                  <a:pt x="590" y="381"/>
                </a:lnTo>
                <a:lnTo>
                  <a:pt x="604" y="366"/>
                </a:lnTo>
                <a:lnTo>
                  <a:pt x="617" y="351"/>
                </a:lnTo>
                <a:lnTo>
                  <a:pt x="628" y="335"/>
                </a:lnTo>
                <a:lnTo>
                  <a:pt x="638" y="317"/>
                </a:lnTo>
                <a:lnTo>
                  <a:pt x="647" y="300"/>
                </a:lnTo>
                <a:lnTo>
                  <a:pt x="656" y="281"/>
                </a:lnTo>
                <a:lnTo>
                  <a:pt x="663" y="261"/>
                </a:lnTo>
                <a:lnTo>
                  <a:pt x="669" y="242"/>
                </a:lnTo>
                <a:lnTo>
                  <a:pt x="674" y="220"/>
                </a:lnTo>
                <a:lnTo>
                  <a:pt x="677" y="202"/>
                </a:lnTo>
                <a:lnTo>
                  <a:pt x="679" y="184"/>
                </a:lnTo>
                <a:lnTo>
                  <a:pt x="680" y="165"/>
                </a:lnTo>
                <a:lnTo>
                  <a:pt x="682" y="147"/>
                </a:lnTo>
                <a:lnTo>
                  <a:pt x="682" y="139"/>
                </a:lnTo>
                <a:lnTo>
                  <a:pt x="680" y="131"/>
                </a:lnTo>
                <a:lnTo>
                  <a:pt x="679" y="121"/>
                </a:lnTo>
                <a:lnTo>
                  <a:pt x="678" y="111"/>
                </a:lnTo>
                <a:close/>
                <a:moveTo>
                  <a:pt x="480" y="240"/>
                </a:moveTo>
                <a:lnTo>
                  <a:pt x="475" y="243"/>
                </a:lnTo>
                <a:lnTo>
                  <a:pt x="471" y="245"/>
                </a:lnTo>
                <a:lnTo>
                  <a:pt x="467" y="246"/>
                </a:lnTo>
                <a:lnTo>
                  <a:pt x="462" y="247"/>
                </a:lnTo>
                <a:lnTo>
                  <a:pt x="445" y="247"/>
                </a:lnTo>
                <a:lnTo>
                  <a:pt x="429" y="248"/>
                </a:lnTo>
                <a:lnTo>
                  <a:pt x="413" y="249"/>
                </a:lnTo>
                <a:lnTo>
                  <a:pt x="397" y="252"/>
                </a:lnTo>
                <a:lnTo>
                  <a:pt x="383" y="255"/>
                </a:lnTo>
                <a:lnTo>
                  <a:pt x="369" y="258"/>
                </a:lnTo>
                <a:lnTo>
                  <a:pt x="355" y="262"/>
                </a:lnTo>
                <a:lnTo>
                  <a:pt x="342" y="267"/>
                </a:lnTo>
                <a:lnTo>
                  <a:pt x="331" y="272"/>
                </a:lnTo>
                <a:lnTo>
                  <a:pt x="318" y="279"/>
                </a:lnTo>
                <a:lnTo>
                  <a:pt x="305" y="285"/>
                </a:lnTo>
                <a:lnTo>
                  <a:pt x="293" y="294"/>
                </a:lnTo>
                <a:lnTo>
                  <a:pt x="280" y="302"/>
                </a:lnTo>
                <a:lnTo>
                  <a:pt x="267" y="312"/>
                </a:lnTo>
                <a:lnTo>
                  <a:pt x="254" y="323"/>
                </a:lnTo>
                <a:lnTo>
                  <a:pt x="241" y="334"/>
                </a:lnTo>
                <a:lnTo>
                  <a:pt x="230" y="343"/>
                </a:lnTo>
                <a:lnTo>
                  <a:pt x="215" y="359"/>
                </a:lnTo>
                <a:lnTo>
                  <a:pt x="199" y="375"/>
                </a:lnTo>
                <a:lnTo>
                  <a:pt x="187" y="386"/>
                </a:lnTo>
                <a:lnTo>
                  <a:pt x="183" y="389"/>
                </a:lnTo>
                <a:lnTo>
                  <a:pt x="179" y="391"/>
                </a:lnTo>
                <a:lnTo>
                  <a:pt x="175" y="393"/>
                </a:lnTo>
                <a:lnTo>
                  <a:pt x="170" y="393"/>
                </a:lnTo>
                <a:lnTo>
                  <a:pt x="165" y="393"/>
                </a:lnTo>
                <a:lnTo>
                  <a:pt x="161" y="391"/>
                </a:lnTo>
                <a:lnTo>
                  <a:pt x="157" y="389"/>
                </a:lnTo>
                <a:lnTo>
                  <a:pt x="153" y="386"/>
                </a:lnTo>
                <a:lnTo>
                  <a:pt x="150" y="382"/>
                </a:lnTo>
                <a:lnTo>
                  <a:pt x="147" y="378"/>
                </a:lnTo>
                <a:lnTo>
                  <a:pt x="146" y="374"/>
                </a:lnTo>
                <a:lnTo>
                  <a:pt x="146" y="368"/>
                </a:lnTo>
                <a:lnTo>
                  <a:pt x="146" y="364"/>
                </a:lnTo>
                <a:lnTo>
                  <a:pt x="147" y="360"/>
                </a:lnTo>
                <a:lnTo>
                  <a:pt x="150" y="355"/>
                </a:lnTo>
                <a:lnTo>
                  <a:pt x="153" y="352"/>
                </a:lnTo>
                <a:lnTo>
                  <a:pt x="176" y="327"/>
                </a:lnTo>
                <a:lnTo>
                  <a:pt x="199" y="306"/>
                </a:lnTo>
                <a:lnTo>
                  <a:pt x="220" y="285"/>
                </a:lnTo>
                <a:lnTo>
                  <a:pt x="242" y="268"/>
                </a:lnTo>
                <a:lnTo>
                  <a:pt x="254" y="260"/>
                </a:lnTo>
                <a:lnTo>
                  <a:pt x="265" y="253"/>
                </a:lnTo>
                <a:lnTo>
                  <a:pt x="277" y="246"/>
                </a:lnTo>
                <a:lnTo>
                  <a:pt x="288" y="240"/>
                </a:lnTo>
                <a:lnTo>
                  <a:pt x="314" y="228"/>
                </a:lnTo>
                <a:lnTo>
                  <a:pt x="341" y="217"/>
                </a:lnTo>
                <a:lnTo>
                  <a:pt x="355" y="213"/>
                </a:lnTo>
                <a:lnTo>
                  <a:pt x="369" y="208"/>
                </a:lnTo>
                <a:lnTo>
                  <a:pt x="385" y="205"/>
                </a:lnTo>
                <a:lnTo>
                  <a:pt x="400" y="203"/>
                </a:lnTo>
                <a:lnTo>
                  <a:pt x="415" y="201"/>
                </a:lnTo>
                <a:lnTo>
                  <a:pt x="430" y="200"/>
                </a:lnTo>
                <a:lnTo>
                  <a:pt x="446" y="199"/>
                </a:lnTo>
                <a:lnTo>
                  <a:pt x="462" y="199"/>
                </a:lnTo>
                <a:lnTo>
                  <a:pt x="467" y="199"/>
                </a:lnTo>
                <a:lnTo>
                  <a:pt x="471" y="200"/>
                </a:lnTo>
                <a:lnTo>
                  <a:pt x="475" y="202"/>
                </a:lnTo>
                <a:lnTo>
                  <a:pt x="480" y="205"/>
                </a:lnTo>
                <a:lnTo>
                  <a:pt x="483" y="210"/>
                </a:lnTo>
                <a:lnTo>
                  <a:pt x="485" y="214"/>
                </a:lnTo>
                <a:lnTo>
                  <a:pt x="486" y="218"/>
                </a:lnTo>
                <a:lnTo>
                  <a:pt x="486" y="222"/>
                </a:lnTo>
                <a:lnTo>
                  <a:pt x="486" y="228"/>
                </a:lnTo>
                <a:lnTo>
                  <a:pt x="485" y="232"/>
                </a:lnTo>
                <a:lnTo>
                  <a:pt x="483" y="237"/>
                </a:lnTo>
                <a:lnTo>
                  <a:pt x="480" y="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Freeform 7"/>
          <p:cNvSpPr>
            <a:spLocks noEditPoints="1"/>
          </p:cNvSpPr>
          <p:nvPr/>
        </p:nvSpPr>
        <p:spPr bwMode="auto">
          <a:xfrm>
            <a:off x="7499574" y="6595990"/>
            <a:ext cx="619126" cy="619126"/>
          </a:xfrm>
          <a:custGeom>
            <a:avLst/>
            <a:gdLst>
              <a:gd name="T0" fmla="*/ 535 w 584"/>
              <a:gd name="T1" fmla="*/ 130 h 585"/>
              <a:gd name="T2" fmla="*/ 512 w 584"/>
              <a:gd name="T3" fmla="*/ 100 h 585"/>
              <a:gd name="T4" fmla="*/ 485 w 584"/>
              <a:gd name="T5" fmla="*/ 73 h 585"/>
              <a:gd name="T6" fmla="*/ 455 w 584"/>
              <a:gd name="T7" fmla="*/ 50 h 585"/>
              <a:gd name="T8" fmla="*/ 421 w 584"/>
              <a:gd name="T9" fmla="*/ 31 h 585"/>
              <a:gd name="T10" fmla="*/ 387 w 584"/>
              <a:gd name="T11" fmla="*/ 15 h 585"/>
              <a:gd name="T12" fmla="*/ 350 w 584"/>
              <a:gd name="T13" fmla="*/ 6 h 585"/>
              <a:gd name="T14" fmla="*/ 311 w 584"/>
              <a:gd name="T15" fmla="*/ 1 h 585"/>
              <a:gd name="T16" fmla="*/ 272 w 584"/>
              <a:gd name="T17" fmla="*/ 1 h 585"/>
              <a:gd name="T18" fmla="*/ 234 w 584"/>
              <a:gd name="T19" fmla="*/ 6 h 585"/>
              <a:gd name="T20" fmla="*/ 198 w 584"/>
              <a:gd name="T21" fmla="*/ 15 h 585"/>
              <a:gd name="T22" fmla="*/ 162 w 584"/>
              <a:gd name="T23" fmla="*/ 31 h 585"/>
              <a:gd name="T24" fmla="*/ 128 w 584"/>
              <a:gd name="T25" fmla="*/ 50 h 585"/>
              <a:gd name="T26" fmla="*/ 98 w 584"/>
              <a:gd name="T27" fmla="*/ 73 h 585"/>
              <a:gd name="T28" fmla="*/ 72 w 584"/>
              <a:gd name="T29" fmla="*/ 100 h 585"/>
              <a:gd name="T30" fmla="*/ 49 w 584"/>
              <a:gd name="T31" fmla="*/ 130 h 585"/>
              <a:gd name="T32" fmla="*/ 29 w 584"/>
              <a:gd name="T33" fmla="*/ 163 h 585"/>
              <a:gd name="T34" fmla="*/ 15 w 584"/>
              <a:gd name="T35" fmla="*/ 198 h 585"/>
              <a:gd name="T36" fmla="*/ 5 w 584"/>
              <a:gd name="T37" fmla="*/ 235 h 585"/>
              <a:gd name="T38" fmla="*/ 0 w 584"/>
              <a:gd name="T39" fmla="*/ 274 h 585"/>
              <a:gd name="T40" fmla="*/ 0 w 584"/>
              <a:gd name="T41" fmla="*/ 312 h 585"/>
              <a:gd name="T42" fmla="*/ 5 w 584"/>
              <a:gd name="T43" fmla="*/ 350 h 585"/>
              <a:gd name="T44" fmla="*/ 15 w 584"/>
              <a:gd name="T45" fmla="*/ 387 h 585"/>
              <a:gd name="T46" fmla="*/ 29 w 584"/>
              <a:gd name="T47" fmla="*/ 423 h 585"/>
              <a:gd name="T48" fmla="*/ 49 w 584"/>
              <a:gd name="T49" fmla="*/ 456 h 585"/>
              <a:gd name="T50" fmla="*/ 72 w 584"/>
              <a:gd name="T51" fmla="*/ 486 h 585"/>
              <a:gd name="T52" fmla="*/ 98 w 584"/>
              <a:gd name="T53" fmla="*/ 512 h 585"/>
              <a:gd name="T54" fmla="*/ 128 w 584"/>
              <a:gd name="T55" fmla="*/ 536 h 585"/>
              <a:gd name="T56" fmla="*/ 162 w 584"/>
              <a:gd name="T57" fmla="*/ 555 h 585"/>
              <a:gd name="T58" fmla="*/ 198 w 584"/>
              <a:gd name="T59" fmla="*/ 569 h 585"/>
              <a:gd name="T60" fmla="*/ 234 w 584"/>
              <a:gd name="T61" fmla="*/ 579 h 585"/>
              <a:gd name="T62" fmla="*/ 272 w 584"/>
              <a:gd name="T63" fmla="*/ 585 h 585"/>
              <a:gd name="T64" fmla="*/ 311 w 584"/>
              <a:gd name="T65" fmla="*/ 585 h 585"/>
              <a:gd name="T66" fmla="*/ 350 w 584"/>
              <a:gd name="T67" fmla="*/ 579 h 585"/>
              <a:gd name="T68" fmla="*/ 387 w 584"/>
              <a:gd name="T69" fmla="*/ 569 h 585"/>
              <a:gd name="T70" fmla="*/ 421 w 584"/>
              <a:gd name="T71" fmla="*/ 555 h 585"/>
              <a:gd name="T72" fmla="*/ 455 w 584"/>
              <a:gd name="T73" fmla="*/ 536 h 585"/>
              <a:gd name="T74" fmla="*/ 485 w 584"/>
              <a:gd name="T75" fmla="*/ 512 h 585"/>
              <a:gd name="T76" fmla="*/ 512 w 584"/>
              <a:gd name="T77" fmla="*/ 486 h 585"/>
              <a:gd name="T78" fmla="*/ 535 w 584"/>
              <a:gd name="T79" fmla="*/ 456 h 585"/>
              <a:gd name="T80" fmla="*/ 554 w 584"/>
              <a:gd name="T81" fmla="*/ 423 h 585"/>
              <a:gd name="T82" fmla="*/ 569 w 584"/>
              <a:gd name="T83" fmla="*/ 387 h 585"/>
              <a:gd name="T84" fmla="*/ 579 w 584"/>
              <a:gd name="T85" fmla="*/ 350 h 585"/>
              <a:gd name="T86" fmla="*/ 583 w 584"/>
              <a:gd name="T87" fmla="*/ 312 h 585"/>
              <a:gd name="T88" fmla="*/ 583 w 584"/>
              <a:gd name="T89" fmla="*/ 274 h 585"/>
              <a:gd name="T90" fmla="*/ 579 w 584"/>
              <a:gd name="T91" fmla="*/ 235 h 585"/>
              <a:gd name="T92" fmla="*/ 569 w 584"/>
              <a:gd name="T93" fmla="*/ 198 h 585"/>
              <a:gd name="T94" fmla="*/ 554 w 584"/>
              <a:gd name="T95" fmla="*/ 163 h 585"/>
              <a:gd name="T96" fmla="*/ 437 w 584"/>
              <a:gd name="T97" fmla="*/ 313 h 585"/>
              <a:gd name="T98" fmla="*/ 225 w 584"/>
              <a:gd name="T99" fmla="*/ 438 h 585"/>
              <a:gd name="T100" fmla="*/ 213 w 584"/>
              <a:gd name="T101" fmla="*/ 438 h 585"/>
              <a:gd name="T102" fmla="*/ 201 w 584"/>
              <a:gd name="T103" fmla="*/ 431 h 585"/>
              <a:gd name="T104" fmla="*/ 195 w 584"/>
              <a:gd name="T105" fmla="*/ 421 h 585"/>
              <a:gd name="T106" fmla="*/ 194 w 584"/>
              <a:gd name="T107" fmla="*/ 171 h 585"/>
              <a:gd name="T108" fmla="*/ 198 w 584"/>
              <a:gd name="T109" fmla="*/ 159 h 585"/>
              <a:gd name="T110" fmla="*/ 206 w 584"/>
              <a:gd name="T111" fmla="*/ 149 h 585"/>
              <a:gd name="T112" fmla="*/ 219 w 584"/>
              <a:gd name="T113" fmla="*/ 146 h 585"/>
              <a:gd name="T114" fmla="*/ 231 w 584"/>
              <a:gd name="T115" fmla="*/ 150 h 585"/>
              <a:gd name="T116" fmla="*/ 443 w 584"/>
              <a:gd name="T117" fmla="*/ 276 h 585"/>
              <a:gd name="T118" fmla="*/ 449 w 584"/>
              <a:gd name="T119" fmla="*/ 287 h 585"/>
              <a:gd name="T120" fmla="*/ 449 w 584"/>
              <a:gd name="T121" fmla="*/ 299 h 585"/>
              <a:gd name="T122" fmla="*/ 443 w 584"/>
              <a:gd name="T123" fmla="*/ 31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4" h="585">
                <a:moveTo>
                  <a:pt x="544" y="146"/>
                </a:moveTo>
                <a:lnTo>
                  <a:pt x="535" y="130"/>
                </a:lnTo>
                <a:lnTo>
                  <a:pt x="524" y="114"/>
                </a:lnTo>
                <a:lnTo>
                  <a:pt x="512" y="100"/>
                </a:lnTo>
                <a:lnTo>
                  <a:pt x="499" y="86"/>
                </a:lnTo>
                <a:lnTo>
                  <a:pt x="485" y="73"/>
                </a:lnTo>
                <a:lnTo>
                  <a:pt x="470" y="61"/>
                </a:lnTo>
                <a:lnTo>
                  <a:pt x="455" y="50"/>
                </a:lnTo>
                <a:lnTo>
                  <a:pt x="438" y="39"/>
                </a:lnTo>
                <a:lnTo>
                  <a:pt x="421" y="31"/>
                </a:lnTo>
                <a:lnTo>
                  <a:pt x="404" y="23"/>
                </a:lnTo>
                <a:lnTo>
                  <a:pt x="387" y="15"/>
                </a:lnTo>
                <a:lnTo>
                  <a:pt x="368" y="10"/>
                </a:lnTo>
                <a:lnTo>
                  <a:pt x="350" y="6"/>
                </a:lnTo>
                <a:lnTo>
                  <a:pt x="330" y="3"/>
                </a:lnTo>
                <a:lnTo>
                  <a:pt x="311" y="1"/>
                </a:lnTo>
                <a:lnTo>
                  <a:pt x="292" y="0"/>
                </a:lnTo>
                <a:lnTo>
                  <a:pt x="272" y="1"/>
                </a:lnTo>
                <a:lnTo>
                  <a:pt x="253" y="3"/>
                </a:lnTo>
                <a:lnTo>
                  <a:pt x="234" y="6"/>
                </a:lnTo>
                <a:lnTo>
                  <a:pt x="215" y="10"/>
                </a:lnTo>
                <a:lnTo>
                  <a:pt x="198" y="15"/>
                </a:lnTo>
                <a:lnTo>
                  <a:pt x="179" y="23"/>
                </a:lnTo>
                <a:lnTo>
                  <a:pt x="162" y="31"/>
                </a:lnTo>
                <a:lnTo>
                  <a:pt x="145" y="39"/>
                </a:lnTo>
                <a:lnTo>
                  <a:pt x="128" y="50"/>
                </a:lnTo>
                <a:lnTo>
                  <a:pt x="113" y="61"/>
                </a:lnTo>
                <a:lnTo>
                  <a:pt x="98" y="73"/>
                </a:lnTo>
                <a:lnTo>
                  <a:pt x="85" y="86"/>
                </a:lnTo>
                <a:lnTo>
                  <a:pt x="72" y="100"/>
                </a:lnTo>
                <a:lnTo>
                  <a:pt x="60" y="114"/>
                </a:lnTo>
                <a:lnTo>
                  <a:pt x="49" y="130"/>
                </a:lnTo>
                <a:lnTo>
                  <a:pt x="39" y="146"/>
                </a:lnTo>
                <a:lnTo>
                  <a:pt x="29" y="163"/>
                </a:lnTo>
                <a:lnTo>
                  <a:pt x="22" y="181"/>
                </a:lnTo>
                <a:lnTo>
                  <a:pt x="15" y="198"/>
                </a:lnTo>
                <a:lnTo>
                  <a:pt x="10" y="216"/>
                </a:lnTo>
                <a:lnTo>
                  <a:pt x="5" y="235"/>
                </a:lnTo>
                <a:lnTo>
                  <a:pt x="2" y="254"/>
                </a:lnTo>
                <a:lnTo>
                  <a:pt x="0" y="274"/>
                </a:lnTo>
                <a:lnTo>
                  <a:pt x="0" y="293"/>
                </a:lnTo>
                <a:lnTo>
                  <a:pt x="0" y="312"/>
                </a:lnTo>
                <a:lnTo>
                  <a:pt x="2" y="332"/>
                </a:lnTo>
                <a:lnTo>
                  <a:pt x="5" y="350"/>
                </a:lnTo>
                <a:lnTo>
                  <a:pt x="10" y="370"/>
                </a:lnTo>
                <a:lnTo>
                  <a:pt x="15" y="387"/>
                </a:lnTo>
                <a:lnTo>
                  <a:pt x="22" y="405"/>
                </a:lnTo>
                <a:lnTo>
                  <a:pt x="29" y="423"/>
                </a:lnTo>
                <a:lnTo>
                  <a:pt x="39" y="440"/>
                </a:lnTo>
                <a:lnTo>
                  <a:pt x="49" y="456"/>
                </a:lnTo>
                <a:lnTo>
                  <a:pt x="60" y="471"/>
                </a:lnTo>
                <a:lnTo>
                  <a:pt x="72" y="486"/>
                </a:lnTo>
                <a:lnTo>
                  <a:pt x="85" y="499"/>
                </a:lnTo>
                <a:lnTo>
                  <a:pt x="98" y="512"/>
                </a:lnTo>
                <a:lnTo>
                  <a:pt x="113" y="524"/>
                </a:lnTo>
                <a:lnTo>
                  <a:pt x="128" y="536"/>
                </a:lnTo>
                <a:lnTo>
                  <a:pt x="145" y="546"/>
                </a:lnTo>
                <a:lnTo>
                  <a:pt x="162" y="555"/>
                </a:lnTo>
                <a:lnTo>
                  <a:pt x="179" y="563"/>
                </a:lnTo>
                <a:lnTo>
                  <a:pt x="198" y="569"/>
                </a:lnTo>
                <a:lnTo>
                  <a:pt x="215" y="575"/>
                </a:lnTo>
                <a:lnTo>
                  <a:pt x="234" y="579"/>
                </a:lnTo>
                <a:lnTo>
                  <a:pt x="253" y="582"/>
                </a:lnTo>
                <a:lnTo>
                  <a:pt x="272" y="585"/>
                </a:lnTo>
                <a:lnTo>
                  <a:pt x="292" y="585"/>
                </a:lnTo>
                <a:lnTo>
                  <a:pt x="311" y="585"/>
                </a:lnTo>
                <a:lnTo>
                  <a:pt x="330" y="582"/>
                </a:lnTo>
                <a:lnTo>
                  <a:pt x="350" y="579"/>
                </a:lnTo>
                <a:lnTo>
                  <a:pt x="368" y="575"/>
                </a:lnTo>
                <a:lnTo>
                  <a:pt x="387" y="569"/>
                </a:lnTo>
                <a:lnTo>
                  <a:pt x="404" y="563"/>
                </a:lnTo>
                <a:lnTo>
                  <a:pt x="421" y="555"/>
                </a:lnTo>
                <a:lnTo>
                  <a:pt x="438" y="546"/>
                </a:lnTo>
                <a:lnTo>
                  <a:pt x="455" y="536"/>
                </a:lnTo>
                <a:lnTo>
                  <a:pt x="470" y="524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6"/>
                </a:lnTo>
                <a:lnTo>
                  <a:pt x="544" y="440"/>
                </a:lnTo>
                <a:lnTo>
                  <a:pt x="554" y="423"/>
                </a:lnTo>
                <a:lnTo>
                  <a:pt x="562" y="405"/>
                </a:lnTo>
                <a:lnTo>
                  <a:pt x="569" y="387"/>
                </a:lnTo>
                <a:lnTo>
                  <a:pt x="575" y="370"/>
                </a:lnTo>
                <a:lnTo>
                  <a:pt x="579" y="350"/>
                </a:lnTo>
                <a:lnTo>
                  <a:pt x="581" y="332"/>
                </a:lnTo>
                <a:lnTo>
                  <a:pt x="583" y="312"/>
                </a:lnTo>
                <a:lnTo>
                  <a:pt x="584" y="293"/>
                </a:lnTo>
                <a:lnTo>
                  <a:pt x="583" y="274"/>
                </a:lnTo>
                <a:lnTo>
                  <a:pt x="581" y="254"/>
                </a:lnTo>
                <a:lnTo>
                  <a:pt x="579" y="235"/>
                </a:lnTo>
                <a:lnTo>
                  <a:pt x="575" y="216"/>
                </a:lnTo>
                <a:lnTo>
                  <a:pt x="569" y="198"/>
                </a:lnTo>
                <a:lnTo>
                  <a:pt x="562" y="181"/>
                </a:lnTo>
                <a:lnTo>
                  <a:pt x="554" y="163"/>
                </a:lnTo>
                <a:lnTo>
                  <a:pt x="544" y="146"/>
                </a:lnTo>
                <a:close/>
                <a:moveTo>
                  <a:pt x="437" y="313"/>
                </a:moveTo>
                <a:lnTo>
                  <a:pt x="231" y="436"/>
                </a:lnTo>
                <a:lnTo>
                  <a:pt x="225" y="438"/>
                </a:lnTo>
                <a:lnTo>
                  <a:pt x="218" y="439"/>
                </a:lnTo>
                <a:lnTo>
                  <a:pt x="213" y="438"/>
                </a:lnTo>
                <a:lnTo>
                  <a:pt x="206" y="436"/>
                </a:lnTo>
                <a:lnTo>
                  <a:pt x="201" y="431"/>
                </a:lnTo>
                <a:lnTo>
                  <a:pt x="198" y="427"/>
                </a:lnTo>
                <a:lnTo>
                  <a:pt x="195" y="421"/>
                </a:lnTo>
                <a:lnTo>
                  <a:pt x="194" y="414"/>
                </a:lnTo>
                <a:lnTo>
                  <a:pt x="194" y="171"/>
                </a:lnTo>
                <a:lnTo>
                  <a:pt x="195" y="164"/>
                </a:lnTo>
                <a:lnTo>
                  <a:pt x="198" y="159"/>
                </a:lnTo>
                <a:lnTo>
                  <a:pt x="201" y="154"/>
                </a:lnTo>
                <a:lnTo>
                  <a:pt x="206" y="149"/>
                </a:lnTo>
                <a:lnTo>
                  <a:pt x="213" y="147"/>
                </a:lnTo>
                <a:lnTo>
                  <a:pt x="219" y="146"/>
                </a:lnTo>
                <a:lnTo>
                  <a:pt x="225" y="147"/>
                </a:lnTo>
                <a:lnTo>
                  <a:pt x="231" y="150"/>
                </a:lnTo>
                <a:lnTo>
                  <a:pt x="437" y="271"/>
                </a:lnTo>
                <a:lnTo>
                  <a:pt x="443" y="276"/>
                </a:lnTo>
                <a:lnTo>
                  <a:pt x="447" y="280"/>
                </a:lnTo>
                <a:lnTo>
                  <a:pt x="449" y="287"/>
                </a:lnTo>
                <a:lnTo>
                  <a:pt x="450" y="293"/>
                </a:lnTo>
                <a:lnTo>
                  <a:pt x="449" y="299"/>
                </a:lnTo>
                <a:lnTo>
                  <a:pt x="447" y="305"/>
                </a:lnTo>
                <a:lnTo>
                  <a:pt x="443" y="310"/>
                </a:lnTo>
                <a:lnTo>
                  <a:pt x="437" y="3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7557820" y="4185036"/>
            <a:ext cx="619126" cy="619126"/>
            <a:chOff x="8002588" y="3747749"/>
            <a:chExt cx="619126" cy="619126"/>
          </a:xfrm>
        </p:grpSpPr>
        <p:sp>
          <p:nvSpPr>
            <p:cNvPr id="39" name="Freeform 8"/>
            <p:cNvSpPr>
              <a:spLocks noEditPoints="1"/>
            </p:cNvSpPr>
            <p:nvPr/>
          </p:nvSpPr>
          <p:spPr bwMode="auto">
            <a:xfrm>
              <a:off x="8002588" y="3747749"/>
              <a:ext cx="619126" cy="619126"/>
            </a:xfrm>
            <a:custGeom>
              <a:avLst/>
              <a:gdLst>
                <a:gd name="T0" fmla="*/ 545 w 585"/>
                <a:gd name="T1" fmla="*/ 25 h 585"/>
                <a:gd name="T2" fmla="*/ 526 w 585"/>
                <a:gd name="T3" fmla="*/ 13 h 585"/>
                <a:gd name="T4" fmla="*/ 508 w 585"/>
                <a:gd name="T5" fmla="*/ 5 h 585"/>
                <a:gd name="T6" fmla="*/ 486 w 585"/>
                <a:gd name="T7" fmla="*/ 1 h 585"/>
                <a:gd name="T8" fmla="*/ 111 w 585"/>
                <a:gd name="T9" fmla="*/ 0 h 585"/>
                <a:gd name="T10" fmla="*/ 88 w 585"/>
                <a:gd name="T11" fmla="*/ 3 h 585"/>
                <a:gd name="T12" fmla="*/ 68 w 585"/>
                <a:gd name="T13" fmla="*/ 9 h 585"/>
                <a:gd name="T14" fmla="*/ 50 w 585"/>
                <a:gd name="T15" fmla="*/ 19 h 585"/>
                <a:gd name="T16" fmla="*/ 33 w 585"/>
                <a:gd name="T17" fmla="*/ 33 h 585"/>
                <a:gd name="T18" fmla="*/ 19 w 585"/>
                <a:gd name="T19" fmla="*/ 50 h 585"/>
                <a:gd name="T20" fmla="*/ 9 w 585"/>
                <a:gd name="T21" fmla="*/ 68 h 585"/>
                <a:gd name="T22" fmla="*/ 3 w 585"/>
                <a:gd name="T23" fmla="*/ 88 h 585"/>
                <a:gd name="T24" fmla="*/ 0 w 585"/>
                <a:gd name="T25" fmla="*/ 111 h 585"/>
                <a:gd name="T26" fmla="*/ 2 w 585"/>
                <a:gd name="T27" fmla="*/ 486 h 585"/>
                <a:gd name="T28" fmla="*/ 5 w 585"/>
                <a:gd name="T29" fmla="*/ 508 h 585"/>
                <a:gd name="T30" fmla="*/ 13 w 585"/>
                <a:gd name="T31" fmla="*/ 527 h 585"/>
                <a:gd name="T32" fmla="*/ 25 w 585"/>
                <a:gd name="T33" fmla="*/ 545 h 585"/>
                <a:gd name="T34" fmla="*/ 41 w 585"/>
                <a:gd name="T35" fmla="*/ 561 h 585"/>
                <a:gd name="T36" fmla="*/ 59 w 585"/>
                <a:gd name="T37" fmla="*/ 573 h 585"/>
                <a:gd name="T38" fmla="*/ 78 w 585"/>
                <a:gd name="T39" fmla="*/ 580 h 585"/>
                <a:gd name="T40" fmla="*/ 99 w 585"/>
                <a:gd name="T41" fmla="*/ 585 h 585"/>
                <a:gd name="T42" fmla="*/ 476 w 585"/>
                <a:gd name="T43" fmla="*/ 585 h 585"/>
                <a:gd name="T44" fmla="*/ 497 w 585"/>
                <a:gd name="T45" fmla="*/ 582 h 585"/>
                <a:gd name="T46" fmla="*/ 518 w 585"/>
                <a:gd name="T47" fmla="*/ 577 h 585"/>
                <a:gd name="T48" fmla="*/ 536 w 585"/>
                <a:gd name="T49" fmla="*/ 567 h 585"/>
                <a:gd name="T50" fmla="*/ 553 w 585"/>
                <a:gd name="T51" fmla="*/ 553 h 585"/>
                <a:gd name="T52" fmla="*/ 567 w 585"/>
                <a:gd name="T53" fmla="*/ 536 h 585"/>
                <a:gd name="T54" fmla="*/ 577 w 585"/>
                <a:gd name="T55" fmla="*/ 518 h 585"/>
                <a:gd name="T56" fmla="*/ 583 w 585"/>
                <a:gd name="T57" fmla="*/ 497 h 585"/>
                <a:gd name="T58" fmla="*/ 585 w 585"/>
                <a:gd name="T59" fmla="*/ 475 h 585"/>
                <a:gd name="T60" fmla="*/ 585 w 585"/>
                <a:gd name="T61" fmla="*/ 99 h 585"/>
                <a:gd name="T62" fmla="*/ 580 w 585"/>
                <a:gd name="T63" fmla="*/ 78 h 585"/>
                <a:gd name="T64" fmla="*/ 573 w 585"/>
                <a:gd name="T65" fmla="*/ 59 h 585"/>
                <a:gd name="T66" fmla="*/ 560 w 585"/>
                <a:gd name="T67" fmla="*/ 41 h 585"/>
                <a:gd name="T68" fmla="*/ 488 w 585"/>
                <a:gd name="T69" fmla="*/ 475 h 585"/>
                <a:gd name="T70" fmla="*/ 484 w 585"/>
                <a:gd name="T71" fmla="*/ 484 h 585"/>
                <a:gd name="T72" fmla="*/ 476 w 585"/>
                <a:gd name="T73" fmla="*/ 487 h 585"/>
                <a:gd name="T74" fmla="*/ 105 w 585"/>
                <a:gd name="T75" fmla="*/ 486 h 585"/>
                <a:gd name="T76" fmla="*/ 99 w 585"/>
                <a:gd name="T77" fmla="*/ 480 h 585"/>
                <a:gd name="T78" fmla="*/ 98 w 585"/>
                <a:gd name="T79" fmla="*/ 111 h 585"/>
                <a:gd name="T80" fmla="*/ 102 w 585"/>
                <a:gd name="T81" fmla="*/ 102 h 585"/>
                <a:gd name="T82" fmla="*/ 111 w 585"/>
                <a:gd name="T83" fmla="*/ 98 h 585"/>
                <a:gd name="T84" fmla="*/ 480 w 585"/>
                <a:gd name="T85" fmla="*/ 99 h 585"/>
                <a:gd name="T86" fmla="*/ 486 w 585"/>
                <a:gd name="T87" fmla="*/ 105 h 585"/>
                <a:gd name="T88" fmla="*/ 488 w 585"/>
                <a:gd name="T89" fmla="*/ 47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5" h="585">
                  <a:moveTo>
                    <a:pt x="553" y="33"/>
                  </a:moveTo>
                  <a:lnTo>
                    <a:pt x="545" y="25"/>
                  </a:lnTo>
                  <a:lnTo>
                    <a:pt x="536" y="19"/>
                  </a:lnTo>
                  <a:lnTo>
                    <a:pt x="526" y="13"/>
                  </a:lnTo>
                  <a:lnTo>
                    <a:pt x="518" y="9"/>
                  </a:lnTo>
                  <a:lnTo>
                    <a:pt x="508" y="5"/>
                  </a:lnTo>
                  <a:lnTo>
                    <a:pt x="497" y="3"/>
                  </a:lnTo>
                  <a:lnTo>
                    <a:pt x="486" y="1"/>
                  </a:lnTo>
                  <a:lnTo>
                    <a:pt x="476" y="0"/>
                  </a:lnTo>
                  <a:lnTo>
                    <a:pt x="111" y="0"/>
                  </a:lnTo>
                  <a:lnTo>
                    <a:pt x="99" y="1"/>
                  </a:lnTo>
                  <a:lnTo>
                    <a:pt x="88" y="3"/>
                  </a:lnTo>
                  <a:lnTo>
                    <a:pt x="78" y="5"/>
                  </a:lnTo>
                  <a:lnTo>
                    <a:pt x="68" y="9"/>
                  </a:lnTo>
                  <a:lnTo>
                    <a:pt x="59" y="13"/>
                  </a:lnTo>
                  <a:lnTo>
                    <a:pt x="50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5" y="41"/>
                  </a:lnTo>
                  <a:lnTo>
                    <a:pt x="19" y="50"/>
                  </a:lnTo>
                  <a:lnTo>
                    <a:pt x="13" y="59"/>
                  </a:lnTo>
                  <a:lnTo>
                    <a:pt x="9" y="68"/>
                  </a:lnTo>
                  <a:lnTo>
                    <a:pt x="5" y="78"/>
                  </a:lnTo>
                  <a:lnTo>
                    <a:pt x="3" y="88"/>
                  </a:lnTo>
                  <a:lnTo>
                    <a:pt x="2" y="99"/>
                  </a:lnTo>
                  <a:lnTo>
                    <a:pt x="0" y="111"/>
                  </a:lnTo>
                  <a:lnTo>
                    <a:pt x="0" y="475"/>
                  </a:lnTo>
                  <a:lnTo>
                    <a:pt x="2" y="486"/>
                  </a:lnTo>
                  <a:lnTo>
                    <a:pt x="3" y="497"/>
                  </a:lnTo>
                  <a:lnTo>
                    <a:pt x="5" y="508"/>
                  </a:lnTo>
                  <a:lnTo>
                    <a:pt x="9" y="518"/>
                  </a:lnTo>
                  <a:lnTo>
                    <a:pt x="13" y="527"/>
                  </a:lnTo>
                  <a:lnTo>
                    <a:pt x="19" y="536"/>
                  </a:lnTo>
                  <a:lnTo>
                    <a:pt x="25" y="545"/>
                  </a:lnTo>
                  <a:lnTo>
                    <a:pt x="33" y="553"/>
                  </a:lnTo>
                  <a:lnTo>
                    <a:pt x="41" y="561"/>
                  </a:lnTo>
                  <a:lnTo>
                    <a:pt x="50" y="567"/>
                  </a:lnTo>
                  <a:lnTo>
                    <a:pt x="59" y="573"/>
                  </a:lnTo>
                  <a:lnTo>
                    <a:pt x="68" y="577"/>
                  </a:lnTo>
                  <a:lnTo>
                    <a:pt x="78" y="580"/>
                  </a:lnTo>
                  <a:lnTo>
                    <a:pt x="88" y="582"/>
                  </a:lnTo>
                  <a:lnTo>
                    <a:pt x="99" y="585"/>
                  </a:lnTo>
                  <a:lnTo>
                    <a:pt x="111" y="585"/>
                  </a:lnTo>
                  <a:lnTo>
                    <a:pt x="476" y="585"/>
                  </a:lnTo>
                  <a:lnTo>
                    <a:pt x="486" y="585"/>
                  </a:lnTo>
                  <a:lnTo>
                    <a:pt x="497" y="582"/>
                  </a:lnTo>
                  <a:lnTo>
                    <a:pt x="508" y="580"/>
                  </a:lnTo>
                  <a:lnTo>
                    <a:pt x="518" y="577"/>
                  </a:lnTo>
                  <a:lnTo>
                    <a:pt x="526" y="573"/>
                  </a:lnTo>
                  <a:lnTo>
                    <a:pt x="536" y="567"/>
                  </a:lnTo>
                  <a:lnTo>
                    <a:pt x="545" y="561"/>
                  </a:lnTo>
                  <a:lnTo>
                    <a:pt x="553" y="553"/>
                  </a:lnTo>
                  <a:lnTo>
                    <a:pt x="560" y="545"/>
                  </a:lnTo>
                  <a:lnTo>
                    <a:pt x="567" y="536"/>
                  </a:lnTo>
                  <a:lnTo>
                    <a:pt x="573" y="527"/>
                  </a:lnTo>
                  <a:lnTo>
                    <a:pt x="577" y="518"/>
                  </a:lnTo>
                  <a:lnTo>
                    <a:pt x="580" y="508"/>
                  </a:lnTo>
                  <a:lnTo>
                    <a:pt x="583" y="497"/>
                  </a:lnTo>
                  <a:lnTo>
                    <a:pt x="585" y="486"/>
                  </a:lnTo>
                  <a:lnTo>
                    <a:pt x="585" y="475"/>
                  </a:lnTo>
                  <a:lnTo>
                    <a:pt x="585" y="111"/>
                  </a:lnTo>
                  <a:lnTo>
                    <a:pt x="585" y="99"/>
                  </a:lnTo>
                  <a:lnTo>
                    <a:pt x="583" y="88"/>
                  </a:lnTo>
                  <a:lnTo>
                    <a:pt x="580" y="78"/>
                  </a:lnTo>
                  <a:lnTo>
                    <a:pt x="577" y="68"/>
                  </a:lnTo>
                  <a:lnTo>
                    <a:pt x="573" y="59"/>
                  </a:lnTo>
                  <a:lnTo>
                    <a:pt x="567" y="50"/>
                  </a:lnTo>
                  <a:lnTo>
                    <a:pt x="560" y="41"/>
                  </a:lnTo>
                  <a:lnTo>
                    <a:pt x="553" y="33"/>
                  </a:lnTo>
                  <a:close/>
                  <a:moveTo>
                    <a:pt x="488" y="475"/>
                  </a:moveTo>
                  <a:lnTo>
                    <a:pt x="486" y="480"/>
                  </a:lnTo>
                  <a:lnTo>
                    <a:pt x="484" y="484"/>
                  </a:lnTo>
                  <a:lnTo>
                    <a:pt x="480" y="486"/>
                  </a:lnTo>
                  <a:lnTo>
                    <a:pt x="476" y="487"/>
                  </a:lnTo>
                  <a:lnTo>
                    <a:pt x="111" y="487"/>
                  </a:lnTo>
                  <a:lnTo>
                    <a:pt x="105" y="486"/>
                  </a:lnTo>
                  <a:lnTo>
                    <a:pt x="102" y="484"/>
                  </a:lnTo>
                  <a:lnTo>
                    <a:pt x="99" y="480"/>
                  </a:lnTo>
                  <a:lnTo>
                    <a:pt x="98" y="475"/>
                  </a:lnTo>
                  <a:lnTo>
                    <a:pt x="98" y="111"/>
                  </a:lnTo>
                  <a:lnTo>
                    <a:pt x="99" y="105"/>
                  </a:lnTo>
                  <a:lnTo>
                    <a:pt x="102" y="102"/>
                  </a:lnTo>
                  <a:lnTo>
                    <a:pt x="105" y="99"/>
                  </a:lnTo>
                  <a:lnTo>
                    <a:pt x="111" y="98"/>
                  </a:lnTo>
                  <a:lnTo>
                    <a:pt x="476" y="98"/>
                  </a:lnTo>
                  <a:lnTo>
                    <a:pt x="480" y="99"/>
                  </a:lnTo>
                  <a:lnTo>
                    <a:pt x="484" y="102"/>
                  </a:lnTo>
                  <a:lnTo>
                    <a:pt x="486" y="105"/>
                  </a:lnTo>
                  <a:lnTo>
                    <a:pt x="488" y="111"/>
                  </a:lnTo>
                  <a:lnTo>
                    <a:pt x="488" y="4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8212137" y="3903322"/>
              <a:ext cx="228600" cy="307976"/>
            </a:xfrm>
            <a:custGeom>
              <a:avLst/>
              <a:gdLst>
                <a:gd name="T0" fmla="*/ 208 w 218"/>
                <a:gd name="T1" fmla="*/ 126 h 293"/>
                <a:gd name="T2" fmla="*/ 38 w 218"/>
                <a:gd name="T3" fmla="*/ 6 h 293"/>
                <a:gd name="T4" fmla="*/ 32 w 218"/>
                <a:gd name="T5" fmla="*/ 2 h 293"/>
                <a:gd name="T6" fmla="*/ 26 w 218"/>
                <a:gd name="T7" fmla="*/ 0 h 293"/>
                <a:gd name="T8" fmla="*/ 19 w 218"/>
                <a:gd name="T9" fmla="*/ 1 h 293"/>
                <a:gd name="T10" fmla="*/ 13 w 218"/>
                <a:gd name="T11" fmla="*/ 3 h 293"/>
                <a:gd name="T12" fmla="*/ 6 w 218"/>
                <a:gd name="T13" fmla="*/ 7 h 293"/>
                <a:gd name="T14" fmla="*/ 3 w 218"/>
                <a:gd name="T15" fmla="*/ 12 h 293"/>
                <a:gd name="T16" fmla="*/ 0 w 218"/>
                <a:gd name="T17" fmla="*/ 17 h 293"/>
                <a:gd name="T18" fmla="*/ 0 w 218"/>
                <a:gd name="T19" fmla="*/ 25 h 293"/>
                <a:gd name="T20" fmla="*/ 0 w 218"/>
                <a:gd name="T21" fmla="*/ 268 h 293"/>
                <a:gd name="T22" fmla="*/ 0 w 218"/>
                <a:gd name="T23" fmla="*/ 275 h 293"/>
                <a:gd name="T24" fmla="*/ 3 w 218"/>
                <a:gd name="T25" fmla="*/ 282 h 293"/>
                <a:gd name="T26" fmla="*/ 6 w 218"/>
                <a:gd name="T27" fmla="*/ 286 h 293"/>
                <a:gd name="T28" fmla="*/ 13 w 218"/>
                <a:gd name="T29" fmla="*/ 291 h 293"/>
                <a:gd name="T30" fmla="*/ 19 w 218"/>
                <a:gd name="T31" fmla="*/ 293 h 293"/>
                <a:gd name="T32" fmla="*/ 26 w 218"/>
                <a:gd name="T33" fmla="*/ 293 h 293"/>
                <a:gd name="T34" fmla="*/ 32 w 218"/>
                <a:gd name="T35" fmla="*/ 292 h 293"/>
                <a:gd name="T36" fmla="*/ 38 w 218"/>
                <a:gd name="T37" fmla="*/ 288 h 293"/>
                <a:gd name="T38" fmla="*/ 208 w 218"/>
                <a:gd name="T39" fmla="*/ 166 h 293"/>
                <a:gd name="T40" fmla="*/ 213 w 218"/>
                <a:gd name="T41" fmla="*/ 162 h 293"/>
                <a:gd name="T42" fmla="*/ 216 w 218"/>
                <a:gd name="T43" fmla="*/ 158 h 293"/>
                <a:gd name="T44" fmla="*/ 218 w 218"/>
                <a:gd name="T45" fmla="*/ 152 h 293"/>
                <a:gd name="T46" fmla="*/ 218 w 218"/>
                <a:gd name="T47" fmla="*/ 147 h 293"/>
                <a:gd name="T48" fmla="*/ 218 w 218"/>
                <a:gd name="T49" fmla="*/ 141 h 293"/>
                <a:gd name="T50" fmla="*/ 216 w 218"/>
                <a:gd name="T51" fmla="*/ 135 h 293"/>
                <a:gd name="T52" fmla="*/ 213 w 218"/>
                <a:gd name="T53" fmla="*/ 131 h 293"/>
                <a:gd name="T54" fmla="*/ 208 w 218"/>
                <a:gd name="T55" fmla="*/ 12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8" h="293">
                  <a:moveTo>
                    <a:pt x="208" y="126"/>
                  </a:moveTo>
                  <a:lnTo>
                    <a:pt x="38" y="6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13" y="3"/>
                  </a:lnTo>
                  <a:lnTo>
                    <a:pt x="6" y="7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268"/>
                  </a:lnTo>
                  <a:lnTo>
                    <a:pt x="0" y="275"/>
                  </a:lnTo>
                  <a:lnTo>
                    <a:pt x="3" y="282"/>
                  </a:lnTo>
                  <a:lnTo>
                    <a:pt x="6" y="286"/>
                  </a:lnTo>
                  <a:lnTo>
                    <a:pt x="13" y="291"/>
                  </a:lnTo>
                  <a:lnTo>
                    <a:pt x="19" y="293"/>
                  </a:lnTo>
                  <a:lnTo>
                    <a:pt x="26" y="293"/>
                  </a:lnTo>
                  <a:lnTo>
                    <a:pt x="32" y="292"/>
                  </a:lnTo>
                  <a:lnTo>
                    <a:pt x="38" y="288"/>
                  </a:lnTo>
                  <a:lnTo>
                    <a:pt x="208" y="166"/>
                  </a:lnTo>
                  <a:lnTo>
                    <a:pt x="213" y="162"/>
                  </a:lnTo>
                  <a:lnTo>
                    <a:pt x="216" y="158"/>
                  </a:lnTo>
                  <a:lnTo>
                    <a:pt x="218" y="152"/>
                  </a:lnTo>
                  <a:lnTo>
                    <a:pt x="218" y="147"/>
                  </a:lnTo>
                  <a:lnTo>
                    <a:pt x="218" y="141"/>
                  </a:lnTo>
                  <a:lnTo>
                    <a:pt x="216" y="135"/>
                  </a:lnTo>
                  <a:lnTo>
                    <a:pt x="213" y="131"/>
                  </a:lnTo>
                  <a:lnTo>
                    <a:pt x="208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0140860" y="4063916"/>
            <a:ext cx="619126" cy="669924"/>
            <a:chOff x="9491662" y="3722349"/>
            <a:chExt cx="619126" cy="669924"/>
          </a:xfrm>
        </p:grpSpPr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9752011" y="3722349"/>
              <a:ext cx="101600" cy="361950"/>
            </a:xfrm>
            <a:custGeom>
              <a:avLst/>
              <a:gdLst>
                <a:gd name="T0" fmla="*/ 48 w 97"/>
                <a:gd name="T1" fmla="*/ 340 h 340"/>
                <a:gd name="T2" fmla="*/ 58 w 97"/>
                <a:gd name="T3" fmla="*/ 339 h 340"/>
                <a:gd name="T4" fmla="*/ 67 w 97"/>
                <a:gd name="T5" fmla="*/ 336 h 340"/>
                <a:gd name="T6" fmla="*/ 74 w 97"/>
                <a:gd name="T7" fmla="*/ 332 h 340"/>
                <a:gd name="T8" fmla="*/ 82 w 97"/>
                <a:gd name="T9" fmla="*/ 326 h 340"/>
                <a:gd name="T10" fmla="*/ 88 w 97"/>
                <a:gd name="T11" fmla="*/ 318 h 340"/>
                <a:gd name="T12" fmla="*/ 93 w 97"/>
                <a:gd name="T13" fmla="*/ 310 h 340"/>
                <a:gd name="T14" fmla="*/ 96 w 97"/>
                <a:gd name="T15" fmla="*/ 301 h 340"/>
                <a:gd name="T16" fmla="*/ 97 w 97"/>
                <a:gd name="T17" fmla="*/ 291 h 340"/>
                <a:gd name="T18" fmla="*/ 97 w 97"/>
                <a:gd name="T19" fmla="*/ 48 h 340"/>
                <a:gd name="T20" fmla="*/ 96 w 97"/>
                <a:gd name="T21" fmla="*/ 38 h 340"/>
                <a:gd name="T22" fmla="*/ 93 w 97"/>
                <a:gd name="T23" fmla="*/ 30 h 340"/>
                <a:gd name="T24" fmla="*/ 88 w 97"/>
                <a:gd name="T25" fmla="*/ 21 h 340"/>
                <a:gd name="T26" fmla="*/ 82 w 97"/>
                <a:gd name="T27" fmla="*/ 14 h 340"/>
                <a:gd name="T28" fmla="*/ 74 w 97"/>
                <a:gd name="T29" fmla="*/ 7 h 340"/>
                <a:gd name="T30" fmla="*/ 67 w 97"/>
                <a:gd name="T31" fmla="*/ 3 h 340"/>
                <a:gd name="T32" fmla="*/ 58 w 97"/>
                <a:gd name="T33" fmla="*/ 0 h 340"/>
                <a:gd name="T34" fmla="*/ 48 w 97"/>
                <a:gd name="T35" fmla="*/ 0 h 340"/>
                <a:gd name="T36" fmla="*/ 39 w 97"/>
                <a:gd name="T37" fmla="*/ 0 h 340"/>
                <a:gd name="T38" fmla="*/ 30 w 97"/>
                <a:gd name="T39" fmla="*/ 3 h 340"/>
                <a:gd name="T40" fmla="*/ 21 w 97"/>
                <a:gd name="T41" fmla="*/ 7 h 340"/>
                <a:gd name="T42" fmla="*/ 14 w 97"/>
                <a:gd name="T43" fmla="*/ 14 h 340"/>
                <a:gd name="T44" fmla="*/ 7 w 97"/>
                <a:gd name="T45" fmla="*/ 21 h 340"/>
                <a:gd name="T46" fmla="*/ 3 w 97"/>
                <a:gd name="T47" fmla="*/ 30 h 340"/>
                <a:gd name="T48" fmla="*/ 0 w 97"/>
                <a:gd name="T49" fmla="*/ 38 h 340"/>
                <a:gd name="T50" fmla="*/ 0 w 97"/>
                <a:gd name="T51" fmla="*/ 48 h 340"/>
                <a:gd name="T52" fmla="*/ 0 w 97"/>
                <a:gd name="T53" fmla="*/ 291 h 340"/>
                <a:gd name="T54" fmla="*/ 0 w 97"/>
                <a:gd name="T55" fmla="*/ 301 h 340"/>
                <a:gd name="T56" fmla="*/ 3 w 97"/>
                <a:gd name="T57" fmla="*/ 310 h 340"/>
                <a:gd name="T58" fmla="*/ 7 w 97"/>
                <a:gd name="T59" fmla="*/ 318 h 340"/>
                <a:gd name="T60" fmla="*/ 14 w 97"/>
                <a:gd name="T61" fmla="*/ 326 h 340"/>
                <a:gd name="T62" fmla="*/ 21 w 97"/>
                <a:gd name="T63" fmla="*/ 332 h 340"/>
                <a:gd name="T64" fmla="*/ 30 w 97"/>
                <a:gd name="T65" fmla="*/ 336 h 340"/>
                <a:gd name="T66" fmla="*/ 39 w 97"/>
                <a:gd name="T67" fmla="*/ 339 h 340"/>
                <a:gd name="T68" fmla="*/ 48 w 97"/>
                <a:gd name="T6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" h="340">
                  <a:moveTo>
                    <a:pt x="48" y="340"/>
                  </a:moveTo>
                  <a:lnTo>
                    <a:pt x="58" y="339"/>
                  </a:lnTo>
                  <a:lnTo>
                    <a:pt x="67" y="336"/>
                  </a:lnTo>
                  <a:lnTo>
                    <a:pt x="74" y="332"/>
                  </a:lnTo>
                  <a:lnTo>
                    <a:pt x="82" y="326"/>
                  </a:lnTo>
                  <a:lnTo>
                    <a:pt x="88" y="318"/>
                  </a:lnTo>
                  <a:lnTo>
                    <a:pt x="93" y="310"/>
                  </a:lnTo>
                  <a:lnTo>
                    <a:pt x="96" y="301"/>
                  </a:lnTo>
                  <a:lnTo>
                    <a:pt x="97" y="291"/>
                  </a:lnTo>
                  <a:lnTo>
                    <a:pt x="97" y="48"/>
                  </a:lnTo>
                  <a:lnTo>
                    <a:pt x="96" y="38"/>
                  </a:lnTo>
                  <a:lnTo>
                    <a:pt x="93" y="30"/>
                  </a:lnTo>
                  <a:lnTo>
                    <a:pt x="88" y="21"/>
                  </a:lnTo>
                  <a:lnTo>
                    <a:pt x="82" y="14"/>
                  </a:lnTo>
                  <a:lnTo>
                    <a:pt x="74" y="7"/>
                  </a:lnTo>
                  <a:lnTo>
                    <a:pt x="67" y="3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291"/>
                  </a:lnTo>
                  <a:lnTo>
                    <a:pt x="0" y="301"/>
                  </a:lnTo>
                  <a:lnTo>
                    <a:pt x="3" y="310"/>
                  </a:lnTo>
                  <a:lnTo>
                    <a:pt x="7" y="318"/>
                  </a:lnTo>
                  <a:lnTo>
                    <a:pt x="14" y="326"/>
                  </a:lnTo>
                  <a:lnTo>
                    <a:pt x="21" y="332"/>
                  </a:lnTo>
                  <a:lnTo>
                    <a:pt x="30" y="336"/>
                  </a:lnTo>
                  <a:lnTo>
                    <a:pt x="39" y="339"/>
                  </a:lnTo>
                  <a:lnTo>
                    <a:pt x="48" y="3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9491662" y="3827123"/>
              <a:ext cx="619126" cy="565150"/>
            </a:xfrm>
            <a:custGeom>
              <a:avLst/>
              <a:gdLst>
                <a:gd name="T0" fmla="*/ 527 w 584"/>
                <a:gd name="T1" fmla="*/ 69 h 535"/>
                <a:gd name="T2" fmla="*/ 481 w 584"/>
                <a:gd name="T3" fmla="*/ 20 h 535"/>
                <a:gd name="T4" fmla="*/ 441 w 584"/>
                <a:gd name="T5" fmla="*/ 0 h 535"/>
                <a:gd name="T6" fmla="*/ 406 w 584"/>
                <a:gd name="T7" fmla="*/ 12 h 535"/>
                <a:gd name="T8" fmla="*/ 389 w 584"/>
                <a:gd name="T9" fmla="*/ 45 h 535"/>
                <a:gd name="T10" fmla="*/ 401 w 584"/>
                <a:gd name="T11" fmla="*/ 81 h 535"/>
                <a:gd name="T12" fmla="*/ 435 w 584"/>
                <a:gd name="T13" fmla="*/ 110 h 535"/>
                <a:gd name="T14" fmla="*/ 461 w 584"/>
                <a:gd name="T15" fmla="*/ 147 h 535"/>
                <a:gd name="T16" fmla="*/ 479 w 584"/>
                <a:gd name="T17" fmla="*/ 188 h 535"/>
                <a:gd name="T18" fmla="*/ 487 w 584"/>
                <a:gd name="T19" fmla="*/ 232 h 535"/>
                <a:gd name="T20" fmla="*/ 478 w 584"/>
                <a:gd name="T21" fmla="*/ 300 h 535"/>
                <a:gd name="T22" fmla="*/ 442 w 584"/>
                <a:gd name="T23" fmla="*/ 367 h 535"/>
                <a:gd name="T24" fmla="*/ 385 w 584"/>
                <a:gd name="T25" fmla="*/ 414 h 535"/>
                <a:gd name="T26" fmla="*/ 312 w 584"/>
                <a:gd name="T27" fmla="*/ 437 h 535"/>
                <a:gd name="T28" fmla="*/ 235 w 584"/>
                <a:gd name="T29" fmla="*/ 430 h 535"/>
                <a:gd name="T30" fmla="*/ 168 w 584"/>
                <a:gd name="T31" fmla="*/ 393 h 535"/>
                <a:gd name="T32" fmla="*/ 121 w 584"/>
                <a:gd name="T33" fmla="*/ 336 h 535"/>
                <a:gd name="T34" fmla="*/ 98 w 584"/>
                <a:gd name="T35" fmla="*/ 262 h 535"/>
                <a:gd name="T36" fmla="*/ 100 w 584"/>
                <a:gd name="T37" fmla="*/ 209 h 535"/>
                <a:gd name="T38" fmla="*/ 113 w 584"/>
                <a:gd name="T39" fmla="*/ 166 h 535"/>
                <a:gd name="T40" fmla="*/ 136 w 584"/>
                <a:gd name="T41" fmla="*/ 127 h 535"/>
                <a:gd name="T42" fmla="*/ 166 w 584"/>
                <a:gd name="T43" fmla="*/ 95 h 535"/>
                <a:gd name="T44" fmla="*/ 192 w 584"/>
                <a:gd name="T45" fmla="*/ 65 h 535"/>
                <a:gd name="T46" fmla="*/ 190 w 584"/>
                <a:gd name="T47" fmla="*/ 28 h 535"/>
                <a:gd name="T48" fmla="*/ 163 w 584"/>
                <a:gd name="T49" fmla="*/ 3 h 535"/>
                <a:gd name="T50" fmla="*/ 125 w 584"/>
                <a:gd name="T51" fmla="*/ 5 h 535"/>
                <a:gd name="T52" fmla="*/ 78 w 584"/>
                <a:gd name="T53" fmla="*/ 44 h 535"/>
                <a:gd name="T54" fmla="*/ 38 w 584"/>
                <a:gd name="T55" fmla="*/ 98 h 535"/>
                <a:gd name="T56" fmla="*/ 11 w 584"/>
                <a:gd name="T57" fmla="*/ 160 h 535"/>
                <a:gd name="T58" fmla="*/ 1 w 584"/>
                <a:gd name="T59" fmla="*/ 225 h 535"/>
                <a:gd name="T60" fmla="*/ 3 w 584"/>
                <a:gd name="T61" fmla="*/ 287 h 535"/>
                <a:gd name="T62" fmla="*/ 18 w 584"/>
                <a:gd name="T63" fmla="*/ 343 h 535"/>
                <a:gd name="T64" fmla="*/ 43 w 584"/>
                <a:gd name="T65" fmla="*/ 395 h 535"/>
                <a:gd name="T66" fmla="*/ 76 w 584"/>
                <a:gd name="T67" fmla="*/ 439 h 535"/>
                <a:gd name="T68" fmla="*/ 117 w 584"/>
                <a:gd name="T69" fmla="*/ 477 h 535"/>
                <a:gd name="T70" fmla="*/ 165 w 584"/>
                <a:gd name="T71" fmla="*/ 506 h 535"/>
                <a:gd name="T72" fmla="*/ 220 w 584"/>
                <a:gd name="T73" fmla="*/ 526 h 535"/>
                <a:gd name="T74" fmla="*/ 277 w 584"/>
                <a:gd name="T75" fmla="*/ 535 h 535"/>
                <a:gd name="T76" fmla="*/ 335 w 584"/>
                <a:gd name="T77" fmla="*/ 532 h 535"/>
                <a:gd name="T78" fmla="*/ 392 w 584"/>
                <a:gd name="T79" fmla="*/ 517 h 535"/>
                <a:gd name="T80" fmla="*/ 443 w 584"/>
                <a:gd name="T81" fmla="*/ 492 h 535"/>
                <a:gd name="T82" fmla="*/ 489 w 584"/>
                <a:gd name="T83" fmla="*/ 459 h 535"/>
                <a:gd name="T84" fmla="*/ 526 w 584"/>
                <a:gd name="T85" fmla="*/ 418 h 535"/>
                <a:gd name="T86" fmla="*/ 555 w 584"/>
                <a:gd name="T87" fmla="*/ 370 h 535"/>
                <a:gd name="T88" fmla="*/ 575 w 584"/>
                <a:gd name="T89" fmla="*/ 315 h 535"/>
                <a:gd name="T90" fmla="*/ 584 w 584"/>
                <a:gd name="T91" fmla="*/ 258 h 535"/>
                <a:gd name="T92" fmla="*/ 580 w 584"/>
                <a:gd name="T93" fmla="*/ 192 h 535"/>
                <a:gd name="T94" fmla="*/ 561 w 584"/>
                <a:gd name="T95" fmla="*/ 12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4" h="535">
                  <a:moveTo>
                    <a:pt x="554" y="112"/>
                  </a:moveTo>
                  <a:lnTo>
                    <a:pt x="546" y="98"/>
                  </a:lnTo>
                  <a:lnTo>
                    <a:pt x="536" y="83"/>
                  </a:lnTo>
                  <a:lnTo>
                    <a:pt x="527" y="69"/>
                  </a:lnTo>
                  <a:lnTo>
                    <a:pt x="517" y="56"/>
                  </a:lnTo>
                  <a:lnTo>
                    <a:pt x="505" y="44"/>
                  </a:lnTo>
                  <a:lnTo>
                    <a:pt x="493" y="32"/>
                  </a:lnTo>
                  <a:lnTo>
                    <a:pt x="481" y="20"/>
                  </a:lnTo>
                  <a:lnTo>
                    <a:pt x="467" y="10"/>
                  </a:lnTo>
                  <a:lnTo>
                    <a:pt x="460" y="5"/>
                  </a:lnTo>
                  <a:lnTo>
                    <a:pt x="450" y="1"/>
                  </a:lnTo>
                  <a:lnTo>
                    <a:pt x="441" y="0"/>
                  </a:lnTo>
                  <a:lnTo>
                    <a:pt x="432" y="1"/>
                  </a:lnTo>
                  <a:lnTo>
                    <a:pt x="422" y="3"/>
                  </a:lnTo>
                  <a:lnTo>
                    <a:pt x="413" y="6"/>
                  </a:lnTo>
                  <a:lnTo>
                    <a:pt x="406" y="12"/>
                  </a:lnTo>
                  <a:lnTo>
                    <a:pt x="399" y="19"/>
                  </a:lnTo>
                  <a:lnTo>
                    <a:pt x="394" y="28"/>
                  </a:lnTo>
                  <a:lnTo>
                    <a:pt x="391" y="37"/>
                  </a:lnTo>
                  <a:lnTo>
                    <a:pt x="389" y="45"/>
                  </a:lnTo>
                  <a:lnTo>
                    <a:pt x="389" y="55"/>
                  </a:lnTo>
                  <a:lnTo>
                    <a:pt x="393" y="65"/>
                  </a:lnTo>
                  <a:lnTo>
                    <a:pt x="396" y="73"/>
                  </a:lnTo>
                  <a:lnTo>
                    <a:pt x="401" y="81"/>
                  </a:lnTo>
                  <a:lnTo>
                    <a:pt x="409" y="87"/>
                  </a:lnTo>
                  <a:lnTo>
                    <a:pt x="418" y="95"/>
                  </a:lnTo>
                  <a:lnTo>
                    <a:pt x="426" y="102"/>
                  </a:lnTo>
                  <a:lnTo>
                    <a:pt x="435" y="110"/>
                  </a:lnTo>
                  <a:lnTo>
                    <a:pt x="442" y="119"/>
                  </a:lnTo>
                  <a:lnTo>
                    <a:pt x="449" y="127"/>
                  </a:lnTo>
                  <a:lnTo>
                    <a:pt x="455" y="137"/>
                  </a:lnTo>
                  <a:lnTo>
                    <a:pt x="461" y="147"/>
                  </a:lnTo>
                  <a:lnTo>
                    <a:pt x="466" y="156"/>
                  </a:lnTo>
                  <a:lnTo>
                    <a:pt x="472" y="166"/>
                  </a:lnTo>
                  <a:lnTo>
                    <a:pt x="476" y="177"/>
                  </a:lnTo>
                  <a:lnTo>
                    <a:pt x="479" y="188"/>
                  </a:lnTo>
                  <a:lnTo>
                    <a:pt x="481" y="198"/>
                  </a:lnTo>
                  <a:lnTo>
                    <a:pt x="483" y="209"/>
                  </a:lnTo>
                  <a:lnTo>
                    <a:pt x="486" y="220"/>
                  </a:lnTo>
                  <a:lnTo>
                    <a:pt x="487" y="232"/>
                  </a:lnTo>
                  <a:lnTo>
                    <a:pt x="487" y="243"/>
                  </a:lnTo>
                  <a:lnTo>
                    <a:pt x="486" y="262"/>
                  </a:lnTo>
                  <a:lnTo>
                    <a:pt x="483" y="282"/>
                  </a:lnTo>
                  <a:lnTo>
                    <a:pt x="478" y="300"/>
                  </a:lnTo>
                  <a:lnTo>
                    <a:pt x="472" y="318"/>
                  </a:lnTo>
                  <a:lnTo>
                    <a:pt x="463" y="336"/>
                  </a:lnTo>
                  <a:lnTo>
                    <a:pt x="453" y="352"/>
                  </a:lnTo>
                  <a:lnTo>
                    <a:pt x="442" y="367"/>
                  </a:lnTo>
                  <a:lnTo>
                    <a:pt x="429" y="381"/>
                  </a:lnTo>
                  <a:lnTo>
                    <a:pt x="416" y="393"/>
                  </a:lnTo>
                  <a:lnTo>
                    <a:pt x="401" y="405"/>
                  </a:lnTo>
                  <a:lnTo>
                    <a:pt x="385" y="414"/>
                  </a:lnTo>
                  <a:lnTo>
                    <a:pt x="368" y="422"/>
                  </a:lnTo>
                  <a:lnTo>
                    <a:pt x="350" y="430"/>
                  </a:lnTo>
                  <a:lnTo>
                    <a:pt x="331" y="434"/>
                  </a:lnTo>
                  <a:lnTo>
                    <a:pt x="312" y="437"/>
                  </a:lnTo>
                  <a:lnTo>
                    <a:pt x="292" y="438"/>
                  </a:lnTo>
                  <a:lnTo>
                    <a:pt x="273" y="437"/>
                  </a:lnTo>
                  <a:lnTo>
                    <a:pt x="253" y="434"/>
                  </a:lnTo>
                  <a:lnTo>
                    <a:pt x="235" y="430"/>
                  </a:lnTo>
                  <a:lnTo>
                    <a:pt x="217" y="422"/>
                  </a:lnTo>
                  <a:lnTo>
                    <a:pt x="199" y="414"/>
                  </a:lnTo>
                  <a:lnTo>
                    <a:pt x="183" y="405"/>
                  </a:lnTo>
                  <a:lnTo>
                    <a:pt x="168" y="393"/>
                  </a:lnTo>
                  <a:lnTo>
                    <a:pt x="154" y="381"/>
                  </a:lnTo>
                  <a:lnTo>
                    <a:pt x="142" y="367"/>
                  </a:lnTo>
                  <a:lnTo>
                    <a:pt x="130" y="352"/>
                  </a:lnTo>
                  <a:lnTo>
                    <a:pt x="121" y="336"/>
                  </a:lnTo>
                  <a:lnTo>
                    <a:pt x="113" y="318"/>
                  </a:lnTo>
                  <a:lnTo>
                    <a:pt x="105" y="300"/>
                  </a:lnTo>
                  <a:lnTo>
                    <a:pt x="101" y="282"/>
                  </a:lnTo>
                  <a:lnTo>
                    <a:pt x="98" y="262"/>
                  </a:lnTo>
                  <a:lnTo>
                    <a:pt x="97" y="243"/>
                  </a:lnTo>
                  <a:lnTo>
                    <a:pt x="98" y="232"/>
                  </a:lnTo>
                  <a:lnTo>
                    <a:pt x="99" y="220"/>
                  </a:lnTo>
                  <a:lnTo>
                    <a:pt x="100" y="209"/>
                  </a:lnTo>
                  <a:lnTo>
                    <a:pt x="102" y="198"/>
                  </a:lnTo>
                  <a:lnTo>
                    <a:pt x="105" y="188"/>
                  </a:lnTo>
                  <a:lnTo>
                    <a:pt x="109" y="177"/>
                  </a:lnTo>
                  <a:lnTo>
                    <a:pt x="113" y="166"/>
                  </a:lnTo>
                  <a:lnTo>
                    <a:pt x="117" y="156"/>
                  </a:lnTo>
                  <a:lnTo>
                    <a:pt x="123" y="147"/>
                  </a:lnTo>
                  <a:lnTo>
                    <a:pt x="129" y="137"/>
                  </a:lnTo>
                  <a:lnTo>
                    <a:pt x="136" y="127"/>
                  </a:lnTo>
                  <a:lnTo>
                    <a:pt x="142" y="119"/>
                  </a:lnTo>
                  <a:lnTo>
                    <a:pt x="150" y="110"/>
                  </a:lnTo>
                  <a:lnTo>
                    <a:pt x="157" y="102"/>
                  </a:lnTo>
                  <a:lnTo>
                    <a:pt x="166" y="95"/>
                  </a:lnTo>
                  <a:lnTo>
                    <a:pt x="176" y="87"/>
                  </a:lnTo>
                  <a:lnTo>
                    <a:pt x="182" y="81"/>
                  </a:lnTo>
                  <a:lnTo>
                    <a:pt x="188" y="73"/>
                  </a:lnTo>
                  <a:lnTo>
                    <a:pt x="192" y="65"/>
                  </a:lnTo>
                  <a:lnTo>
                    <a:pt x="194" y="55"/>
                  </a:lnTo>
                  <a:lnTo>
                    <a:pt x="194" y="45"/>
                  </a:lnTo>
                  <a:lnTo>
                    <a:pt x="193" y="37"/>
                  </a:lnTo>
                  <a:lnTo>
                    <a:pt x="190" y="28"/>
                  </a:lnTo>
                  <a:lnTo>
                    <a:pt x="184" y="19"/>
                  </a:lnTo>
                  <a:lnTo>
                    <a:pt x="178" y="12"/>
                  </a:lnTo>
                  <a:lnTo>
                    <a:pt x="171" y="6"/>
                  </a:lnTo>
                  <a:lnTo>
                    <a:pt x="163" y="3"/>
                  </a:lnTo>
                  <a:lnTo>
                    <a:pt x="153" y="1"/>
                  </a:lnTo>
                  <a:lnTo>
                    <a:pt x="143" y="0"/>
                  </a:lnTo>
                  <a:lnTo>
                    <a:pt x="134" y="1"/>
                  </a:lnTo>
                  <a:lnTo>
                    <a:pt x="125" y="5"/>
                  </a:lnTo>
                  <a:lnTo>
                    <a:pt x="116" y="10"/>
                  </a:lnTo>
                  <a:lnTo>
                    <a:pt x="103" y="20"/>
                  </a:lnTo>
                  <a:lnTo>
                    <a:pt x="90" y="32"/>
                  </a:lnTo>
                  <a:lnTo>
                    <a:pt x="78" y="44"/>
                  </a:lnTo>
                  <a:lnTo>
                    <a:pt x="68" y="56"/>
                  </a:lnTo>
                  <a:lnTo>
                    <a:pt x="57" y="69"/>
                  </a:lnTo>
                  <a:lnTo>
                    <a:pt x="47" y="83"/>
                  </a:lnTo>
                  <a:lnTo>
                    <a:pt x="38" y="98"/>
                  </a:lnTo>
                  <a:lnTo>
                    <a:pt x="31" y="112"/>
                  </a:lnTo>
                  <a:lnTo>
                    <a:pt x="23" y="128"/>
                  </a:lnTo>
                  <a:lnTo>
                    <a:pt x="17" y="143"/>
                  </a:lnTo>
                  <a:lnTo>
                    <a:pt x="11" y="160"/>
                  </a:lnTo>
                  <a:lnTo>
                    <a:pt x="7" y="176"/>
                  </a:lnTo>
                  <a:lnTo>
                    <a:pt x="4" y="192"/>
                  </a:lnTo>
                  <a:lnTo>
                    <a:pt x="2" y="209"/>
                  </a:lnTo>
                  <a:lnTo>
                    <a:pt x="1" y="225"/>
                  </a:lnTo>
                  <a:lnTo>
                    <a:pt x="0" y="243"/>
                  </a:lnTo>
                  <a:lnTo>
                    <a:pt x="0" y="258"/>
                  </a:lnTo>
                  <a:lnTo>
                    <a:pt x="1" y="272"/>
                  </a:lnTo>
                  <a:lnTo>
                    <a:pt x="3" y="287"/>
                  </a:lnTo>
                  <a:lnTo>
                    <a:pt x="6" y="301"/>
                  </a:lnTo>
                  <a:lnTo>
                    <a:pt x="9" y="315"/>
                  </a:lnTo>
                  <a:lnTo>
                    <a:pt x="13" y="329"/>
                  </a:lnTo>
                  <a:lnTo>
                    <a:pt x="18" y="343"/>
                  </a:lnTo>
                  <a:lnTo>
                    <a:pt x="23" y="356"/>
                  </a:lnTo>
                  <a:lnTo>
                    <a:pt x="29" y="370"/>
                  </a:lnTo>
                  <a:lnTo>
                    <a:pt x="35" y="382"/>
                  </a:lnTo>
                  <a:lnTo>
                    <a:pt x="43" y="395"/>
                  </a:lnTo>
                  <a:lnTo>
                    <a:pt x="50" y="407"/>
                  </a:lnTo>
                  <a:lnTo>
                    <a:pt x="58" y="418"/>
                  </a:lnTo>
                  <a:lnTo>
                    <a:pt x="67" y="430"/>
                  </a:lnTo>
                  <a:lnTo>
                    <a:pt x="76" y="439"/>
                  </a:lnTo>
                  <a:lnTo>
                    <a:pt x="85" y="450"/>
                  </a:lnTo>
                  <a:lnTo>
                    <a:pt x="96" y="459"/>
                  </a:lnTo>
                  <a:lnTo>
                    <a:pt x="105" y="468"/>
                  </a:lnTo>
                  <a:lnTo>
                    <a:pt x="117" y="477"/>
                  </a:lnTo>
                  <a:lnTo>
                    <a:pt x="128" y="485"/>
                  </a:lnTo>
                  <a:lnTo>
                    <a:pt x="140" y="492"/>
                  </a:lnTo>
                  <a:lnTo>
                    <a:pt x="153" y="500"/>
                  </a:lnTo>
                  <a:lnTo>
                    <a:pt x="165" y="506"/>
                  </a:lnTo>
                  <a:lnTo>
                    <a:pt x="179" y="512"/>
                  </a:lnTo>
                  <a:lnTo>
                    <a:pt x="192" y="517"/>
                  </a:lnTo>
                  <a:lnTo>
                    <a:pt x="206" y="522"/>
                  </a:lnTo>
                  <a:lnTo>
                    <a:pt x="220" y="526"/>
                  </a:lnTo>
                  <a:lnTo>
                    <a:pt x="234" y="530"/>
                  </a:lnTo>
                  <a:lnTo>
                    <a:pt x="248" y="532"/>
                  </a:lnTo>
                  <a:lnTo>
                    <a:pt x="263" y="534"/>
                  </a:lnTo>
                  <a:lnTo>
                    <a:pt x="277" y="535"/>
                  </a:lnTo>
                  <a:lnTo>
                    <a:pt x="292" y="535"/>
                  </a:lnTo>
                  <a:lnTo>
                    <a:pt x="306" y="535"/>
                  </a:lnTo>
                  <a:lnTo>
                    <a:pt x="321" y="534"/>
                  </a:lnTo>
                  <a:lnTo>
                    <a:pt x="335" y="532"/>
                  </a:lnTo>
                  <a:lnTo>
                    <a:pt x="350" y="530"/>
                  </a:lnTo>
                  <a:lnTo>
                    <a:pt x="365" y="526"/>
                  </a:lnTo>
                  <a:lnTo>
                    <a:pt x="378" y="522"/>
                  </a:lnTo>
                  <a:lnTo>
                    <a:pt x="392" y="517"/>
                  </a:lnTo>
                  <a:lnTo>
                    <a:pt x="406" y="512"/>
                  </a:lnTo>
                  <a:lnTo>
                    <a:pt x="419" y="506"/>
                  </a:lnTo>
                  <a:lnTo>
                    <a:pt x="432" y="500"/>
                  </a:lnTo>
                  <a:lnTo>
                    <a:pt x="443" y="492"/>
                  </a:lnTo>
                  <a:lnTo>
                    <a:pt x="455" y="485"/>
                  </a:lnTo>
                  <a:lnTo>
                    <a:pt x="467" y="477"/>
                  </a:lnTo>
                  <a:lnTo>
                    <a:pt x="478" y="468"/>
                  </a:lnTo>
                  <a:lnTo>
                    <a:pt x="489" y="459"/>
                  </a:lnTo>
                  <a:lnTo>
                    <a:pt x="499" y="450"/>
                  </a:lnTo>
                  <a:lnTo>
                    <a:pt x="508" y="439"/>
                  </a:lnTo>
                  <a:lnTo>
                    <a:pt x="517" y="430"/>
                  </a:lnTo>
                  <a:lnTo>
                    <a:pt x="526" y="418"/>
                  </a:lnTo>
                  <a:lnTo>
                    <a:pt x="534" y="407"/>
                  </a:lnTo>
                  <a:lnTo>
                    <a:pt x="542" y="395"/>
                  </a:lnTo>
                  <a:lnTo>
                    <a:pt x="548" y="382"/>
                  </a:lnTo>
                  <a:lnTo>
                    <a:pt x="555" y="370"/>
                  </a:lnTo>
                  <a:lnTo>
                    <a:pt x="561" y="356"/>
                  </a:lnTo>
                  <a:lnTo>
                    <a:pt x="567" y="343"/>
                  </a:lnTo>
                  <a:lnTo>
                    <a:pt x="571" y="329"/>
                  </a:lnTo>
                  <a:lnTo>
                    <a:pt x="575" y="315"/>
                  </a:lnTo>
                  <a:lnTo>
                    <a:pt x="578" y="301"/>
                  </a:lnTo>
                  <a:lnTo>
                    <a:pt x="581" y="287"/>
                  </a:lnTo>
                  <a:lnTo>
                    <a:pt x="583" y="272"/>
                  </a:lnTo>
                  <a:lnTo>
                    <a:pt x="584" y="258"/>
                  </a:lnTo>
                  <a:lnTo>
                    <a:pt x="584" y="243"/>
                  </a:lnTo>
                  <a:lnTo>
                    <a:pt x="584" y="225"/>
                  </a:lnTo>
                  <a:lnTo>
                    <a:pt x="583" y="209"/>
                  </a:lnTo>
                  <a:lnTo>
                    <a:pt x="580" y="192"/>
                  </a:lnTo>
                  <a:lnTo>
                    <a:pt x="576" y="176"/>
                  </a:lnTo>
                  <a:lnTo>
                    <a:pt x="572" y="160"/>
                  </a:lnTo>
                  <a:lnTo>
                    <a:pt x="567" y="143"/>
                  </a:lnTo>
                  <a:lnTo>
                    <a:pt x="561" y="128"/>
                  </a:lnTo>
                  <a:lnTo>
                    <a:pt x="554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817885" y="3199086"/>
            <a:ext cx="3982128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17884" y="2750509"/>
            <a:ext cx="30216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BUILDING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17885" y="6466144"/>
            <a:ext cx="39821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17883" y="6017567"/>
            <a:ext cx="36089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695685" y="3199086"/>
            <a:ext cx="39821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4656201" y="2750509"/>
            <a:ext cx="30216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695685" y="6466144"/>
            <a:ext cx="39821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656201" y="6017567"/>
            <a:ext cx="30216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210750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70373" y="725011"/>
            <a:ext cx="6999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7200" b="1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Our team</a:t>
            </a:r>
            <a:endParaRPr lang="ru-RU" sz="7200" b="1" dirty="0">
              <a:solidFill>
                <a:schemeClr val="accent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0361" y="6135707"/>
            <a:ext cx="3162684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50897" y="5687130"/>
            <a:ext cx="30216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DOE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2407" y="6135707"/>
            <a:ext cx="3162684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2943" y="5687130"/>
            <a:ext cx="30216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DOE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22034" y="6135707"/>
            <a:ext cx="3162684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92570" y="5687130"/>
            <a:ext cx="30216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DOE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444237" y="6135707"/>
            <a:ext cx="3162684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514773" y="5687130"/>
            <a:ext cx="30216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ELISA DOE</a:t>
            </a:r>
          </a:p>
        </p:txBody>
      </p:sp>
      <p:grpSp>
        <p:nvGrpSpPr>
          <p:cNvPr id="2058" name="Группа 2057"/>
          <p:cNvGrpSpPr/>
          <p:nvPr/>
        </p:nvGrpSpPr>
        <p:grpSpPr>
          <a:xfrm>
            <a:off x="1311509" y="9139238"/>
            <a:ext cx="3100388" cy="466725"/>
            <a:chOff x="1330325" y="9139238"/>
            <a:chExt cx="3100388" cy="466725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330325" y="9139238"/>
              <a:ext cx="466725" cy="466725"/>
            </a:xfrm>
            <a:custGeom>
              <a:avLst/>
              <a:gdLst>
                <a:gd name="T0" fmla="*/ 2636 w 2642"/>
                <a:gd name="T1" fmla="*/ 1458 h 2646"/>
                <a:gd name="T2" fmla="*/ 2601 w 2642"/>
                <a:gd name="T3" fmla="*/ 1653 h 2646"/>
                <a:gd name="T4" fmla="*/ 2539 w 2642"/>
                <a:gd name="T5" fmla="*/ 1838 h 2646"/>
                <a:gd name="T6" fmla="*/ 2452 w 2642"/>
                <a:gd name="T7" fmla="*/ 2009 h 2646"/>
                <a:gd name="T8" fmla="*/ 2341 w 2642"/>
                <a:gd name="T9" fmla="*/ 2165 h 2646"/>
                <a:gd name="T10" fmla="*/ 2209 w 2642"/>
                <a:gd name="T11" fmla="*/ 2302 h 2646"/>
                <a:gd name="T12" fmla="*/ 2060 w 2642"/>
                <a:gd name="T13" fmla="*/ 2420 h 2646"/>
                <a:gd name="T14" fmla="*/ 1894 w 2642"/>
                <a:gd name="T15" fmla="*/ 2515 h 2646"/>
                <a:gd name="T16" fmla="*/ 1714 w 2642"/>
                <a:gd name="T17" fmla="*/ 2587 h 2646"/>
                <a:gd name="T18" fmla="*/ 1522 w 2642"/>
                <a:gd name="T19" fmla="*/ 2631 h 2646"/>
                <a:gd name="T20" fmla="*/ 1321 w 2642"/>
                <a:gd name="T21" fmla="*/ 2646 h 2646"/>
                <a:gd name="T22" fmla="*/ 1120 w 2642"/>
                <a:gd name="T23" fmla="*/ 2631 h 2646"/>
                <a:gd name="T24" fmla="*/ 928 w 2642"/>
                <a:gd name="T25" fmla="*/ 2587 h 2646"/>
                <a:gd name="T26" fmla="*/ 748 w 2642"/>
                <a:gd name="T27" fmla="*/ 2515 h 2646"/>
                <a:gd name="T28" fmla="*/ 583 w 2642"/>
                <a:gd name="T29" fmla="*/ 2420 h 2646"/>
                <a:gd name="T30" fmla="*/ 433 w 2642"/>
                <a:gd name="T31" fmla="*/ 2302 h 2646"/>
                <a:gd name="T32" fmla="*/ 301 w 2642"/>
                <a:gd name="T33" fmla="*/ 2165 h 2646"/>
                <a:gd name="T34" fmla="*/ 192 w 2642"/>
                <a:gd name="T35" fmla="*/ 2009 h 2646"/>
                <a:gd name="T36" fmla="*/ 104 w 2642"/>
                <a:gd name="T37" fmla="*/ 1838 h 2646"/>
                <a:gd name="T38" fmla="*/ 41 w 2642"/>
                <a:gd name="T39" fmla="*/ 1653 h 2646"/>
                <a:gd name="T40" fmla="*/ 6 w 2642"/>
                <a:gd name="T41" fmla="*/ 1458 h 2646"/>
                <a:gd name="T42" fmla="*/ 2 w 2642"/>
                <a:gd name="T43" fmla="*/ 1254 h 2646"/>
                <a:gd name="T44" fmla="*/ 26 w 2642"/>
                <a:gd name="T45" fmla="*/ 1056 h 2646"/>
                <a:gd name="T46" fmla="*/ 80 w 2642"/>
                <a:gd name="T47" fmla="*/ 868 h 2646"/>
                <a:gd name="T48" fmla="*/ 159 w 2642"/>
                <a:gd name="T49" fmla="*/ 692 h 2646"/>
                <a:gd name="T50" fmla="*/ 262 w 2642"/>
                <a:gd name="T51" fmla="*/ 532 h 2646"/>
                <a:gd name="T52" fmla="*/ 387 w 2642"/>
                <a:gd name="T53" fmla="*/ 387 h 2646"/>
                <a:gd name="T54" fmla="*/ 531 w 2642"/>
                <a:gd name="T55" fmla="*/ 263 h 2646"/>
                <a:gd name="T56" fmla="*/ 691 w 2642"/>
                <a:gd name="T57" fmla="*/ 159 h 2646"/>
                <a:gd name="T58" fmla="*/ 867 w 2642"/>
                <a:gd name="T59" fmla="*/ 80 h 2646"/>
                <a:gd name="T60" fmla="*/ 1055 w 2642"/>
                <a:gd name="T61" fmla="*/ 27 h 2646"/>
                <a:gd name="T62" fmla="*/ 1254 w 2642"/>
                <a:gd name="T63" fmla="*/ 2 h 2646"/>
                <a:gd name="T64" fmla="*/ 1456 w 2642"/>
                <a:gd name="T65" fmla="*/ 7 h 2646"/>
                <a:gd name="T66" fmla="*/ 1651 w 2642"/>
                <a:gd name="T67" fmla="*/ 42 h 2646"/>
                <a:gd name="T68" fmla="*/ 1835 w 2642"/>
                <a:gd name="T69" fmla="*/ 104 h 2646"/>
                <a:gd name="T70" fmla="*/ 2006 w 2642"/>
                <a:gd name="T71" fmla="*/ 192 h 2646"/>
                <a:gd name="T72" fmla="*/ 2162 w 2642"/>
                <a:gd name="T73" fmla="*/ 302 h 2646"/>
                <a:gd name="T74" fmla="*/ 2299 w 2642"/>
                <a:gd name="T75" fmla="*/ 434 h 2646"/>
                <a:gd name="T76" fmla="*/ 2417 w 2642"/>
                <a:gd name="T77" fmla="*/ 583 h 2646"/>
                <a:gd name="T78" fmla="*/ 2512 w 2642"/>
                <a:gd name="T79" fmla="*/ 749 h 2646"/>
                <a:gd name="T80" fmla="*/ 2583 w 2642"/>
                <a:gd name="T81" fmla="*/ 929 h 2646"/>
                <a:gd name="T82" fmla="*/ 2628 w 2642"/>
                <a:gd name="T83" fmla="*/ 1121 h 2646"/>
                <a:gd name="T84" fmla="*/ 2642 w 2642"/>
                <a:gd name="T85" fmla="*/ 132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2" h="2646">
                  <a:moveTo>
                    <a:pt x="2642" y="1323"/>
                  </a:moveTo>
                  <a:lnTo>
                    <a:pt x="2640" y="1392"/>
                  </a:lnTo>
                  <a:lnTo>
                    <a:pt x="2636" y="1458"/>
                  </a:lnTo>
                  <a:lnTo>
                    <a:pt x="2628" y="1525"/>
                  </a:lnTo>
                  <a:lnTo>
                    <a:pt x="2616" y="1590"/>
                  </a:lnTo>
                  <a:lnTo>
                    <a:pt x="2601" y="1653"/>
                  </a:lnTo>
                  <a:lnTo>
                    <a:pt x="2583" y="1717"/>
                  </a:lnTo>
                  <a:lnTo>
                    <a:pt x="2562" y="1778"/>
                  </a:lnTo>
                  <a:lnTo>
                    <a:pt x="2539" y="1838"/>
                  </a:lnTo>
                  <a:lnTo>
                    <a:pt x="2512" y="1897"/>
                  </a:lnTo>
                  <a:lnTo>
                    <a:pt x="2483" y="1954"/>
                  </a:lnTo>
                  <a:lnTo>
                    <a:pt x="2452" y="2009"/>
                  </a:lnTo>
                  <a:lnTo>
                    <a:pt x="2417" y="2063"/>
                  </a:lnTo>
                  <a:lnTo>
                    <a:pt x="2380" y="2114"/>
                  </a:lnTo>
                  <a:lnTo>
                    <a:pt x="2341" y="2165"/>
                  </a:lnTo>
                  <a:lnTo>
                    <a:pt x="2299" y="2212"/>
                  </a:lnTo>
                  <a:lnTo>
                    <a:pt x="2256" y="2259"/>
                  </a:lnTo>
                  <a:lnTo>
                    <a:pt x="2209" y="2302"/>
                  </a:lnTo>
                  <a:lnTo>
                    <a:pt x="2162" y="2344"/>
                  </a:lnTo>
                  <a:lnTo>
                    <a:pt x="2111" y="2383"/>
                  </a:lnTo>
                  <a:lnTo>
                    <a:pt x="2060" y="2420"/>
                  </a:lnTo>
                  <a:lnTo>
                    <a:pt x="2006" y="2454"/>
                  </a:lnTo>
                  <a:lnTo>
                    <a:pt x="1951" y="2487"/>
                  </a:lnTo>
                  <a:lnTo>
                    <a:pt x="1894" y="2515"/>
                  </a:lnTo>
                  <a:lnTo>
                    <a:pt x="1835" y="2542"/>
                  </a:lnTo>
                  <a:lnTo>
                    <a:pt x="1775" y="2566"/>
                  </a:lnTo>
                  <a:lnTo>
                    <a:pt x="1714" y="2587"/>
                  </a:lnTo>
                  <a:lnTo>
                    <a:pt x="1651" y="2605"/>
                  </a:lnTo>
                  <a:lnTo>
                    <a:pt x="1588" y="2619"/>
                  </a:lnTo>
                  <a:lnTo>
                    <a:pt x="1522" y="2631"/>
                  </a:lnTo>
                  <a:lnTo>
                    <a:pt x="1456" y="2640"/>
                  </a:lnTo>
                  <a:lnTo>
                    <a:pt x="1390" y="2644"/>
                  </a:lnTo>
                  <a:lnTo>
                    <a:pt x="1321" y="2646"/>
                  </a:lnTo>
                  <a:lnTo>
                    <a:pt x="1254" y="2644"/>
                  </a:lnTo>
                  <a:lnTo>
                    <a:pt x="1186" y="2640"/>
                  </a:lnTo>
                  <a:lnTo>
                    <a:pt x="1120" y="2631"/>
                  </a:lnTo>
                  <a:lnTo>
                    <a:pt x="1055" y="2619"/>
                  </a:lnTo>
                  <a:lnTo>
                    <a:pt x="991" y="2605"/>
                  </a:lnTo>
                  <a:lnTo>
                    <a:pt x="928" y="2587"/>
                  </a:lnTo>
                  <a:lnTo>
                    <a:pt x="867" y="2566"/>
                  </a:lnTo>
                  <a:lnTo>
                    <a:pt x="807" y="2542"/>
                  </a:lnTo>
                  <a:lnTo>
                    <a:pt x="748" y="2515"/>
                  </a:lnTo>
                  <a:lnTo>
                    <a:pt x="691" y="2487"/>
                  </a:lnTo>
                  <a:lnTo>
                    <a:pt x="636" y="2454"/>
                  </a:lnTo>
                  <a:lnTo>
                    <a:pt x="583" y="2420"/>
                  </a:lnTo>
                  <a:lnTo>
                    <a:pt x="531" y="2383"/>
                  </a:lnTo>
                  <a:lnTo>
                    <a:pt x="480" y="2344"/>
                  </a:lnTo>
                  <a:lnTo>
                    <a:pt x="433" y="2302"/>
                  </a:lnTo>
                  <a:lnTo>
                    <a:pt x="387" y="2259"/>
                  </a:lnTo>
                  <a:lnTo>
                    <a:pt x="343" y="2212"/>
                  </a:lnTo>
                  <a:lnTo>
                    <a:pt x="301" y="2165"/>
                  </a:lnTo>
                  <a:lnTo>
                    <a:pt x="262" y="2114"/>
                  </a:lnTo>
                  <a:lnTo>
                    <a:pt x="225" y="2063"/>
                  </a:lnTo>
                  <a:lnTo>
                    <a:pt x="192" y="2009"/>
                  </a:lnTo>
                  <a:lnTo>
                    <a:pt x="159" y="1954"/>
                  </a:lnTo>
                  <a:lnTo>
                    <a:pt x="131" y="1897"/>
                  </a:lnTo>
                  <a:lnTo>
                    <a:pt x="104" y="1838"/>
                  </a:lnTo>
                  <a:lnTo>
                    <a:pt x="80" y="1778"/>
                  </a:lnTo>
                  <a:lnTo>
                    <a:pt x="59" y="1717"/>
                  </a:lnTo>
                  <a:lnTo>
                    <a:pt x="41" y="1653"/>
                  </a:lnTo>
                  <a:lnTo>
                    <a:pt x="26" y="1590"/>
                  </a:lnTo>
                  <a:lnTo>
                    <a:pt x="15" y="1525"/>
                  </a:lnTo>
                  <a:lnTo>
                    <a:pt x="6" y="1458"/>
                  </a:lnTo>
                  <a:lnTo>
                    <a:pt x="2" y="1392"/>
                  </a:lnTo>
                  <a:lnTo>
                    <a:pt x="0" y="1323"/>
                  </a:lnTo>
                  <a:lnTo>
                    <a:pt x="2" y="1254"/>
                  </a:lnTo>
                  <a:lnTo>
                    <a:pt x="6" y="1188"/>
                  </a:lnTo>
                  <a:lnTo>
                    <a:pt x="15" y="1121"/>
                  </a:lnTo>
                  <a:lnTo>
                    <a:pt x="26" y="1056"/>
                  </a:lnTo>
                  <a:lnTo>
                    <a:pt x="41" y="993"/>
                  </a:lnTo>
                  <a:lnTo>
                    <a:pt x="59" y="929"/>
                  </a:lnTo>
                  <a:lnTo>
                    <a:pt x="80" y="868"/>
                  </a:lnTo>
                  <a:lnTo>
                    <a:pt x="104" y="808"/>
                  </a:lnTo>
                  <a:lnTo>
                    <a:pt x="131" y="749"/>
                  </a:lnTo>
                  <a:lnTo>
                    <a:pt x="159" y="692"/>
                  </a:lnTo>
                  <a:lnTo>
                    <a:pt x="192" y="637"/>
                  </a:lnTo>
                  <a:lnTo>
                    <a:pt x="225" y="583"/>
                  </a:lnTo>
                  <a:lnTo>
                    <a:pt x="262" y="532"/>
                  </a:lnTo>
                  <a:lnTo>
                    <a:pt x="301" y="481"/>
                  </a:lnTo>
                  <a:lnTo>
                    <a:pt x="343" y="434"/>
                  </a:lnTo>
                  <a:lnTo>
                    <a:pt x="387" y="387"/>
                  </a:lnTo>
                  <a:lnTo>
                    <a:pt x="433" y="344"/>
                  </a:lnTo>
                  <a:lnTo>
                    <a:pt x="480" y="302"/>
                  </a:lnTo>
                  <a:lnTo>
                    <a:pt x="531" y="263"/>
                  </a:lnTo>
                  <a:lnTo>
                    <a:pt x="583" y="226"/>
                  </a:lnTo>
                  <a:lnTo>
                    <a:pt x="636" y="192"/>
                  </a:lnTo>
                  <a:lnTo>
                    <a:pt x="691" y="159"/>
                  </a:lnTo>
                  <a:lnTo>
                    <a:pt x="748" y="131"/>
                  </a:lnTo>
                  <a:lnTo>
                    <a:pt x="807" y="104"/>
                  </a:lnTo>
                  <a:lnTo>
                    <a:pt x="867" y="80"/>
                  </a:lnTo>
                  <a:lnTo>
                    <a:pt x="928" y="59"/>
                  </a:lnTo>
                  <a:lnTo>
                    <a:pt x="991" y="42"/>
                  </a:lnTo>
                  <a:lnTo>
                    <a:pt x="1055" y="27"/>
                  </a:lnTo>
                  <a:lnTo>
                    <a:pt x="1120" y="15"/>
                  </a:lnTo>
                  <a:lnTo>
                    <a:pt x="1186" y="7"/>
                  </a:lnTo>
                  <a:lnTo>
                    <a:pt x="1254" y="2"/>
                  </a:lnTo>
                  <a:lnTo>
                    <a:pt x="1321" y="0"/>
                  </a:lnTo>
                  <a:lnTo>
                    <a:pt x="1390" y="2"/>
                  </a:lnTo>
                  <a:lnTo>
                    <a:pt x="1456" y="7"/>
                  </a:lnTo>
                  <a:lnTo>
                    <a:pt x="1522" y="15"/>
                  </a:lnTo>
                  <a:lnTo>
                    <a:pt x="1588" y="27"/>
                  </a:lnTo>
                  <a:lnTo>
                    <a:pt x="1651" y="42"/>
                  </a:lnTo>
                  <a:lnTo>
                    <a:pt x="1714" y="59"/>
                  </a:lnTo>
                  <a:lnTo>
                    <a:pt x="1775" y="80"/>
                  </a:lnTo>
                  <a:lnTo>
                    <a:pt x="1835" y="104"/>
                  </a:lnTo>
                  <a:lnTo>
                    <a:pt x="1894" y="131"/>
                  </a:lnTo>
                  <a:lnTo>
                    <a:pt x="1951" y="159"/>
                  </a:lnTo>
                  <a:lnTo>
                    <a:pt x="2006" y="192"/>
                  </a:lnTo>
                  <a:lnTo>
                    <a:pt x="2060" y="226"/>
                  </a:lnTo>
                  <a:lnTo>
                    <a:pt x="2111" y="263"/>
                  </a:lnTo>
                  <a:lnTo>
                    <a:pt x="2162" y="302"/>
                  </a:lnTo>
                  <a:lnTo>
                    <a:pt x="2209" y="344"/>
                  </a:lnTo>
                  <a:lnTo>
                    <a:pt x="2256" y="387"/>
                  </a:lnTo>
                  <a:lnTo>
                    <a:pt x="2299" y="434"/>
                  </a:lnTo>
                  <a:lnTo>
                    <a:pt x="2341" y="481"/>
                  </a:lnTo>
                  <a:lnTo>
                    <a:pt x="2380" y="532"/>
                  </a:lnTo>
                  <a:lnTo>
                    <a:pt x="2417" y="583"/>
                  </a:lnTo>
                  <a:lnTo>
                    <a:pt x="2452" y="637"/>
                  </a:lnTo>
                  <a:lnTo>
                    <a:pt x="2483" y="692"/>
                  </a:lnTo>
                  <a:lnTo>
                    <a:pt x="2512" y="749"/>
                  </a:lnTo>
                  <a:lnTo>
                    <a:pt x="2539" y="808"/>
                  </a:lnTo>
                  <a:lnTo>
                    <a:pt x="2562" y="868"/>
                  </a:lnTo>
                  <a:lnTo>
                    <a:pt x="2583" y="929"/>
                  </a:lnTo>
                  <a:lnTo>
                    <a:pt x="2601" y="993"/>
                  </a:lnTo>
                  <a:lnTo>
                    <a:pt x="2616" y="1056"/>
                  </a:lnTo>
                  <a:lnTo>
                    <a:pt x="2628" y="1121"/>
                  </a:lnTo>
                  <a:lnTo>
                    <a:pt x="2636" y="1188"/>
                  </a:lnTo>
                  <a:lnTo>
                    <a:pt x="2640" y="1254"/>
                  </a:lnTo>
                  <a:lnTo>
                    <a:pt x="2642" y="13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1498600" y="9234488"/>
              <a:ext cx="128588" cy="276225"/>
            </a:xfrm>
            <a:custGeom>
              <a:avLst/>
              <a:gdLst>
                <a:gd name="T0" fmla="*/ 482 w 731"/>
                <a:gd name="T1" fmla="*/ 345 h 1568"/>
                <a:gd name="T2" fmla="*/ 483 w 731"/>
                <a:gd name="T3" fmla="*/ 324 h 1568"/>
                <a:gd name="T4" fmla="*/ 488 w 731"/>
                <a:gd name="T5" fmla="*/ 308 h 1568"/>
                <a:gd name="T6" fmla="*/ 496 w 731"/>
                <a:gd name="T7" fmla="*/ 294 h 1568"/>
                <a:gd name="T8" fmla="*/ 505 w 731"/>
                <a:gd name="T9" fmla="*/ 285 h 1568"/>
                <a:gd name="T10" fmla="*/ 517 w 731"/>
                <a:gd name="T11" fmla="*/ 278 h 1568"/>
                <a:gd name="T12" fmla="*/ 528 w 731"/>
                <a:gd name="T13" fmla="*/ 273 h 1568"/>
                <a:gd name="T14" fmla="*/ 551 w 731"/>
                <a:gd name="T15" fmla="*/ 270 h 1568"/>
                <a:gd name="T16" fmla="*/ 591 w 731"/>
                <a:gd name="T17" fmla="*/ 270 h 1568"/>
                <a:gd name="T18" fmla="*/ 650 w 731"/>
                <a:gd name="T19" fmla="*/ 270 h 1568"/>
                <a:gd name="T20" fmla="*/ 703 w 731"/>
                <a:gd name="T21" fmla="*/ 270 h 1568"/>
                <a:gd name="T22" fmla="*/ 727 w 731"/>
                <a:gd name="T23" fmla="*/ 270 h 1568"/>
                <a:gd name="T24" fmla="*/ 484 w 731"/>
                <a:gd name="T25" fmla="*/ 0 h 1568"/>
                <a:gd name="T26" fmla="*/ 437 w 731"/>
                <a:gd name="T27" fmla="*/ 2 h 1568"/>
                <a:gd name="T28" fmla="*/ 394 w 731"/>
                <a:gd name="T29" fmla="*/ 10 h 1568"/>
                <a:gd name="T30" fmla="*/ 355 w 731"/>
                <a:gd name="T31" fmla="*/ 20 h 1568"/>
                <a:gd name="T32" fmla="*/ 320 w 731"/>
                <a:gd name="T33" fmla="*/ 34 h 1568"/>
                <a:gd name="T34" fmla="*/ 289 w 731"/>
                <a:gd name="T35" fmla="*/ 51 h 1568"/>
                <a:gd name="T36" fmla="*/ 263 w 731"/>
                <a:gd name="T37" fmla="*/ 71 h 1568"/>
                <a:gd name="T38" fmla="*/ 239 w 731"/>
                <a:gd name="T39" fmla="*/ 93 h 1568"/>
                <a:gd name="T40" fmla="*/ 220 w 731"/>
                <a:gd name="T41" fmla="*/ 116 h 1568"/>
                <a:gd name="T42" fmla="*/ 203 w 731"/>
                <a:gd name="T43" fmla="*/ 143 h 1568"/>
                <a:gd name="T44" fmla="*/ 188 w 731"/>
                <a:gd name="T45" fmla="*/ 169 h 1568"/>
                <a:gd name="T46" fmla="*/ 178 w 731"/>
                <a:gd name="T47" fmla="*/ 196 h 1568"/>
                <a:gd name="T48" fmla="*/ 169 w 731"/>
                <a:gd name="T49" fmla="*/ 224 h 1568"/>
                <a:gd name="T50" fmla="*/ 159 w 731"/>
                <a:gd name="T51" fmla="*/ 278 h 1568"/>
                <a:gd name="T52" fmla="*/ 156 w 731"/>
                <a:gd name="T53" fmla="*/ 329 h 1568"/>
                <a:gd name="T54" fmla="*/ 0 w 731"/>
                <a:gd name="T55" fmla="*/ 471 h 1568"/>
                <a:gd name="T56" fmla="*/ 0 w 731"/>
                <a:gd name="T57" fmla="*/ 784 h 1568"/>
                <a:gd name="T58" fmla="*/ 157 w 731"/>
                <a:gd name="T59" fmla="*/ 852 h 1568"/>
                <a:gd name="T60" fmla="*/ 157 w 731"/>
                <a:gd name="T61" fmla="*/ 989 h 1568"/>
                <a:gd name="T62" fmla="*/ 157 w 731"/>
                <a:gd name="T63" fmla="*/ 1123 h 1568"/>
                <a:gd name="T64" fmla="*/ 157 w 731"/>
                <a:gd name="T65" fmla="*/ 1250 h 1568"/>
                <a:gd name="T66" fmla="*/ 157 w 731"/>
                <a:gd name="T67" fmla="*/ 1363 h 1568"/>
                <a:gd name="T68" fmla="*/ 157 w 731"/>
                <a:gd name="T69" fmla="*/ 1457 h 1568"/>
                <a:gd name="T70" fmla="*/ 157 w 731"/>
                <a:gd name="T71" fmla="*/ 1526 h 1568"/>
                <a:gd name="T72" fmla="*/ 157 w 731"/>
                <a:gd name="T73" fmla="*/ 1563 h 1568"/>
                <a:gd name="T74" fmla="*/ 469 w 731"/>
                <a:gd name="T75" fmla="*/ 1568 h 1568"/>
                <a:gd name="T76" fmla="*/ 469 w 731"/>
                <a:gd name="T77" fmla="*/ 1548 h 1568"/>
                <a:gd name="T78" fmla="*/ 469 w 731"/>
                <a:gd name="T79" fmla="*/ 1494 h 1568"/>
                <a:gd name="T80" fmla="*/ 469 w 731"/>
                <a:gd name="T81" fmla="*/ 1412 h 1568"/>
                <a:gd name="T82" fmla="*/ 469 w 731"/>
                <a:gd name="T83" fmla="*/ 1307 h 1568"/>
                <a:gd name="T84" fmla="*/ 469 w 731"/>
                <a:gd name="T85" fmla="*/ 1186 h 1568"/>
                <a:gd name="T86" fmla="*/ 469 w 731"/>
                <a:gd name="T87" fmla="*/ 1054 h 1568"/>
                <a:gd name="T88" fmla="*/ 469 w 731"/>
                <a:gd name="T89" fmla="*/ 918 h 1568"/>
                <a:gd name="T90" fmla="*/ 469 w 731"/>
                <a:gd name="T91" fmla="*/ 784 h 1568"/>
                <a:gd name="T92" fmla="*/ 713 w 731"/>
                <a:gd name="T93" fmla="*/ 661 h 1568"/>
                <a:gd name="T94" fmla="*/ 482 w 731"/>
                <a:gd name="T95" fmla="*/ 471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1" h="1568">
                  <a:moveTo>
                    <a:pt x="482" y="471"/>
                  </a:moveTo>
                  <a:lnTo>
                    <a:pt x="482" y="345"/>
                  </a:lnTo>
                  <a:lnTo>
                    <a:pt x="482" y="335"/>
                  </a:lnTo>
                  <a:lnTo>
                    <a:pt x="483" y="324"/>
                  </a:lnTo>
                  <a:lnTo>
                    <a:pt x="485" y="316"/>
                  </a:lnTo>
                  <a:lnTo>
                    <a:pt x="488" y="308"/>
                  </a:lnTo>
                  <a:lnTo>
                    <a:pt x="492" y="301"/>
                  </a:lnTo>
                  <a:lnTo>
                    <a:pt x="496" y="294"/>
                  </a:lnTo>
                  <a:lnTo>
                    <a:pt x="501" y="289"/>
                  </a:lnTo>
                  <a:lnTo>
                    <a:pt x="505" y="285"/>
                  </a:lnTo>
                  <a:lnTo>
                    <a:pt x="511" y="281"/>
                  </a:lnTo>
                  <a:lnTo>
                    <a:pt x="517" y="278"/>
                  </a:lnTo>
                  <a:lnTo>
                    <a:pt x="522" y="275"/>
                  </a:lnTo>
                  <a:lnTo>
                    <a:pt x="528" y="273"/>
                  </a:lnTo>
                  <a:lnTo>
                    <a:pt x="540" y="271"/>
                  </a:lnTo>
                  <a:lnTo>
                    <a:pt x="551" y="270"/>
                  </a:lnTo>
                  <a:lnTo>
                    <a:pt x="566" y="270"/>
                  </a:lnTo>
                  <a:lnTo>
                    <a:pt x="591" y="270"/>
                  </a:lnTo>
                  <a:lnTo>
                    <a:pt x="619" y="270"/>
                  </a:lnTo>
                  <a:lnTo>
                    <a:pt x="650" y="270"/>
                  </a:lnTo>
                  <a:lnTo>
                    <a:pt x="678" y="270"/>
                  </a:lnTo>
                  <a:lnTo>
                    <a:pt x="703" y="270"/>
                  </a:lnTo>
                  <a:lnTo>
                    <a:pt x="720" y="270"/>
                  </a:lnTo>
                  <a:lnTo>
                    <a:pt x="727" y="270"/>
                  </a:lnTo>
                  <a:lnTo>
                    <a:pt x="727" y="1"/>
                  </a:lnTo>
                  <a:lnTo>
                    <a:pt x="484" y="0"/>
                  </a:lnTo>
                  <a:lnTo>
                    <a:pt x="460" y="1"/>
                  </a:lnTo>
                  <a:lnTo>
                    <a:pt x="437" y="2"/>
                  </a:lnTo>
                  <a:lnTo>
                    <a:pt x="415" y="5"/>
                  </a:lnTo>
                  <a:lnTo>
                    <a:pt x="394" y="10"/>
                  </a:lnTo>
                  <a:lnTo>
                    <a:pt x="374" y="14"/>
                  </a:lnTo>
                  <a:lnTo>
                    <a:pt x="355" y="20"/>
                  </a:lnTo>
                  <a:lnTo>
                    <a:pt x="337" y="26"/>
                  </a:lnTo>
                  <a:lnTo>
                    <a:pt x="320" y="34"/>
                  </a:lnTo>
                  <a:lnTo>
                    <a:pt x="304" y="42"/>
                  </a:lnTo>
                  <a:lnTo>
                    <a:pt x="289" y="51"/>
                  </a:lnTo>
                  <a:lnTo>
                    <a:pt x="276" y="60"/>
                  </a:lnTo>
                  <a:lnTo>
                    <a:pt x="263" y="71"/>
                  </a:lnTo>
                  <a:lnTo>
                    <a:pt x="250" y="81"/>
                  </a:lnTo>
                  <a:lnTo>
                    <a:pt x="239" y="93"/>
                  </a:lnTo>
                  <a:lnTo>
                    <a:pt x="229" y="105"/>
                  </a:lnTo>
                  <a:lnTo>
                    <a:pt x="220" y="116"/>
                  </a:lnTo>
                  <a:lnTo>
                    <a:pt x="210" y="129"/>
                  </a:lnTo>
                  <a:lnTo>
                    <a:pt x="203" y="143"/>
                  </a:lnTo>
                  <a:lnTo>
                    <a:pt x="196" y="155"/>
                  </a:lnTo>
                  <a:lnTo>
                    <a:pt x="188" y="169"/>
                  </a:lnTo>
                  <a:lnTo>
                    <a:pt x="183" y="183"/>
                  </a:lnTo>
                  <a:lnTo>
                    <a:pt x="178" y="196"/>
                  </a:lnTo>
                  <a:lnTo>
                    <a:pt x="173" y="210"/>
                  </a:lnTo>
                  <a:lnTo>
                    <a:pt x="169" y="224"/>
                  </a:lnTo>
                  <a:lnTo>
                    <a:pt x="163" y="251"/>
                  </a:lnTo>
                  <a:lnTo>
                    <a:pt x="159" y="278"/>
                  </a:lnTo>
                  <a:lnTo>
                    <a:pt x="156" y="304"/>
                  </a:lnTo>
                  <a:lnTo>
                    <a:pt x="156" y="329"/>
                  </a:lnTo>
                  <a:lnTo>
                    <a:pt x="156" y="471"/>
                  </a:lnTo>
                  <a:lnTo>
                    <a:pt x="0" y="471"/>
                  </a:lnTo>
                  <a:lnTo>
                    <a:pt x="0" y="660"/>
                  </a:lnTo>
                  <a:lnTo>
                    <a:pt x="0" y="784"/>
                  </a:lnTo>
                  <a:lnTo>
                    <a:pt x="157" y="784"/>
                  </a:lnTo>
                  <a:lnTo>
                    <a:pt x="157" y="852"/>
                  </a:lnTo>
                  <a:lnTo>
                    <a:pt x="157" y="920"/>
                  </a:lnTo>
                  <a:lnTo>
                    <a:pt x="157" y="989"/>
                  </a:lnTo>
                  <a:lnTo>
                    <a:pt x="157" y="1056"/>
                  </a:lnTo>
                  <a:lnTo>
                    <a:pt x="157" y="1123"/>
                  </a:lnTo>
                  <a:lnTo>
                    <a:pt x="157" y="1188"/>
                  </a:lnTo>
                  <a:lnTo>
                    <a:pt x="157" y="1250"/>
                  </a:lnTo>
                  <a:lnTo>
                    <a:pt x="157" y="1309"/>
                  </a:lnTo>
                  <a:lnTo>
                    <a:pt x="157" y="1363"/>
                  </a:lnTo>
                  <a:lnTo>
                    <a:pt x="157" y="1413"/>
                  </a:lnTo>
                  <a:lnTo>
                    <a:pt x="157" y="1457"/>
                  </a:lnTo>
                  <a:lnTo>
                    <a:pt x="157" y="1495"/>
                  </a:lnTo>
                  <a:lnTo>
                    <a:pt x="157" y="1526"/>
                  </a:lnTo>
                  <a:lnTo>
                    <a:pt x="157" y="1549"/>
                  </a:lnTo>
                  <a:lnTo>
                    <a:pt x="157" y="1563"/>
                  </a:lnTo>
                  <a:lnTo>
                    <a:pt x="157" y="1568"/>
                  </a:lnTo>
                  <a:lnTo>
                    <a:pt x="469" y="1568"/>
                  </a:lnTo>
                  <a:lnTo>
                    <a:pt x="469" y="1563"/>
                  </a:lnTo>
                  <a:lnTo>
                    <a:pt x="469" y="1548"/>
                  </a:lnTo>
                  <a:lnTo>
                    <a:pt x="469" y="1526"/>
                  </a:lnTo>
                  <a:lnTo>
                    <a:pt x="469" y="1494"/>
                  </a:lnTo>
                  <a:lnTo>
                    <a:pt x="469" y="1456"/>
                  </a:lnTo>
                  <a:lnTo>
                    <a:pt x="469" y="1412"/>
                  </a:lnTo>
                  <a:lnTo>
                    <a:pt x="469" y="1362"/>
                  </a:lnTo>
                  <a:lnTo>
                    <a:pt x="469" y="1307"/>
                  </a:lnTo>
                  <a:lnTo>
                    <a:pt x="469" y="1248"/>
                  </a:lnTo>
                  <a:lnTo>
                    <a:pt x="469" y="1186"/>
                  </a:lnTo>
                  <a:lnTo>
                    <a:pt x="469" y="1122"/>
                  </a:lnTo>
                  <a:lnTo>
                    <a:pt x="469" y="1054"/>
                  </a:lnTo>
                  <a:lnTo>
                    <a:pt x="469" y="987"/>
                  </a:lnTo>
                  <a:lnTo>
                    <a:pt x="469" y="918"/>
                  </a:lnTo>
                  <a:lnTo>
                    <a:pt x="469" y="850"/>
                  </a:lnTo>
                  <a:lnTo>
                    <a:pt x="469" y="784"/>
                  </a:lnTo>
                  <a:lnTo>
                    <a:pt x="702" y="784"/>
                  </a:lnTo>
                  <a:lnTo>
                    <a:pt x="713" y="661"/>
                  </a:lnTo>
                  <a:lnTo>
                    <a:pt x="731" y="471"/>
                  </a:lnTo>
                  <a:lnTo>
                    <a:pt x="482" y="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2384425" y="9139238"/>
              <a:ext cx="465138" cy="466725"/>
            </a:xfrm>
            <a:custGeom>
              <a:avLst/>
              <a:gdLst>
                <a:gd name="T0" fmla="*/ 2635 w 2642"/>
                <a:gd name="T1" fmla="*/ 1458 h 2646"/>
                <a:gd name="T2" fmla="*/ 2600 w 2642"/>
                <a:gd name="T3" fmla="*/ 1653 h 2646"/>
                <a:gd name="T4" fmla="*/ 2538 w 2642"/>
                <a:gd name="T5" fmla="*/ 1838 h 2646"/>
                <a:gd name="T6" fmla="*/ 2451 w 2642"/>
                <a:gd name="T7" fmla="*/ 2009 h 2646"/>
                <a:gd name="T8" fmla="*/ 2340 w 2642"/>
                <a:gd name="T9" fmla="*/ 2165 h 2646"/>
                <a:gd name="T10" fmla="*/ 2209 w 2642"/>
                <a:gd name="T11" fmla="*/ 2302 h 2646"/>
                <a:gd name="T12" fmla="*/ 2060 w 2642"/>
                <a:gd name="T13" fmla="*/ 2420 h 2646"/>
                <a:gd name="T14" fmla="*/ 1893 w 2642"/>
                <a:gd name="T15" fmla="*/ 2515 h 2646"/>
                <a:gd name="T16" fmla="*/ 1714 w 2642"/>
                <a:gd name="T17" fmla="*/ 2587 h 2646"/>
                <a:gd name="T18" fmla="*/ 1522 w 2642"/>
                <a:gd name="T19" fmla="*/ 2631 h 2646"/>
                <a:gd name="T20" fmla="*/ 1321 w 2642"/>
                <a:gd name="T21" fmla="*/ 2646 h 2646"/>
                <a:gd name="T22" fmla="*/ 1120 w 2642"/>
                <a:gd name="T23" fmla="*/ 2631 h 2646"/>
                <a:gd name="T24" fmla="*/ 928 w 2642"/>
                <a:gd name="T25" fmla="*/ 2587 h 2646"/>
                <a:gd name="T26" fmla="*/ 748 w 2642"/>
                <a:gd name="T27" fmla="*/ 2515 h 2646"/>
                <a:gd name="T28" fmla="*/ 583 w 2642"/>
                <a:gd name="T29" fmla="*/ 2420 h 2646"/>
                <a:gd name="T30" fmla="*/ 433 w 2642"/>
                <a:gd name="T31" fmla="*/ 2302 h 2646"/>
                <a:gd name="T32" fmla="*/ 301 w 2642"/>
                <a:gd name="T33" fmla="*/ 2165 h 2646"/>
                <a:gd name="T34" fmla="*/ 191 w 2642"/>
                <a:gd name="T35" fmla="*/ 2009 h 2646"/>
                <a:gd name="T36" fmla="*/ 103 w 2642"/>
                <a:gd name="T37" fmla="*/ 1838 h 2646"/>
                <a:gd name="T38" fmla="*/ 41 w 2642"/>
                <a:gd name="T39" fmla="*/ 1653 h 2646"/>
                <a:gd name="T40" fmla="*/ 6 w 2642"/>
                <a:gd name="T41" fmla="*/ 1458 h 2646"/>
                <a:gd name="T42" fmla="*/ 1 w 2642"/>
                <a:gd name="T43" fmla="*/ 1254 h 2646"/>
                <a:gd name="T44" fmla="*/ 26 w 2642"/>
                <a:gd name="T45" fmla="*/ 1056 h 2646"/>
                <a:gd name="T46" fmla="*/ 80 w 2642"/>
                <a:gd name="T47" fmla="*/ 868 h 2646"/>
                <a:gd name="T48" fmla="*/ 159 w 2642"/>
                <a:gd name="T49" fmla="*/ 692 h 2646"/>
                <a:gd name="T50" fmla="*/ 262 w 2642"/>
                <a:gd name="T51" fmla="*/ 532 h 2646"/>
                <a:gd name="T52" fmla="*/ 387 w 2642"/>
                <a:gd name="T53" fmla="*/ 387 h 2646"/>
                <a:gd name="T54" fmla="*/ 530 w 2642"/>
                <a:gd name="T55" fmla="*/ 263 h 2646"/>
                <a:gd name="T56" fmla="*/ 691 w 2642"/>
                <a:gd name="T57" fmla="*/ 159 h 2646"/>
                <a:gd name="T58" fmla="*/ 867 w 2642"/>
                <a:gd name="T59" fmla="*/ 80 h 2646"/>
                <a:gd name="T60" fmla="*/ 1055 w 2642"/>
                <a:gd name="T61" fmla="*/ 27 h 2646"/>
                <a:gd name="T62" fmla="*/ 1253 w 2642"/>
                <a:gd name="T63" fmla="*/ 2 h 2646"/>
                <a:gd name="T64" fmla="*/ 1456 w 2642"/>
                <a:gd name="T65" fmla="*/ 7 h 2646"/>
                <a:gd name="T66" fmla="*/ 1651 w 2642"/>
                <a:gd name="T67" fmla="*/ 42 h 2646"/>
                <a:gd name="T68" fmla="*/ 1835 w 2642"/>
                <a:gd name="T69" fmla="*/ 104 h 2646"/>
                <a:gd name="T70" fmla="*/ 2006 w 2642"/>
                <a:gd name="T71" fmla="*/ 192 h 2646"/>
                <a:gd name="T72" fmla="*/ 2161 w 2642"/>
                <a:gd name="T73" fmla="*/ 302 h 2646"/>
                <a:gd name="T74" fmla="*/ 2299 w 2642"/>
                <a:gd name="T75" fmla="*/ 434 h 2646"/>
                <a:gd name="T76" fmla="*/ 2417 w 2642"/>
                <a:gd name="T77" fmla="*/ 583 h 2646"/>
                <a:gd name="T78" fmla="*/ 2512 w 2642"/>
                <a:gd name="T79" fmla="*/ 749 h 2646"/>
                <a:gd name="T80" fmla="*/ 2582 w 2642"/>
                <a:gd name="T81" fmla="*/ 929 h 2646"/>
                <a:gd name="T82" fmla="*/ 2627 w 2642"/>
                <a:gd name="T83" fmla="*/ 1121 h 2646"/>
                <a:gd name="T84" fmla="*/ 2642 w 2642"/>
                <a:gd name="T85" fmla="*/ 132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2" h="2646">
                  <a:moveTo>
                    <a:pt x="2642" y="1323"/>
                  </a:moveTo>
                  <a:lnTo>
                    <a:pt x="2640" y="1392"/>
                  </a:lnTo>
                  <a:lnTo>
                    <a:pt x="2635" y="1458"/>
                  </a:lnTo>
                  <a:lnTo>
                    <a:pt x="2627" y="1525"/>
                  </a:lnTo>
                  <a:lnTo>
                    <a:pt x="2615" y="1590"/>
                  </a:lnTo>
                  <a:lnTo>
                    <a:pt x="2600" y="1653"/>
                  </a:lnTo>
                  <a:lnTo>
                    <a:pt x="2582" y="1717"/>
                  </a:lnTo>
                  <a:lnTo>
                    <a:pt x="2562" y="1778"/>
                  </a:lnTo>
                  <a:lnTo>
                    <a:pt x="2538" y="1838"/>
                  </a:lnTo>
                  <a:lnTo>
                    <a:pt x="2512" y="1897"/>
                  </a:lnTo>
                  <a:lnTo>
                    <a:pt x="2482" y="1954"/>
                  </a:lnTo>
                  <a:lnTo>
                    <a:pt x="2451" y="2009"/>
                  </a:lnTo>
                  <a:lnTo>
                    <a:pt x="2417" y="2063"/>
                  </a:lnTo>
                  <a:lnTo>
                    <a:pt x="2380" y="2114"/>
                  </a:lnTo>
                  <a:lnTo>
                    <a:pt x="2340" y="2165"/>
                  </a:lnTo>
                  <a:lnTo>
                    <a:pt x="2299" y="2212"/>
                  </a:lnTo>
                  <a:lnTo>
                    <a:pt x="2256" y="2259"/>
                  </a:lnTo>
                  <a:lnTo>
                    <a:pt x="2209" y="2302"/>
                  </a:lnTo>
                  <a:lnTo>
                    <a:pt x="2161" y="2344"/>
                  </a:lnTo>
                  <a:lnTo>
                    <a:pt x="2111" y="2383"/>
                  </a:lnTo>
                  <a:lnTo>
                    <a:pt x="2060" y="2420"/>
                  </a:lnTo>
                  <a:lnTo>
                    <a:pt x="2006" y="2454"/>
                  </a:lnTo>
                  <a:lnTo>
                    <a:pt x="1951" y="2487"/>
                  </a:lnTo>
                  <a:lnTo>
                    <a:pt x="1893" y="2515"/>
                  </a:lnTo>
                  <a:lnTo>
                    <a:pt x="1835" y="2542"/>
                  </a:lnTo>
                  <a:lnTo>
                    <a:pt x="1775" y="2566"/>
                  </a:lnTo>
                  <a:lnTo>
                    <a:pt x="1714" y="2587"/>
                  </a:lnTo>
                  <a:lnTo>
                    <a:pt x="1651" y="2605"/>
                  </a:lnTo>
                  <a:lnTo>
                    <a:pt x="1588" y="2619"/>
                  </a:lnTo>
                  <a:lnTo>
                    <a:pt x="1522" y="2631"/>
                  </a:lnTo>
                  <a:lnTo>
                    <a:pt x="1456" y="2640"/>
                  </a:lnTo>
                  <a:lnTo>
                    <a:pt x="1389" y="2644"/>
                  </a:lnTo>
                  <a:lnTo>
                    <a:pt x="1321" y="2646"/>
                  </a:lnTo>
                  <a:lnTo>
                    <a:pt x="1253" y="2644"/>
                  </a:lnTo>
                  <a:lnTo>
                    <a:pt x="1186" y="2640"/>
                  </a:lnTo>
                  <a:lnTo>
                    <a:pt x="1120" y="2631"/>
                  </a:lnTo>
                  <a:lnTo>
                    <a:pt x="1055" y="2619"/>
                  </a:lnTo>
                  <a:lnTo>
                    <a:pt x="990" y="2605"/>
                  </a:lnTo>
                  <a:lnTo>
                    <a:pt x="928" y="2587"/>
                  </a:lnTo>
                  <a:lnTo>
                    <a:pt x="867" y="2566"/>
                  </a:lnTo>
                  <a:lnTo>
                    <a:pt x="807" y="2542"/>
                  </a:lnTo>
                  <a:lnTo>
                    <a:pt x="748" y="2515"/>
                  </a:lnTo>
                  <a:lnTo>
                    <a:pt x="691" y="2487"/>
                  </a:lnTo>
                  <a:lnTo>
                    <a:pt x="636" y="2454"/>
                  </a:lnTo>
                  <a:lnTo>
                    <a:pt x="583" y="2420"/>
                  </a:lnTo>
                  <a:lnTo>
                    <a:pt x="530" y="2383"/>
                  </a:lnTo>
                  <a:lnTo>
                    <a:pt x="481" y="2344"/>
                  </a:lnTo>
                  <a:lnTo>
                    <a:pt x="433" y="2302"/>
                  </a:lnTo>
                  <a:lnTo>
                    <a:pt x="387" y="2259"/>
                  </a:lnTo>
                  <a:lnTo>
                    <a:pt x="344" y="2212"/>
                  </a:lnTo>
                  <a:lnTo>
                    <a:pt x="301" y="2165"/>
                  </a:lnTo>
                  <a:lnTo>
                    <a:pt x="262" y="2114"/>
                  </a:lnTo>
                  <a:lnTo>
                    <a:pt x="226" y="2063"/>
                  </a:lnTo>
                  <a:lnTo>
                    <a:pt x="191" y="2009"/>
                  </a:lnTo>
                  <a:lnTo>
                    <a:pt x="159" y="1954"/>
                  </a:lnTo>
                  <a:lnTo>
                    <a:pt x="130" y="1897"/>
                  </a:lnTo>
                  <a:lnTo>
                    <a:pt x="103" y="1838"/>
                  </a:lnTo>
                  <a:lnTo>
                    <a:pt x="80" y="1778"/>
                  </a:lnTo>
                  <a:lnTo>
                    <a:pt x="59" y="1717"/>
                  </a:lnTo>
                  <a:lnTo>
                    <a:pt x="41" y="1653"/>
                  </a:lnTo>
                  <a:lnTo>
                    <a:pt x="26" y="1590"/>
                  </a:lnTo>
                  <a:lnTo>
                    <a:pt x="15" y="1525"/>
                  </a:lnTo>
                  <a:lnTo>
                    <a:pt x="6" y="1458"/>
                  </a:lnTo>
                  <a:lnTo>
                    <a:pt x="1" y="1392"/>
                  </a:lnTo>
                  <a:lnTo>
                    <a:pt x="0" y="1323"/>
                  </a:lnTo>
                  <a:lnTo>
                    <a:pt x="1" y="1254"/>
                  </a:lnTo>
                  <a:lnTo>
                    <a:pt x="6" y="1188"/>
                  </a:lnTo>
                  <a:lnTo>
                    <a:pt x="15" y="1121"/>
                  </a:lnTo>
                  <a:lnTo>
                    <a:pt x="26" y="1056"/>
                  </a:lnTo>
                  <a:lnTo>
                    <a:pt x="41" y="993"/>
                  </a:lnTo>
                  <a:lnTo>
                    <a:pt x="59" y="929"/>
                  </a:lnTo>
                  <a:lnTo>
                    <a:pt x="80" y="868"/>
                  </a:lnTo>
                  <a:lnTo>
                    <a:pt x="103" y="808"/>
                  </a:lnTo>
                  <a:lnTo>
                    <a:pt x="130" y="749"/>
                  </a:lnTo>
                  <a:lnTo>
                    <a:pt x="159" y="692"/>
                  </a:lnTo>
                  <a:lnTo>
                    <a:pt x="191" y="637"/>
                  </a:lnTo>
                  <a:lnTo>
                    <a:pt x="226" y="583"/>
                  </a:lnTo>
                  <a:lnTo>
                    <a:pt x="262" y="532"/>
                  </a:lnTo>
                  <a:lnTo>
                    <a:pt x="301" y="481"/>
                  </a:lnTo>
                  <a:lnTo>
                    <a:pt x="344" y="434"/>
                  </a:lnTo>
                  <a:lnTo>
                    <a:pt x="387" y="387"/>
                  </a:lnTo>
                  <a:lnTo>
                    <a:pt x="433" y="344"/>
                  </a:lnTo>
                  <a:lnTo>
                    <a:pt x="481" y="302"/>
                  </a:lnTo>
                  <a:lnTo>
                    <a:pt x="530" y="263"/>
                  </a:lnTo>
                  <a:lnTo>
                    <a:pt x="583" y="226"/>
                  </a:lnTo>
                  <a:lnTo>
                    <a:pt x="636" y="192"/>
                  </a:lnTo>
                  <a:lnTo>
                    <a:pt x="691" y="159"/>
                  </a:lnTo>
                  <a:lnTo>
                    <a:pt x="748" y="131"/>
                  </a:lnTo>
                  <a:lnTo>
                    <a:pt x="807" y="104"/>
                  </a:lnTo>
                  <a:lnTo>
                    <a:pt x="867" y="80"/>
                  </a:lnTo>
                  <a:lnTo>
                    <a:pt x="928" y="59"/>
                  </a:lnTo>
                  <a:lnTo>
                    <a:pt x="990" y="42"/>
                  </a:lnTo>
                  <a:lnTo>
                    <a:pt x="1055" y="27"/>
                  </a:lnTo>
                  <a:lnTo>
                    <a:pt x="1120" y="15"/>
                  </a:lnTo>
                  <a:lnTo>
                    <a:pt x="1186" y="7"/>
                  </a:lnTo>
                  <a:lnTo>
                    <a:pt x="1253" y="2"/>
                  </a:lnTo>
                  <a:lnTo>
                    <a:pt x="1321" y="0"/>
                  </a:lnTo>
                  <a:lnTo>
                    <a:pt x="1389" y="2"/>
                  </a:lnTo>
                  <a:lnTo>
                    <a:pt x="1456" y="7"/>
                  </a:lnTo>
                  <a:lnTo>
                    <a:pt x="1522" y="15"/>
                  </a:lnTo>
                  <a:lnTo>
                    <a:pt x="1588" y="27"/>
                  </a:lnTo>
                  <a:lnTo>
                    <a:pt x="1651" y="42"/>
                  </a:lnTo>
                  <a:lnTo>
                    <a:pt x="1714" y="59"/>
                  </a:lnTo>
                  <a:lnTo>
                    <a:pt x="1775" y="80"/>
                  </a:lnTo>
                  <a:lnTo>
                    <a:pt x="1835" y="104"/>
                  </a:lnTo>
                  <a:lnTo>
                    <a:pt x="1893" y="131"/>
                  </a:lnTo>
                  <a:lnTo>
                    <a:pt x="1951" y="159"/>
                  </a:lnTo>
                  <a:lnTo>
                    <a:pt x="2006" y="192"/>
                  </a:lnTo>
                  <a:lnTo>
                    <a:pt x="2060" y="226"/>
                  </a:lnTo>
                  <a:lnTo>
                    <a:pt x="2111" y="263"/>
                  </a:lnTo>
                  <a:lnTo>
                    <a:pt x="2161" y="302"/>
                  </a:lnTo>
                  <a:lnTo>
                    <a:pt x="2209" y="344"/>
                  </a:lnTo>
                  <a:lnTo>
                    <a:pt x="2256" y="387"/>
                  </a:lnTo>
                  <a:lnTo>
                    <a:pt x="2299" y="434"/>
                  </a:lnTo>
                  <a:lnTo>
                    <a:pt x="2340" y="481"/>
                  </a:lnTo>
                  <a:lnTo>
                    <a:pt x="2380" y="532"/>
                  </a:lnTo>
                  <a:lnTo>
                    <a:pt x="2417" y="583"/>
                  </a:lnTo>
                  <a:lnTo>
                    <a:pt x="2451" y="637"/>
                  </a:lnTo>
                  <a:lnTo>
                    <a:pt x="2482" y="692"/>
                  </a:lnTo>
                  <a:lnTo>
                    <a:pt x="2512" y="749"/>
                  </a:lnTo>
                  <a:lnTo>
                    <a:pt x="2538" y="808"/>
                  </a:lnTo>
                  <a:lnTo>
                    <a:pt x="2562" y="868"/>
                  </a:lnTo>
                  <a:lnTo>
                    <a:pt x="2582" y="929"/>
                  </a:lnTo>
                  <a:lnTo>
                    <a:pt x="2600" y="993"/>
                  </a:lnTo>
                  <a:lnTo>
                    <a:pt x="2615" y="1056"/>
                  </a:lnTo>
                  <a:lnTo>
                    <a:pt x="2627" y="1121"/>
                  </a:lnTo>
                  <a:lnTo>
                    <a:pt x="2635" y="1188"/>
                  </a:lnTo>
                  <a:lnTo>
                    <a:pt x="2640" y="1254"/>
                  </a:lnTo>
                  <a:lnTo>
                    <a:pt x="2642" y="13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2479675" y="9228138"/>
              <a:ext cx="276225" cy="276225"/>
            </a:xfrm>
            <a:custGeom>
              <a:avLst/>
              <a:gdLst>
                <a:gd name="T0" fmla="*/ 1022 w 1565"/>
                <a:gd name="T1" fmla="*/ 1258 h 1567"/>
                <a:gd name="T2" fmla="*/ 750 w 1565"/>
                <a:gd name="T3" fmla="*/ 1298 h 1567"/>
                <a:gd name="T4" fmla="*/ 549 w 1565"/>
                <a:gd name="T5" fmla="*/ 1256 h 1567"/>
                <a:gd name="T6" fmla="*/ 411 w 1565"/>
                <a:gd name="T7" fmla="*/ 1151 h 1567"/>
                <a:gd name="T8" fmla="*/ 351 w 1565"/>
                <a:gd name="T9" fmla="*/ 1003 h 1567"/>
                <a:gd name="T10" fmla="*/ 390 w 1565"/>
                <a:gd name="T11" fmla="*/ 926 h 1567"/>
                <a:gd name="T12" fmla="*/ 479 w 1565"/>
                <a:gd name="T13" fmla="*/ 906 h 1567"/>
                <a:gd name="T14" fmla="*/ 545 w 1565"/>
                <a:gd name="T15" fmla="*/ 946 h 1567"/>
                <a:gd name="T16" fmla="*/ 625 w 1565"/>
                <a:gd name="T17" fmla="*/ 1079 h 1567"/>
                <a:gd name="T18" fmla="*/ 710 w 1565"/>
                <a:gd name="T19" fmla="*/ 1124 h 1567"/>
                <a:gd name="T20" fmla="*/ 868 w 1565"/>
                <a:gd name="T21" fmla="*/ 1122 h 1567"/>
                <a:gd name="T22" fmla="*/ 982 w 1565"/>
                <a:gd name="T23" fmla="*/ 1040 h 1567"/>
                <a:gd name="T24" fmla="*/ 973 w 1565"/>
                <a:gd name="T25" fmla="*/ 946 h 1567"/>
                <a:gd name="T26" fmla="*/ 892 w 1565"/>
                <a:gd name="T27" fmla="*/ 892 h 1567"/>
                <a:gd name="T28" fmla="*/ 636 w 1565"/>
                <a:gd name="T29" fmla="*/ 827 h 1567"/>
                <a:gd name="T30" fmla="*/ 460 w 1565"/>
                <a:gd name="T31" fmla="*/ 744 h 1567"/>
                <a:gd name="T32" fmla="*/ 384 w 1565"/>
                <a:gd name="T33" fmla="*/ 639 h 1567"/>
                <a:gd name="T34" fmla="*/ 379 w 1565"/>
                <a:gd name="T35" fmla="*/ 496 h 1567"/>
                <a:gd name="T36" fmla="*/ 483 w 1565"/>
                <a:gd name="T37" fmla="*/ 350 h 1567"/>
                <a:gd name="T38" fmla="*/ 696 w 1565"/>
                <a:gd name="T39" fmla="*/ 279 h 1567"/>
                <a:gd name="T40" fmla="*/ 922 w 1565"/>
                <a:gd name="T41" fmla="*/ 286 h 1567"/>
                <a:gd name="T42" fmla="*/ 1071 w 1565"/>
                <a:gd name="T43" fmla="*/ 347 h 1567"/>
                <a:gd name="T44" fmla="*/ 1157 w 1565"/>
                <a:gd name="T45" fmla="*/ 437 h 1567"/>
                <a:gd name="T46" fmla="*/ 1179 w 1565"/>
                <a:gd name="T47" fmla="*/ 531 h 1567"/>
                <a:gd name="T48" fmla="*/ 1132 w 1565"/>
                <a:gd name="T49" fmla="*/ 607 h 1567"/>
                <a:gd name="T50" fmla="*/ 1044 w 1565"/>
                <a:gd name="T51" fmla="*/ 622 h 1567"/>
                <a:gd name="T52" fmla="*/ 964 w 1565"/>
                <a:gd name="T53" fmla="*/ 546 h 1567"/>
                <a:gd name="T54" fmla="*/ 886 w 1565"/>
                <a:gd name="T55" fmla="*/ 457 h 1567"/>
                <a:gd name="T56" fmla="*/ 733 w 1565"/>
                <a:gd name="T57" fmla="*/ 438 h 1567"/>
                <a:gd name="T58" fmla="*/ 614 w 1565"/>
                <a:gd name="T59" fmla="*/ 491 h 1567"/>
                <a:gd name="T60" fmla="*/ 611 w 1565"/>
                <a:gd name="T61" fmla="*/ 581 h 1567"/>
                <a:gd name="T62" fmla="*/ 722 w 1565"/>
                <a:gd name="T63" fmla="*/ 639 h 1567"/>
                <a:gd name="T64" fmla="*/ 906 w 1565"/>
                <a:gd name="T65" fmla="*/ 683 h 1567"/>
                <a:gd name="T66" fmla="*/ 1069 w 1565"/>
                <a:gd name="T67" fmla="*/ 739 h 1567"/>
                <a:gd name="T68" fmla="*/ 1179 w 1565"/>
                <a:gd name="T69" fmla="*/ 825 h 1567"/>
                <a:gd name="T70" fmla="*/ 1226 w 1565"/>
                <a:gd name="T71" fmla="*/ 961 h 1567"/>
                <a:gd name="T72" fmla="*/ 1173 w 1565"/>
                <a:gd name="T73" fmla="*/ 1144 h 1567"/>
                <a:gd name="T74" fmla="*/ 1537 w 1565"/>
                <a:gd name="T75" fmla="*/ 792 h 1567"/>
                <a:gd name="T76" fmla="*/ 1501 w 1565"/>
                <a:gd name="T77" fmla="*/ 565 h 1567"/>
                <a:gd name="T78" fmla="*/ 1347 w 1565"/>
                <a:gd name="T79" fmla="*/ 301 h 1567"/>
                <a:gd name="T80" fmla="*/ 1101 w 1565"/>
                <a:gd name="T81" fmla="*/ 122 h 1567"/>
                <a:gd name="T82" fmla="*/ 791 w 1565"/>
                <a:gd name="T83" fmla="*/ 55 h 1567"/>
                <a:gd name="T84" fmla="*/ 540 w 1565"/>
                <a:gd name="T85" fmla="*/ 14 h 1567"/>
                <a:gd name="T86" fmla="*/ 389 w 1565"/>
                <a:gd name="T87" fmla="*/ 2 h 1567"/>
                <a:gd name="T88" fmla="*/ 208 w 1565"/>
                <a:gd name="T89" fmla="*/ 63 h 1567"/>
                <a:gd name="T90" fmla="*/ 75 w 1565"/>
                <a:gd name="T91" fmla="*/ 189 h 1567"/>
                <a:gd name="T92" fmla="*/ 5 w 1565"/>
                <a:gd name="T93" fmla="*/ 363 h 1567"/>
                <a:gd name="T94" fmla="*/ 35 w 1565"/>
                <a:gd name="T95" fmla="*/ 594 h 1567"/>
                <a:gd name="T96" fmla="*/ 45 w 1565"/>
                <a:gd name="T97" fmla="*/ 776 h 1567"/>
                <a:gd name="T98" fmla="*/ 103 w 1565"/>
                <a:gd name="T99" fmla="*/ 1079 h 1567"/>
                <a:gd name="T100" fmla="*/ 290 w 1565"/>
                <a:gd name="T101" fmla="*/ 1338 h 1567"/>
                <a:gd name="T102" fmla="*/ 569 w 1565"/>
                <a:gd name="T103" fmla="*/ 1496 h 1567"/>
                <a:gd name="T104" fmla="*/ 894 w 1565"/>
                <a:gd name="T105" fmla="*/ 1522 h 1567"/>
                <a:gd name="T106" fmla="*/ 1132 w 1565"/>
                <a:gd name="T107" fmla="*/ 1567 h 1567"/>
                <a:gd name="T108" fmla="*/ 1320 w 1565"/>
                <a:gd name="T109" fmla="*/ 1525 h 1567"/>
                <a:gd name="T110" fmla="*/ 1466 w 1565"/>
                <a:gd name="T111" fmla="*/ 1412 h 1567"/>
                <a:gd name="T112" fmla="*/ 1552 w 1565"/>
                <a:gd name="T113" fmla="*/ 1247 h 1567"/>
                <a:gd name="T114" fmla="*/ 1554 w 1565"/>
                <a:gd name="T115" fmla="*/ 1041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5" h="1567">
                  <a:moveTo>
                    <a:pt x="1173" y="1144"/>
                  </a:moveTo>
                  <a:lnTo>
                    <a:pt x="1160" y="1162"/>
                  </a:lnTo>
                  <a:lnTo>
                    <a:pt x="1145" y="1179"/>
                  </a:lnTo>
                  <a:lnTo>
                    <a:pt x="1128" y="1195"/>
                  </a:lnTo>
                  <a:lnTo>
                    <a:pt x="1110" y="1209"/>
                  </a:lnTo>
                  <a:lnTo>
                    <a:pt x="1090" y="1223"/>
                  </a:lnTo>
                  <a:lnTo>
                    <a:pt x="1069" y="1236"/>
                  </a:lnTo>
                  <a:lnTo>
                    <a:pt x="1046" y="1247"/>
                  </a:lnTo>
                  <a:lnTo>
                    <a:pt x="1022" y="1258"/>
                  </a:lnTo>
                  <a:lnTo>
                    <a:pt x="996" y="1267"/>
                  </a:lnTo>
                  <a:lnTo>
                    <a:pt x="970" y="1276"/>
                  </a:lnTo>
                  <a:lnTo>
                    <a:pt x="943" y="1282"/>
                  </a:lnTo>
                  <a:lnTo>
                    <a:pt x="914" y="1289"/>
                  </a:lnTo>
                  <a:lnTo>
                    <a:pt x="885" y="1293"/>
                  </a:lnTo>
                  <a:lnTo>
                    <a:pt x="854" y="1296"/>
                  </a:lnTo>
                  <a:lnTo>
                    <a:pt x="822" y="1298"/>
                  </a:lnTo>
                  <a:lnTo>
                    <a:pt x="789" y="1298"/>
                  </a:lnTo>
                  <a:lnTo>
                    <a:pt x="750" y="1298"/>
                  </a:lnTo>
                  <a:lnTo>
                    <a:pt x="712" y="1295"/>
                  </a:lnTo>
                  <a:lnTo>
                    <a:pt x="676" y="1291"/>
                  </a:lnTo>
                  <a:lnTo>
                    <a:pt x="641" y="1284"/>
                  </a:lnTo>
                  <a:lnTo>
                    <a:pt x="625" y="1281"/>
                  </a:lnTo>
                  <a:lnTo>
                    <a:pt x="609" y="1277"/>
                  </a:lnTo>
                  <a:lnTo>
                    <a:pt x="593" y="1273"/>
                  </a:lnTo>
                  <a:lnTo>
                    <a:pt x="578" y="1267"/>
                  </a:lnTo>
                  <a:lnTo>
                    <a:pt x="563" y="1262"/>
                  </a:lnTo>
                  <a:lnTo>
                    <a:pt x="549" y="1256"/>
                  </a:lnTo>
                  <a:lnTo>
                    <a:pt x="535" y="1250"/>
                  </a:lnTo>
                  <a:lnTo>
                    <a:pt x="521" y="1243"/>
                  </a:lnTo>
                  <a:lnTo>
                    <a:pt x="503" y="1233"/>
                  </a:lnTo>
                  <a:lnTo>
                    <a:pt x="486" y="1221"/>
                  </a:lnTo>
                  <a:lnTo>
                    <a:pt x="469" y="1209"/>
                  </a:lnTo>
                  <a:lnTo>
                    <a:pt x="453" y="1196"/>
                  </a:lnTo>
                  <a:lnTo>
                    <a:pt x="438" y="1182"/>
                  </a:lnTo>
                  <a:lnTo>
                    <a:pt x="424" y="1167"/>
                  </a:lnTo>
                  <a:lnTo>
                    <a:pt x="411" y="1151"/>
                  </a:lnTo>
                  <a:lnTo>
                    <a:pt x="399" y="1136"/>
                  </a:lnTo>
                  <a:lnTo>
                    <a:pt x="388" y="1119"/>
                  </a:lnTo>
                  <a:lnTo>
                    <a:pt x="378" y="1102"/>
                  </a:lnTo>
                  <a:lnTo>
                    <a:pt x="370" y="1085"/>
                  </a:lnTo>
                  <a:lnTo>
                    <a:pt x="363" y="1068"/>
                  </a:lnTo>
                  <a:lnTo>
                    <a:pt x="358" y="1051"/>
                  </a:lnTo>
                  <a:lnTo>
                    <a:pt x="354" y="1035"/>
                  </a:lnTo>
                  <a:lnTo>
                    <a:pt x="352" y="1018"/>
                  </a:lnTo>
                  <a:lnTo>
                    <a:pt x="351" y="1003"/>
                  </a:lnTo>
                  <a:lnTo>
                    <a:pt x="352" y="992"/>
                  </a:lnTo>
                  <a:lnTo>
                    <a:pt x="353" y="983"/>
                  </a:lnTo>
                  <a:lnTo>
                    <a:pt x="356" y="973"/>
                  </a:lnTo>
                  <a:lnTo>
                    <a:pt x="359" y="965"/>
                  </a:lnTo>
                  <a:lnTo>
                    <a:pt x="363" y="956"/>
                  </a:lnTo>
                  <a:lnTo>
                    <a:pt x="369" y="948"/>
                  </a:lnTo>
                  <a:lnTo>
                    <a:pt x="375" y="940"/>
                  </a:lnTo>
                  <a:lnTo>
                    <a:pt x="382" y="933"/>
                  </a:lnTo>
                  <a:lnTo>
                    <a:pt x="390" y="926"/>
                  </a:lnTo>
                  <a:lnTo>
                    <a:pt x="398" y="920"/>
                  </a:lnTo>
                  <a:lnTo>
                    <a:pt x="408" y="915"/>
                  </a:lnTo>
                  <a:lnTo>
                    <a:pt x="417" y="911"/>
                  </a:lnTo>
                  <a:lnTo>
                    <a:pt x="428" y="908"/>
                  </a:lnTo>
                  <a:lnTo>
                    <a:pt x="438" y="906"/>
                  </a:lnTo>
                  <a:lnTo>
                    <a:pt x="449" y="905"/>
                  </a:lnTo>
                  <a:lnTo>
                    <a:pt x="460" y="905"/>
                  </a:lnTo>
                  <a:lnTo>
                    <a:pt x="470" y="905"/>
                  </a:lnTo>
                  <a:lnTo>
                    <a:pt x="479" y="906"/>
                  </a:lnTo>
                  <a:lnTo>
                    <a:pt x="488" y="908"/>
                  </a:lnTo>
                  <a:lnTo>
                    <a:pt x="496" y="910"/>
                  </a:lnTo>
                  <a:lnTo>
                    <a:pt x="503" y="913"/>
                  </a:lnTo>
                  <a:lnTo>
                    <a:pt x="512" y="917"/>
                  </a:lnTo>
                  <a:lnTo>
                    <a:pt x="519" y="921"/>
                  </a:lnTo>
                  <a:lnTo>
                    <a:pt x="526" y="927"/>
                  </a:lnTo>
                  <a:lnTo>
                    <a:pt x="532" y="932"/>
                  </a:lnTo>
                  <a:lnTo>
                    <a:pt x="538" y="938"/>
                  </a:lnTo>
                  <a:lnTo>
                    <a:pt x="545" y="946"/>
                  </a:lnTo>
                  <a:lnTo>
                    <a:pt x="550" y="953"/>
                  </a:lnTo>
                  <a:lnTo>
                    <a:pt x="560" y="970"/>
                  </a:lnTo>
                  <a:lnTo>
                    <a:pt x="570" y="990"/>
                  </a:lnTo>
                  <a:lnTo>
                    <a:pt x="579" y="1011"/>
                  </a:lnTo>
                  <a:lnTo>
                    <a:pt x="590" y="1031"/>
                  </a:lnTo>
                  <a:lnTo>
                    <a:pt x="601" y="1049"/>
                  </a:lnTo>
                  <a:lnTo>
                    <a:pt x="612" y="1065"/>
                  </a:lnTo>
                  <a:lnTo>
                    <a:pt x="618" y="1072"/>
                  </a:lnTo>
                  <a:lnTo>
                    <a:pt x="625" y="1079"/>
                  </a:lnTo>
                  <a:lnTo>
                    <a:pt x="632" y="1085"/>
                  </a:lnTo>
                  <a:lnTo>
                    <a:pt x="639" y="1091"/>
                  </a:lnTo>
                  <a:lnTo>
                    <a:pt x="648" y="1097"/>
                  </a:lnTo>
                  <a:lnTo>
                    <a:pt x="656" y="1103"/>
                  </a:lnTo>
                  <a:lnTo>
                    <a:pt x="666" y="1108"/>
                  </a:lnTo>
                  <a:lnTo>
                    <a:pt x="675" y="1112"/>
                  </a:lnTo>
                  <a:lnTo>
                    <a:pt x="686" y="1117"/>
                  </a:lnTo>
                  <a:lnTo>
                    <a:pt x="697" y="1121"/>
                  </a:lnTo>
                  <a:lnTo>
                    <a:pt x="710" y="1124"/>
                  </a:lnTo>
                  <a:lnTo>
                    <a:pt x="723" y="1127"/>
                  </a:lnTo>
                  <a:lnTo>
                    <a:pt x="736" y="1129"/>
                  </a:lnTo>
                  <a:lnTo>
                    <a:pt x="751" y="1130"/>
                  </a:lnTo>
                  <a:lnTo>
                    <a:pt x="767" y="1131"/>
                  </a:lnTo>
                  <a:lnTo>
                    <a:pt x="784" y="1131"/>
                  </a:lnTo>
                  <a:lnTo>
                    <a:pt x="806" y="1131"/>
                  </a:lnTo>
                  <a:lnTo>
                    <a:pt x="828" y="1129"/>
                  </a:lnTo>
                  <a:lnTo>
                    <a:pt x="848" y="1126"/>
                  </a:lnTo>
                  <a:lnTo>
                    <a:pt x="868" y="1122"/>
                  </a:lnTo>
                  <a:lnTo>
                    <a:pt x="886" y="1117"/>
                  </a:lnTo>
                  <a:lnTo>
                    <a:pt x="903" y="1110"/>
                  </a:lnTo>
                  <a:lnTo>
                    <a:pt x="919" y="1102"/>
                  </a:lnTo>
                  <a:lnTo>
                    <a:pt x="933" y="1093"/>
                  </a:lnTo>
                  <a:lnTo>
                    <a:pt x="947" y="1084"/>
                  </a:lnTo>
                  <a:lnTo>
                    <a:pt x="959" y="1073"/>
                  </a:lnTo>
                  <a:lnTo>
                    <a:pt x="968" y="1063"/>
                  </a:lnTo>
                  <a:lnTo>
                    <a:pt x="975" y="1051"/>
                  </a:lnTo>
                  <a:lnTo>
                    <a:pt x="982" y="1040"/>
                  </a:lnTo>
                  <a:lnTo>
                    <a:pt x="986" y="1028"/>
                  </a:lnTo>
                  <a:lnTo>
                    <a:pt x="988" y="1014"/>
                  </a:lnTo>
                  <a:lnTo>
                    <a:pt x="989" y="1002"/>
                  </a:lnTo>
                  <a:lnTo>
                    <a:pt x="989" y="990"/>
                  </a:lnTo>
                  <a:lnTo>
                    <a:pt x="987" y="980"/>
                  </a:lnTo>
                  <a:lnTo>
                    <a:pt x="985" y="971"/>
                  </a:lnTo>
                  <a:lnTo>
                    <a:pt x="982" y="961"/>
                  </a:lnTo>
                  <a:lnTo>
                    <a:pt x="978" y="953"/>
                  </a:lnTo>
                  <a:lnTo>
                    <a:pt x="973" y="946"/>
                  </a:lnTo>
                  <a:lnTo>
                    <a:pt x="967" y="938"/>
                  </a:lnTo>
                  <a:lnTo>
                    <a:pt x="961" y="931"/>
                  </a:lnTo>
                  <a:lnTo>
                    <a:pt x="952" y="925"/>
                  </a:lnTo>
                  <a:lnTo>
                    <a:pt x="944" y="918"/>
                  </a:lnTo>
                  <a:lnTo>
                    <a:pt x="934" y="912"/>
                  </a:lnTo>
                  <a:lnTo>
                    <a:pt x="925" y="907"/>
                  </a:lnTo>
                  <a:lnTo>
                    <a:pt x="914" y="901"/>
                  </a:lnTo>
                  <a:lnTo>
                    <a:pt x="904" y="896"/>
                  </a:lnTo>
                  <a:lnTo>
                    <a:pt x="892" y="892"/>
                  </a:lnTo>
                  <a:lnTo>
                    <a:pt x="881" y="888"/>
                  </a:lnTo>
                  <a:lnTo>
                    <a:pt x="853" y="880"/>
                  </a:lnTo>
                  <a:lnTo>
                    <a:pt x="821" y="872"/>
                  </a:lnTo>
                  <a:lnTo>
                    <a:pt x="785" y="863"/>
                  </a:lnTo>
                  <a:lnTo>
                    <a:pt x="744" y="854"/>
                  </a:lnTo>
                  <a:lnTo>
                    <a:pt x="715" y="848"/>
                  </a:lnTo>
                  <a:lnTo>
                    <a:pt x="688" y="841"/>
                  </a:lnTo>
                  <a:lnTo>
                    <a:pt x="661" y="835"/>
                  </a:lnTo>
                  <a:lnTo>
                    <a:pt x="636" y="827"/>
                  </a:lnTo>
                  <a:lnTo>
                    <a:pt x="612" y="820"/>
                  </a:lnTo>
                  <a:lnTo>
                    <a:pt x="590" y="813"/>
                  </a:lnTo>
                  <a:lnTo>
                    <a:pt x="569" y="804"/>
                  </a:lnTo>
                  <a:lnTo>
                    <a:pt x="548" y="797"/>
                  </a:lnTo>
                  <a:lnTo>
                    <a:pt x="529" y="787"/>
                  </a:lnTo>
                  <a:lnTo>
                    <a:pt x="510" y="778"/>
                  </a:lnTo>
                  <a:lnTo>
                    <a:pt x="492" y="767"/>
                  </a:lnTo>
                  <a:lnTo>
                    <a:pt x="476" y="757"/>
                  </a:lnTo>
                  <a:lnTo>
                    <a:pt x="460" y="744"/>
                  </a:lnTo>
                  <a:lnTo>
                    <a:pt x="445" y="731"/>
                  </a:lnTo>
                  <a:lnTo>
                    <a:pt x="432" y="718"/>
                  </a:lnTo>
                  <a:lnTo>
                    <a:pt x="420" y="704"/>
                  </a:lnTo>
                  <a:lnTo>
                    <a:pt x="413" y="695"/>
                  </a:lnTo>
                  <a:lnTo>
                    <a:pt x="405" y="684"/>
                  </a:lnTo>
                  <a:lnTo>
                    <a:pt x="399" y="673"/>
                  </a:lnTo>
                  <a:lnTo>
                    <a:pt x="394" y="663"/>
                  </a:lnTo>
                  <a:lnTo>
                    <a:pt x="389" y="650"/>
                  </a:lnTo>
                  <a:lnTo>
                    <a:pt x="384" y="639"/>
                  </a:lnTo>
                  <a:lnTo>
                    <a:pt x="380" y="626"/>
                  </a:lnTo>
                  <a:lnTo>
                    <a:pt x="377" y="612"/>
                  </a:lnTo>
                  <a:lnTo>
                    <a:pt x="375" y="599"/>
                  </a:lnTo>
                  <a:lnTo>
                    <a:pt x="373" y="585"/>
                  </a:lnTo>
                  <a:lnTo>
                    <a:pt x="372" y="571"/>
                  </a:lnTo>
                  <a:lnTo>
                    <a:pt x="372" y="556"/>
                  </a:lnTo>
                  <a:lnTo>
                    <a:pt x="372" y="535"/>
                  </a:lnTo>
                  <a:lnTo>
                    <a:pt x="375" y="515"/>
                  </a:lnTo>
                  <a:lnTo>
                    <a:pt x="379" y="496"/>
                  </a:lnTo>
                  <a:lnTo>
                    <a:pt x="384" y="477"/>
                  </a:lnTo>
                  <a:lnTo>
                    <a:pt x="392" y="458"/>
                  </a:lnTo>
                  <a:lnTo>
                    <a:pt x="400" y="440"/>
                  </a:lnTo>
                  <a:lnTo>
                    <a:pt x="411" y="423"/>
                  </a:lnTo>
                  <a:lnTo>
                    <a:pt x="422" y="408"/>
                  </a:lnTo>
                  <a:lnTo>
                    <a:pt x="435" y="392"/>
                  </a:lnTo>
                  <a:lnTo>
                    <a:pt x="450" y="377"/>
                  </a:lnTo>
                  <a:lnTo>
                    <a:pt x="467" y="363"/>
                  </a:lnTo>
                  <a:lnTo>
                    <a:pt x="483" y="350"/>
                  </a:lnTo>
                  <a:lnTo>
                    <a:pt x="502" y="338"/>
                  </a:lnTo>
                  <a:lnTo>
                    <a:pt x="522" y="327"/>
                  </a:lnTo>
                  <a:lnTo>
                    <a:pt x="545" y="317"/>
                  </a:lnTo>
                  <a:lnTo>
                    <a:pt x="567" y="307"/>
                  </a:lnTo>
                  <a:lnTo>
                    <a:pt x="591" y="300"/>
                  </a:lnTo>
                  <a:lnTo>
                    <a:pt x="616" y="293"/>
                  </a:lnTo>
                  <a:lnTo>
                    <a:pt x="641" y="287"/>
                  </a:lnTo>
                  <a:lnTo>
                    <a:pt x="669" y="282"/>
                  </a:lnTo>
                  <a:lnTo>
                    <a:pt x="696" y="279"/>
                  </a:lnTo>
                  <a:lnTo>
                    <a:pt x="726" y="276"/>
                  </a:lnTo>
                  <a:lnTo>
                    <a:pt x="755" y="275"/>
                  </a:lnTo>
                  <a:lnTo>
                    <a:pt x="786" y="274"/>
                  </a:lnTo>
                  <a:lnTo>
                    <a:pt x="811" y="274"/>
                  </a:lnTo>
                  <a:lnTo>
                    <a:pt x="834" y="275"/>
                  </a:lnTo>
                  <a:lnTo>
                    <a:pt x="857" y="277"/>
                  </a:lnTo>
                  <a:lnTo>
                    <a:pt x="880" y="280"/>
                  </a:lnTo>
                  <a:lnTo>
                    <a:pt x="902" y="283"/>
                  </a:lnTo>
                  <a:lnTo>
                    <a:pt x="922" y="286"/>
                  </a:lnTo>
                  <a:lnTo>
                    <a:pt x="942" y="292"/>
                  </a:lnTo>
                  <a:lnTo>
                    <a:pt x="961" y="297"/>
                  </a:lnTo>
                  <a:lnTo>
                    <a:pt x="979" y="302"/>
                  </a:lnTo>
                  <a:lnTo>
                    <a:pt x="995" y="308"/>
                  </a:lnTo>
                  <a:lnTo>
                    <a:pt x="1012" y="316"/>
                  </a:lnTo>
                  <a:lnTo>
                    <a:pt x="1028" y="323"/>
                  </a:lnTo>
                  <a:lnTo>
                    <a:pt x="1043" y="331"/>
                  </a:lnTo>
                  <a:lnTo>
                    <a:pt x="1058" y="339"/>
                  </a:lnTo>
                  <a:lnTo>
                    <a:pt x="1071" y="347"/>
                  </a:lnTo>
                  <a:lnTo>
                    <a:pt x="1084" y="357"/>
                  </a:lnTo>
                  <a:lnTo>
                    <a:pt x="1096" y="366"/>
                  </a:lnTo>
                  <a:lnTo>
                    <a:pt x="1107" y="376"/>
                  </a:lnTo>
                  <a:lnTo>
                    <a:pt x="1117" y="386"/>
                  </a:lnTo>
                  <a:lnTo>
                    <a:pt x="1126" y="396"/>
                  </a:lnTo>
                  <a:lnTo>
                    <a:pt x="1136" y="407"/>
                  </a:lnTo>
                  <a:lnTo>
                    <a:pt x="1143" y="417"/>
                  </a:lnTo>
                  <a:lnTo>
                    <a:pt x="1150" y="427"/>
                  </a:lnTo>
                  <a:lnTo>
                    <a:pt x="1157" y="437"/>
                  </a:lnTo>
                  <a:lnTo>
                    <a:pt x="1162" y="449"/>
                  </a:lnTo>
                  <a:lnTo>
                    <a:pt x="1166" y="459"/>
                  </a:lnTo>
                  <a:lnTo>
                    <a:pt x="1170" y="470"/>
                  </a:lnTo>
                  <a:lnTo>
                    <a:pt x="1173" y="480"/>
                  </a:lnTo>
                  <a:lnTo>
                    <a:pt x="1177" y="491"/>
                  </a:lnTo>
                  <a:lnTo>
                    <a:pt x="1178" y="500"/>
                  </a:lnTo>
                  <a:lnTo>
                    <a:pt x="1179" y="511"/>
                  </a:lnTo>
                  <a:lnTo>
                    <a:pt x="1180" y="522"/>
                  </a:lnTo>
                  <a:lnTo>
                    <a:pt x="1179" y="531"/>
                  </a:lnTo>
                  <a:lnTo>
                    <a:pt x="1178" y="541"/>
                  </a:lnTo>
                  <a:lnTo>
                    <a:pt x="1176" y="550"/>
                  </a:lnTo>
                  <a:lnTo>
                    <a:pt x="1171" y="560"/>
                  </a:lnTo>
                  <a:lnTo>
                    <a:pt x="1167" y="568"/>
                  </a:lnTo>
                  <a:lnTo>
                    <a:pt x="1162" y="576"/>
                  </a:lnTo>
                  <a:lnTo>
                    <a:pt x="1156" y="585"/>
                  </a:lnTo>
                  <a:lnTo>
                    <a:pt x="1149" y="593"/>
                  </a:lnTo>
                  <a:lnTo>
                    <a:pt x="1141" y="601"/>
                  </a:lnTo>
                  <a:lnTo>
                    <a:pt x="1132" y="607"/>
                  </a:lnTo>
                  <a:lnTo>
                    <a:pt x="1124" y="612"/>
                  </a:lnTo>
                  <a:lnTo>
                    <a:pt x="1114" y="616"/>
                  </a:lnTo>
                  <a:lnTo>
                    <a:pt x="1104" y="620"/>
                  </a:lnTo>
                  <a:lnTo>
                    <a:pt x="1094" y="623"/>
                  </a:lnTo>
                  <a:lnTo>
                    <a:pt x="1084" y="624"/>
                  </a:lnTo>
                  <a:lnTo>
                    <a:pt x="1072" y="624"/>
                  </a:lnTo>
                  <a:lnTo>
                    <a:pt x="1062" y="624"/>
                  </a:lnTo>
                  <a:lnTo>
                    <a:pt x="1052" y="623"/>
                  </a:lnTo>
                  <a:lnTo>
                    <a:pt x="1044" y="622"/>
                  </a:lnTo>
                  <a:lnTo>
                    <a:pt x="1035" y="620"/>
                  </a:lnTo>
                  <a:lnTo>
                    <a:pt x="1027" y="616"/>
                  </a:lnTo>
                  <a:lnTo>
                    <a:pt x="1021" y="613"/>
                  </a:lnTo>
                  <a:lnTo>
                    <a:pt x="1013" y="609"/>
                  </a:lnTo>
                  <a:lnTo>
                    <a:pt x="1008" y="605"/>
                  </a:lnTo>
                  <a:lnTo>
                    <a:pt x="998" y="594"/>
                  </a:lnTo>
                  <a:lnTo>
                    <a:pt x="987" y="581"/>
                  </a:lnTo>
                  <a:lnTo>
                    <a:pt x="975" y="565"/>
                  </a:lnTo>
                  <a:lnTo>
                    <a:pt x="964" y="546"/>
                  </a:lnTo>
                  <a:lnTo>
                    <a:pt x="956" y="533"/>
                  </a:lnTo>
                  <a:lnTo>
                    <a:pt x="949" y="522"/>
                  </a:lnTo>
                  <a:lnTo>
                    <a:pt x="941" y="510"/>
                  </a:lnTo>
                  <a:lnTo>
                    <a:pt x="932" y="499"/>
                  </a:lnTo>
                  <a:lnTo>
                    <a:pt x="924" y="490"/>
                  </a:lnTo>
                  <a:lnTo>
                    <a:pt x="915" y="480"/>
                  </a:lnTo>
                  <a:lnTo>
                    <a:pt x="906" y="472"/>
                  </a:lnTo>
                  <a:lnTo>
                    <a:pt x="896" y="465"/>
                  </a:lnTo>
                  <a:lnTo>
                    <a:pt x="886" y="457"/>
                  </a:lnTo>
                  <a:lnTo>
                    <a:pt x="874" y="452"/>
                  </a:lnTo>
                  <a:lnTo>
                    <a:pt x="862" y="447"/>
                  </a:lnTo>
                  <a:lnTo>
                    <a:pt x="846" y="442"/>
                  </a:lnTo>
                  <a:lnTo>
                    <a:pt x="830" y="440"/>
                  </a:lnTo>
                  <a:lnTo>
                    <a:pt x="812" y="437"/>
                  </a:lnTo>
                  <a:lnTo>
                    <a:pt x="792" y="436"/>
                  </a:lnTo>
                  <a:lnTo>
                    <a:pt x="772" y="436"/>
                  </a:lnTo>
                  <a:lnTo>
                    <a:pt x="752" y="436"/>
                  </a:lnTo>
                  <a:lnTo>
                    <a:pt x="733" y="438"/>
                  </a:lnTo>
                  <a:lnTo>
                    <a:pt x="716" y="440"/>
                  </a:lnTo>
                  <a:lnTo>
                    <a:pt x="699" y="443"/>
                  </a:lnTo>
                  <a:lnTo>
                    <a:pt x="684" y="448"/>
                  </a:lnTo>
                  <a:lnTo>
                    <a:pt x="669" y="454"/>
                  </a:lnTo>
                  <a:lnTo>
                    <a:pt x="655" y="460"/>
                  </a:lnTo>
                  <a:lnTo>
                    <a:pt x="642" y="468"/>
                  </a:lnTo>
                  <a:lnTo>
                    <a:pt x="632" y="475"/>
                  </a:lnTo>
                  <a:lnTo>
                    <a:pt x="622" y="484"/>
                  </a:lnTo>
                  <a:lnTo>
                    <a:pt x="614" y="491"/>
                  </a:lnTo>
                  <a:lnTo>
                    <a:pt x="608" y="500"/>
                  </a:lnTo>
                  <a:lnTo>
                    <a:pt x="602" y="509"/>
                  </a:lnTo>
                  <a:lnTo>
                    <a:pt x="599" y="518"/>
                  </a:lnTo>
                  <a:lnTo>
                    <a:pt x="597" y="528"/>
                  </a:lnTo>
                  <a:lnTo>
                    <a:pt x="596" y="538"/>
                  </a:lnTo>
                  <a:lnTo>
                    <a:pt x="597" y="550"/>
                  </a:lnTo>
                  <a:lnTo>
                    <a:pt x="600" y="562"/>
                  </a:lnTo>
                  <a:lnTo>
                    <a:pt x="605" y="571"/>
                  </a:lnTo>
                  <a:lnTo>
                    <a:pt x="611" y="581"/>
                  </a:lnTo>
                  <a:lnTo>
                    <a:pt x="620" y="590"/>
                  </a:lnTo>
                  <a:lnTo>
                    <a:pt x="630" y="599"/>
                  </a:lnTo>
                  <a:lnTo>
                    <a:pt x="642" y="607"/>
                  </a:lnTo>
                  <a:lnTo>
                    <a:pt x="655" y="614"/>
                  </a:lnTo>
                  <a:lnTo>
                    <a:pt x="671" y="621"/>
                  </a:lnTo>
                  <a:lnTo>
                    <a:pt x="686" y="627"/>
                  </a:lnTo>
                  <a:lnTo>
                    <a:pt x="700" y="632"/>
                  </a:lnTo>
                  <a:lnTo>
                    <a:pt x="715" y="638"/>
                  </a:lnTo>
                  <a:lnTo>
                    <a:pt x="722" y="639"/>
                  </a:lnTo>
                  <a:lnTo>
                    <a:pt x="729" y="641"/>
                  </a:lnTo>
                  <a:lnTo>
                    <a:pt x="746" y="645"/>
                  </a:lnTo>
                  <a:lnTo>
                    <a:pt x="767" y="650"/>
                  </a:lnTo>
                  <a:lnTo>
                    <a:pt x="791" y="656"/>
                  </a:lnTo>
                  <a:lnTo>
                    <a:pt x="819" y="662"/>
                  </a:lnTo>
                  <a:lnTo>
                    <a:pt x="842" y="667"/>
                  </a:lnTo>
                  <a:lnTo>
                    <a:pt x="864" y="672"/>
                  </a:lnTo>
                  <a:lnTo>
                    <a:pt x="885" y="678"/>
                  </a:lnTo>
                  <a:lnTo>
                    <a:pt x="906" y="683"/>
                  </a:lnTo>
                  <a:lnTo>
                    <a:pt x="926" y="688"/>
                  </a:lnTo>
                  <a:lnTo>
                    <a:pt x="946" y="694"/>
                  </a:lnTo>
                  <a:lnTo>
                    <a:pt x="965" y="699"/>
                  </a:lnTo>
                  <a:lnTo>
                    <a:pt x="984" y="705"/>
                  </a:lnTo>
                  <a:lnTo>
                    <a:pt x="1002" y="711"/>
                  </a:lnTo>
                  <a:lnTo>
                    <a:pt x="1020" y="718"/>
                  </a:lnTo>
                  <a:lnTo>
                    <a:pt x="1037" y="724"/>
                  </a:lnTo>
                  <a:lnTo>
                    <a:pt x="1053" y="731"/>
                  </a:lnTo>
                  <a:lnTo>
                    <a:pt x="1069" y="739"/>
                  </a:lnTo>
                  <a:lnTo>
                    <a:pt x="1084" y="746"/>
                  </a:lnTo>
                  <a:lnTo>
                    <a:pt x="1098" y="755"/>
                  </a:lnTo>
                  <a:lnTo>
                    <a:pt x="1111" y="762"/>
                  </a:lnTo>
                  <a:lnTo>
                    <a:pt x="1125" y="772"/>
                  </a:lnTo>
                  <a:lnTo>
                    <a:pt x="1137" y="781"/>
                  </a:lnTo>
                  <a:lnTo>
                    <a:pt x="1149" y="791"/>
                  </a:lnTo>
                  <a:lnTo>
                    <a:pt x="1160" y="802"/>
                  </a:lnTo>
                  <a:lnTo>
                    <a:pt x="1170" y="813"/>
                  </a:lnTo>
                  <a:lnTo>
                    <a:pt x="1179" y="825"/>
                  </a:lnTo>
                  <a:lnTo>
                    <a:pt x="1188" y="837"/>
                  </a:lnTo>
                  <a:lnTo>
                    <a:pt x="1196" y="851"/>
                  </a:lnTo>
                  <a:lnTo>
                    <a:pt x="1203" y="864"/>
                  </a:lnTo>
                  <a:lnTo>
                    <a:pt x="1209" y="878"/>
                  </a:lnTo>
                  <a:lnTo>
                    <a:pt x="1215" y="894"/>
                  </a:lnTo>
                  <a:lnTo>
                    <a:pt x="1219" y="910"/>
                  </a:lnTo>
                  <a:lnTo>
                    <a:pt x="1222" y="926"/>
                  </a:lnTo>
                  <a:lnTo>
                    <a:pt x="1224" y="944"/>
                  </a:lnTo>
                  <a:lnTo>
                    <a:pt x="1226" y="961"/>
                  </a:lnTo>
                  <a:lnTo>
                    <a:pt x="1226" y="980"/>
                  </a:lnTo>
                  <a:lnTo>
                    <a:pt x="1225" y="1003"/>
                  </a:lnTo>
                  <a:lnTo>
                    <a:pt x="1223" y="1025"/>
                  </a:lnTo>
                  <a:lnTo>
                    <a:pt x="1219" y="1046"/>
                  </a:lnTo>
                  <a:lnTo>
                    <a:pt x="1214" y="1067"/>
                  </a:lnTo>
                  <a:lnTo>
                    <a:pt x="1206" y="1087"/>
                  </a:lnTo>
                  <a:lnTo>
                    <a:pt x="1197" y="1107"/>
                  </a:lnTo>
                  <a:lnTo>
                    <a:pt x="1186" y="1126"/>
                  </a:lnTo>
                  <a:lnTo>
                    <a:pt x="1173" y="1144"/>
                  </a:lnTo>
                  <a:close/>
                  <a:moveTo>
                    <a:pt x="1520" y="950"/>
                  </a:moveTo>
                  <a:lnTo>
                    <a:pt x="1524" y="931"/>
                  </a:lnTo>
                  <a:lnTo>
                    <a:pt x="1527" y="912"/>
                  </a:lnTo>
                  <a:lnTo>
                    <a:pt x="1531" y="892"/>
                  </a:lnTo>
                  <a:lnTo>
                    <a:pt x="1533" y="873"/>
                  </a:lnTo>
                  <a:lnTo>
                    <a:pt x="1535" y="853"/>
                  </a:lnTo>
                  <a:lnTo>
                    <a:pt x="1536" y="833"/>
                  </a:lnTo>
                  <a:lnTo>
                    <a:pt x="1537" y="813"/>
                  </a:lnTo>
                  <a:lnTo>
                    <a:pt x="1537" y="792"/>
                  </a:lnTo>
                  <a:lnTo>
                    <a:pt x="1537" y="778"/>
                  </a:lnTo>
                  <a:lnTo>
                    <a:pt x="1537" y="764"/>
                  </a:lnTo>
                  <a:lnTo>
                    <a:pt x="1536" y="750"/>
                  </a:lnTo>
                  <a:lnTo>
                    <a:pt x="1535" y="737"/>
                  </a:lnTo>
                  <a:lnTo>
                    <a:pt x="1532" y="701"/>
                  </a:lnTo>
                  <a:lnTo>
                    <a:pt x="1526" y="666"/>
                  </a:lnTo>
                  <a:lnTo>
                    <a:pt x="1519" y="631"/>
                  </a:lnTo>
                  <a:lnTo>
                    <a:pt x="1511" y="598"/>
                  </a:lnTo>
                  <a:lnTo>
                    <a:pt x="1501" y="565"/>
                  </a:lnTo>
                  <a:lnTo>
                    <a:pt x="1490" y="532"/>
                  </a:lnTo>
                  <a:lnTo>
                    <a:pt x="1477" y="500"/>
                  </a:lnTo>
                  <a:lnTo>
                    <a:pt x="1462" y="470"/>
                  </a:lnTo>
                  <a:lnTo>
                    <a:pt x="1446" y="439"/>
                  </a:lnTo>
                  <a:lnTo>
                    <a:pt x="1428" y="410"/>
                  </a:lnTo>
                  <a:lnTo>
                    <a:pt x="1411" y="381"/>
                  </a:lnTo>
                  <a:lnTo>
                    <a:pt x="1391" y="354"/>
                  </a:lnTo>
                  <a:lnTo>
                    <a:pt x="1369" y="327"/>
                  </a:lnTo>
                  <a:lnTo>
                    <a:pt x="1347" y="301"/>
                  </a:lnTo>
                  <a:lnTo>
                    <a:pt x="1324" y="277"/>
                  </a:lnTo>
                  <a:lnTo>
                    <a:pt x="1300" y="254"/>
                  </a:lnTo>
                  <a:lnTo>
                    <a:pt x="1275" y="230"/>
                  </a:lnTo>
                  <a:lnTo>
                    <a:pt x="1247" y="209"/>
                  </a:lnTo>
                  <a:lnTo>
                    <a:pt x="1220" y="189"/>
                  </a:lnTo>
                  <a:lnTo>
                    <a:pt x="1191" y="170"/>
                  </a:lnTo>
                  <a:lnTo>
                    <a:pt x="1162" y="153"/>
                  </a:lnTo>
                  <a:lnTo>
                    <a:pt x="1132" y="136"/>
                  </a:lnTo>
                  <a:lnTo>
                    <a:pt x="1101" y="122"/>
                  </a:lnTo>
                  <a:lnTo>
                    <a:pt x="1069" y="108"/>
                  </a:lnTo>
                  <a:lnTo>
                    <a:pt x="1037" y="96"/>
                  </a:lnTo>
                  <a:lnTo>
                    <a:pt x="1003" y="86"/>
                  </a:lnTo>
                  <a:lnTo>
                    <a:pt x="969" y="76"/>
                  </a:lnTo>
                  <a:lnTo>
                    <a:pt x="934" y="69"/>
                  </a:lnTo>
                  <a:lnTo>
                    <a:pt x="900" y="63"/>
                  </a:lnTo>
                  <a:lnTo>
                    <a:pt x="864" y="58"/>
                  </a:lnTo>
                  <a:lnTo>
                    <a:pt x="828" y="56"/>
                  </a:lnTo>
                  <a:lnTo>
                    <a:pt x="791" y="55"/>
                  </a:lnTo>
                  <a:lnTo>
                    <a:pt x="758" y="56"/>
                  </a:lnTo>
                  <a:lnTo>
                    <a:pt x="727" y="58"/>
                  </a:lnTo>
                  <a:lnTo>
                    <a:pt x="695" y="62"/>
                  </a:lnTo>
                  <a:lnTo>
                    <a:pt x="664" y="66"/>
                  </a:lnTo>
                  <a:lnTo>
                    <a:pt x="638" y="51"/>
                  </a:lnTo>
                  <a:lnTo>
                    <a:pt x="611" y="38"/>
                  </a:lnTo>
                  <a:lnTo>
                    <a:pt x="583" y="27"/>
                  </a:lnTo>
                  <a:lnTo>
                    <a:pt x="555" y="17"/>
                  </a:lnTo>
                  <a:lnTo>
                    <a:pt x="540" y="14"/>
                  </a:lnTo>
                  <a:lnTo>
                    <a:pt x="526" y="10"/>
                  </a:lnTo>
                  <a:lnTo>
                    <a:pt x="511" y="8"/>
                  </a:lnTo>
                  <a:lnTo>
                    <a:pt x="495" y="5"/>
                  </a:lnTo>
                  <a:lnTo>
                    <a:pt x="480" y="2"/>
                  </a:lnTo>
                  <a:lnTo>
                    <a:pt x="464" y="1"/>
                  </a:lnTo>
                  <a:lnTo>
                    <a:pt x="449" y="0"/>
                  </a:lnTo>
                  <a:lnTo>
                    <a:pt x="433" y="0"/>
                  </a:lnTo>
                  <a:lnTo>
                    <a:pt x="411" y="1"/>
                  </a:lnTo>
                  <a:lnTo>
                    <a:pt x="389" y="2"/>
                  </a:lnTo>
                  <a:lnTo>
                    <a:pt x="368" y="6"/>
                  </a:lnTo>
                  <a:lnTo>
                    <a:pt x="345" y="9"/>
                  </a:lnTo>
                  <a:lnTo>
                    <a:pt x="325" y="14"/>
                  </a:lnTo>
                  <a:lnTo>
                    <a:pt x="304" y="19"/>
                  </a:lnTo>
                  <a:lnTo>
                    <a:pt x="284" y="27"/>
                  </a:lnTo>
                  <a:lnTo>
                    <a:pt x="264" y="34"/>
                  </a:lnTo>
                  <a:lnTo>
                    <a:pt x="245" y="43"/>
                  </a:lnTo>
                  <a:lnTo>
                    <a:pt x="226" y="52"/>
                  </a:lnTo>
                  <a:lnTo>
                    <a:pt x="208" y="63"/>
                  </a:lnTo>
                  <a:lnTo>
                    <a:pt x="192" y="73"/>
                  </a:lnTo>
                  <a:lnTo>
                    <a:pt x="174" y="86"/>
                  </a:lnTo>
                  <a:lnTo>
                    <a:pt x="158" y="98"/>
                  </a:lnTo>
                  <a:lnTo>
                    <a:pt x="142" y="111"/>
                  </a:lnTo>
                  <a:lnTo>
                    <a:pt x="127" y="126"/>
                  </a:lnTo>
                  <a:lnTo>
                    <a:pt x="113" y="141"/>
                  </a:lnTo>
                  <a:lnTo>
                    <a:pt x="99" y="155"/>
                  </a:lnTo>
                  <a:lnTo>
                    <a:pt x="86" y="172"/>
                  </a:lnTo>
                  <a:lnTo>
                    <a:pt x="75" y="189"/>
                  </a:lnTo>
                  <a:lnTo>
                    <a:pt x="63" y="206"/>
                  </a:lnTo>
                  <a:lnTo>
                    <a:pt x="53" y="224"/>
                  </a:lnTo>
                  <a:lnTo>
                    <a:pt x="43" y="243"/>
                  </a:lnTo>
                  <a:lnTo>
                    <a:pt x="35" y="262"/>
                  </a:lnTo>
                  <a:lnTo>
                    <a:pt x="26" y="281"/>
                  </a:lnTo>
                  <a:lnTo>
                    <a:pt x="20" y="301"/>
                  </a:lnTo>
                  <a:lnTo>
                    <a:pt x="14" y="321"/>
                  </a:lnTo>
                  <a:lnTo>
                    <a:pt x="9" y="342"/>
                  </a:lnTo>
                  <a:lnTo>
                    <a:pt x="5" y="363"/>
                  </a:lnTo>
                  <a:lnTo>
                    <a:pt x="3" y="384"/>
                  </a:lnTo>
                  <a:lnTo>
                    <a:pt x="1" y="405"/>
                  </a:lnTo>
                  <a:lnTo>
                    <a:pt x="0" y="428"/>
                  </a:lnTo>
                  <a:lnTo>
                    <a:pt x="1" y="457"/>
                  </a:lnTo>
                  <a:lnTo>
                    <a:pt x="4" y="486"/>
                  </a:lnTo>
                  <a:lnTo>
                    <a:pt x="9" y="514"/>
                  </a:lnTo>
                  <a:lnTo>
                    <a:pt x="16" y="542"/>
                  </a:lnTo>
                  <a:lnTo>
                    <a:pt x="24" y="569"/>
                  </a:lnTo>
                  <a:lnTo>
                    <a:pt x="35" y="594"/>
                  </a:lnTo>
                  <a:lnTo>
                    <a:pt x="46" y="620"/>
                  </a:lnTo>
                  <a:lnTo>
                    <a:pt x="60" y="644"/>
                  </a:lnTo>
                  <a:lnTo>
                    <a:pt x="56" y="664"/>
                  </a:lnTo>
                  <a:lnTo>
                    <a:pt x="53" y="684"/>
                  </a:lnTo>
                  <a:lnTo>
                    <a:pt x="50" y="705"/>
                  </a:lnTo>
                  <a:lnTo>
                    <a:pt x="48" y="725"/>
                  </a:lnTo>
                  <a:lnTo>
                    <a:pt x="46" y="742"/>
                  </a:lnTo>
                  <a:lnTo>
                    <a:pt x="45" y="759"/>
                  </a:lnTo>
                  <a:lnTo>
                    <a:pt x="45" y="776"/>
                  </a:lnTo>
                  <a:lnTo>
                    <a:pt x="45" y="793"/>
                  </a:lnTo>
                  <a:lnTo>
                    <a:pt x="45" y="830"/>
                  </a:lnTo>
                  <a:lnTo>
                    <a:pt x="48" y="868"/>
                  </a:lnTo>
                  <a:lnTo>
                    <a:pt x="54" y="905"/>
                  </a:lnTo>
                  <a:lnTo>
                    <a:pt x="60" y="940"/>
                  </a:lnTo>
                  <a:lnTo>
                    <a:pt x="68" y="976"/>
                  </a:lnTo>
                  <a:lnTo>
                    <a:pt x="78" y="1011"/>
                  </a:lnTo>
                  <a:lnTo>
                    <a:pt x="89" y="1046"/>
                  </a:lnTo>
                  <a:lnTo>
                    <a:pt x="103" y="1079"/>
                  </a:lnTo>
                  <a:lnTo>
                    <a:pt x="118" y="1111"/>
                  </a:lnTo>
                  <a:lnTo>
                    <a:pt x="135" y="1144"/>
                  </a:lnTo>
                  <a:lnTo>
                    <a:pt x="153" y="1175"/>
                  </a:lnTo>
                  <a:lnTo>
                    <a:pt x="172" y="1204"/>
                  </a:lnTo>
                  <a:lnTo>
                    <a:pt x="193" y="1234"/>
                  </a:lnTo>
                  <a:lnTo>
                    <a:pt x="215" y="1261"/>
                  </a:lnTo>
                  <a:lnTo>
                    <a:pt x="239" y="1287"/>
                  </a:lnTo>
                  <a:lnTo>
                    <a:pt x="263" y="1313"/>
                  </a:lnTo>
                  <a:lnTo>
                    <a:pt x="290" y="1338"/>
                  </a:lnTo>
                  <a:lnTo>
                    <a:pt x="316" y="1361"/>
                  </a:lnTo>
                  <a:lnTo>
                    <a:pt x="344" y="1382"/>
                  </a:lnTo>
                  <a:lnTo>
                    <a:pt x="374" y="1404"/>
                  </a:lnTo>
                  <a:lnTo>
                    <a:pt x="404" y="1423"/>
                  </a:lnTo>
                  <a:lnTo>
                    <a:pt x="435" y="1440"/>
                  </a:lnTo>
                  <a:lnTo>
                    <a:pt x="468" y="1456"/>
                  </a:lnTo>
                  <a:lnTo>
                    <a:pt x="500" y="1471"/>
                  </a:lnTo>
                  <a:lnTo>
                    <a:pt x="534" y="1485"/>
                  </a:lnTo>
                  <a:lnTo>
                    <a:pt x="569" y="1496"/>
                  </a:lnTo>
                  <a:lnTo>
                    <a:pt x="605" y="1506"/>
                  </a:lnTo>
                  <a:lnTo>
                    <a:pt x="640" y="1514"/>
                  </a:lnTo>
                  <a:lnTo>
                    <a:pt x="677" y="1521"/>
                  </a:lnTo>
                  <a:lnTo>
                    <a:pt x="715" y="1525"/>
                  </a:lnTo>
                  <a:lnTo>
                    <a:pt x="752" y="1528"/>
                  </a:lnTo>
                  <a:lnTo>
                    <a:pt x="791" y="1529"/>
                  </a:lnTo>
                  <a:lnTo>
                    <a:pt x="826" y="1528"/>
                  </a:lnTo>
                  <a:lnTo>
                    <a:pt x="861" y="1526"/>
                  </a:lnTo>
                  <a:lnTo>
                    <a:pt x="894" y="1522"/>
                  </a:lnTo>
                  <a:lnTo>
                    <a:pt x="928" y="1516"/>
                  </a:lnTo>
                  <a:lnTo>
                    <a:pt x="951" y="1528"/>
                  </a:lnTo>
                  <a:lnTo>
                    <a:pt x="975" y="1539"/>
                  </a:lnTo>
                  <a:lnTo>
                    <a:pt x="1000" y="1547"/>
                  </a:lnTo>
                  <a:lnTo>
                    <a:pt x="1025" y="1554"/>
                  </a:lnTo>
                  <a:lnTo>
                    <a:pt x="1051" y="1560"/>
                  </a:lnTo>
                  <a:lnTo>
                    <a:pt x="1078" y="1564"/>
                  </a:lnTo>
                  <a:lnTo>
                    <a:pt x="1105" y="1567"/>
                  </a:lnTo>
                  <a:lnTo>
                    <a:pt x="1132" y="1567"/>
                  </a:lnTo>
                  <a:lnTo>
                    <a:pt x="1155" y="1567"/>
                  </a:lnTo>
                  <a:lnTo>
                    <a:pt x="1177" y="1565"/>
                  </a:lnTo>
                  <a:lnTo>
                    <a:pt x="1199" y="1563"/>
                  </a:lnTo>
                  <a:lnTo>
                    <a:pt x="1220" y="1559"/>
                  </a:lnTo>
                  <a:lnTo>
                    <a:pt x="1241" y="1554"/>
                  </a:lnTo>
                  <a:lnTo>
                    <a:pt x="1261" y="1548"/>
                  </a:lnTo>
                  <a:lnTo>
                    <a:pt x="1281" y="1542"/>
                  </a:lnTo>
                  <a:lnTo>
                    <a:pt x="1301" y="1534"/>
                  </a:lnTo>
                  <a:lnTo>
                    <a:pt x="1320" y="1525"/>
                  </a:lnTo>
                  <a:lnTo>
                    <a:pt x="1339" y="1516"/>
                  </a:lnTo>
                  <a:lnTo>
                    <a:pt x="1357" y="1506"/>
                  </a:lnTo>
                  <a:lnTo>
                    <a:pt x="1375" y="1494"/>
                  </a:lnTo>
                  <a:lnTo>
                    <a:pt x="1392" y="1483"/>
                  </a:lnTo>
                  <a:lnTo>
                    <a:pt x="1407" y="1470"/>
                  </a:lnTo>
                  <a:lnTo>
                    <a:pt x="1423" y="1456"/>
                  </a:lnTo>
                  <a:lnTo>
                    <a:pt x="1439" y="1443"/>
                  </a:lnTo>
                  <a:lnTo>
                    <a:pt x="1453" y="1428"/>
                  </a:lnTo>
                  <a:lnTo>
                    <a:pt x="1466" y="1412"/>
                  </a:lnTo>
                  <a:lnTo>
                    <a:pt x="1479" y="1396"/>
                  </a:lnTo>
                  <a:lnTo>
                    <a:pt x="1492" y="1379"/>
                  </a:lnTo>
                  <a:lnTo>
                    <a:pt x="1502" y="1361"/>
                  </a:lnTo>
                  <a:lnTo>
                    <a:pt x="1513" y="1343"/>
                  </a:lnTo>
                  <a:lnTo>
                    <a:pt x="1522" y="1325"/>
                  </a:lnTo>
                  <a:lnTo>
                    <a:pt x="1532" y="1306"/>
                  </a:lnTo>
                  <a:lnTo>
                    <a:pt x="1539" y="1287"/>
                  </a:lnTo>
                  <a:lnTo>
                    <a:pt x="1545" y="1267"/>
                  </a:lnTo>
                  <a:lnTo>
                    <a:pt x="1552" y="1247"/>
                  </a:lnTo>
                  <a:lnTo>
                    <a:pt x="1556" y="1226"/>
                  </a:lnTo>
                  <a:lnTo>
                    <a:pt x="1560" y="1205"/>
                  </a:lnTo>
                  <a:lnTo>
                    <a:pt x="1563" y="1184"/>
                  </a:lnTo>
                  <a:lnTo>
                    <a:pt x="1564" y="1162"/>
                  </a:lnTo>
                  <a:lnTo>
                    <a:pt x="1565" y="1140"/>
                  </a:lnTo>
                  <a:lnTo>
                    <a:pt x="1564" y="1114"/>
                  </a:lnTo>
                  <a:lnTo>
                    <a:pt x="1562" y="1090"/>
                  </a:lnTo>
                  <a:lnTo>
                    <a:pt x="1559" y="1065"/>
                  </a:lnTo>
                  <a:lnTo>
                    <a:pt x="1554" y="1041"/>
                  </a:lnTo>
                  <a:lnTo>
                    <a:pt x="1548" y="1017"/>
                  </a:lnTo>
                  <a:lnTo>
                    <a:pt x="1539" y="994"/>
                  </a:lnTo>
                  <a:lnTo>
                    <a:pt x="1531" y="972"/>
                  </a:lnTo>
                  <a:lnTo>
                    <a:pt x="1520" y="9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1857375" y="9139238"/>
              <a:ext cx="465138" cy="466725"/>
            </a:xfrm>
            <a:custGeom>
              <a:avLst/>
              <a:gdLst>
                <a:gd name="T0" fmla="*/ 2636 w 2642"/>
                <a:gd name="T1" fmla="*/ 1458 h 2646"/>
                <a:gd name="T2" fmla="*/ 2601 w 2642"/>
                <a:gd name="T3" fmla="*/ 1653 h 2646"/>
                <a:gd name="T4" fmla="*/ 2539 w 2642"/>
                <a:gd name="T5" fmla="*/ 1838 h 2646"/>
                <a:gd name="T6" fmla="*/ 2451 w 2642"/>
                <a:gd name="T7" fmla="*/ 2009 h 2646"/>
                <a:gd name="T8" fmla="*/ 2341 w 2642"/>
                <a:gd name="T9" fmla="*/ 2165 h 2646"/>
                <a:gd name="T10" fmla="*/ 2210 w 2642"/>
                <a:gd name="T11" fmla="*/ 2302 h 2646"/>
                <a:gd name="T12" fmla="*/ 2060 w 2642"/>
                <a:gd name="T13" fmla="*/ 2420 h 2646"/>
                <a:gd name="T14" fmla="*/ 1894 w 2642"/>
                <a:gd name="T15" fmla="*/ 2515 h 2646"/>
                <a:gd name="T16" fmla="*/ 1714 w 2642"/>
                <a:gd name="T17" fmla="*/ 2587 h 2646"/>
                <a:gd name="T18" fmla="*/ 1522 w 2642"/>
                <a:gd name="T19" fmla="*/ 2631 h 2646"/>
                <a:gd name="T20" fmla="*/ 1321 w 2642"/>
                <a:gd name="T21" fmla="*/ 2646 h 2646"/>
                <a:gd name="T22" fmla="*/ 1119 w 2642"/>
                <a:gd name="T23" fmla="*/ 2631 h 2646"/>
                <a:gd name="T24" fmla="*/ 929 w 2642"/>
                <a:gd name="T25" fmla="*/ 2587 h 2646"/>
                <a:gd name="T26" fmla="*/ 749 w 2642"/>
                <a:gd name="T27" fmla="*/ 2515 h 2646"/>
                <a:gd name="T28" fmla="*/ 582 w 2642"/>
                <a:gd name="T29" fmla="*/ 2420 h 2646"/>
                <a:gd name="T30" fmla="*/ 433 w 2642"/>
                <a:gd name="T31" fmla="*/ 2302 h 2646"/>
                <a:gd name="T32" fmla="*/ 302 w 2642"/>
                <a:gd name="T33" fmla="*/ 2165 h 2646"/>
                <a:gd name="T34" fmla="*/ 191 w 2642"/>
                <a:gd name="T35" fmla="*/ 2009 h 2646"/>
                <a:gd name="T36" fmla="*/ 104 w 2642"/>
                <a:gd name="T37" fmla="*/ 1838 h 2646"/>
                <a:gd name="T38" fmla="*/ 42 w 2642"/>
                <a:gd name="T39" fmla="*/ 1653 h 2646"/>
                <a:gd name="T40" fmla="*/ 7 w 2642"/>
                <a:gd name="T41" fmla="*/ 1458 h 2646"/>
                <a:gd name="T42" fmla="*/ 2 w 2642"/>
                <a:gd name="T43" fmla="*/ 1254 h 2646"/>
                <a:gd name="T44" fmla="*/ 27 w 2642"/>
                <a:gd name="T45" fmla="*/ 1056 h 2646"/>
                <a:gd name="T46" fmla="*/ 80 w 2642"/>
                <a:gd name="T47" fmla="*/ 868 h 2646"/>
                <a:gd name="T48" fmla="*/ 160 w 2642"/>
                <a:gd name="T49" fmla="*/ 692 h 2646"/>
                <a:gd name="T50" fmla="*/ 263 w 2642"/>
                <a:gd name="T51" fmla="*/ 532 h 2646"/>
                <a:gd name="T52" fmla="*/ 387 w 2642"/>
                <a:gd name="T53" fmla="*/ 387 h 2646"/>
                <a:gd name="T54" fmla="*/ 531 w 2642"/>
                <a:gd name="T55" fmla="*/ 263 h 2646"/>
                <a:gd name="T56" fmla="*/ 692 w 2642"/>
                <a:gd name="T57" fmla="*/ 159 h 2646"/>
                <a:gd name="T58" fmla="*/ 867 w 2642"/>
                <a:gd name="T59" fmla="*/ 80 h 2646"/>
                <a:gd name="T60" fmla="*/ 1055 w 2642"/>
                <a:gd name="T61" fmla="*/ 27 h 2646"/>
                <a:gd name="T62" fmla="*/ 1253 w 2642"/>
                <a:gd name="T63" fmla="*/ 2 h 2646"/>
                <a:gd name="T64" fmla="*/ 1457 w 2642"/>
                <a:gd name="T65" fmla="*/ 7 h 2646"/>
                <a:gd name="T66" fmla="*/ 1651 w 2642"/>
                <a:gd name="T67" fmla="*/ 42 h 2646"/>
                <a:gd name="T68" fmla="*/ 1836 w 2642"/>
                <a:gd name="T69" fmla="*/ 104 h 2646"/>
                <a:gd name="T70" fmla="*/ 2007 w 2642"/>
                <a:gd name="T71" fmla="*/ 192 h 2646"/>
                <a:gd name="T72" fmla="*/ 2161 w 2642"/>
                <a:gd name="T73" fmla="*/ 302 h 2646"/>
                <a:gd name="T74" fmla="*/ 2299 w 2642"/>
                <a:gd name="T75" fmla="*/ 434 h 2646"/>
                <a:gd name="T76" fmla="*/ 2416 w 2642"/>
                <a:gd name="T77" fmla="*/ 583 h 2646"/>
                <a:gd name="T78" fmla="*/ 2512 w 2642"/>
                <a:gd name="T79" fmla="*/ 749 h 2646"/>
                <a:gd name="T80" fmla="*/ 2583 w 2642"/>
                <a:gd name="T81" fmla="*/ 929 h 2646"/>
                <a:gd name="T82" fmla="*/ 2627 w 2642"/>
                <a:gd name="T83" fmla="*/ 1121 h 2646"/>
                <a:gd name="T84" fmla="*/ 2642 w 2642"/>
                <a:gd name="T85" fmla="*/ 132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2" h="2646">
                  <a:moveTo>
                    <a:pt x="2642" y="1323"/>
                  </a:moveTo>
                  <a:lnTo>
                    <a:pt x="2641" y="1392"/>
                  </a:lnTo>
                  <a:lnTo>
                    <a:pt x="2636" y="1458"/>
                  </a:lnTo>
                  <a:lnTo>
                    <a:pt x="2627" y="1525"/>
                  </a:lnTo>
                  <a:lnTo>
                    <a:pt x="2616" y="1590"/>
                  </a:lnTo>
                  <a:lnTo>
                    <a:pt x="2601" y="1653"/>
                  </a:lnTo>
                  <a:lnTo>
                    <a:pt x="2583" y="1717"/>
                  </a:lnTo>
                  <a:lnTo>
                    <a:pt x="2562" y="1778"/>
                  </a:lnTo>
                  <a:lnTo>
                    <a:pt x="2539" y="1838"/>
                  </a:lnTo>
                  <a:lnTo>
                    <a:pt x="2512" y="1897"/>
                  </a:lnTo>
                  <a:lnTo>
                    <a:pt x="2483" y="1954"/>
                  </a:lnTo>
                  <a:lnTo>
                    <a:pt x="2451" y="2009"/>
                  </a:lnTo>
                  <a:lnTo>
                    <a:pt x="2416" y="2063"/>
                  </a:lnTo>
                  <a:lnTo>
                    <a:pt x="2380" y="2114"/>
                  </a:lnTo>
                  <a:lnTo>
                    <a:pt x="2341" y="2165"/>
                  </a:lnTo>
                  <a:lnTo>
                    <a:pt x="2299" y="2212"/>
                  </a:lnTo>
                  <a:lnTo>
                    <a:pt x="2255" y="2259"/>
                  </a:lnTo>
                  <a:lnTo>
                    <a:pt x="2210" y="2302"/>
                  </a:lnTo>
                  <a:lnTo>
                    <a:pt x="2161" y="2344"/>
                  </a:lnTo>
                  <a:lnTo>
                    <a:pt x="2112" y="2383"/>
                  </a:lnTo>
                  <a:lnTo>
                    <a:pt x="2060" y="2420"/>
                  </a:lnTo>
                  <a:lnTo>
                    <a:pt x="2007" y="2454"/>
                  </a:lnTo>
                  <a:lnTo>
                    <a:pt x="1951" y="2487"/>
                  </a:lnTo>
                  <a:lnTo>
                    <a:pt x="1894" y="2515"/>
                  </a:lnTo>
                  <a:lnTo>
                    <a:pt x="1836" y="2542"/>
                  </a:lnTo>
                  <a:lnTo>
                    <a:pt x="1776" y="2566"/>
                  </a:lnTo>
                  <a:lnTo>
                    <a:pt x="1714" y="2587"/>
                  </a:lnTo>
                  <a:lnTo>
                    <a:pt x="1651" y="2605"/>
                  </a:lnTo>
                  <a:lnTo>
                    <a:pt x="1587" y="2619"/>
                  </a:lnTo>
                  <a:lnTo>
                    <a:pt x="1522" y="2631"/>
                  </a:lnTo>
                  <a:lnTo>
                    <a:pt x="1457" y="2640"/>
                  </a:lnTo>
                  <a:lnTo>
                    <a:pt x="1389" y="2644"/>
                  </a:lnTo>
                  <a:lnTo>
                    <a:pt x="1321" y="2646"/>
                  </a:lnTo>
                  <a:lnTo>
                    <a:pt x="1253" y="2644"/>
                  </a:lnTo>
                  <a:lnTo>
                    <a:pt x="1186" y="2640"/>
                  </a:lnTo>
                  <a:lnTo>
                    <a:pt x="1119" y="2631"/>
                  </a:lnTo>
                  <a:lnTo>
                    <a:pt x="1055" y="2619"/>
                  </a:lnTo>
                  <a:lnTo>
                    <a:pt x="991" y="2605"/>
                  </a:lnTo>
                  <a:lnTo>
                    <a:pt x="929" y="2587"/>
                  </a:lnTo>
                  <a:lnTo>
                    <a:pt x="867" y="2566"/>
                  </a:lnTo>
                  <a:lnTo>
                    <a:pt x="807" y="2542"/>
                  </a:lnTo>
                  <a:lnTo>
                    <a:pt x="749" y="2515"/>
                  </a:lnTo>
                  <a:lnTo>
                    <a:pt x="692" y="2487"/>
                  </a:lnTo>
                  <a:lnTo>
                    <a:pt x="636" y="2454"/>
                  </a:lnTo>
                  <a:lnTo>
                    <a:pt x="582" y="2420"/>
                  </a:lnTo>
                  <a:lnTo>
                    <a:pt x="531" y="2383"/>
                  </a:lnTo>
                  <a:lnTo>
                    <a:pt x="481" y="2344"/>
                  </a:lnTo>
                  <a:lnTo>
                    <a:pt x="433" y="2302"/>
                  </a:lnTo>
                  <a:lnTo>
                    <a:pt x="387" y="2259"/>
                  </a:lnTo>
                  <a:lnTo>
                    <a:pt x="343" y="2212"/>
                  </a:lnTo>
                  <a:lnTo>
                    <a:pt x="302" y="2165"/>
                  </a:lnTo>
                  <a:lnTo>
                    <a:pt x="263" y="2114"/>
                  </a:lnTo>
                  <a:lnTo>
                    <a:pt x="226" y="2063"/>
                  </a:lnTo>
                  <a:lnTo>
                    <a:pt x="191" y="2009"/>
                  </a:lnTo>
                  <a:lnTo>
                    <a:pt x="160" y="1954"/>
                  </a:lnTo>
                  <a:lnTo>
                    <a:pt x="130" y="1897"/>
                  </a:lnTo>
                  <a:lnTo>
                    <a:pt x="104" y="1838"/>
                  </a:lnTo>
                  <a:lnTo>
                    <a:pt x="80" y="1778"/>
                  </a:lnTo>
                  <a:lnTo>
                    <a:pt x="60" y="1717"/>
                  </a:lnTo>
                  <a:lnTo>
                    <a:pt x="42" y="1653"/>
                  </a:lnTo>
                  <a:lnTo>
                    <a:pt x="27" y="1590"/>
                  </a:lnTo>
                  <a:lnTo>
                    <a:pt x="15" y="1525"/>
                  </a:lnTo>
                  <a:lnTo>
                    <a:pt x="7" y="1458"/>
                  </a:lnTo>
                  <a:lnTo>
                    <a:pt x="2" y="1392"/>
                  </a:lnTo>
                  <a:lnTo>
                    <a:pt x="0" y="1323"/>
                  </a:lnTo>
                  <a:lnTo>
                    <a:pt x="2" y="1254"/>
                  </a:lnTo>
                  <a:lnTo>
                    <a:pt x="7" y="1188"/>
                  </a:lnTo>
                  <a:lnTo>
                    <a:pt x="15" y="1121"/>
                  </a:lnTo>
                  <a:lnTo>
                    <a:pt x="27" y="1056"/>
                  </a:lnTo>
                  <a:lnTo>
                    <a:pt x="42" y="993"/>
                  </a:lnTo>
                  <a:lnTo>
                    <a:pt x="60" y="929"/>
                  </a:lnTo>
                  <a:lnTo>
                    <a:pt x="80" y="868"/>
                  </a:lnTo>
                  <a:lnTo>
                    <a:pt x="104" y="808"/>
                  </a:lnTo>
                  <a:lnTo>
                    <a:pt x="130" y="749"/>
                  </a:lnTo>
                  <a:lnTo>
                    <a:pt x="160" y="692"/>
                  </a:lnTo>
                  <a:lnTo>
                    <a:pt x="191" y="637"/>
                  </a:lnTo>
                  <a:lnTo>
                    <a:pt x="226" y="583"/>
                  </a:lnTo>
                  <a:lnTo>
                    <a:pt x="263" y="532"/>
                  </a:lnTo>
                  <a:lnTo>
                    <a:pt x="302" y="481"/>
                  </a:lnTo>
                  <a:lnTo>
                    <a:pt x="343" y="434"/>
                  </a:lnTo>
                  <a:lnTo>
                    <a:pt x="387" y="387"/>
                  </a:lnTo>
                  <a:lnTo>
                    <a:pt x="433" y="344"/>
                  </a:lnTo>
                  <a:lnTo>
                    <a:pt x="481" y="302"/>
                  </a:lnTo>
                  <a:lnTo>
                    <a:pt x="531" y="263"/>
                  </a:lnTo>
                  <a:lnTo>
                    <a:pt x="582" y="226"/>
                  </a:lnTo>
                  <a:lnTo>
                    <a:pt x="636" y="192"/>
                  </a:lnTo>
                  <a:lnTo>
                    <a:pt x="692" y="159"/>
                  </a:lnTo>
                  <a:lnTo>
                    <a:pt x="749" y="131"/>
                  </a:lnTo>
                  <a:lnTo>
                    <a:pt x="807" y="104"/>
                  </a:lnTo>
                  <a:lnTo>
                    <a:pt x="867" y="80"/>
                  </a:lnTo>
                  <a:lnTo>
                    <a:pt x="929" y="59"/>
                  </a:lnTo>
                  <a:lnTo>
                    <a:pt x="991" y="42"/>
                  </a:lnTo>
                  <a:lnTo>
                    <a:pt x="1055" y="27"/>
                  </a:lnTo>
                  <a:lnTo>
                    <a:pt x="1119" y="15"/>
                  </a:lnTo>
                  <a:lnTo>
                    <a:pt x="1186" y="7"/>
                  </a:lnTo>
                  <a:lnTo>
                    <a:pt x="1253" y="2"/>
                  </a:lnTo>
                  <a:lnTo>
                    <a:pt x="1321" y="0"/>
                  </a:lnTo>
                  <a:lnTo>
                    <a:pt x="1389" y="2"/>
                  </a:lnTo>
                  <a:lnTo>
                    <a:pt x="1457" y="7"/>
                  </a:lnTo>
                  <a:lnTo>
                    <a:pt x="1522" y="15"/>
                  </a:lnTo>
                  <a:lnTo>
                    <a:pt x="1587" y="27"/>
                  </a:lnTo>
                  <a:lnTo>
                    <a:pt x="1651" y="42"/>
                  </a:lnTo>
                  <a:lnTo>
                    <a:pt x="1714" y="59"/>
                  </a:lnTo>
                  <a:lnTo>
                    <a:pt x="1776" y="80"/>
                  </a:lnTo>
                  <a:lnTo>
                    <a:pt x="1836" y="104"/>
                  </a:lnTo>
                  <a:lnTo>
                    <a:pt x="1894" y="131"/>
                  </a:lnTo>
                  <a:lnTo>
                    <a:pt x="1951" y="159"/>
                  </a:lnTo>
                  <a:lnTo>
                    <a:pt x="2007" y="192"/>
                  </a:lnTo>
                  <a:lnTo>
                    <a:pt x="2060" y="226"/>
                  </a:lnTo>
                  <a:lnTo>
                    <a:pt x="2112" y="263"/>
                  </a:lnTo>
                  <a:lnTo>
                    <a:pt x="2161" y="302"/>
                  </a:lnTo>
                  <a:lnTo>
                    <a:pt x="2210" y="344"/>
                  </a:lnTo>
                  <a:lnTo>
                    <a:pt x="2255" y="387"/>
                  </a:lnTo>
                  <a:lnTo>
                    <a:pt x="2299" y="434"/>
                  </a:lnTo>
                  <a:lnTo>
                    <a:pt x="2341" y="481"/>
                  </a:lnTo>
                  <a:lnTo>
                    <a:pt x="2380" y="532"/>
                  </a:lnTo>
                  <a:lnTo>
                    <a:pt x="2416" y="583"/>
                  </a:lnTo>
                  <a:lnTo>
                    <a:pt x="2451" y="637"/>
                  </a:lnTo>
                  <a:lnTo>
                    <a:pt x="2483" y="692"/>
                  </a:lnTo>
                  <a:lnTo>
                    <a:pt x="2512" y="749"/>
                  </a:lnTo>
                  <a:lnTo>
                    <a:pt x="2539" y="808"/>
                  </a:lnTo>
                  <a:lnTo>
                    <a:pt x="2562" y="868"/>
                  </a:lnTo>
                  <a:lnTo>
                    <a:pt x="2583" y="929"/>
                  </a:lnTo>
                  <a:lnTo>
                    <a:pt x="2601" y="993"/>
                  </a:lnTo>
                  <a:lnTo>
                    <a:pt x="2616" y="1056"/>
                  </a:lnTo>
                  <a:lnTo>
                    <a:pt x="2627" y="1121"/>
                  </a:lnTo>
                  <a:lnTo>
                    <a:pt x="2636" y="1188"/>
                  </a:lnTo>
                  <a:lnTo>
                    <a:pt x="2641" y="1254"/>
                  </a:lnTo>
                  <a:lnTo>
                    <a:pt x="2642" y="13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1952625" y="9272588"/>
              <a:ext cx="276225" cy="201613"/>
            </a:xfrm>
            <a:custGeom>
              <a:avLst/>
              <a:gdLst>
                <a:gd name="T0" fmla="*/ 620 w 1564"/>
                <a:gd name="T1" fmla="*/ 435 h 1149"/>
                <a:gd name="T2" fmla="*/ 1043 w 1564"/>
                <a:gd name="T3" fmla="*/ 558 h 1149"/>
                <a:gd name="T4" fmla="*/ 1546 w 1564"/>
                <a:gd name="T5" fmla="*/ 229 h 1149"/>
                <a:gd name="T6" fmla="*/ 1532 w 1564"/>
                <a:gd name="T7" fmla="*/ 172 h 1149"/>
                <a:gd name="T8" fmla="*/ 1516 w 1564"/>
                <a:gd name="T9" fmla="*/ 132 h 1149"/>
                <a:gd name="T10" fmla="*/ 1495 w 1564"/>
                <a:gd name="T11" fmla="*/ 96 h 1149"/>
                <a:gd name="T12" fmla="*/ 1464 w 1564"/>
                <a:gd name="T13" fmla="*/ 65 h 1149"/>
                <a:gd name="T14" fmla="*/ 1431 w 1564"/>
                <a:gd name="T15" fmla="*/ 41 h 1149"/>
                <a:gd name="T16" fmla="*/ 1398 w 1564"/>
                <a:gd name="T17" fmla="*/ 29 h 1149"/>
                <a:gd name="T18" fmla="*/ 1343 w 1564"/>
                <a:gd name="T19" fmla="*/ 18 h 1149"/>
                <a:gd name="T20" fmla="*/ 1153 w 1564"/>
                <a:gd name="T21" fmla="*/ 8 h 1149"/>
                <a:gd name="T22" fmla="*/ 898 w 1564"/>
                <a:gd name="T23" fmla="*/ 1 h 1149"/>
                <a:gd name="T24" fmla="*/ 783 w 1564"/>
                <a:gd name="T25" fmla="*/ 0 h 1149"/>
                <a:gd name="T26" fmla="*/ 727 w 1564"/>
                <a:gd name="T27" fmla="*/ 0 h 1149"/>
                <a:gd name="T28" fmla="*/ 504 w 1564"/>
                <a:gd name="T29" fmla="*/ 4 h 1149"/>
                <a:gd name="T30" fmla="*/ 234 w 1564"/>
                <a:gd name="T31" fmla="*/ 17 h 1149"/>
                <a:gd name="T32" fmla="*/ 186 w 1564"/>
                <a:gd name="T33" fmla="*/ 23 h 1149"/>
                <a:gd name="T34" fmla="*/ 145 w 1564"/>
                <a:gd name="T35" fmla="*/ 36 h 1149"/>
                <a:gd name="T36" fmla="*/ 112 w 1564"/>
                <a:gd name="T37" fmla="*/ 55 h 1149"/>
                <a:gd name="T38" fmla="*/ 78 w 1564"/>
                <a:gd name="T39" fmla="*/ 86 h 1149"/>
                <a:gd name="T40" fmla="*/ 55 w 1564"/>
                <a:gd name="T41" fmla="*/ 119 h 1149"/>
                <a:gd name="T42" fmla="*/ 37 w 1564"/>
                <a:gd name="T43" fmla="*/ 158 h 1149"/>
                <a:gd name="T44" fmla="*/ 23 w 1564"/>
                <a:gd name="T45" fmla="*/ 210 h 1149"/>
                <a:gd name="T46" fmla="*/ 16 w 1564"/>
                <a:gd name="T47" fmla="*/ 248 h 1149"/>
                <a:gd name="T48" fmla="*/ 10 w 1564"/>
                <a:gd name="T49" fmla="*/ 297 h 1149"/>
                <a:gd name="T50" fmla="*/ 2 w 1564"/>
                <a:gd name="T51" fmla="*/ 416 h 1149"/>
                <a:gd name="T52" fmla="*/ 0 w 1564"/>
                <a:gd name="T53" fmla="*/ 529 h 1149"/>
                <a:gd name="T54" fmla="*/ 2 w 1564"/>
                <a:gd name="T55" fmla="*/ 733 h 1149"/>
                <a:gd name="T56" fmla="*/ 10 w 1564"/>
                <a:gd name="T57" fmla="*/ 852 h 1149"/>
                <a:gd name="T58" fmla="*/ 16 w 1564"/>
                <a:gd name="T59" fmla="*/ 901 h 1149"/>
                <a:gd name="T60" fmla="*/ 23 w 1564"/>
                <a:gd name="T61" fmla="*/ 939 h 1149"/>
                <a:gd name="T62" fmla="*/ 37 w 1564"/>
                <a:gd name="T63" fmla="*/ 990 h 1149"/>
                <a:gd name="T64" fmla="*/ 55 w 1564"/>
                <a:gd name="T65" fmla="*/ 1030 h 1149"/>
                <a:gd name="T66" fmla="*/ 78 w 1564"/>
                <a:gd name="T67" fmla="*/ 1063 h 1149"/>
                <a:gd name="T68" fmla="*/ 113 w 1564"/>
                <a:gd name="T69" fmla="*/ 1093 h 1149"/>
                <a:gd name="T70" fmla="*/ 150 w 1564"/>
                <a:gd name="T71" fmla="*/ 1112 h 1149"/>
                <a:gd name="T72" fmla="*/ 196 w 1564"/>
                <a:gd name="T73" fmla="*/ 1125 h 1149"/>
                <a:gd name="T74" fmla="*/ 250 w 1564"/>
                <a:gd name="T75" fmla="*/ 1133 h 1149"/>
                <a:gd name="T76" fmla="*/ 473 w 1564"/>
                <a:gd name="T77" fmla="*/ 1144 h 1149"/>
                <a:gd name="T78" fmla="*/ 716 w 1564"/>
                <a:gd name="T79" fmla="*/ 1148 h 1149"/>
                <a:gd name="T80" fmla="*/ 796 w 1564"/>
                <a:gd name="T81" fmla="*/ 1149 h 1149"/>
                <a:gd name="T82" fmla="*/ 973 w 1564"/>
                <a:gd name="T83" fmla="*/ 1147 h 1149"/>
                <a:gd name="T84" fmla="*/ 1243 w 1564"/>
                <a:gd name="T85" fmla="*/ 1138 h 1149"/>
                <a:gd name="T86" fmla="*/ 1359 w 1564"/>
                <a:gd name="T87" fmla="*/ 1129 h 1149"/>
                <a:gd name="T88" fmla="*/ 1409 w 1564"/>
                <a:gd name="T89" fmla="*/ 1118 h 1149"/>
                <a:gd name="T90" fmla="*/ 1441 w 1564"/>
                <a:gd name="T91" fmla="*/ 1101 h 1149"/>
                <a:gd name="T92" fmla="*/ 1476 w 1564"/>
                <a:gd name="T93" fmla="*/ 1074 h 1149"/>
                <a:gd name="T94" fmla="*/ 1503 w 1564"/>
                <a:gd name="T95" fmla="*/ 1042 h 1149"/>
                <a:gd name="T96" fmla="*/ 1522 w 1564"/>
                <a:gd name="T97" fmla="*/ 1004 h 1149"/>
                <a:gd name="T98" fmla="*/ 1535 w 1564"/>
                <a:gd name="T99" fmla="*/ 963 h 1149"/>
                <a:gd name="T100" fmla="*/ 1549 w 1564"/>
                <a:gd name="T101" fmla="*/ 905 h 1149"/>
                <a:gd name="T102" fmla="*/ 1552 w 1564"/>
                <a:gd name="T103" fmla="*/ 878 h 1149"/>
                <a:gd name="T104" fmla="*/ 1559 w 1564"/>
                <a:gd name="T105" fmla="*/ 778 h 1149"/>
                <a:gd name="T106" fmla="*/ 1564 w 1564"/>
                <a:gd name="T107" fmla="*/ 636 h 1149"/>
                <a:gd name="T108" fmla="*/ 1564 w 1564"/>
                <a:gd name="T109" fmla="*/ 463 h 1149"/>
                <a:gd name="T110" fmla="*/ 1557 w 1564"/>
                <a:gd name="T111" fmla="*/ 330 h 1149"/>
                <a:gd name="T112" fmla="*/ 1550 w 1564"/>
                <a:gd name="T113" fmla="*/ 253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4" h="1149">
                  <a:moveTo>
                    <a:pt x="1043" y="558"/>
                  </a:moveTo>
                  <a:lnTo>
                    <a:pt x="620" y="786"/>
                  </a:lnTo>
                  <a:lnTo>
                    <a:pt x="620" y="435"/>
                  </a:lnTo>
                  <a:lnTo>
                    <a:pt x="620" y="327"/>
                  </a:lnTo>
                  <a:lnTo>
                    <a:pt x="811" y="432"/>
                  </a:lnTo>
                  <a:lnTo>
                    <a:pt x="1043" y="558"/>
                  </a:lnTo>
                  <a:close/>
                  <a:moveTo>
                    <a:pt x="1549" y="248"/>
                  </a:moveTo>
                  <a:lnTo>
                    <a:pt x="1549" y="243"/>
                  </a:lnTo>
                  <a:lnTo>
                    <a:pt x="1546" y="229"/>
                  </a:lnTo>
                  <a:lnTo>
                    <a:pt x="1541" y="210"/>
                  </a:lnTo>
                  <a:lnTo>
                    <a:pt x="1535" y="186"/>
                  </a:lnTo>
                  <a:lnTo>
                    <a:pt x="1532" y="172"/>
                  </a:lnTo>
                  <a:lnTo>
                    <a:pt x="1527" y="158"/>
                  </a:lnTo>
                  <a:lnTo>
                    <a:pt x="1522" y="146"/>
                  </a:lnTo>
                  <a:lnTo>
                    <a:pt x="1516" y="132"/>
                  </a:lnTo>
                  <a:lnTo>
                    <a:pt x="1510" y="119"/>
                  </a:lnTo>
                  <a:lnTo>
                    <a:pt x="1503" y="107"/>
                  </a:lnTo>
                  <a:lnTo>
                    <a:pt x="1495" y="96"/>
                  </a:lnTo>
                  <a:lnTo>
                    <a:pt x="1487" y="86"/>
                  </a:lnTo>
                  <a:lnTo>
                    <a:pt x="1476" y="74"/>
                  </a:lnTo>
                  <a:lnTo>
                    <a:pt x="1464" y="65"/>
                  </a:lnTo>
                  <a:lnTo>
                    <a:pt x="1453" y="55"/>
                  </a:lnTo>
                  <a:lnTo>
                    <a:pt x="1441" y="48"/>
                  </a:lnTo>
                  <a:lnTo>
                    <a:pt x="1431" y="41"/>
                  </a:lnTo>
                  <a:lnTo>
                    <a:pt x="1419" y="36"/>
                  </a:lnTo>
                  <a:lnTo>
                    <a:pt x="1409" y="32"/>
                  </a:lnTo>
                  <a:lnTo>
                    <a:pt x="1398" y="29"/>
                  </a:lnTo>
                  <a:lnTo>
                    <a:pt x="1377" y="23"/>
                  </a:lnTo>
                  <a:lnTo>
                    <a:pt x="1359" y="20"/>
                  </a:lnTo>
                  <a:lnTo>
                    <a:pt x="1343" y="18"/>
                  </a:lnTo>
                  <a:lnTo>
                    <a:pt x="1331" y="17"/>
                  </a:lnTo>
                  <a:lnTo>
                    <a:pt x="1243" y="11"/>
                  </a:lnTo>
                  <a:lnTo>
                    <a:pt x="1153" y="8"/>
                  </a:lnTo>
                  <a:lnTo>
                    <a:pt x="1061" y="4"/>
                  </a:lnTo>
                  <a:lnTo>
                    <a:pt x="974" y="2"/>
                  </a:lnTo>
                  <a:lnTo>
                    <a:pt x="898" y="1"/>
                  </a:lnTo>
                  <a:lnTo>
                    <a:pt x="838" y="0"/>
                  </a:lnTo>
                  <a:lnTo>
                    <a:pt x="797" y="0"/>
                  </a:lnTo>
                  <a:lnTo>
                    <a:pt x="783" y="0"/>
                  </a:lnTo>
                  <a:lnTo>
                    <a:pt x="782" y="0"/>
                  </a:lnTo>
                  <a:lnTo>
                    <a:pt x="767" y="0"/>
                  </a:lnTo>
                  <a:lnTo>
                    <a:pt x="727" y="0"/>
                  </a:lnTo>
                  <a:lnTo>
                    <a:pt x="666" y="1"/>
                  </a:lnTo>
                  <a:lnTo>
                    <a:pt x="590" y="2"/>
                  </a:lnTo>
                  <a:lnTo>
                    <a:pt x="504" y="4"/>
                  </a:lnTo>
                  <a:lnTo>
                    <a:pt x="412" y="8"/>
                  </a:lnTo>
                  <a:lnTo>
                    <a:pt x="320" y="11"/>
                  </a:lnTo>
                  <a:lnTo>
                    <a:pt x="234" y="17"/>
                  </a:lnTo>
                  <a:lnTo>
                    <a:pt x="221" y="18"/>
                  </a:lnTo>
                  <a:lnTo>
                    <a:pt x="205" y="20"/>
                  </a:lnTo>
                  <a:lnTo>
                    <a:pt x="186" y="23"/>
                  </a:lnTo>
                  <a:lnTo>
                    <a:pt x="166" y="29"/>
                  </a:lnTo>
                  <a:lnTo>
                    <a:pt x="156" y="32"/>
                  </a:lnTo>
                  <a:lnTo>
                    <a:pt x="145" y="36"/>
                  </a:lnTo>
                  <a:lnTo>
                    <a:pt x="134" y="41"/>
                  </a:lnTo>
                  <a:lnTo>
                    <a:pt x="123" y="48"/>
                  </a:lnTo>
                  <a:lnTo>
                    <a:pt x="112" y="55"/>
                  </a:lnTo>
                  <a:lnTo>
                    <a:pt x="100" y="65"/>
                  </a:lnTo>
                  <a:lnTo>
                    <a:pt x="88" y="74"/>
                  </a:lnTo>
                  <a:lnTo>
                    <a:pt x="78" y="86"/>
                  </a:lnTo>
                  <a:lnTo>
                    <a:pt x="69" y="96"/>
                  </a:lnTo>
                  <a:lnTo>
                    <a:pt x="61" y="107"/>
                  </a:lnTo>
                  <a:lnTo>
                    <a:pt x="55" y="119"/>
                  </a:lnTo>
                  <a:lnTo>
                    <a:pt x="48" y="132"/>
                  </a:lnTo>
                  <a:lnTo>
                    <a:pt x="42" y="146"/>
                  </a:lnTo>
                  <a:lnTo>
                    <a:pt x="37" y="158"/>
                  </a:lnTo>
                  <a:lnTo>
                    <a:pt x="33" y="172"/>
                  </a:lnTo>
                  <a:lnTo>
                    <a:pt x="28" y="186"/>
                  </a:lnTo>
                  <a:lnTo>
                    <a:pt x="23" y="210"/>
                  </a:lnTo>
                  <a:lnTo>
                    <a:pt x="19" y="229"/>
                  </a:lnTo>
                  <a:lnTo>
                    <a:pt x="16" y="243"/>
                  </a:lnTo>
                  <a:lnTo>
                    <a:pt x="16" y="248"/>
                  </a:lnTo>
                  <a:lnTo>
                    <a:pt x="15" y="254"/>
                  </a:lnTo>
                  <a:lnTo>
                    <a:pt x="13" y="270"/>
                  </a:lnTo>
                  <a:lnTo>
                    <a:pt x="10" y="297"/>
                  </a:lnTo>
                  <a:lnTo>
                    <a:pt x="7" y="330"/>
                  </a:lnTo>
                  <a:lnTo>
                    <a:pt x="4" y="371"/>
                  </a:lnTo>
                  <a:lnTo>
                    <a:pt x="2" y="416"/>
                  </a:lnTo>
                  <a:lnTo>
                    <a:pt x="0" y="463"/>
                  </a:lnTo>
                  <a:lnTo>
                    <a:pt x="0" y="513"/>
                  </a:lnTo>
                  <a:lnTo>
                    <a:pt x="0" y="529"/>
                  </a:lnTo>
                  <a:lnTo>
                    <a:pt x="0" y="636"/>
                  </a:lnTo>
                  <a:lnTo>
                    <a:pt x="0" y="686"/>
                  </a:lnTo>
                  <a:lnTo>
                    <a:pt x="2" y="733"/>
                  </a:lnTo>
                  <a:lnTo>
                    <a:pt x="4" y="778"/>
                  </a:lnTo>
                  <a:lnTo>
                    <a:pt x="7" y="818"/>
                  </a:lnTo>
                  <a:lnTo>
                    <a:pt x="10" y="852"/>
                  </a:lnTo>
                  <a:lnTo>
                    <a:pt x="13" y="878"/>
                  </a:lnTo>
                  <a:lnTo>
                    <a:pt x="15" y="895"/>
                  </a:lnTo>
                  <a:lnTo>
                    <a:pt x="16" y="901"/>
                  </a:lnTo>
                  <a:lnTo>
                    <a:pt x="16" y="905"/>
                  </a:lnTo>
                  <a:lnTo>
                    <a:pt x="19" y="919"/>
                  </a:lnTo>
                  <a:lnTo>
                    <a:pt x="23" y="939"/>
                  </a:lnTo>
                  <a:lnTo>
                    <a:pt x="28" y="963"/>
                  </a:lnTo>
                  <a:lnTo>
                    <a:pt x="33" y="976"/>
                  </a:lnTo>
                  <a:lnTo>
                    <a:pt x="37" y="990"/>
                  </a:lnTo>
                  <a:lnTo>
                    <a:pt x="42" y="1004"/>
                  </a:lnTo>
                  <a:lnTo>
                    <a:pt x="48" y="1017"/>
                  </a:lnTo>
                  <a:lnTo>
                    <a:pt x="55" y="1030"/>
                  </a:lnTo>
                  <a:lnTo>
                    <a:pt x="61" y="1042"/>
                  </a:lnTo>
                  <a:lnTo>
                    <a:pt x="69" y="1053"/>
                  </a:lnTo>
                  <a:lnTo>
                    <a:pt x="78" y="1063"/>
                  </a:lnTo>
                  <a:lnTo>
                    <a:pt x="88" y="1074"/>
                  </a:lnTo>
                  <a:lnTo>
                    <a:pt x="100" y="1085"/>
                  </a:lnTo>
                  <a:lnTo>
                    <a:pt x="113" y="1093"/>
                  </a:lnTo>
                  <a:lnTo>
                    <a:pt x="124" y="1101"/>
                  </a:lnTo>
                  <a:lnTo>
                    <a:pt x="137" y="1107"/>
                  </a:lnTo>
                  <a:lnTo>
                    <a:pt x="150" y="1112"/>
                  </a:lnTo>
                  <a:lnTo>
                    <a:pt x="161" y="1116"/>
                  </a:lnTo>
                  <a:lnTo>
                    <a:pt x="173" y="1120"/>
                  </a:lnTo>
                  <a:lnTo>
                    <a:pt x="196" y="1125"/>
                  </a:lnTo>
                  <a:lnTo>
                    <a:pt x="217" y="1128"/>
                  </a:lnTo>
                  <a:lnTo>
                    <a:pt x="235" y="1130"/>
                  </a:lnTo>
                  <a:lnTo>
                    <a:pt x="250" y="1133"/>
                  </a:lnTo>
                  <a:lnTo>
                    <a:pt x="309" y="1138"/>
                  </a:lnTo>
                  <a:lnTo>
                    <a:pt x="386" y="1141"/>
                  </a:lnTo>
                  <a:lnTo>
                    <a:pt x="473" y="1144"/>
                  </a:lnTo>
                  <a:lnTo>
                    <a:pt x="563" y="1146"/>
                  </a:lnTo>
                  <a:lnTo>
                    <a:pt x="647" y="1147"/>
                  </a:lnTo>
                  <a:lnTo>
                    <a:pt x="716" y="1148"/>
                  </a:lnTo>
                  <a:lnTo>
                    <a:pt x="765" y="1149"/>
                  </a:lnTo>
                  <a:lnTo>
                    <a:pt x="782" y="1149"/>
                  </a:lnTo>
                  <a:lnTo>
                    <a:pt x="796" y="1149"/>
                  </a:lnTo>
                  <a:lnTo>
                    <a:pt x="836" y="1149"/>
                  </a:lnTo>
                  <a:lnTo>
                    <a:pt x="898" y="1148"/>
                  </a:lnTo>
                  <a:lnTo>
                    <a:pt x="973" y="1147"/>
                  </a:lnTo>
                  <a:lnTo>
                    <a:pt x="1061" y="1145"/>
                  </a:lnTo>
                  <a:lnTo>
                    <a:pt x="1151" y="1142"/>
                  </a:lnTo>
                  <a:lnTo>
                    <a:pt x="1243" y="1138"/>
                  </a:lnTo>
                  <a:lnTo>
                    <a:pt x="1331" y="1132"/>
                  </a:lnTo>
                  <a:lnTo>
                    <a:pt x="1343" y="1131"/>
                  </a:lnTo>
                  <a:lnTo>
                    <a:pt x="1359" y="1129"/>
                  </a:lnTo>
                  <a:lnTo>
                    <a:pt x="1377" y="1126"/>
                  </a:lnTo>
                  <a:lnTo>
                    <a:pt x="1398" y="1121"/>
                  </a:lnTo>
                  <a:lnTo>
                    <a:pt x="1409" y="1118"/>
                  </a:lnTo>
                  <a:lnTo>
                    <a:pt x="1419" y="1112"/>
                  </a:lnTo>
                  <a:lnTo>
                    <a:pt x="1431" y="1107"/>
                  </a:lnTo>
                  <a:lnTo>
                    <a:pt x="1441" y="1101"/>
                  </a:lnTo>
                  <a:lnTo>
                    <a:pt x="1453" y="1093"/>
                  </a:lnTo>
                  <a:lnTo>
                    <a:pt x="1464" y="1085"/>
                  </a:lnTo>
                  <a:lnTo>
                    <a:pt x="1476" y="1074"/>
                  </a:lnTo>
                  <a:lnTo>
                    <a:pt x="1487" y="1063"/>
                  </a:lnTo>
                  <a:lnTo>
                    <a:pt x="1495" y="1053"/>
                  </a:lnTo>
                  <a:lnTo>
                    <a:pt x="1503" y="1042"/>
                  </a:lnTo>
                  <a:lnTo>
                    <a:pt x="1510" y="1030"/>
                  </a:lnTo>
                  <a:lnTo>
                    <a:pt x="1516" y="1017"/>
                  </a:lnTo>
                  <a:lnTo>
                    <a:pt x="1522" y="1004"/>
                  </a:lnTo>
                  <a:lnTo>
                    <a:pt x="1527" y="990"/>
                  </a:lnTo>
                  <a:lnTo>
                    <a:pt x="1532" y="976"/>
                  </a:lnTo>
                  <a:lnTo>
                    <a:pt x="1535" y="963"/>
                  </a:lnTo>
                  <a:lnTo>
                    <a:pt x="1541" y="939"/>
                  </a:lnTo>
                  <a:lnTo>
                    <a:pt x="1546" y="919"/>
                  </a:lnTo>
                  <a:lnTo>
                    <a:pt x="1549" y="905"/>
                  </a:lnTo>
                  <a:lnTo>
                    <a:pt x="1549" y="901"/>
                  </a:lnTo>
                  <a:lnTo>
                    <a:pt x="1550" y="895"/>
                  </a:lnTo>
                  <a:lnTo>
                    <a:pt x="1552" y="878"/>
                  </a:lnTo>
                  <a:lnTo>
                    <a:pt x="1554" y="852"/>
                  </a:lnTo>
                  <a:lnTo>
                    <a:pt x="1557" y="818"/>
                  </a:lnTo>
                  <a:lnTo>
                    <a:pt x="1559" y="778"/>
                  </a:lnTo>
                  <a:lnTo>
                    <a:pt x="1562" y="733"/>
                  </a:lnTo>
                  <a:lnTo>
                    <a:pt x="1564" y="686"/>
                  </a:lnTo>
                  <a:lnTo>
                    <a:pt x="1564" y="636"/>
                  </a:lnTo>
                  <a:lnTo>
                    <a:pt x="1564" y="535"/>
                  </a:lnTo>
                  <a:lnTo>
                    <a:pt x="1564" y="513"/>
                  </a:lnTo>
                  <a:lnTo>
                    <a:pt x="1564" y="463"/>
                  </a:lnTo>
                  <a:lnTo>
                    <a:pt x="1562" y="416"/>
                  </a:lnTo>
                  <a:lnTo>
                    <a:pt x="1559" y="371"/>
                  </a:lnTo>
                  <a:lnTo>
                    <a:pt x="1557" y="330"/>
                  </a:lnTo>
                  <a:lnTo>
                    <a:pt x="1554" y="297"/>
                  </a:lnTo>
                  <a:lnTo>
                    <a:pt x="1552" y="270"/>
                  </a:lnTo>
                  <a:lnTo>
                    <a:pt x="1550" y="253"/>
                  </a:lnTo>
                  <a:lnTo>
                    <a:pt x="1549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8" name="Freeform 12"/>
            <p:cNvSpPr>
              <a:spLocks/>
            </p:cNvSpPr>
            <p:nvPr/>
          </p:nvSpPr>
          <p:spPr bwMode="auto">
            <a:xfrm>
              <a:off x="2911475" y="9139238"/>
              <a:ext cx="465138" cy="466725"/>
            </a:xfrm>
            <a:custGeom>
              <a:avLst/>
              <a:gdLst>
                <a:gd name="T0" fmla="*/ 2636 w 2642"/>
                <a:gd name="T1" fmla="*/ 1458 h 2646"/>
                <a:gd name="T2" fmla="*/ 2601 w 2642"/>
                <a:gd name="T3" fmla="*/ 1653 h 2646"/>
                <a:gd name="T4" fmla="*/ 2539 w 2642"/>
                <a:gd name="T5" fmla="*/ 1838 h 2646"/>
                <a:gd name="T6" fmla="*/ 2451 w 2642"/>
                <a:gd name="T7" fmla="*/ 2009 h 2646"/>
                <a:gd name="T8" fmla="*/ 2341 w 2642"/>
                <a:gd name="T9" fmla="*/ 2165 h 2646"/>
                <a:gd name="T10" fmla="*/ 2209 w 2642"/>
                <a:gd name="T11" fmla="*/ 2302 h 2646"/>
                <a:gd name="T12" fmla="*/ 2059 w 2642"/>
                <a:gd name="T13" fmla="*/ 2420 h 2646"/>
                <a:gd name="T14" fmla="*/ 1894 w 2642"/>
                <a:gd name="T15" fmla="*/ 2515 h 2646"/>
                <a:gd name="T16" fmla="*/ 1714 w 2642"/>
                <a:gd name="T17" fmla="*/ 2587 h 2646"/>
                <a:gd name="T18" fmla="*/ 1522 w 2642"/>
                <a:gd name="T19" fmla="*/ 2631 h 2646"/>
                <a:gd name="T20" fmla="*/ 1321 w 2642"/>
                <a:gd name="T21" fmla="*/ 2646 h 2646"/>
                <a:gd name="T22" fmla="*/ 1120 w 2642"/>
                <a:gd name="T23" fmla="*/ 2631 h 2646"/>
                <a:gd name="T24" fmla="*/ 928 w 2642"/>
                <a:gd name="T25" fmla="*/ 2587 h 2646"/>
                <a:gd name="T26" fmla="*/ 749 w 2642"/>
                <a:gd name="T27" fmla="*/ 2515 h 2646"/>
                <a:gd name="T28" fmla="*/ 582 w 2642"/>
                <a:gd name="T29" fmla="*/ 2420 h 2646"/>
                <a:gd name="T30" fmla="*/ 433 w 2642"/>
                <a:gd name="T31" fmla="*/ 2302 h 2646"/>
                <a:gd name="T32" fmla="*/ 302 w 2642"/>
                <a:gd name="T33" fmla="*/ 2165 h 2646"/>
                <a:gd name="T34" fmla="*/ 191 w 2642"/>
                <a:gd name="T35" fmla="*/ 2009 h 2646"/>
                <a:gd name="T36" fmla="*/ 104 w 2642"/>
                <a:gd name="T37" fmla="*/ 1838 h 2646"/>
                <a:gd name="T38" fmla="*/ 42 w 2642"/>
                <a:gd name="T39" fmla="*/ 1653 h 2646"/>
                <a:gd name="T40" fmla="*/ 7 w 2642"/>
                <a:gd name="T41" fmla="*/ 1458 h 2646"/>
                <a:gd name="T42" fmla="*/ 2 w 2642"/>
                <a:gd name="T43" fmla="*/ 1254 h 2646"/>
                <a:gd name="T44" fmla="*/ 27 w 2642"/>
                <a:gd name="T45" fmla="*/ 1056 h 2646"/>
                <a:gd name="T46" fmla="*/ 80 w 2642"/>
                <a:gd name="T47" fmla="*/ 868 h 2646"/>
                <a:gd name="T48" fmla="*/ 160 w 2642"/>
                <a:gd name="T49" fmla="*/ 692 h 2646"/>
                <a:gd name="T50" fmla="*/ 262 w 2642"/>
                <a:gd name="T51" fmla="*/ 532 h 2646"/>
                <a:gd name="T52" fmla="*/ 386 w 2642"/>
                <a:gd name="T53" fmla="*/ 387 h 2646"/>
                <a:gd name="T54" fmla="*/ 531 w 2642"/>
                <a:gd name="T55" fmla="*/ 263 h 2646"/>
                <a:gd name="T56" fmla="*/ 691 w 2642"/>
                <a:gd name="T57" fmla="*/ 159 h 2646"/>
                <a:gd name="T58" fmla="*/ 867 w 2642"/>
                <a:gd name="T59" fmla="*/ 80 h 2646"/>
                <a:gd name="T60" fmla="*/ 1054 w 2642"/>
                <a:gd name="T61" fmla="*/ 26 h 2646"/>
                <a:gd name="T62" fmla="*/ 1253 w 2642"/>
                <a:gd name="T63" fmla="*/ 2 h 2646"/>
                <a:gd name="T64" fmla="*/ 1456 w 2642"/>
                <a:gd name="T65" fmla="*/ 6 h 2646"/>
                <a:gd name="T66" fmla="*/ 1652 w 2642"/>
                <a:gd name="T67" fmla="*/ 42 h 2646"/>
                <a:gd name="T68" fmla="*/ 1835 w 2642"/>
                <a:gd name="T69" fmla="*/ 104 h 2646"/>
                <a:gd name="T70" fmla="*/ 2006 w 2642"/>
                <a:gd name="T71" fmla="*/ 192 h 2646"/>
                <a:gd name="T72" fmla="*/ 2161 w 2642"/>
                <a:gd name="T73" fmla="*/ 302 h 2646"/>
                <a:gd name="T74" fmla="*/ 2298 w 2642"/>
                <a:gd name="T75" fmla="*/ 434 h 2646"/>
                <a:gd name="T76" fmla="*/ 2416 w 2642"/>
                <a:gd name="T77" fmla="*/ 583 h 2646"/>
                <a:gd name="T78" fmla="*/ 2512 w 2642"/>
                <a:gd name="T79" fmla="*/ 749 h 2646"/>
                <a:gd name="T80" fmla="*/ 2583 w 2642"/>
                <a:gd name="T81" fmla="*/ 929 h 2646"/>
                <a:gd name="T82" fmla="*/ 2627 w 2642"/>
                <a:gd name="T83" fmla="*/ 1121 h 2646"/>
                <a:gd name="T84" fmla="*/ 2642 w 2642"/>
                <a:gd name="T85" fmla="*/ 132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2" h="2646">
                  <a:moveTo>
                    <a:pt x="2642" y="1323"/>
                  </a:moveTo>
                  <a:lnTo>
                    <a:pt x="2641" y="1392"/>
                  </a:lnTo>
                  <a:lnTo>
                    <a:pt x="2636" y="1458"/>
                  </a:lnTo>
                  <a:lnTo>
                    <a:pt x="2627" y="1525"/>
                  </a:lnTo>
                  <a:lnTo>
                    <a:pt x="2616" y="1590"/>
                  </a:lnTo>
                  <a:lnTo>
                    <a:pt x="2601" y="1653"/>
                  </a:lnTo>
                  <a:lnTo>
                    <a:pt x="2583" y="1717"/>
                  </a:lnTo>
                  <a:lnTo>
                    <a:pt x="2562" y="1778"/>
                  </a:lnTo>
                  <a:lnTo>
                    <a:pt x="2539" y="1838"/>
                  </a:lnTo>
                  <a:lnTo>
                    <a:pt x="2512" y="1897"/>
                  </a:lnTo>
                  <a:lnTo>
                    <a:pt x="2483" y="1954"/>
                  </a:lnTo>
                  <a:lnTo>
                    <a:pt x="2451" y="2009"/>
                  </a:lnTo>
                  <a:lnTo>
                    <a:pt x="2416" y="2063"/>
                  </a:lnTo>
                  <a:lnTo>
                    <a:pt x="2380" y="2114"/>
                  </a:lnTo>
                  <a:lnTo>
                    <a:pt x="2341" y="2165"/>
                  </a:lnTo>
                  <a:lnTo>
                    <a:pt x="2298" y="2212"/>
                  </a:lnTo>
                  <a:lnTo>
                    <a:pt x="2255" y="2259"/>
                  </a:lnTo>
                  <a:lnTo>
                    <a:pt x="2209" y="2302"/>
                  </a:lnTo>
                  <a:lnTo>
                    <a:pt x="2161" y="2344"/>
                  </a:lnTo>
                  <a:lnTo>
                    <a:pt x="2111" y="2383"/>
                  </a:lnTo>
                  <a:lnTo>
                    <a:pt x="2059" y="2420"/>
                  </a:lnTo>
                  <a:lnTo>
                    <a:pt x="2006" y="2454"/>
                  </a:lnTo>
                  <a:lnTo>
                    <a:pt x="1951" y="2487"/>
                  </a:lnTo>
                  <a:lnTo>
                    <a:pt x="1894" y="2515"/>
                  </a:lnTo>
                  <a:lnTo>
                    <a:pt x="1835" y="2542"/>
                  </a:lnTo>
                  <a:lnTo>
                    <a:pt x="1775" y="2566"/>
                  </a:lnTo>
                  <a:lnTo>
                    <a:pt x="1714" y="2587"/>
                  </a:lnTo>
                  <a:lnTo>
                    <a:pt x="1652" y="2605"/>
                  </a:lnTo>
                  <a:lnTo>
                    <a:pt x="1587" y="2620"/>
                  </a:lnTo>
                  <a:lnTo>
                    <a:pt x="1522" y="2631"/>
                  </a:lnTo>
                  <a:lnTo>
                    <a:pt x="1456" y="2640"/>
                  </a:lnTo>
                  <a:lnTo>
                    <a:pt x="1389" y="2644"/>
                  </a:lnTo>
                  <a:lnTo>
                    <a:pt x="1321" y="2646"/>
                  </a:lnTo>
                  <a:lnTo>
                    <a:pt x="1253" y="2644"/>
                  </a:lnTo>
                  <a:lnTo>
                    <a:pt x="1186" y="2640"/>
                  </a:lnTo>
                  <a:lnTo>
                    <a:pt x="1120" y="2631"/>
                  </a:lnTo>
                  <a:lnTo>
                    <a:pt x="1054" y="2620"/>
                  </a:lnTo>
                  <a:lnTo>
                    <a:pt x="991" y="2605"/>
                  </a:lnTo>
                  <a:lnTo>
                    <a:pt x="928" y="2587"/>
                  </a:lnTo>
                  <a:lnTo>
                    <a:pt x="867" y="2566"/>
                  </a:lnTo>
                  <a:lnTo>
                    <a:pt x="807" y="2542"/>
                  </a:lnTo>
                  <a:lnTo>
                    <a:pt x="749" y="2515"/>
                  </a:lnTo>
                  <a:lnTo>
                    <a:pt x="691" y="2487"/>
                  </a:lnTo>
                  <a:lnTo>
                    <a:pt x="636" y="2454"/>
                  </a:lnTo>
                  <a:lnTo>
                    <a:pt x="582" y="2420"/>
                  </a:lnTo>
                  <a:lnTo>
                    <a:pt x="531" y="2383"/>
                  </a:lnTo>
                  <a:lnTo>
                    <a:pt x="481" y="2344"/>
                  </a:lnTo>
                  <a:lnTo>
                    <a:pt x="433" y="2302"/>
                  </a:lnTo>
                  <a:lnTo>
                    <a:pt x="386" y="2259"/>
                  </a:lnTo>
                  <a:lnTo>
                    <a:pt x="343" y="2212"/>
                  </a:lnTo>
                  <a:lnTo>
                    <a:pt x="302" y="2165"/>
                  </a:lnTo>
                  <a:lnTo>
                    <a:pt x="262" y="2114"/>
                  </a:lnTo>
                  <a:lnTo>
                    <a:pt x="225" y="2063"/>
                  </a:lnTo>
                  <a:lnTo>
                    <a:pt x="191" y="2009"/>
                  </a:lnTo>
                  <a:lnTo>
                    <a:pt x="160" y="1954"/>
                  </a:lnTo>
                  <a:lnTo>
                    <a:pt x="130" y="1897"/>
                  </a:lnTo>
                  <a:lnTo>
                    <a:pt x="104" y="1838"/>
                  </a:lnTo>
                  <a:lnTo>
                    <a:pt x="80" y="1778"/>
                  </a:lnTo>
                  <a:lnTo>
                    <a:pt x="60" y="1717"/>
                  </a:lnTo>
                  <a:lnTo>
                    <a:pt x="42" y="1653"/>
                  </a:lnTo>
                  <a:lnTo>
                    <a:pt x="27" y="1590"/>
                  </a:lnTo>
                  <a:lnTo>
                    <a:pt x="15" y="1525"/>
                  </a:lnTo>
                  <a:lnTo>
                    <a:pt x="7" y="1458"/>
                  </a:lnTo>
                  <a:lnTo>
                    <a:pt x="2" y="1392"/>
                  </a:lnTo>
                  <a:lnTo>
                    <a:pt x="0" y="1323"/>
                  </a:lnTo>
                  <a:lnTo>
                    <a:pt x="2" y="1254"/>
                  </a:lnTo>
                  <a:lnTo>
                    <a:pt x="7" y="1188"/>
                  </a:lnTo>
                  <a:lnTo>
                    <a:pt x="15" y="1121"/>
                  </a:lnTo>
                  <a:lnTo>
                    <a:pt x="27" y="1056"/>
                  </a:lnTo>
                  <a:lnTo>
                    <a:pt x="42" y="993"/>
                  </a:lnTo>
                  <a:lnTo>
                    <a:pt x="60" y="929"/>
                  </a:lnTo>
                  <a:lnTo>
                    <a:pt x="80" y="868"/>
                  </a:lnTo>
                  <a:lnTo>
                    <a:pt x="104" y="808"/>
                  </a:lnTo>
                  <a:lnTo>
                    <a:pt x="130" y="749"/>
                  </a:lnTo>
                  <a:lnTo>
                    <a:pt x="160" y="692"/>
                  </a:lnTo>
                  <a:lnTo>
                    <a:pt x="191" y="637"/>
                  </a:lnTo>
                  <a:lnTo>
                    <a:pt x="225" y="583"/>
                  </a:lnTo>
                  <a:lnTo>
                    <a:pt x="262" y="532"/>
                  </a:lnTo>
                  <a:lnTo>
                    <a:pt x="302" y="481"/>
                  </a:lnTo>
                  <a:lnTo>
                    <a:pt x="343" y="434"/>
                  </a:lnTo>
                  <a:lnTo>
                    <a:pt x="386" y="387"/>
                  </a:lnTo>
                  <a:lnTo>
                    <a:pt x="433" y="344"/>
                  </a:lnTo>
                  <a:lnTo>
                    <a:pt x="481" y="302"/>
                  </a:lnTo>
                  <a:lnTo>
                    <a:pt x="531" y="263"/>
                  </a:lnTo>
                  <a:lnTo>
                    <a:pt x="582" y="226"/>
                  </a:lnTo>
                  <a:lnTo>
                    <a:pt x="636" y="192"/>
                  </a:lnTo>
                  <a:lnTo>
                    <a:pt x="691" y="159"/>
                  </a:lnTo>
                  <a:lnTo>
                    <a:pt x="749" y="131"/>
                  </a:lnTo>
                  <a:lnTo>
                    <a:pt x="807" y="104"/>
                  </a:lnTo>
                  <a:lnTo>
                    <a:pt x="867" y="80"/>
                  </a:lnTo>
                  <a:lnTo>
                    <a:pt x="928" y="59"/>
                  </a:lnTo>
                  <a:lnTo>
                    <a:pt x="991" y="42"/>
                  </a:lnTo>
                  <a:lnTo>
                    <a:pt x="1054" y="26"/>
                  </a:lnTo>
                  <a:lnTo>
                    <a:pt x="1120" y="15"/>
                  </a:lnTo>
                  <a:lnTo>
                    <a:pt x="1186" y="6"/>
                  </a:lnTo>
                  <a:lnTo>
                    <a:pt x="1253" y="2"/>
                  </a:lnTo>
                  <a:lnTo>
                    <a:pt x="1321" y="0"/>
                  </a:lnTo>
                  <a:lnTo>
                    <a:pt x="1389" y="2"/>
                  </a:lnTo>
                  <a:lnTo>
                    <a:pt x="1456" y="6"/>
                  </a:lnTo>
                  <a:lnTo>
                    <a:pt x="1522" y="15"/>
                  </a:lnTo>
                  <a:lnTo>
                    <a:pt x="1587" y="26"/>
                  </a:lnTo>
                  <a:lnTo>
                    <a:pt x="1652" y="42"/>
                  </a:lnTo>
                  <a:lnTo>
                    <a:pt x="1714" y="59"/>
                  </a:lnTo>
                  <a:lnTo>
                    <a:pt x="1775" y="80"/>
                  </a:lnTo>
                  <a:lnTo>
                    <a:pt x="1835" y="104"/>
                  </a:lnTo>
                  <a:lnTo>
                    <a:pt x="1894" y="131"/>
                  </a:lnTo>
                  <a:lnTo>
                    <a:pt x="1951" y="159"/>
                  </a:lnTo>
                  <a:lnTo>
                    <a:pt x="2006" y="192"/>
                  </a:lnTo>
                  <a:lnTo>
                    <a:pt x="2059" y="226"/>
                  </a:lnTo>
                  <a:lnTo>
                    <a:pt x="2111" y="263"/>
                  </a:lnTo>
                  <a:lnTo>
                    <a:pt x="2161" y="302"/>
                  </a:lnTo>
                  <a:lnTo>
                    <a:pt x="2209" y="344"/>
                  </a:lnTo>
                  <a:lnTo>
                    <a:pt x="2255" y="387"/>
                  </a:lnTo>
                  <a:lnTo>
                    <a:pt x="2298" y="434"/>
                  </a:lnTo>
                  <a:lnTo>
                    <a:pt x="2341" y="481"/>
                  </a:lnTo>
                  <a:lnTo>
                    <a:pt x="2380" y="532"/>
                  </a:lnTo>
                  <a:lnTo>
                    <a:pt x="2416" y="583"/>
                  </a:lnTo>
                  <a:lnTo>
                    <a:pt x="2451" y="637"/>
                  </a:lnTo>
                  <a:lnTo>
                    <a:pt x="2483" y="692"/>
                  </a:lnTo>
                  <a:lnTo>
                    <a:pt x="2512" y="749"/>
                  </a:lnTo>
                  <a:lnTo>
                    <a:pt x="2539" y="808"/>
                  </a:lnTo>
                  <a:lnTo>
                    <a:pt x="2562" y="868"/>
                  </a:lnTo>
                  <a:lnTo>
                    <a:pt x="2583" y="929"/>
                  </a:lnTo>
                  <a:lnTo>
                    <a:pt x="2601" y="993"/>
                  </a:lnTo>
                  <a:lnTo>
                    <a:pt x="2616" y="1056"/>
                  </a:lnTo>
                  <a:lnTo>
                    <a:pt x="2627" y="1121"/>
                  </a:lnTo>
                  <a:lnTo>
                    <a:pt x="2636" y="1188"/>
                  </a:lnTo>
                  <a:lnTo>
                    <a:pt x="2641" y="1254"/>
                  </a:lnTo>
                  <a:lnTo>
                    <a:pt x="2642" y="13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9" name="Freeform 13"/>
            <p:cNvSpPr>
              <a:spLocks noEditPoints="1"/>
            </p:cNvSpPr>
            <p:nvPr/>
          </p:nvSpPr>
          <p:spPr bwMode="auto">
            <a:xfrm>
              <a:off x="3005138" y="9234488"/>
              <a:ext cx="276225" cy="276225"/>
            </a:xfrm>
            <a:custGeom>
              <a:avLst/>
              <a:gdLst>
                <a:gd name="T0" fmla="*/ 1388 w 1566"/>
                <a:gd name="T1" fmla="*/ 1348 h 1568"/>
                <a:gd name="T2" fmla="*/ 1307 w 1566"/>
                <a:gd name="T3" fmla="*/ 1409 h 1568"/>
                <a:gd name="T4" fmla="*/ 258 w 1566"/>
                <a:gd name="T5" fmla="*/ 1409 h 1568"/>
                <a:gd name="T6" fmla="*/ 178 w 1566"/>
                <a:gd name="T7" fmla="*/ 1348 h 1568"/>
                <a:gd name="T8" fmla="*/ 153 w 1566"/>
                <a:gd name="T9" fmla="*/ 705 h 1568"/>
                <a:gd name="T10" fmla="*/ 364 w 1566"/>
                <a:gd name="T11" fmla="*/ 695 h 1568"/>
                <a:gd name="T12" fmla="*/ 357 w 1566"/>
                <a:gd name="T13" fmla="*/ 827 h 1568"/>
                <a:gd name="T14" fmla="*/ 397 w 1566"/>
                <a:gd name="T15" fmla="*/ 970 h 1568"/>
                <a:gd name="T16" fmla="*/ 480 w 1566"/>
                <a:gd name="T17" fmla="*/ 1087 h 1568"/>
                <a:gd name="T18" fmla="*/ 597 w 1566"/>
                <a:gd name="T19" fmla="*/ 1170 h 1568"/>
                <a:gd name="T20" fmla="*/ 740 w 1566"/>
                <a:gd name="T21" fmla="*/ 1210 h 1568"/>
                <a:gd name="T22" fmla="*/ 890 w 1566"/>
                <a:gd name="T23" fmla="*/ 1199 h 1568"/>
                <a:gd name="T24" fmla="*/ 1022 w 1566"/>
                <a:gd name="T25" fmla="*/ 1140 h 1568"/>
                <a:gd name="T26" fmla="*/ 1126 w 1566"/>
                <a:gd name="T27" fmla="*/ 1040 h 1568"/>
                <a:gd name="T28" fmla="*/ 1192 w 1566"/>
                <a:gd name="T29" fmla="*/ 912 h 1568"/>
                <a:gd name="T30" fmla="*/ 1211 w 1566"/>
                <a:gd name="T31" fmla="*/ 769 h 1568"/>
                <a:gd name="T32" fmla="*/ 1187 w 1566"/>
                <a:gd name="T33" fmla="*/ 645 h 1568"/>
                <a:gd name="T34" fmla="*/ 569 w 1566"/>
                <a:gd name="T35" fmla="*/ 611 h 1568"/>
                <a:gd name="T36" fmla="*/ 655 w 1566"/>
                <a:gd name="T37" fmla="*/ 539 h 1568"/>
                <a:gd name="T38" fmla="*/ 766 w 1566"/>
                <a:gd name="T39" fmla="*/ 509 h 1568"/>
                <a:gd name="T40" fmla="*/ 881 w 1566"/>
                <a:gd name="T41" fmla="*/ 527 h 1568"/>
                <a:gd name="T42" fmla="*/ 975 w 1566"/>
                <a:gd name="T43" fmla="*/ 587 h 1568"/>
                <a:gd name="T44" fmla="*/ 1038 w 1566"/>
                <a:gd name="T45" fmla="*/ 681 h 1568"/>
                <a:gd name="T46" fmla="*/ 1058 w 1566"/>
                <a:gd name="T47" fmla="*/ 798 h 1568"/>
                <a:gd name="T48" fmla="*/ 1037 w 1566"/>
                <a:gd name="T49" fmla="*/ 892 h 1568"/>
                <a:gd name="T50" fmla="*/ 987 w 1566"/>
                <a:gd name="T51" fmla="*/ 970 h 1568"/>
                <a:gd name="T52" fmla="*/ 914 w 1566"/>
                <a:gd name="T53" fmla="*/ 1027 h 1568"/>
                <a:gd name="T54" fmla="*/ 825 w 1566"/>
                <a:gd name="T55" fmla="*/ 1056 h 1568"/>
                <a:gd name="T56" fmla="*/ 728 w 1566"/>
                <a:gd name="T57" fmla="*/ 1054 h 1568"/>
                <a:gd name="T58" fmla="*/ 641 w 1566"/>
                <a:gd name="T59" fmla="*/ 1019 h 1568"/>
                <a:gd name="T60" fmla="*/ 570 w 1566"/>
                <a:gd name="T61" fmla="*/ 959 h 1568"/>
                <a:gd name="T62" fmla="*/ 525 w 1566"/>
                <a:gd name="T63" fmla="*/ 879 h 1568"/>
                <a:gd name="T64" fmla="*/ 508 w 1566"/>
                <a:gd name="T65" fmla="*/ 784 h 1568"/>
                <a:gd name="T66" fmla="*/ 535 w 1566"/>
                <a:gd name="T67" fmla="*/ 665 h 1568"/>
                <a:gd name="T68" fmla="*/ 1384 w 1566"/>
                <a:gd name="T69" fmla="*/ 446 h 1568"/>
                <a:gd name="T70" fmla="*/ 272 w 1566"/>
                <a:gd name="T71" fmla="*/ 2 h 1568"/>
                <a:gd name="T72" fmla="*/ 172 w 1566"/>
                <a:gd name="T73" fmla="*/ 31 h 1568"/>
                <a:gd name="T74" fmla="*/ 90 w 1566"/>
                <a:gd name="T75" fmla="*/ 89 h 1568"/>
                <a:gd name="T76" fmla="*/ 31 w 1566"/>
                <a:gd name="T77" fmla="*/ 172 h 1568"/>
                <a:gd name="T78" fmla="*/ 2 w 1566"/>
                <a:gd name="T79" fmla="*/ 272 h 1568"/>
                <a:gd name="T80" fmla="*/ 2 w 1566"/>
                <a:gd name="T81" fmla="*/ 1296 h 1568"/>
                <a:gd name="T82" fmla="*/ 31 w 1566"/>
                <a:gd name="T83" fmla="*/ 1396 h 1568"/>
                <a:gd name="T84" fmla="*/ 90 w 1566"/>
                <a:gd name="T85" fmla="*/ 1479 h 1568"/>
                <a:gd name="T86" fmla="*/ 172 w 1566"/>
                <a:gd name="T87" fmla="*/ 1537 h 1568"/>
                <a:gd name="T88" fmla="*/ 272 w 1566"/>
                <a:gd name="T89" fmla="*/ 1566 h 1568"/>
                <a:gd name="T90" fmla="*/ 1324 w 1566"/>
                <a:gd name="T91" fmla="*/ 1562 h 1568"/>
                <a:gd name="T92" fmla="*/ 1420 w 1566"/>
                <a:gd name="T93" fmla="*/ 1524 h 1568"/>
                <a:gd name="T94" fmla="*/ 1496 w 1566"/>
                <a:gd name="T95" fmla="*/ 1457 h 1568"/>
                <a:gd name="T96" fmla="*/ 1547 w 1566"/>
                <a:gd name="T97" fmla="*/ 1368 h 1568"/>
                <a:gd name="T98" fmla="*/ 1566 w 1566"/>
                <a:gd name="T99" fmla="*/ 1265 h 1568"/>
                <a:gd name="T100" fmla="*/ 1559 w 1566"/>
                <a:gd name="T101" fmla="*/ 243 h 1568"/>
                <a:gd name="T102" fmla="*/ 1521 w 1566"/>
                <a:gd name="T103" fmla="*/ 147 h 1568"/>
                <a:gd name="T104" fmla="*/ 1455 w 1566"/>
                <a:gd name="T105" fmla="*/ 70 h 1568"/>
                <a:gd name="T106" fmla="*/ 1366 w 1566"/>
                <a:gd name="T107" fmla="*/ 19 h 1568"/>
                <a:gd name="T108" fmla="*/ 1263 w 1566"/>
                <a:gd name="T109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66" h="1568">
                  <a:moveTo>
                    <a:pt x="1413" y="1265"/>
                  </a:moveTo>
                  <a:lnTo>
                    <a:pt x="1412" y="1280"/>
                  </a:lnTo>
                  <a:lnTo>
                    <a:pt x="1410" y="1295"/>
                  </a:lnTo>
                  <a:lnTo>
                    <a:pt x="1406" y="1309"/>
                  </a:lnTo>
                  <a:lnTo>
                    <a:pt x="1401" y="1323"/>
                  </a:lnTo>
                  <a:lnTo>
                    <a:pt x="1395" y="1336"/>
                  </a:lnTo>
                  <a:lnTo>
                    <a:pt x="1388" y="1348"/>
                  </a:lnTo>
                  <a:lnTo>
                    <a:pt x="1379" y="1360"/>
                  </a:lnTo>
                  <a:lnTo>
                    <a:pt x="1369" y="1371"/>
                  </a:lnTo>
                  <a:lnTo>
                    <a:pt x="1358" y="1380"/>
                  </a:lnTo>
                  <a:lnTo>
                    <a:pt x="1346" y="1390"/>
                  </a:lnTo>
                  <a:lnTo>
                    <a:pt x="1335" y="1397"/>
                  </a:lnTo>
                  <a:lnTo>
                    <a:pt x="1321" y="1403"/>
                  </a:lnTo>
                  <a:lnTo>
                    <a:pt x="1307" y="1409"/>
                  </a:lnTo>
                  <a:lnTo>
                    <a:pt x="1293" y="1412"/>
                  </a:lnTo>
                  <a:lnTo>
                    <a:pt x="1278" y="1414"/>
                  </a:lnTo>
                  <a:lnTo>
                    <a:pt x="1263" y="1415"/>
                  </a:lnTo>
                  <a:lnTo>
                    <a:pt x="303" y="1415"/>
                  </a:lnTo>
                  <a:lnTo>
                    <a:pt x="288" y="1414"/>
                  </a:lnTo>
                  <a:lnTo>
                    <a:pt x="273" y="1412"/>
                  </a:lnTo>
                  <a:lnTo>
                    <a:pt x="258" y="1409"/>
                  </a:lnTo>
                  <a:lnTo>
                    <a:pt x="244" y="1403"/>
                  </a:lnTo>
                  <a:lnTo>
                    <a:pt x="232" y="1397"/>
                  </a:lnTo>
                  <a:lnTo>
                    <a:pt x="219" y="1390"/>
                  </a:lnTo>
                  <a:lnTo>
                    <a:pt x="208" y="1381"/>
                  </a:lnTo>
                  <a:lnTo>
                    <a:pt x="197" y="1371"/>
                  </a:lnTo>
                  <a:lnTo>
                    <a:pt x="187" y="1360"/>
                  </a:lnTo>
                  <a:lnTo>
                    <a:pt x="178" y="1348"/>
                  </a:lnTo>
                  <a:lnTo>
                    <a:pt x="171" y="1337"/>
                  </a:lnTo>
                  <a:lnTo>
                    <a:pt x="164" y="1323"/>
                  </a:lnTo>
                  <a:lnTo>
                    <a:pt x="160" y="1309"/>
                  </a:lnTo>
                  <a:lnTo>
                    <a:pt x="156" y="1295"/>
                  </a:lnTo>
                  <a:lnTo>
                    <a:pt x="154" y="1280"/>
                  </a:lnTo>
                  <a:lnTo>
                    <a:pt x="153" y="1265"/>
                  </a:lnTo>
                  <a:lnTo>
                    <a:pt x="153" y="705"/>
                  </a:lnTo>
                  <a:lnTo>
                    <a:pt x="153" y="624"/>
                  </a:lnTo>
                  <a:lnTo>
                    <a:pt x="387" y="624"/>
                  </a:lnTo>
                  <a:lnTo>
                    <a:pt x="382" y="634"/>
                  </a:lnTo>
                  <a:lnTo>
                    <a:pt x="378" y="645"/>
                  </a:lnTo>
                  <a:lnTo>
                    <a:pt x="375" y="656"/>
                  </a:lnTo>
                  <a:lnTo>
                    <a:pt x="372" y="668"/>
                  </a:lnTo>
                  <a:lnTo>
                    <a:pt x="364" y="695"/>
                  </a:lnTo>
                  <a:lnTo>
                    <a:pt x="359" y="725"/>
                  </a:lnTo>
                  <a:lnTo>
                    <a:pt x="357" y="739"/>
                  </a:lnTo>
                  <a:lnTo>
                    <a:pt x="356" y="753"/>
                  </a:lnTo>
                  <a:lnTo>
                    <a:pt x="355" y="769"/>
                  </a:lnTo>
                  <a:lnTo>
                    <a:pt x="355" y="784"/>
                  </a:lnTo>
                  <a:lnTo>
                    <a:pt x="356" y="806"/>
                  </a:lnTo>
                  <a:lnTo>
                    <a:pt x="357" y="827"/>
                  </a:lnTo>
                  <a:lnTo>
                    <a:pt x="360" y="849"/>
                  </a:lnTo>
                  <a:lnTo>
                    <a:pt x="363" y="871"/>
                  </a:lnTo>
                  <a:lnTo>
                    <a:pt x="369" y="891"/>
                  </a:lnTo>
                  <a:lnTo>
                    <a:pt x="374" y="912"/>
                  </a:lnTo>
                  <a:lnTo>
                    <a:pt x="381" y="931"/>
                  </a:lnTo>
                  <a:lnTo>
                    <a:pt x="389" y="951"/>
                  </a:lnTo>
                  <a:lnTo>
                    <a:pt x="397" y="970"/>
                  </a:lnTo>
                  <a:lnTo>
                    <a:pt x="407" y="988"/>
                  </a:lnTo>
                  <a:lnTo>
                    <a:pt x="417" y="1006"/>
                  </a:lnTo>
                  <a:lnTo>
                    <a:pt x="428" y="1023"/>
                  </a:lnTo>
                  <a:lnTo>
                    <a:pt x="440" y="1040"/>
                  </a:lnTo>
                  <a:lnTo>
                    <a:pt x="453" y="1056"/>
                  </a:lnTo>
                  <a:lnTo>
                    <a:pt x="467" y="1072"/>
                  </a:lnTo>
                  <a:lnTo>
                    <a:pt x="480" y="1087"/>
                  </a:lnTo>
                  <a:lnTo>
                    <a:pt x="495" y="1102"/>
                  </a:lnTo>
                  <a:lnTo>
                    <a:pt x="511" y="1114"/>
                  </a:lnTo>
                  <a:lnTo>
                    <a:pt x="527" y="1127"/>
                  </a:lnTo>
                  <a:lnTo>
                    <a:pt x="544" y="1140"/>
                  </a:lnTo>
                  <a:lnTo>
                    <a:pt x="562" y="1150"/>
                  </a:lnTo>
                  <a:lnTo>
                    <a:pt x="579" y="1161"/>
                  </a:lnTo>
                  <a:lnTo>
                    <a:pt x="597" y="1170"/>
                  </a:lnTo>
                  <a:lnTo>
                    <a:pt x="616" y="1179"/>
                  </a:lnTo>
                  <a:lnTo>
                    <a:pt x="636" y="1186"/>
                  </a:lnTo>
                  <a:lnTo>
                    <a:pt x="656" y="1193"/>
                  </a:lnTo>
                  <a:lnTo>
                    <a:pt x="676" y="1199"/>
                  </a:lnTo>
                  <a:lnTo>
                    <a:pt x="696" y="1204"/>
                  </a:lnTo>
                  <a:lnTo>
                    <a:pt x="717" y="1207"/>
                  </a:lnTo>
                  <a:lnTo>
                    <a:pt x="740" y="1210"/>
                  </a:lnTo>
                  <a:lnTo>
                    <a:pt x="761" y="1212"/>
                  </a:lnTo>
                  <a:lnTo>
                    <a:pt x="783" y="1212"/>
                  </a:lnTo>
                  <a:lnTo>
                    <a:pt x="805" y="1212"/>
                  </a:lnTo>
                  <a:lnTo>
                    <a:pt x="827" y="1210"/>
                  </a:lnTo>
                  <a:lnTo>
                    <a:pt x="848" y="1207"/>
                  </a:lnTo>
                  <a:lnTo>
                    <a:pt x="869" y="1204"/>
                  </a:lnTo>
                  <a:lnTo>
                    <a:pt x="890" y="1199"/>
                  </a:lnTo>
                  <a:lnTo>
                    <a:pt x="910" y="1193"/>
                  </a:lnTo>
                  <a:lnTo>
                    <a:pt x="930" y="1186"/>
                  </a:lnTo>
                  <a:lnTo>
                    <a:pt x="949" y="1179"/>
                  </a:lnTo>
                  <a:lnTo>
                    <a:pt x="968" y="1170"/>
                  </a:lnTo>
                  <a:lnTo>
                    <a:pt x="987" y="1161"/>
                  </a:lnTo>
                  <a:lnTo>
                    <a:pt x="1005" y="1150"/>
                  </a:lnTo>
                  <a:lnTo>
                    <a:pt x="1022" y="1140"/>
                  </a:lnTo>
                  <a:lnTo>
                    <a:pt x="1039" y="1127"/>
                  </a:lnTo>
                  <a:lnTo>
                    <a:pt x="1055" y="1114"/>
                  </a:lnTo>
                  <a:lnTo>
                    <a:pt x="1070" y="1102"/>
                  </a:lnTo>
                  <a:lnTo>
                    <a:pt x="1085" y="1087"/>
                  </a:lnTo>
                  <a:lnTo>
                    <a:pt x="1100" y="1072"/>
                  </a:lnTo>
                  <a:lnTo>
                    <a:pt x="1113" y="1056"/>
                  </a:lnTo>
                  <a:lnTo>
                    <a:pt x="1126" y="1040"/>
                  </a:lnTo>
                  <a:lnTo>
                    <a:pt x="1138" y="1023"/>
                  </a:lnTo>
                  <a:lnTo>
                    <a:pt x="1148" y="1006"/>
                  </a:lnTo>
                  <a:lnTo>
                    <a:pt x="1159" y="988"/>
                  </a:lnTo>
                  <a:lnTo>
                    <a:pt x="1168" y="970"/>
                  </a:lnTo>
                  <a:lnTo>
                    <a:pt x="1177" y="951"/>
                  </a:lnTo>
                  <a:lnTo>
                    <a:pt x="1185" y="931"/>
                  </a:lnTo>
                  <a:lnTo>
                    <a:pt x="1192" y="912"/>
                  </a:lnTo>
                  <a:lnTo>
                    <a:pt x="1198" y="891"/>
                  </a:lnTo>
                  <a:lnTo>
                    <a:pt x="1202" y="871"/>
                  </a:lnTo>
                  <a:lnTo>
                    <a:pt x="1206" y="849"/>
                  </a:lnTo>
                  <a:lnTo>
                    <a:pt x="1208" y="827"/>
                  </a:lnTo>
                  <a:lnTo>
                    <a:pt x="1211" y="806"/>
                  </a:lnTo>
                  <a:lnTo>
                    <a:pt x="1211" y="784"/>
                  </a:lnTo>
                  <a:lnTo>
                    <a:pt x="1211" y="769"/>
                  </a:lnTo>
                  <a:lnTo>
                    <a:pt x="1209" y="753"/>
                  </a:lnTo>
                  <a:lnTo>
                    <a:pt x="1208" y="739"/>
                  </a:lnTo>
                  <a:lnTo>
                    <a:pt x="1206" y="725"/>
                  </a:lnTo>
                  <a:lnTo>
                    <a:pt x="1201" y="695"/>
                  </a:lnTo>
                  <a:lnTo>
                    <a:pt x="1195" y="667"/>
                  </a:lnTo>
                  <a:lnTo>
                    <a:pt x="1192" y="656"/>
                  </a:lnTo>
                  <a:lnTo>
                    <a:pt x="1187" y="645"/>
                  </a:lnTo>
                  <a:lnTo>
                    <a:pt x="1183" y="634"/>
                  </a:lnTo>
                  <a:lnTo>
                    <a:pt x="1179" y="624"/>
                  </a:lnTo>
                  <a:lnTo>
                    <a:pt x="1413" y="624"/>
                  </a:lnTo>
                  <a:lnTo>
                    <a:pt x="1413" y="705"/>
                  </a:lnTo>
                  <a:lnTo>
                    <a:pt x="1413" y="1265"/>
                  </a:lnTo>
                  <a:close/>
                  <a:moveTo>
                    <a:pt x="559" y="624"/>
                  </a:moveTo>
                  <a:lnTo>
                    <a:pt x="569" y="611"/>
                  </a:lnTo>
                  <a:lnTo>
                    <a:pt x="579" y="598"/>
                  </a:lnTo>
                  <a:lnTo>
                    <a:pt x="591" y="587"/>
                  </a:lnTo>
                  <a:lnTo>
                    <a:pt x="603" y="576"/>
                  </a:lnTo>
                  <a:lnTo>
                    <a:pt x="615" y="566"/>
                  </a:lnTo>
                  <a:lnTo>
                    <a:pt x="628" y="556"/>
                  </a:lnTo>
                  <a:lnTo>
                    <a:pt x="642" y="548"/>
                  </a:lnTo>
                  <a:lnTo>
                    <a:pt x="655" y="539"/>
                  </a:lnTo>
                  <a:lnTo>
                    <a:pt x="670" y="533"/>
                  </a:lnTo>
                  <a:lnTo>
                    <a:pt x="685" y="527"/>
                  </a:lnTo>
                  <a:lnTo>
                    <a:pt x="701" y="521"/>
                  </a:lnTo>
                  <a:lnTo>
                    <a:pt x="716" y="516"/>
                  </a:lnTo>
                  <a:lnTo>
                    <a:pt x="732" y="513"/>
                  </a:lnTo>
                  <a:lnTo>
                    <a:pt x="749" y="511"/>
                  </a:lnTo>
                  <a:lnTo>
                    <a:pt x="766" y="509"/>
                  </a:lnTo>
                  <a:lnTo>
                    <a:pt x="783" y="509"/>
                  </a:lnTo>
                  <a:lnTo>
                    <a:pt x="800" y="509"/>
                  </a:lnTo>
                  <a:lnTo>
                    <a:pt x="816" y="511"/>
                  </a:lnTo>
                  <a:lnTo>
                    <a:pt x="833" y="513"/>
                  </a:lnTo>
                  <a:lnTo>
                    <a:pt x="849" y="516"/>
                  </a:lnTo>
                  <a:lnTo>
                    <a:pt x="865" y="521"/>
                  </a:lnTo>
                  <a:lnTo>
                    <a:pt x="881" y="527"/>
                  </a:lnTo>
                  <a:lnTo>
                    <a:pt x="895" y="533"/>
                  </a:lnTo>
                  <a:lnTo>
                    <a:pt x="910" y="539"/>
                  </a:lnTo>
                  <a:lnTo>
                    <a:pt x="924" y="548"/>
                  </a:lnTo>
                  <a:lnTo>
                    <a:pt x="938" y="556"/>
                  </a:lnTo>
                  <a:lnTo>
                    <a:pt x="950" y="566"/>
                  </a:lnTo>
                  <a:lnTo>
                    <a:pt x="963" y="576"/>
                  </a:lnTo>
                  <a:lnTo>
                    <a:pt x="975" y="587"/>
                  </a:lnTo>
                  <a:lnTo>
                    <a:pt x="986" y="598"/>
                  </a:lnTo>
                  <a:lnTo>
                    <a:pt x="997" y="611"/>
                  </a:lnTo>
                  <a:lnTo>
                    <a:pt x="1006" y="624"/>
                  </a:lnTo>
                  <a:lnTo>
                    <a:pt x="1015" y="636"/>
                  </a:lnTo>
                  <a:lnTo>
                    <a:pt x="1023" y="650"/>
                  </a:lnTo>
                  <a:lnTo>
                    <a:pt x="1030" y="665"/>
                  </a:lnTo>
                  <a:lnTo>
                    <a:pt x="1038" y="681"/>
                  </a:lnTo>
                  <a:lnTo>
                    <a:pt x="1044" y="696"/>
                  </a:lnTo>
                  <a:lnTo>
                    <a:pt x="1049" y="713"/>
                  </a:lnTo>
                  <a:lnTo>
                    <a:pt x="1054" y="730"/>
                  </a:lnTo>
                  <a:lnTo>
                    <a:pt x="1056" y="748"/>
                  </a:lnTo>
                  <a:lnTo>
                    <a:pt x="1058" y="766"/>
                  </a:lnTo>
                  <a:lnTo>
                    <a:pt x="1059" y="784"/>
                  </a:lnTo>
                  <a:lnTo>
                    <a:pt x="1058" y="798"/>
                  </a:lnTo>
                  <a:lnTo>
                    <a:pt x="1057" y="812"/>
                  </a:lnTo>
                  <a:lnTo>
                    <a:pt x="1056" y="826"/>
                  </a:lnTo>
                  <a:lnTo>
                    <a:pt x="1052" y="840"/>
                  </a:lnTo>
                  <a:lnTo>
                    <a:pt x="1049" y="853"/>
                  </a:lnTo>
                  <a:lnTo>
                    <a:pt x="1046" y="866"/>
                  </a:lnTo>
                  <a:lnTo>
                    <a:pt x="1042" y="879"/>
                  </a:lnTo>
                  <a:lnTo>
                    <a:pt x="1037" y="892"/>
                  </a:lnTo>
                  <a:lnTo>
                    <a:pt x="1031" y="903"/>
                  </a:lnTo>
                  <a:lnTo>
                    <a:pt x="1025" y="915"/>
                  </a:lnTo>
                  <a:lnTo>
                    <a:pt x="1019" y="926"/>
                  </a:lnTo>
                  <a:lnTo>
                    <a:pt x="1011" y="938"/>
                  </a:lnTo>
                  <a:lnTo>
                    <a:pt x="1004" y="949"/>
                  </a:lnTo>
                  <a:lnTo>
                    <a:pt x="996" y="959"/>
                  </a:lnTo>
                  <a:lnTo>
                    <a:pt x="987" y="970"/>
                  </a:lnTo>
                  <a:lnTo>
                    <a:pt x="978" y="979"/>
                  </a:lnTo>
                  <a:lnTo>
                    <a:pt x="968" y="988"/>
                  </a:lnTo>
                  <a:lnTo>
                    <a:pt x="958" y="997"/>
                  </a:lnTo>
                  <a:lnTo>
                    <a:pt x="947" y="1005"/>
                  </a:lnTo>
                  <a:lnTo>
                    <a:pt x="937" y="1013"/>
                  </a:lnTo>
                  <a:lnTo>
                    <a:pt x="926" y="1019"/>
                  </a:lnTo>
                  <a:lnTo>
                    <a:pt x="914" y="1027"/>
                  </a:lnTo>
                  <a:lnTo>
                    <a:pt x="902" y="1033"/>
                  </a:lnTo>
                  <a:lnTo>
                    <a:pt x="890" y="1038"/>
                  </a:lnTo>
                  <a:lnTo>
                    <a:pt x="878" y="1042"/>
                  </a:lnTo>
                  <a:lnTo>
                    <a:pt x="865" y="1048"/>
                  </a:lnTo>
                  <a:lnTo>
                    <a:pt x="851" y="1051"/>
                  </a:lnTo>
                  <a:lnTo>
                    <a:pt x="839" y="1054"/>
                  </a:lnTo>
                  <a:lnTo>
                    <a:pt x="825" y="1056"/>
                  </a:lnTo>
                  <a:lnTo>
                    <a:pt x="811" y="1058"/>
                  </a:lnTo>
                  <a:lnTo>
                    <a:pt x="798" y="1059"/>
                  </a:lnTo>
                  <a:lnTo>
                    <a:pt x="783" y="1059"/>
                  </a:lnTo>
                  <a:lnTo>
                    <a:pt x="769" y="1059"/>
                  </a:lnTo>
                  <a:lnTo>
                    <a:pt x="754" y="1058"/>
                  </a:lnTo>
                  <a:lnTo>
                    <a:pt x="741" y="1056"/>
                  </a:lnTo>
                  <a:lnTo>
                    <a:pt x="728" y="1054"/>
                  </a:lnTo>
                  <a:lnTo>
                    <a:pt x="714" y="1051"/>
                  </a:lnTo>
                  <a:lnTo>
                    <a:pt x="702" y="1048"/>
                  </a:lnTo>
                  <a:lnTo>
                    <a:pt x="688" y="1042"/>
                  </a:lnTo>
                  <a:lnTo>
                    <a:pt x="676" y="1038"/>
                  </a:lnTo>
                  <a:lnTo>
                    <a:pt x="664" y="1033"/>
                  </a:lnTo>
                  <a:lnTo>
                    <a:pt x="652" y="1027"/>
                  </a:lnTo>
                  <a:lnTo>
                    <a:pt x="641" y="1019"/>
                  </a:lnTo>
                  <a:lnTo>
                    <a:pt x="629" y="1013"/>
                  </a:lnTo>
                  <a:lnTo>
                    <a:pt x="618" y="1005"/>
                  </a:lnTo>
                  <a:lnTo>
                    <a:pt x="608" y="997"/>
                  </a:lnTo>
                  <a:lnTo>
                    <a:pt x="597" y="988"/>
                  </a:lnTo>
                  <a:lnTo>
                    <a:pt x="588" y="979"/>
                  </a:lnTo>
                  <a:lnTo>
                    <a:pt x="579" y="970"/>
                  </a:lnTo>
                  <a:lnTo>
                    <a:pt x="570" y="959"/>
                  </a:lnTo>
                  <a:lnTo>
                    <a:pt x="563" y="949"/>
                  </a:lnTo>
                  <a:lnTo>
                    <a:pt x="554" y="938"/>
                  </a:lnTo>
                  <a:lnTo>
                    <a:pt x="548" y="926"/>
                  </a:lnTo>
                  <a:lnTo>
                    <a:pt x="540" y="915"/>
                  </a:lnTo>
                  <a:lnTo>
                    <a:pt x="535" y="903"/>
                  </a:lnTo>
                  <a:lnTo>
                    <a:pt x="529" y="892"/>
                  </a:lnTo>
                  <a:lnTo>
                    <a:pt x="525" y="879"/>
                  </a:lnTo>
                  <a:lnTo>
                    <a:pt x="519" y="866"/>
                  </a:lnTo>
                  <a:lnTo>
                    <a:pt x="516" y="853"/>
                  </a:lnTo>
                  <a:lnTo>
                    <a:pt x="513" y="840"/>
                  </a:lnTo>
                  <a:lnTo>
                    <a:pt x="511" y="826"/>
                  </a:lnTo>
                  <a:lnTo>
                    <a:pt x="509" y="812"/>
                  </a:lnTo>
                  <a:lnTo>
                    <a:pt x="508" y="798"/>
                  </a:lnTo>
                  <a:lnTo>
                    <a:pt x="508" y="784"/>
                  </a:lnTo>
                  <a:lnTo>
                    <a:pt x="508" y="766"/>
                  </a:lnTo>
                  <a:lnTo>
                    <a:pt x="510" y="748"/>
                  </a:lnTo>
                  <a:lnTo>
                    <a:pt x="513" y="730"/>
                  </a:lnTo>
                  <a:lnTo>
                    <a:pt x="517" y="713"/>
                  </a:lnTo>
                  <a:lnTo>
                    <a:pt x="521" y="696"/>
                  </a:lnTo>
                  <a:lnTo>
                    <a:pt x="528" y="681"/>
                  </a:lnTo>
                  <a:lnTo>
                    <a:pt x="535" y="665"/>
                  </a:lnTo>
                  <a:lnTo>
                    <a:pt x="544" y="649"/>
                  </a:lnTo>
                  <a:lnTo>
                    <a:pt x="551" y="636"/>
                  </a:lnTo>
                  <a:lnTo>
                    <a:pt x="559" y="624"/>
                  </a:lnTo>
                  <a:close/>
                  <a:moveTo>
                    <a:pt x="1350" y="182"/>
                  </a:moveTo>
                  <a:lnTo>
                    <a:pt x="1384" y="181"/>
                  </a:lnTo>
                  <a:lnTo>
                    <a:pt x="1384" y="215"/>
                  </a:lnTo>
                  <a:lnTo>
                    <a:pt x="1384" y="446"/>
                  </a:lnTo>
                  <a:lnTo>
                    <a:pt x="1120" y="447"/>
                  </a:lnTo>
                  <a:lnTo>
                    <a:pt x="1119" y="182"/>
                  </a:lnTo>
                  <a:lnTo>
                    <a:pt x="1350" y="182"/>
                  </a:lnTo>
                  <a:close/>
                  <a:moveTo>
                    <a:pt x="1263" y="0"/>
                  </a:moveTo>
                  <a:lnTo>
                    <a:pt x="303" y="0"/>
                  </a:lnTo>
                  <a:lnTo>
                    <a:pt x="288" y="1"/>
                  </a:lnTo>
                  <a:lnTo>
                    <a:pt x="272" y="2"/>
                  </a:lnTo>
                  <a:lnTo>
                    <a:pt x="257" y="4"/>
                  </a:lnTo>
                  <a:lnTo>
                    <a:pt x="242" y="6"/>
                  </a:lnTo>
                  <a:lnTo>
                    <a:pt x="228" y="10"/>
                  </a:lnTo>
                  <a:lnTo>
                    <a:pt x="213" y="14"/>
                  </a:lnTo>
                  <a:lnTo>
                    <a:pt x="199" y="19"/>
                  </a:lnTo>
                  <a:lnTo>
                    <a:pt x="185" y="24"/>
                  </a:lnTo>
                  <a:lnTo>
                    <a:pt x="172" y="31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0"/>
                  </a:lnTo>
                  <a:lnTo>
                    <a:pt x="111" y="70"/>
                  </a:lnTo>
                  <a:lnTo>
                    <a:pt x="100" y="79"/>
                  </a:lnTo>
                  <a:lnTo>
                    <a:pt x="90" y="89"/>
                  </a:lnTo>
                  <a:lnTo>
                    <a:pt x="79" y="99"/>
                  </a:lnTo>
                  <a:lnTo>
                    <a:pt x="69" y="111"/>
                  </a:lnTo>
                  <a:lnTo>
                    <a:pt x="61" y="123"/>
                  </a:lnTo>
                  <a:lnTo>
                    <a:pt x="53" y="134"/>
                  </a:lnTo>
                  <a:lnTo>
                    <a:pt x="44" y="147"/>
                  </a:lnTo>
                  <a:lnTo>
                    <a:pt x="37" y="159"/>
                  </a:lnTo>
                  <a:lnTo>
                    <a:pt x="31" y="172"/>
                  </a:lnTo>
                  <a:lnTo>
                    <a:pt x="24" y="186"/>
                  </a:lnTo>
                  <a:lnTo>
                    <a:pt x="19" y="200"/>
                  </a:lnTo>
                  <a:lnTo>
                    <a:pt x="14" y="213"/>
                  </a:lnTo>
                  <a:lnTo>
                    <a:pt x="10" y="228"/>
                  </a:lnTo>
                  <a:lnTo>
                    <a:pt x="6" y="243"/>
                  </a:lnTo>
                  <a:lnTo>
                    <a:pt x="4" y="258"/>
                  </a:lnTo>
                  <a:lnTo>
                    <a:pt x="2" y="272"/>
                  </a:lnTo>
                  <a:lnTo>
                    <a:pt x="1" y="288"/>
                  </a:lnTo>
                  <a:lnTo>
                    <a:pt x="0" y="303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0" y="1265"/>
                  </a:lnTo>
                  <a:lnTo>
                    <a:pt x="1" y="1280"/>
                  </a:lnTo>
                  <a:lnTo>
                    <a:pt x="2" y="1296"/>
                  </a:lnTo>
                  <a:lnTo>
                    <a:pt x="4" y="1310"/>
                  </a:lnTo>
                  <a:lnTo>
                    <a:pt x="6" y="1325"/>
                  </a:lnTo>
                  <a:lnTo>
                    <a:pt x="10" y="1340"/>
                  </a:lnTo>
                  <a:lnTo>
                    <a:pt x="14" y="1355"/>
                  </a:lnTo>
                  <a:lnTo>
                    <a:pt x="19" y="1368"/>
                  </a:lnTo>
                  <a:lnTo>
                    <a:pt x="24" y="1382"/>
                  </a:lnTo>
                  <a:lnTo>
                    <a:pt x="31" y="1396"/>
                  </a:lnTo>
                  <a:lnTo>
                    <a:pt x="37" y="1409"/>
                  </a:lnTo>
                  <a:lnTo>
                    <a:pt x="44" y="1421"/>
                  </a:lnTo>
                  <a:lnTo>
                    <a:pt x="53" y="1434"/>
                  </a:lnTo>
                  <a:lnTo>
                    <a:pt x="61" y="1446"/>
                  </a:lnTo>
                  <a:lnTo>
                    <a:pt x="69" y="1457"/>
                  </a:lnTo>
                  <a:lnTo>
                    <a:pt x="79" y="1469"/>
                  </a:lnTo>
                  <a:lnTo>
                    <a:pt x="90" y="1479"/>
                  </a:lnTo>
                  <a:lnTo>
                    <a:pt x="100" y="1489"/>
                  </a:lnTo>
                  <a:lnTo>
                    <a:pt x="111" y="1498"/>
                  </a:lnTo>
                  <a:lnTo>
                    <a:pt x="122" y="1508"/>
                  </a:lnTo>
                  <a:lnTo>
                    <a:pt x="134" y="1516"/>
                  </a:lnTo>
                  <a:lnTo>
                    <a:pt x="146" y="1524"/>
                  </a:lnTo>
                  <a:lnTo>
                    <a:pt x="159" y="1531"/>
                  </a:lnTo>
                  <a:lnTo>
                    <a:pt x="172" y="1537"/>
                  </a:lnTo>
                  <a:lnTo>
                    <a:pt x="185" y="1544"/>
                  </a:lnTo>
                  <a:lnTo>
                    <a:pt x="199" y="1549"/>
                  </a:lnTo>
                  <a:lnTo>
                    <a:pt x="213" y="1554"/>
                  </a:lnTo>
                  <a:lnTo>
                    <a:pt x="228" y="1558"/>
                  </a:lnTo>
                  <a:lnTo>
                    <a:pt x="242" y="1562"/>
                  </a:lnTo>
                  <a:lnTo>
                    <a:pt x="257" y="1564"/>
                  </a:lnTo>
                  <a:lnTo>
                    <a:pt x="272" y="1566"/>
                  </a:lnTo>
                  <a:lnTo>
                    <a:pt x="288" y="1567"/>
                  </a:lnTo>
                  <a:lnTo>
                    <a:pt x="303" y="1568"/>
                  </a:lnTo>
                  <a:lnTo>
                    <a:pt x="1263" y="1568"/>
                  </a:lnTo>
                  <a:lnTo>
                    <a:pt x="1279" y="1567"/>
                  </a:lnTo>
                  <a:lnTo>
                    <a:pt x="1294" y="1566"/>
                  </a:lnTo>
                  <a:lnTo>
                    <a:pt x="1308" y="1564"/>
                  </a:lnTo>
                  <a:lnTo>
                    <a:pt x="1324" y="1562"/>
                  </a:lnTo>
                  <a:lnTo>
                    <a:pt x="1338" y="1558"/>
                  </a:lnTo>
                  <a:lnTo>
                    <a:pt x="1353" y="1554"/>
                  </a:lnTo>
                  <a:lnTo>
                    <a:pt x="1366" y="1549"/>
                  </a:lnTo>
                  <a:lnTo>
                    <a:pt x="1380" y="1544"/>
                  </a:lnTo>
                  <a:lnTo>
                    <a:pt x="1394" y="1537"/>
                  </a:lnTo>
                  <a:lnTo>
                    <a:pt x="1408" y="1531"/>
                  </a:lnTo>
                  <a:lnTo>
                    <a:pt x="1420" y="1524"/>
                  </a:lnTo>
                  <a:lnTo>
                    <a:pt x="1432" y="1516"/>
                  </a:lnTo>
                  <a:lnTo>
                    <a:pt x="1443" y="1508"/>
                  </a:lnTo>
                  <a:lnTo>
                    <a:pt x="1455" y="1498"/>
                  </a:lnTo>
                  <a:lnTo>
                    <a:pt x="1467" y="1489"/>
                  </a:lnTo>
                  <a:lnTo>
                    <a:pt x="1477" y="1479"/>
                  </a:lnTo>
                  <a:lnTo>
                    <a:pt x="1487" y="1469"/>
                  </a:lnTo>
                  <a:lnTo>
                    <a:pt x="1496" y="1457"/>
                  </a:lnTo>
                  <a:lnTo>
                    <a:pt x="1505" y="1446"/>
                  </a:lnTo>
                  <a:lnTo>
                    <a:pt x="1514" y="1434"/>
                  </a:lnTo>
                  <a:lnTo>
                    <a:pt x="1521" y="1421"/>
                  </a:lnTo>
                  <a:lnTo>
                    <a:pt x="1529" y="1409"/>
                  </a:lnTo>
                  <a:lnTo>
                    <a:pt x="1536" y="1396"/>
                  </a:lnTo>
                  <a:lnTo>
                    <a:pt x="1541" y="1382"/>
                  </a:lnTo>
                  <a:lnTo>
                    <a:pt x="1547" y="1368"/>
                  </a:lnTo>
                  <a:lnTo>
                    <a:pt x="1552" y="1355"/>
                  </a:lnTo>
                  <a:lnTo>
                    <a:pt x="1556" y="1340"/>
                  </a:lnTo>
                  <a:lnTo>
                    <a:pt x="1559" y="1325"/>
                  </a:lnTo>
                  <a:lnTo>
                    <a:pt x="1562" y="1310"/>
                  </a:lnTo>
                  <a:lnTo>
                    <a:pt x="1563" y="1296"/>
                  </a:lnTo>
                  <a:lnTo>
                    <a:pt x="1566" y="1280"/>
                  </a:lnTo>
                  <a:lnTo>
                    <a:pt x="1566" y="1265"/>
                  </a:lnTo>
                  <a:lnTo>
                    <a:pt x="1566" y="741"/>
                  </a:lnTo>
                  <a:lnTo>
                    <a:pt x="1566" y="624"/>
                  </a:lnTo>
                  <a:lnTo>
                    <a:pt x="1566" y="303"/>
                  </a:lnTo>
                  <a:lnTo>
                    <a:pt x="1566" y="288"/>
                  </a:lnTo>
                  <a:lnTo>
                    <a:pt x="1563" y="272"/>
                  </a:lnTo>
                  <a:lnTo>
                    <a:pt x="1562" y="258"/>
                  </a:lnTo>
                  <a:lnTo>
                    <a:pt x="1559" y="243"/>
                  </a:lnTo>
                  <a:lnTo>
                    <a:pt x="1556" y="228"/>
                  </a:lnTo>
                  <a:lnTo>
                    <a:pt x="1552" y="213"/>
                  </a:lnTo>
                  <a:lnTo>
                    <a:pt x="1547" y="200"/>
                  </a:lnTo>
                  <a:lnTo>
                    <a:pt x="1541" y="186"/>
                  </a:lnTo>
                  <a:lnTo>
                    <a:pt x="1536" y="172"/>
                  </a:lnTo>
                  <a:lnTo>
                    <a:pt x="1529" y="159"/>
                  </a:lnTo>
                  <a:lnTo>
                    <a:pt x="1521" y="147"/>
                  </a:lnTo>
                  <a:lnTo>
                    <a:pt x="1514" y="134"/>
                  </a:lnTo>
                  <a:lnTo>
                    <a:pt x="1505" y="123"/>
                  </a:lnTo>
                  <a:lnTo>
                    <a:pt x="1496" y="111"/>
                  </a:lnTo>
                  <a:lnTo>
                    <a:pt x="1487" y="99"/>
                  </a:lnTo>
                  <a:lnTo>
                    <a:pt x="1477" y="89"/>
                  </a:lnTo>
                  <a:lnTo>
                    <a:pt x="1467" y="79"/>
                  </a:lnTo>
                  <a:lnTo>
                    <a:pt x="1455" y="70"/>
                  </a:lnTo>
                  <a:lnTo>
                    <a:pt x="1443" y="60"/>
                  </a:lnTo>
                  <a:lnTo>
                    <a:pt x="1432" y="52"/>
                  </a:lnTo>
                  <a:lnTo>
                    <a:pt x="1420" y="44"/>
                  </a:lnTo>
                  <a:lnTo>
                    <a:pt x="1408" y="37"/>
                  </a:lnTo>
                  <a:lnTo>
                    <a:pt x="1394" y="31"/>
                  </a:lnTo>
                  <a:lnTo>
                    <a:pt x="1380" y="24"/>
                  </a:lnTo>
                  <a:lnTo>
                    <a:pt x="1366" y="19"/>
                  </a:lnTo>
                  <a:lnTo>
                    <a:pt x="1353" y="14"/>
                  </a:lnTo>
                  <a:lnTo>
                    <a:pt x="1338" y="10"/>
                  </a:lnTo>
                  <a:lnTo>
                    <a:pt x="1324" y="6"/>
                  </a:lnTo>
                  <a:lnTo>
                    <a:pt x="1308" y="4"/>
                  </a:lnTo>
                  <a:lnTo>
                    <a:pt x="1294" y="2"/>
                  </a:lnTo>
                  <a:lnTo>
                    <a:pt x="1279" y="1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Freeform 14"/>
            <p:cNvSpPr>
              <a:spLocks/>
            </p:cNvSpPr>
            <p:nvPr/>
          </p:nvSpPr>
          <p:spPr bwMode="auto">
            <a:xfrm>
              <a:off x="3438525" y="9139238"/>
              <a:ext cx="465138" cy="466725"/>
            </a:xfrm>
            <a:custGeom>
              <a:avLst/>
              <a:gdLst>
                <a:gd name="T0" fmla="*/ 2635 w 2642"/>
                <a:gd name="T1" fmla="*/ 1458 h 2646"/>
                <a:gd name="T2" fmla="*/ 2600 w 2642"/>
                <a:gd name="T3" fmla="*/ 1653 h 2646"/>
                <a:gd name="T4" fmla="*/ 2538 w 2642"/>
                <a:gd name="T5" fmla="*/ 1838 h 2646"/>
                <a:gd name="T6" fmla="*/ 2451 w 2642"/>
                <a:gd name="T7" fmla="*/ 2009 h 2646"/>
                <a:gd name="T8" fmla="*/ 2340 w 2642"/>
                <a:gd name="T9" fmla="*/ 2165 h 2646"/>
                <a:gd name="T10" fmla="*/ 2209 w 2642"/>
                <a:gd name="T11" fmla="*/ 2302 h 2646"/>
                <a:gd name="T12" fmla="*/ 2060 w 2642"/>
                <a:gd name="T13" fmla="*/ 2420 h 2646"/>
                <a:gd name="T14" fmla="*/ 1893 w 2642"/>
                <a:gd name="T15" fmla="*/ 2515 h 2646"/>
                <a:gd name="T16" fmla="*/ 1713 w 2642"/>
                <a:gd name="T17" fmla="*/ 2587 h 2646"/>
                <a:gd name="T18" fmla="*/ 1523 w 2642"/>
                <a:gd name="T19" fmla="*/ 2631 h 2646"/>
                <a:gd name="T20" fmla="*/ 1321 w 2642"/>
                <a:gd name="T21" fmla="*/ 2646 h 2646"/>
                <a:gd name="T22" fmla="*/ 1120 w 2642"/>
                <a:gd name="T23" fmla="*/ 2631 h 2646"/>
                <a:gd name="T24" fmla="*/ 928 w 2642"/>
                <a:gd name="T25" fmla="*/ 2587 h 2646"/>
                <a:gd name="T26" fmla="*/ 748 w 2642"/>
                <a:gd name="T27" fmla="*/ 2515 h 2646"/>
                <a:gd name="T28" fmla="*/ 582 w 2642"/>
                <a:gd name="T29" fmla="*/ 2420 h 2646"/>
                <a:gd name="T30" fmla="*/ 432 w 2642"/>
                <a:gd name="T31" fmla="*/ 2302 h 2646"/>
                <a:gd name="T32" fmla="*/ 301 w 2642"/>
                <a:gd name="T33" fmla="*/ 2165 h 2646"/>
                <a:gd name="T34" fmla="*/ 191 w 2642"/>
                <a:gd name="T35" fmla="*/ 2009 h 2646"/>
                <a:gd name="T36" fmla="*/ 103 w 2642"/>
                <a:gd name="T37" fmla="*/ 1838 h 2646"/>
                <a:gd name="T38" fmla="*/ 41 w 2642"/>
                <a:gd name="T39" fmla="*/ 1653 h 2646"/>
                <a:gd name="T40" fmla="*/ 6 w 2642"/>
                <a:gd name="T41" fmla="*/ 1458 h 2646"/>
                <a:gd name="T42" fmla="*/ 1 w 2642"/>
                <a:gd name="T43" fmla="*/ 1254 h 2646"/>
                <a:gd name="T44" fmla="*/ 26 w 2642"/>
                <a:gd name="T45" fmla="*/ 1056 h 2646"/>
                <a:gd name="T46" fmla="*/ 80 w 2642"/>
                <a:gd name="T47" fmla="*/ 868 h 2646"/>
                <a:gd name="T48" fmla="*/ 159 w 2642"/>
                <a:gd name="T49" fmla="*/ 692 h 2646"/>
                <a:gd name="T50" fmla="*/ 262 w 2642"/>
                <a:gd name="T51" fmla="*/ 532 h 2646"/>
                <a:gd name="T52" fmla="*/ 387 w 2642"/>
                <a:gd name="T53" fmla="*/ 387 h 2646"/>
                <a:gd name="T54" fmla="*/ 530 w 2642"/>
                <a:gd name="T55" fmla="*/ 263 h 2646"/>
                <a:gd name="T56" fmla="*/ 691 w 2642"/>
                <a:gd name="T57" fmla="*/ 159 h 2646"/>
                <a:gd name="T58" fmla="*/ 866 w 2642"/>
                <a:gd name="T59" fmla="*/ 80 h 2646"/>
                <a:gd name="T60" fmla="*/ 1055 w 2642"/>
                <a:gd name="T61" fmla="*/ 26 h 2646"/>
                <a:gd name="T62" fmla="*/ 1253 w 2642"/>
                <a:gd name="T63" fmla="*/ 2 h 2646"/>
                <a:gd name="T64" fmla="*/ 1456 w 2642"/>
                <a:gd name="T65" fmla="*/ 6 h 2646"/>
                <a:gd name="T66" fmla="*/ 1651 w 2642"/>
                <a:gd name="T67" fmla="*/ 41 h 2646"/>
                <a:gd name="T68" fmla="*/ 1835 w 2642"/>
                <a:gd name="T69" fmla="*/ 104 h 2646"/>
                <a:gd name="T70" fmla="*/ 2006 w 2642"/>
                <a:gd name="T71" fmla="*/ 192 h 2646"/>
                <a:gd name="T72" fmla="*/ 2161 w 2642"/>
                <a:gd name="T73" fmla="*/ 302 h 2646"/>
                <a:gd name="T74" fmla="*/ 2299 w 2642"/>
                <a:gd name="T75" fmla="*/ 434 h 2646"/>
                <a:gd name="T76" fmla="*/ 2416 w 2642"/>
                <a:gd name="T77" fmla="*/ 583 h 2646"/>
                <a:gd name="T78" fmla="*/ 2512 w 2642"/>
                <a:gd name="T79" fmla="*/ 749 h 2646"/>
                <a:gd name="T80" fmla="*/ 2582 w 2642"/>
                <a:gd name="T81" fmla="*/ 929 h 2646"/>
                <a:gd name="T82" fmla="*/ 2627 w 2642"/>
                <a:gd name="T83" fmla="*/ 1121 h 2646"/>
                <a:gd name="T84" fmla="*/ 2642 w 2642"/>
                <a:gd name="T85" fmla="*/ 132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2" h="2646">
                  <a:moveTo>
                    <a:pt x="2642" y="1323"/>
                  </a:moveTo>
                  <a:lnTo>
                    <a:pt x="2640" y="1392"/>
                  </a:lnTo>
                  <a:lnTo>
                    <a:pt x="2635" y="1458"/>
                  </a:lnTo>
                  <a:lnTo>
                    <a:pt x="2627" y="1525"/>
                  </a:lnTo>
                  <a:lnTo>
                    <a:pt x="2615" y="1590"/>
                  </a:lnTo>
                  <a:lnTo>
                    <a:pt x="2600" y="1653"/>
                  </a:lnTo>
                  <a:lnTo>
                    <a:pt x="2582" y="1717"/>
                  </a:lnTo>
                  <a:lnTo>
                    <a:pt x="2561" y="1778"/>
                  </a:lnTo>
                  <a:lnTo>
                    <a:pt x="2538" y="1838"/>
                  </a:lnTo>
                  <a:lnTo>
                    <a:pt x="2512" y="1897"/>
                  </a:lnTo>
                  <a:lnTo>
                    <a:pt x="2482" y="1954"/>
                  </a:lnTo>
                  <a:lnTo>
                    <a:pt x="2451" y="2009"/>
                  </a:lnTo>
                  <a:lnTo>
                    <a:pt x="2416" y="2063"/>
                  </a:lnTo>
                  <a:lnTo>
                    <a:pt x="2379" y="2114"/>
                  </a:lnTo>
                  <a:lnTo>
                    <a:pt x="2340" y="2165"/>
                  </a:lnTo>
                  <a:lnTo>
                    <a:pt x="2299" y="2212"/>
                  </a:lnTo>
                  <a:lnTo>
                    <a:pt x="2255" y="2259"/>
                  </a:lnTo>
                  <a:lnTo>
                    <a:pt x="2209" y="2302"/>
                  </a:lnTo>
                  <a:lnTo>
                    <a:pt x="2161" y="2344"/>
                  </a:lnTo>
                  <a:lnTo>
                    <a:pt x="2111" y="2383"/>
                  </a:lnTo>
                  <a:lnTo>
                    <a:pt x="2060" y="2420"/>
                  </a:lnTo>
                  <a:lnTo>
                    <a:pt x="2006" y="2454"/>
                  </a:lnTo>
                  <a:lnTo>
                    <a:pt x="1950" y="2487"/>
                  </a:lnTo>
                  <a:lnTo>
                    <a:pt x="1893" y="2515"/>
                  </a:lnTo>
                  <a:lnTo>
                    <a:pt x="1835" y="2542"/>
                  </a:lnTo>
                  <a:lnTo>
                    <a:pt x="1775" y="2566"/>
                  </a:lnTo>
                  <a:lnTo>
                    <a:pt x="1713" y="2587"/>
                  </a:lnTo>
                  <a:lnTo>
                    <a:pt x="1651" y="2605"/>
                  </a:lnTo>
                  <a:lnTo>
                    <a:pt x="1587" y="2620"/>
                  </a:lnTo>
                  <a:lnTo>
                    <a:pt x="1523" y="2631"/>
                  </a:lnTo>
                  <a:lnTo>
                    <a:pt x="1456" y="2640"/>
                  </a:lnTo>
                  <a:lnTo>
                    <a:pt x="1389" y="2644"/>
                  </a:lnTo>
                  <a:lnTo>
                    <a:pt x="1321" y="2646"/>
                  </a:lnTo>
                  <a:lnTo>
                    <a:pt x="1253" y="2644"/>
                  </a:lnTo>
                  <a:lnTo>
                    <a:pt x="1185" y="2640"/>
                  </a:lnTo>
                  <a:lnTo>
                    <a:pt x="1120" y="2631"/>
                  </a:lnTo>
                  <a:lnTo>
                    <a:pt x="1055" y="2620"/>
                  </a:lnTo>
                  <a:lnTo>
                    <a:pt x="991" y="2605"/>
                  </a:lnTo>
                  <a:lnTo>
                    <a:pt x="928" y="2587"/>
                  </a:lnTo>
                  <a:lnTo>
                    <a:pt x="866" y="2566"/>
                  </a:lnTo>
                  <a:lnTo>
                    <a:pt x="806" y="2542"/>
                  </a:lnTo>
                  <a:lnTo>
                    <a:pt x="748" y="2515"/>
                  </a:lnTo>
                  <a:lnTo>
                    <a:pt x="691" y="2487"/>
                  </a:lnTo>
                  <a:lnTo>
                    <a:pt x="635" y="2454"/>
                  </a:lnTo>
                  <a:lnTo>
                    <a:pt x="582" y="2420"/>
                  </a:lnTo>
                  <a:lnTo>
                    <a:pt x="530" y="2383"/>
                  </a:lnTo>
                  <a:lnTo>
                    <a:pt x="481" y="2344"/>
                  </a:lnTo>
                  <a:lnTo>
                    <a:pt x="432" y="2302"/>
                  </a:lnTo>
                  <a:lnTo>
                    <a:pt x="387" y="2259"/>
                  </a:lnTo>
                  <a:lnTo>
                    <a:pt x="343" y="2212"/>
                  </a:lnTo>
                  <a:lnTo>
                    <a:pt x="301" y="2165"/>
                  </a:lnTo>
                  <a:lnTo>
                    <a:pt x="262" y="2114"/>
                  </a:lnTo>
                  <a:lnTo>
                    <a:pt x="226" y="2063"/>
                  </a:lnTo>
                  <a:lnTo>
                    <a:pt x="191" y="2009"/>
                  </a:lnTo>
                  <a:lnTo>
                    <a:pt x="159" y="1954"/>
                  </a:lnTo>
                  <a:lnTo>
                    <a:pt x="130" y="1897"/>
                  </a:lnTo>
                  <a:lnTo>
                    <a:pt x="103" y="1838"/>
                  </a:lnTo>
                  <a:lnTo>
                    <a:pt x="80" y="1778"/>
                  </a:lnTo>
                  <a:lnTo>
                    <a:pt x="59" y="1717"/>
                  </a:lnTo>
                  <a:lnTo>
                    <a:pt x="41" y="1653"/>
                  </a:lnTo>
                  <a:lnTo>
                    <a:pt x="26" y="1590"/>
                  </a:lnTo>
                  <a:lnTo>
                    <a:pt x="15" y="1525"/>
                  </a:lnTo>
                  <a:lnTo>
                    <a:pt x="6" y="1458"/>
                  </a:lnTo>
                  <a:lnTo>
                    <a:pt x="1" y="1392"/>
                  </a:lnTo>
                  <a:lnTo>
                    <a:pt x="0" y="1323"/>
                  </a:lnTo>
                  <a:lnTo>
                    <a:pt x="1" y="1254"/>
                  </a:lnTo>
                  <a:lnTo>
                    <a:pt x="6" y="1188"/>
                  </a:lnTo>
                  <a:lnTo>
                    <a:pt x="15" y="1121"/>
                  </a:lnTo>
                  <a:lnTo>
                    <a:pt x="26" y="1056"/>
                  </a:lnTo>
                  <a:lnTo>
                    <a:pt x="41" y="993"/>
                  </a:lnTo>
                  <a:lnTo>
                    <a:pt x="59" y="929"/>
                  </a:lnTo>
                  <a:lnTo>
                    <a:pt x="80" y="868"/>
                  </a:lnTo>
                  <a:lnTo>
                    <a:pt x="103" y="808"/>
                  </a:lnTo>
                  <a:lnTo>
                    <a:pt x="130" y="749"/>
                  </a:lnTo>
                  <a:lnTo>
                    <a:pt x="159" y="692"/>
                  </a:lnTo>
                  <a:lnTo>
                    <a:pt x="191" y="637"/>
                  </a:lnTo>
                  <a:lnTo>
                    <a:pt x="226" y="583"/>
                  </a:lnTo>
                  <a:lnTo>
                    <a:pt x="262" y="532"/>
                  </a:lnTo>
                  <a:lnTo>
                    <a:pt x="301" y="481"/>
                  </a:lnTo>
                  <a:lnTo>
                    <a:pt x="343" y="434"/>
                  </a:lnTo>
                  <a:lnTo>
                    <a:pt x="387" y="387"/>
                  </a:lnTo>
                  <a:lnTo>
                    <a:pt x="432" y="344"/>
                  </a:lnTo>
                  <a:lnTo>
                    <a:pt x="481" y="302"/>
                  </a:lnTo>
                  <a:lnTo>
                    <a:pt x="530" y="263"/>
                  </a:lnTo>
                  <a:lnTo>
                    <a:pt x="582" y="226"/>
                  </a:lnTo>
                  <a:lnTo>
                    <a:pt x="635" y="192"/>
                  </a:lnTo>
                  <a:lnTo>
                    <a:pt x="691" y="159"/>
                  </a:lnTo>
                  <a:lnTo>
                    <a:pt x="748" y="131"/>
                  </a:lnTo>
                  <a:lnTo>
                    <a:pt x="806" y="104"/>
                  </a:lnTo>
                  <a:lnTo>
                    <a:pt x="866" y="80"/>
                  </a:lnTo>
                  <a:lnTo>
                    <a:pt x="928" y="59"/>
                  </a:lnTo>
                  <a:lnTo>
                    <a:pt x="991" y="41"/>
                  </a:lnTo>
                  <a:lnTo>
                    <a:pt x="1055" y="26"/>
                  </a:lnTo>
                  <a:lnTo>
                    <a:pt x="1120" y="15"/>
                  </a:lnTo>
                  <a:lnTo>
                    <a:pt x="1185" y="6"/>
                  </a:lnTo>
                  <a:lnTo>
                    <a:pt x="1253" y="2"/>
                  </a:lnTo>
                  <a:lnTo>
                    <a:pt x="1321" y="0"/>
                  </a:lnTo>
                  <a:lnTo>
                    <a:pt x="1389" y="2"/>
                  </a:lnTo>
                  <a:lnTo>
                    <a:pt x="1456" y="6"/>
                  </a:lnTo>
                  <a:lnTo>
                    <a:pt x="1523" y="15"/>
                  </a:lnTo>
                  <a:lnTo>
                    <a:pt x="1587" y="26"/>
                  </a:lnTo>
                  <a:lnTo>
                    <a:pt x="1651" y="41"/>
                  </a:lnTo>
                  <a:lnTo>
                    <a:pt x="1713" y="59"/>
                  </a:lnTo>
                  <a:lnTo>
                    <a:pt x="1775" y="80"/>
                  </a:lnTo>
                  <a:lnTo>
                    <a:pt x="1835" y="104"/>
                  </a:lnTo>
                  <a:lnTo>
                    <a:pt x="1893" y="131"/>
                  </a:lnTo>
                  <a:lnTo>
                    <a:pt x="1950" y="159"/>
                  </a:lnTo>
                  <a:lnTo>
                    <a:pt x="2006" y="192"/>
                  </a:lnTo>
                  <a:lnTo>
                    <a:pt x="2060" y="226"/>
                  </a:lnTo>
                  <a:lnTo>
                    <a:pt x="2111" y="263"/>
                  </a:lnTo>
                  <a:lnTo>
                    <a:pt x="2161" y="302"/>
                  </a:lnTo>
                  <a:lnTo>
                    <a:pt x="2209" y="344"/>
                  </a:lnTo>
                  <a:lnTo>
                    <a:pt x="2255" y="387"/>
                  </a:lnTo>
                  <a:lnTo>
                    <a:pt x="2299" y="434"/>
                  </a:lnTo>
                  <a:lnTo>
                    <a:pt x="2340" y="481"/>
                  </a:lnTo>
                  <a:lnTo>
                    <a:pt x="2379" y="532"/>
                  </a:lnTo>
                  <a:lnTo>
                    <a:pt x="2416" y="583"/>
                  </a:lnTo>
                  <a:lnTo>
                    <a:pt x="2451" y="637"/>
                  </a:lnTo>
                  <a:lnTo>
                    <a:pt x="2482" y="692"/>
                  </a:lnTo>
                  <a:lnTo>
                    <a:pt x="2512" y="749"/>
                  </a:lnTo>
                  <a:lnTo>
                    <a:pt x="2538" y="808"/>
                  </a:lnTo>
                  <a:lnTo>
                    <a:pt x="2561" y="868"/>
                  </a:lnTo>
                  <a:lnTo>
                    <a:pt x="2582" y="929"/>
                  </a:lnTo>
                  <a:lnTo>
                    <a:pt x="2600" y="993"/>
                  </a:lnTo>
                  <a:lnTo>
                    <a:pt x="2615" y="1056"/>
                  </a:lnTo>
                  <a:lnTo>
                    <a:pt x="2627" y="1121"/>
                  </a:lnTo>
                  <a:lnTo>
                    <a:pt x="2635" y="1188"/>
                  </a:lnTo>
                  <a:lnTo>
                    <a:pt x="2640" y="1254"/>
                  </a:lnTo>
                  <a:lnTo>
                    <a:pt x="2642" y="13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Freeform 15"/>
            <p:cNvSpPr>
              <a:spLocks/>
            </p:cNvSpPr>
            <p:nvPr/>
          </p:nvSpPr>
          <p:spPr bwMode="auto">
            <a:xfrm>
              <a:off x="3538538" y="9315451"/>
              <a:ext cx="65088" cy="184150"/>
            </a:xfrm>
            <a:custGeom>
              <a:avLst/>
              <a:gdLst>
                <a:gd name="T0" fmla="*/ 0 w 366"/>
                <a:gd name="T1" fmla="*/ 277 h 1044"/>
                <a:gd name="T2" fmla="*/ 0 w 366"/>
                <a:gd name="T3" fmla="*/ 1044 h 1044"/>
                <a:gd name="T4" fmla="*/ 366 w 366"/>
                <a:gd name="T5" fmla="*/ 1044 h 1044"/>
                <a:gd name="T6" fmla="*/ 366 w 366"/>
                <a:gd name="T7" fmla="*/ 215 h 1044"/>
                <a:gd name="T8" fmla="*/ 366 w 366"/>
                <a:gd name="T9" fmla="*/ 0 h 1044"/>
                <a:gd name="T10" fmla="*/ 0 w 366"/>
                <a:gd name="T11" fmla="*/ 0 h 1044"/>
                <a:gd name="T12" fmla="*/ 0 w 366"/>
                <a:gd name="T13" fmla="*/ 27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1044">
                  <a:moveTo>
                    <a:pt x="0" y="277"/>
                  </a:moveTo>
                  <a:lnTo>
                    <a:pt x="0" y="1044"/>
                  </a:lnTo>
                  <a:lnTo>
                    <a:pt x="366" y="1044"/>
                  </a:lnTo>
                  <a:lnTo>
                    <a:pt x="366" y="215"/>
                  </a:lnTo>
                  <a:lnTo>
                    <a:pt x="366" y="0"/>
                  </a:ln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Freeform 16"/>
            <p:cNvSpPr>
              <a:spLocks/>
            </p:cNvSpPr>
            <p:nvPr/>
          </p:nvSpPr>
          <p:spPr bwMode="auto">
            <a:xfrm>
              <a:off x="3538538" y="9223376"/>
              <a:ext cx="65088" cy="63500"/>
            </a:xfrm>
            <a:custGeom>
              <a:avLst/>
              <a:gdLst>
                <a:gd name="T0" fmla="*/ 165 w 366"/>
                <a:gd name="T1" fmla="*/ 0 h 365"/>
                <a:gd name="T2" fmla="*/ 129 w 366"/>
                <a:gd name="T3" fmla="*/ 7 h 365"/>
                <a:gd name="T4" fmla="*/ 96 w 366"/>
                <a:gd name="T5" fmla="*/ 22 h 365"/>
                <a:gd name="T6" fmla="*/ 67 w 366"/>
                <a:gd name="T7" fmla="*/ 41 h 365"/>
                <a:gd name="T8" fmla="*/ 41 w 366"/>
                <a:gd name="T9" fmla="*/ 66 h 365"/>
                <a:gd name="T10" fmla="*/ 22 w 366"/>
                <a:gd name="T11" fmla="*/ 95 h 365"/>
                <a:gd name="T12" fmla="*/ 9 w 366"/>
                <a:gd name="T13" fmla="*/ 127 h 365"/>
                <a:gd name="T14" fmla="*/ 1 w 366"/>
                <a:gd name="T15" fmla="*/ 163 h 365"/>
                <a:gd name="T16" fmla="*/ 1 w 366"/>
                <a:gd name="T17" fmla="*/ 201 h 365"/>
                <a:gd name="T18" fmla="*/ 9 w 366"/>
                <a:gd name="T19" fmla="*/ 236 h 365"/>
                <a:gd name="T20" fmla="*/ 22 w 366"/>
                <a:gd name="T21" fmla="*/ 269 h 365"/>
                <a:gd name="T22" fmla="*/ 41 w 366"/>
                <a:gd name="T23" fmla="*/ 298 h 365"/>
                <a:gd name="T24" fmla="*/ 67 w 366"/>
                <a:gd name="T25" fmla="*/ 324 h 365"/>
                <a:gd name="T26" fmla="*/ 96 w 366"/>
                <a:gd name="T27" fmla="*/ 343 h 365"/>
                <a:gd name="T28" fmla="*/ 129 w 366"/>
                <a:gd name="T29" fmla="*/ 356 h 365"/>
                <a:gd name="T30" fmla="*/ 165 w 366"/>
                <a:gd name="T31" fmla="*/ 364 h 365"/>
                <a:gd name="T32" fmla="*/ 201 w 366"/>
                <a:gd name="T33" fmla="*/ 364 h 365"/>
                <a:gd name="T34" fmla="*/ 237 w 366"/>
                <a:gd name="T35" fmla="*/ 356 h 365"/>
                <a:gd name="T36" fmla="*/ 270 w 366"/>
                <a:gd name="T37" fmla="*/ 343 h 365"/>
                <a:gd name="T38" fmla="*/ 298 w 366"/>
                <a:gd name="T39" fmla="*/ 324 h 365"/>
                <a:gd name="T40" fmla="*/ 324 w 366"/>
                <a:gd name="T41" fmla="*/ 298 h 365"/>
                <a:gd name="T42" fmla="*/ 344 w 366"/>
                <a:gd name="T43" fmla="*/ 269 h 365"/>
                <a:gd name="T44" fmla="*/ 357 w 366"/>
                <a:gd name="T45" fmla="*/ 236 h 365"/>
                <a:gd name="T46" fmla="*/ 365 w 366"/>
                <a:gd name="T47" fmla="*/ 201 h 365"/>
                <a:gd name="T48" fmla="*/ 365 w 366"/>
                <a:gd name="T49" fmla="*/ 163 h 365"/>
                <a:gd name="T50" fmla="*/ 357 w 366"/>
                <a:gd name="T51" fmla="*/ 127 h 365"/>
                <a:gd name="T52" fmla="*/ 344 w 366"/>
                <a:gd name="T53" fmla="*/ 95 h 365"/>
                <a:gd name="T54" fmla="*/ 324 w 366"/>
                <a:gd name="T55" fmla="*/ 66 h 365"/>
                <a:gd name="T56" fmla="*/ 298 w 366"/>
                <a:gd name="T57" fmla="*/ 41 h 365"/>
                <a:gd name="T58" fmla="*/ 270 w 366"/>
                <a:gd name="T59" fmla="*/ 22 h 365"/>
                <a:gd name="T60" fmla="*/ 237 w 366"/>
                <a:gd name="T61" fmla="*/ 7 h 365"/>
                <a:gd name="T62" fmla="*/ 201 w 366"/>
                <a:gd name="T63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6" h="365">
                  <a:moveTo>
                    <a:pt x="183" y="0"/>
                  </a:moveTo>
                  <a:lnTo>
                    <a:pt x="165" y="0"/>
                  </a:lnTo>
                  <a:lnTo>
                    <a:pt x="146" y="3"/>
                  </a:lnTo>
                  <a:lnTo>
                    <a:pt x="129" y="7"/>
                  </a:lnTo>
                  <a:lnTo>
                    <a:pt x="112" y="13"/>
                  </a:lnTo>
                  <a:lnTo>
                    <a:pt x="96" y="22"/>
                  </a:lnTo>
                  <a:lnTo>
                    <a:pt x="80" y="30"/>
                  </a:lnTo>
                  <a:lnTo>
                    <a:pt x="67" y="41"/>
                  </a:lnTo>
                  <a:lnTo>
                    <a:pt x="54" y="52"/>
                  </a:lnTo>
                  <a:lnTo>
                    <a:pt x="41" y="66"/>
                  </a:lnTo>
                  <a:lnTo>
                    <a:pt x="32" y="80"/>
                  </a:lnTo>
                  <a:lnTo>
                    <a:pt x="22" y="95"/>
                  </a:lnTo>
                  <a:lnTo>
                    <a:pt x="15" y="110"/>
                  </a:lnTo>
                  <a:lnTo>
                    <a:pt x="9" y="127"/>
                  </a:lnTo>
                  <a:lnTo>
                    <a:pt x="3" y="145"/>
                  </a:lnTo>
                  <a:lnTo>
                    <a:pt x="1" y="163"/>
                  </a:lnTo>
                  <a:lnTo>
                    <a:pt x="0" y="182"/>
                  </a:lnTo>
                  <a:lnTo>
                    <a:pt x="1" y="201"/>
                  </a:lnTo>
                  <a:lnTo>
                    <a:pt x="3" y="219"/>
                  </a:lnTo>
                  <a:lnTo>
                    <a:pt x="9" y="236"/>
                  </a:lnTo>
                  <a:lnTo>
                    <a:pt x="15" y="253"/>
                  </a:lnTo>
                  <a:lnTo>
                    <a:pt x="22" y="269"/>
                  </a:lnTo>
                  <a:lnTo>
                    <a:pt x="32" y="285"/>
                  </a:lnTo>
                  <a:lnTo>
                    <a:pt x="41" y="298"/>
                  </a:lnTo>
                  <a:lnTo>
                    <a:pt x="54" y="311"/>
                  </a:lnTo>
                  <a:lnTo>
                    <a:pt x="67" y="324"/>
                  </a:lnTo>
                  <a:lnTo>
                    <a:pt x="80" y="334"/>
                  </a:lnTo>
                  <a:lnTo>
                    <a:pt x="96" y="343"/>
                  </a:lnTo>
                  <a:lnTo>
                    <a:pt x="112" y="351"/>
                  </a:lnTo>
                  <a:lnTo>
                    <a:pt x="129" y="356"/>
                  </a:lnTo>
                  <a:lnTo>
                    <a:pt x="146" y="362"/>
                  </a:lnTo>
                  <a:lnTo>
                    <a:pt x="165" y="364"/>
                  </a:lnTo>
                  <a:lnTo>
                    <a:pt x="183" y="365"/>
                  </a:lnTo>
                  <a:lnTo>
                    <a:pt x="201" y="364"/>
                  </a:lnTo>
                  <a:lnTo>
                    <a:pt x="219" y="362"/>
                  </a:lnTo>
                  <a:lnTo>
                    <a:pt x="237" y="356"/>
                  </a:lnTo>
                  <a:lnTo>
                    <a:pt x="254" y="351"/>
                  </a:lnTo>
                  <a:lnTo>
                    <a:pt x="270" y="343"/>
                  </a:lnTo>
                  <a:lnTo>
                    <a:pt x="285" y="334"/>
                  </a:lnTo>
                  <a:lnTo>
                    <a:pt x="298" y="324"/>
                  </a:lnTo>
                  <a:lnTo>
                    <a:pt x="312" y="311"/>
                  </a:lnTo>
                  <a:lnTo>
                    <a:pt x="324" y="298"/>
                  </a:lnTo>
                  <a:lnTo>
                    <a:pt x="334" y="285"/>
                  </a:lnTo>
                  <a:lnTo>
                    <a:pt x="344" y="269"/>
                  </a:lnTo>
                  <a:lnTo>
                    <a:pt x="351" y="253"/>
                  </a:lnTo>
                  <a:lnTo>
                    <a:pt x="357" y="236"/>
                  </a:lnTo>
                  <a:lnTo>
                    <a:pt x="362" y="219"/>
                  </a:lnTo>
                  <a:lnTo>
                    <a:pt x="365" y="201"/>
                  </a:lnTo>
                  <a:lnTo>
                    <a:pt x="366" y="182"/>
                  </a:lnTo>
                  <a:lnTo>
                    <a:pt x="365" y="163"/>
                  </a:lnTo>
                  <a:lnTo>
                    <a:pt x="362" y="145"/>
                  </a:lnTo>
                  <a:lnTo>
                    <a:pt x="357" y="127"/>
                  </a:lnTo>
                  <a:lnTo>
                    <a:pt x="351" y="110"/>
                  </a:lnTo>
                  <a:lnTo>
                    <a:pt x="344" y="95"/>
                  </a:lnTo>
                  <a:lnTo>
                    <a:pt x="334" y="80"/>
                  </a:lnTo>
                  <a:lnTo>
                    <a:pt x="324" y="66"/>
                  </a:lnTo>
                  <a:lnTo>
                    <a:pt x="312" y="52"/>
                  </a:lnTo>
                  <a:lnTo>
                    <a:pt x="298" y="41"/>
                  </a:lnTo>
                  <a:lnTo>
                    <a:pt x="285" y="30"/>
                  </a:lnTo>
                  <a:lnTo>
                    <a:pt x="270" y="22"/>
                  </a:lnTo>
                  <a:lnTo>
                    <a:pt x="254" y="13"/>
                  </a:lnTo>
                  <a:lnTo>
                    <a:pt x="237" y="7"/>
                  </a:lnTo>
                  <a:lnTo>
                    <a:pt x="219" y="3"/>
                  </a:lnTo>
                  <a:lnTo>
                    <a:pt x="201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Freeform 17"/>
            <p:cNvSpPr>
              <a:spLocks/>
            </p:cNvSpPr>
            <p:nvPr/>
          </p:nvSpPr>
          <p:spPr bwMode="auto">
            <a:xfrm>
              <a:off x="3640138" y="9315451"/>
              <a:ext cx="174625" cy="184150"/>
            </a:xfrm>
            <a:custGeom>
              <a:avLst/>
              <a:gdLst>
                <a:gd name="T0" fmla="*/ 978 w 991"/>
                <a:gd name="T1" fmla="*/ 285 h 1044"/>
                <a:gd name="T2" fmla="*/ 967 w 991"/>
                <a:gd name="T3" fmla="*/ 234 h 1044"/>
                <a:gd name="T4" fmla="*/ 956 w 991"/>
                <a:gd name="T5" fmla="*/ 202 h 1044"/>
                <a:gd name="T6" fmla="*/ 944 w 991"/>
                <a:gd name="T7" fmla="*/ 173 h 1044"/>
                <a:gd name="T8" fmla="*/ 930 w 991"/>
                <a:gd name="T9" fmla="*/ 145 h 1044"/>
                <a:gd name="T10" fmla="*/ 913 w 991"/>
                <a:gd name="T11" fmla="*/ 120 h 1044"/>
                <a:gd name="T12" fmla="*/ 894 w 991"/>
                <a:gd name="T13" fmla="*/ 97 h 1044"/>
                <a:gd name="T14" fmla="*/ 872 w 991"/>
                <a:gd name="T15" fmla="*/ 76 h 1044"/>
                <a:gd name="T16" fmla="*/ 846 w 991"/>
                <a:gd name="T17" fmla="*/ 58 h 1044"/>
                <a:gd name="T18" fmla="*/ 819 w 991"/>
                <a:gd name="T19" fmla="*/ 41 h 1044"/>
                <a:gd name="T20" fmla="*/ 787 w 991"/>
                <a:gd name="T21" fmla="*/ 28 h 1044"/>
                <a:gd name="T22" fmla="*/ 753 w 991"/>
                <a:gd name="T23" fmla="*/ 17 h 1044"/>
                <a:gd name="T24" fmla="*/ 715 w 991"/>
                <a:gd name="T25" fmla="*/ 8 h 1044"/>
                <a:gd name="T26" fmla="*/ 673 w 991"/>
                <a:gd name="T27" fmla="*/ 3 h 1044"/>
                <a:gd name="T28" fmla="*/ 626 w 991"/>
                <a:gd name="T29" fmla="*/ 0 h 1044"/>
                <a:gd name="T30" fmla="*/ 574 w 991"/>
                <a:gd name="T31" fmla="*/ 0 h 1044"/>
                <a:gd name="T32" fmla="*/ 519 w 991"/>
                <a:gd name="T33" fmla="*/ 5 h 1044"/>
                <a:gd name="T34" fmla="*/ 470 w 991"/>
                <a:gd name="T35" fmla="*/ 16 h 1044"/>
                <a:gd name="T36" fmla="*/ 426 w 991"/>
                <a:gd name="T37" fmla="*/ 30 h 1044"/>
                <a:gd name="T38" fmla="*/ 387 w 991"/>
                <a:gd name="T39" fmla="*/ 49 h 1044"/>
                <a:gd name="T40" fmla="*/ 354 w 991"/>
                <a:gd name="T41" fmla="*/ 72 h 1044"/>
                <a:gd name="T42" fmla="*/ 326 w 991"/>
                <a:gd name="T43" fmla="*/ 97 h 1044"/>
                <a:gd name="T44" fmla="*/ 304 w 991"/>
                <a:gd name="T45" fmla="*/ 125 h 1044"/>
                <a:gd name="T46" fmla="*/ 291 w 991"/>
                <a:gd name="T47" fmla="*/ 140 h 1044"/>
                <a:gd name="T48" fmla="*/ 0 w 991"/>
                <a:gd name="T49" fmla="*/ 0 h 1044"/>
                <a:gd name="T50" fmla="*/ 0 w 991"/>
                <a:gd name="T51" fmla="*/ 1044 h 1044"/>
                <a:gd name="T52" fmla="*/ 304 w 991"/>
                <a:gd name="T53" fmla="*/ 526 h 1044"/>
                <a:gd name="T54" fmla="*/ 306 w 991"/>
                <a:gd name="T55" fmla="*/ 476 h 1044"/>
                <a:gd name="T56" fmla="*/ 310 w 991"/>
                <a:gd name="T57" fmla="*/ 427 h 1044"/>
                <a:gd name="T58" fmla="*/ 321 w 991"/>
                <a:gd name="T59" fmla="*/ 382 h 1044"/>
                <a:gd name="T60" fmla="*/ 329 w 991"/>
                <a:gd name="T61" fmla="*/ 361 h 1044"/>
                <a:gd name="T62" fmla="*/ 338 w 991"/>
                <a:gd name="T63" fmla="*/ 341 h 1044"/>
                <a:gd name="T64" fmla="*/ 349 w 991"/>
                <a:gd name="T65" fmla="*/ 323 h 1044"/>
                <a:gd name="T66" fmla="*/ 363 w 991"/>
                <a:gd name="T67" fmla="*/ 307 h 1044"/>
                <a:gd name="T68" fmla="*/ 379 w 991"/>
                <a:gd name="T69" fmla="*/ 292 h 1044"/>
                <a:gd name="T70" fmla="*/ 397 w 991"/>
                <a:gd name="T71" fmla="*/ 281 h 1044"/>
                <a:gd name="T72" fmla="*/ 418 w 991"/>
                <a:gd name="T73" fmla="*/ 271 h 1044"/>
                <a:gd name="T74" fmla="*/ 442 w 991"/>
                <a:gd name="T75" fmla="*/ 264 h 1044"/>
                <a:gd name="T76" fmla="*/ 468 w 991"/>
                <a:gd name="T77" fmla="*/ 259 h 1044"/>
                <a:gd name="T78" fmla="*/ 499 w 991"/>
                <a:gd name="T79" fmla="*/ 257 h 1044"/>
                <a:gd name="T80" fmla="*/ 528 w 991"/>
                <a:gd name="T81" fmla="*/ 259 h 1044"/>
                <a:gd name="T82" fmla="*/ 554 w 991"/>
                <a:gd name="T83" fmla="*/ 265 h 1044"/>
                <a:gd name="T84" fmla="*/ 577 w 991"/>
                <a:gd name="T85" fmla="*/ 273 h 1044"/>
                <a:gd name="T86" fmla="*/ 597 w 991"/>
                <a:gd name="T87" fmla="*/ 284 h 1044"/>
                <a:gd name="T88" fmla="*/ 614 w 991"/>
                <a:gd name="T89" fmla="*/ 297 h 1044"/>
                <a:gd name="T90" fmla="*/ 628 w 991"/>
                <a:gd name="T91" fmla="*/ 313 h 1044"/>
                <a:gd name="T92" fmla="*/ 641 w 991"/>
                <a:gd name="T93" fmla="*/ 331 h 1044"/>
                <a:gd name="T94" fmla="*/ 650 w 991"/>
                <a:gd name="T95" fmla="*/ 351 h 1044"/>
                <a:gd name="T96" fmla="*/ 665 w 991"/>
                <a:gd name="T97" fmla="*/ 394 h 1044"/>
                <a:gd name="T98" fmla="*/ 674 w 991"/>
                <a:gd name="T99" fmla="*/ 441 h 1044"/>
                <a:gd name="T100" fmla="*/ 677 w 991"/>
                <a:gd name="T101" fmla="*/ 488 h 1044"/>
                <a:gd name="T102" fmla="*/ 678 w 991"/>
                <a:gd name="T103" fmla="*/ 536 h 1044"/>
                <a:gd name="T104" fmla="*/ 991 w 991"/>
                <a:gd name="T105" fmla="*/ 1044 h 1044"/>
                <a:gd name="T106" fmla="*/ 991 w 991"/>
                <a:gd name="T107" fmla="*/ 470 h 1044"/>
                <a:gd name="T108" fmla="*/ 990 w 991"/>
                <a:gd name="T109" fmla="*/ 392 h 1044"/>
                <a:gd name="T110" fmla="*/ 983 w 991"/>
                <a:gd name="T111" fmla="*/ 321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1" h="1044">
                  <a:moveTo>
                    <a:pt x="983" y="321"/>
                  </a:moveTo>
                  <a:lnTo>
                    <a:pt x="978" y="285"/>
                  </a:lnTo>
                  <a:lnTo>
                    <a:pt x="971" y="250"/>
                  </a:lnTo>
                  <a:lnTo>
                    <a:pt x="967" y="234"/>
                  </a:lnTo>
                  <a:lnTo>
                    <a:pt x="961" y="217"/>
                  </a:lnTo>
                  <a:lnTo>
                    <a:pt x="956" y="202"/>
                  </a:lnTo>
                  <a:lnTo>
                    <a:pt x="951" y="188"/>
                  </a:lnTo>
                  <a:lnTo>
                    <a:pt x="944" y="173"/>
                  </a:lnTo>
                  <a:lnTo>
                    <a:pt x="937" y="159"/>
                  </a:lnTo>
                  <a:lnTo>
                    <a:pt x="930" y="145"/>
                  </a:lnTo>
                  <a:lnTo>
                    <a:pt x="922" y="133"/>
                  </a:lnTo>
                  <a:lnTo>
                    <a:pt x="913" y="120"/>
                  </a:lnTo>
                  <a:lnTo>
                    <a:pt x="903" y="109"/>
                  </a:lnTo>
                  <a:lnTo>
                    <a:pt x="894" y="97"/>
                  </a:lnTo>
                  <a:lnTo>
                    <a:pt x="883" y="86"/>
                  </a:lnTo>
                  <a:lnTo>
                    <a:pt x="872" y="76"/>
                  </a:lnTo>
                  <a:lnTo>
                    <a:pt x="859" y="66"/>
                  </a:lnTo>
                  <a:lnTo>
                    <a:pt x="846" y="58"/>
                  </a:lnTo>
                  <a:lnTo>
                    <a:pt x="833" y="49"/>
                  </a:lnTo>
                  <a:lnTo>
                    <a:pt x="819" y="41"/>
                  </a:lnTo>
                  <a:lnTo>
                    <a:pt x="803" y="35"/>
                  </a:lnTo>
                  <a:lnTo>
                    <a:pt x="787" y="28"/>
                  </a:lnTo>
                  <a:lnTo>
                    <a:pt x="771" y="22"/>
                  </a:lnTo>
                  <a:lnTo>
                    <a:pt x="753" y="17"/>
                  </a:lnTo>
                  <a:lnTo>
                    <a:pt x="734" y="13"/>
                  </a:lnTo>
                  <a:lnTo>
                    <a:pt x="715" y="8"/>
                  </a:lnTo>
                  <a:lnTo>
                    <a:pt x="694" y="5"/>
                  </a:lnTo>
                  <a:lnTo>
                    <a:pt x="673" y="3"/>
                  </a:lnTo>
                  <a:lnTo>
                    <a:pt x="650" y="1"/>
                  </a:lnTo>
                  <a:lnTo>
                    <a:pt x="626" y="0"/>
                  </a:lnTo>
                  <a:lnTo>
                    <a:pt x="602" y="0"/>
                  </a:lnTo>
                  <a:lnTo>
                    <a:pt x="574" y="0"/>
                  </a:lnTo>
                  <a:lnTo>
                    <a:pt x="545" y="2"/>
                  </a:lnTo>
                  <a:lnTo>
                    <a:pt x="519" y="5"/>
                  </a:lnTo>
                  <a:lnTo>
                    <a:pt x="493" y="10"/>
                  </a:lnTo>
                  <a:lnTo>
                    <a:pt x="470" y="16"/>
                  </a:lnTo>
                  <a:lnTo>
                    <a:pt x="447" y="22"/>
                  </a:lnTo>
                  <a:lnTo>
                    <a:pt x="426" y="30"/>
                  </a:lnTo>
                  <a:lnTo>
                    <a:pt x="406" y="39"/>
                  </a:lnTo>
                  <a:lnTo>
                    <a:pt x="387" y="49"/>
                  </a:lnTo>
                  <a:lnTo>
                    <a:pt x="370" y="60"/>
                  </a:lnTo>
                  <a:lnTo>
                    <a:pt x="354" y="72"/>
                  </a:lnTo>
                  <a:lnTo>
                    <a:pt x="340" y="84"/>
                  </a:lnTo>
                  <a:lnTo>
                    <a:pt x="326" y="97"/>
                  </a:lnTo>
                  <a:lnTo>
                    <a:pt x="314" y="111"/>
                  </a:lnTo>
                  <a:lnTo>
                    <a:pt x="304" y="125"/>
                  </a:lnTo>
                  <a:lnTo>
                    <a:pt x="295" y="140"/>
                  </a:lnTo>
                  <a:lnTo>
                    <a:pt x="291" y="140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0" y="1044"/>
                  </a:lnTo>
                  <a:lnTo>
                    <a:pt x="304" y="1044"/>
                  </a:lnTo>
                  <a:lnTo>
                    <a:pt x="304" y="526"/>
                  </a:lnTo>
                  <a:lnTo>
                    <a:pt x="304" y="501"/>
                  </a:lnTo>
                  <a:lnTo>
                    <a:pt x="306" y="476"/>
                  </a:lnTo>
                  <a:lnTo>
                    <a:pt x="307" y="451"/>
                  </a:lnTo>
                  <a:lnTo>
                    <a:pt x="310" y="427"/>
                  </a:lnTo>
                  <a:lnTo>
                    <a:pt x="315" y="404"/>
                  </a:lnTo>
                  <a:lnTo>
                    <a:pt x="321" y="382"/>
                  </a:lnTo>
                  <a:lnTo>
                    <a:pt x="325" y="371"/>
                  </a:lnTo>
                  <a:lnTo>
                    <a:pt x="329" y="361"/>
                  </a:lnTo>
                  <a:lnTo>
                    <a:pt x="333" y="350"/>
                  </a:lnTo>
                  <a:lnTo>
                    <a:pt x="338" y="341"/>
                  </a:lnTo>
                  <a:lnTo>
                    <a:pt x="344" y="332"/>
                  </a:lnTo>
                  <a:lnTo>
                    <a:pt x="349" y="323"/>
                  </a:lnTo>
                  <a:lnTo>
                    <a:pt x="355" y="314"/>
                  </a:lnTo>
                  <a:lnTo>
                    <a:pt x="363" y="307"/>
                  </a:lnTo>
                  <a:lnTo>
                    <a:pt x="370" y="300"/>
                  </a:lnTo>
                  <a:lnTo>
                    <a:pt x="379" y="292"/>
                  </a:lnTo>
                  <a:lnTo>
                    <a:pt x="387" y="286"/>
                  </a:lnTo>
                  <a:lnTo>
                    <a:pt x="397" y="281"/>
                  </a:lnTo>
                  <a:lnTo>
                    <a:pt x="407" y="275"/>
                  </a:lnTo>
                  <a:lnTo>
                    <a:pt x="418" y="271"/>
                  </a:lnTo>
                  <a:lnTo>
                    <a:pt x="429" y="267"/>
                  </a:lnTo>
                  <a:lnTo>
                    <a:pt x="442" y="264"/>
                  </a:lnTo>
                  <a:lnTo>
                    <a:pt x="455" y="262"/>
                  </a:lnTo>
                  <a:lnTo>
                    <a:pt x="468" y="259"/>
                  </a:lnTo>
                  <a:lnTo>
                    <a:pt x="483" y="258"/>
                  </a:lnTo>
                  <a:lnTo>
                    <a:pt x="499" y="257"/>
                  </a:lnTo>
                  <a:lnTo>
                    <a:pt x="514" y="258"/>
                  </a:lnTo>
                  <a:lnTo>
                    <a:pt x="528" y="259"/>
                  </a:lnTo>
                  <a:lnTo>
                    <a:pt x="541" y="262"/>
                  </a:lnTo>
                  <a:lnTo>
                    <a:pt x="554" y="265"/>
                  </a:lnTo>
                  <a:lnTo>
                    <a:pt x="566" y="269"/>
                  </a:lnTo>
                  <a:lnTo>
                    <a:pt x="577" y="273"/>
                  </a:lnTo>
                  <a:lnTo>
                    <a:pt x="587" y="278"/>
                  </a:lnTo>
                  <a:lnTo>
                    <a:pt x="597" y="284"/>
                  </a:lnTo>
                  <a:lnTo>
                    <a:pt x="605" y="291"/>
                  </a:lnTo>
                  <a:lnTo>
                    <a:pt x="614" y="297"/>
                  </a:lnTo>
                  <a:lnTo>
                    <a:pt x="621" y="306"/>
                  </a:lnTo>
                  <a:lnTo>
                    <a:pt x="628" y="313"/>
                  </a:lnTo>
                  <a:lnTo>
                    <a:pt x="635" y="323"/>
                  </a:lnTo>
                  <a:lnTo>
                    <a:pt x="641" y="331"/>
                  </a:lnTo>
                  <a:lnTo>
                    <a:pt x="646" y="341"/>
                  </a:lnTo>
                  <a:lnTo>
                    <a:pt x="650" y="351"/>
                  </a:lnTo>
                  <a:lnTo>
                    <a:pt x="659" y="372"/>
                  </a:lnTo>
                  <a:lnTo>
                    <a:pt x="665" y="394"/>
                  </a:lnTo>
                  <a:lnTo>
                    <a:pt x="669" y="417"/>
                  </a:lnTo>
                  <a:lnTo>
                    <a:pt x="674" y="441"/>
                  </a:lnTo>
                  <a:lnTo>
                    <a:pt x="676" y="465"/>
                  </a:lnTo>
                  <a:lnTo>
                    <a:pt x="677" y="488"/>
                  </a:lnTo>
                  <a:lnTo>
                    <a:pt x="678" y="513"/>
                  </a:lnTo>
                  <a:lnTo>
                    <a:pt x="678" y="536"/>
                  </a:lnTo>
                  <a:lnTo>
                    <a:pt x="678" y="1044"/>
                  </a:lnTo>
                  <a:lnTo>
                    <a:pt x="991" y="1044"/>
                  </a:lnTo>
                  <a:lnTo>
                    <a:pt x="991" y="470"/>
                  </a:lnTo>
                  <a:lnTo>
                    <a:pt x="991" y="470"/>
                  </a:lnTo>
                  <a:lnTo>
                    <a:pt x="991" y="430"/>
                  </a:lnTo>
                  <a:lnTo>
                    <a:pt x="990" y="392"/>
                  </a:lnTo>
                  <a:lnTo>
                    <a:pt x="987" y="355"/>
                  </a:lnTo>
                  <a:lnTo>
                    <a:pt x="983" y="3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Freeform 18"/>
            <p:cNvSpPr>
              <a:spLocks/>
            </p:cNvSpPr>
            <p:nvPr/>
          </p:nvSpPr>
          <p:spPr bwMode="auto">
            <a:xfrm>
              <a:off x="3963988" y="9139238"/>
              <a:ext cx="466725" cy="466725"/>
            </a:xfrm>
            <a:custGeom>
              <a:avLst/>
              <a:gdLst>
                <a:gd name="T0" fmla="*/ 2636 w 2642"/>
                <a:gd name="T1" fmla="*/ 1458 h 2646"/>
                <a:gd name="T2" fmla="*/ 2601 w 2642"/>
                <a:gd name="T3" fmla="*/ 1653 h 2646"/>
                <a:gd name="T4" fmla="*/ 2538 w 2642"/>
                <a:gd name="T5" fmla="*/ 1838 h 2646"/>
                <a:gd name="T6" fmla="*/ 2450 w 2642"/>
                <a:gd name="T7" fmla="*/ 2009 h 2646"/>
                <a:gd name="T8" fmla="*/ 2341 w 2642"/>
                <a:gd name="T9" fmla="*/ 2165 h 2646"/>
                <a:gd name="T10" fmla="*/ 2209 w 2642"/>
                <a:gd name="T11" fmla="*/ 2302 h 2646"/>
                <a:gd name="T12" fmla="*/ 2059 w 2642"/>
                <a:gd name="T13" fmla="*/ 2420 h 2646"/>
                <a:gd name="T14" fmla="*/ 1894 w 2642"/>
                <a:gd name="T15" fmla="*/ 2515 h 2646"/>
                <a:gd name="T16" fmla="*/ 1714 w 2642"/>
                <a:gd name="T17" fmla="*/ 2587 h 2646"/>
                <a:gd name="T18" fmla="*/ 1522 w 2642"/>
                <a:gd name="T19" fmla="*/ 2631 h 2646"/>
                <a:gd name="T20" fmla="*/ 1321 w 2642"/>
                <a:gd name="T21" fmla="*/ 2646 h 2646"/>
                <a:gd name="T22" fmla="*/ 1120 w 2642"/>
                <a:gd name="T23" fmla="*/ 2631 h 2646"/>
                <a:gd name="T24" fmla="*/ 928 w 2642"/>
                <a:gd name="T25" fmla="*/ 2587 h 2646"/>
                <a:gd name="T26" fmla="*/ 748 w 2642"/>
                <a:gd name="T27" fmla="*/ 2515 h 2646"/>
                <a:gd name="T28" fmla="*/ 582 w 2642"/>
                <a:gd name="T29" fmla="*/ 2420 h 2646"/>
                <a:gd name="T30" fmla="*/ 433 w 2642"/>
                <a:gd name="T31" fmla="*/ 2302 h 2646"/>
                <a:gd name="T32" fmla="*/ 301 w 2642"/>
                <a:gd name="T33" fmla="*/ 2165 h 2646"/>
                <a:gd name="T34" fmla="*/ 191 w 2642"/>
                <a:gd name="T35" fmla="*/ 2009 h 2646"/>
                <a:gd name="T36" fmla="*/ 104 w 2642"/>
                <a:gd name="T37" fmla="*/ 1838 h 2646"/>
                <a:gd name="T38" fmla="*/ 41 w 2642"/>
                <a:gd name="T39" fmla="*/ 1653 h 2646"/>
                <a:gd name="T40" fmla="*/ 6 w 2642"/>
                <a:gd name="T41" fmla="*/ 1458 h 2646"/>
                <a:gd name="T42" fmla="*/ 2 w 2642"/>
                <a:gd name="T43" fmla="*/ 1254 h 2646"/>
                <a:gd name="T44" fmla="*/ 26 w 2642"/>
                <a:gd name="T45" fmla="*/ 1056 h 2646"/>
                <a:gd name="T46" fmla="*/ 80 w 2642"/>
                <a:gd name="T47" fmla="*/ 868 h 2646"/>
                <a:gd name="T48" fmla="*/ 159 w 2642"/>
                <a:gd name="T49" fmla="*/ 692 h 2646"/>
                <a:gd name="T50" fmla="*/ 262 w 2642"/>
                <a:gd name="T51" fmla="*/ 532 h 2646"/>
                <a:gd name="T52" fmla="*/ 386 w 2642"/>
                <a:gd name="T53" fmla="*/ 387 h 2646"/>
                <a:gd name="T54" fmla="*/ 531 w 2642"/>
                <a:gd name="T55" fmla="*/ 263 h 2646"/>
                <a:gd name="T56" fmla="*/ 691 w 2642"/>
                <a:gd name="T57" fmla="*/ 159 h 2646"/>
                <a:gd name="T58" fmla="*/ 867 w 2642"/>
                <a:gd name="T59" fmla="*/ 80 h 2646"/>
                <a:gd name="T60" fmla="*/ 1054 w 2642"/>
                <a:gd name="T61" fmla="*/ 27 h 2646"/>
                <a:gd name="T62" fmla="*/ 1252 w 2642"/>
                <a:gd name="T63" fmla="*/ 2 h 2646"/>
                <a:gd name="T64" fmla="*/ 1456 w 2642"/>
                <a:gd name="T65" fmla="*/ 6 h 2646"/>
                <a:gd name="T66" fmla="*/ 1651 w 2642"/>
                <a:gd name="T67" fmla="*/ 42 h 2646"/>
                <a:gd name="T68" fmla="*/ 1835 w 2642"/>
                <a:gd name="T69" fmla="*/ 104 h 2646"/>
                <a:gd name="T70" fmla="*/ 2006 w 2642"/>
                <a:gd name="T71" fmla="*/ 192 h 2646"/>
                <a:gd name="T72" fmla="*/ 2162 w 2642"/>
                <a:gd name="T73" fmla="*/ 302 h 2646"/>
                <a:gd name="T74" fmla="*/ 2299 w 2642"/>
                <a:gd name="T75" fmla="*/ 434 h 2646"/>
                <a:gd name="T76" fmla="*/ 2417 w 2642"/>
                <a:gd name="T77" fmla="*/ 583 h 2646"/>
                <a:gd name="T78" fmla="*/ 2511 w 2642"/>
                <a:gd name="T79" fmla="*/ 749 h 2646"/>
                <a:gd name="T80" fmla="*/ 2583 w 2642"/>
                <a:gd name="T81" fmla="*/ 929 h 2646"/>
                <a:gd name="T82" fmla="*/ 2627 w 2642"/>
                <a:gd name="T83" fmla="*/ 1121 h 2646"/>
                <a:gd name="T84" fmla="*/ 2642 w 2642"/>
                <a:gd name="T85" fmla="*/ 132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2" h="2646">
                  <a:moveTo>
                    <a:pt x="2642" y="1323"/>
                  </a:moveTo>
                  <a:lnTo>
                    <a:pt x="2640" y="1392"/>
                  </a:lnTo>
                  <a:lnTo>
                    <a:pt x="2636" y="1458"/>
                  </a:lnTo>
                  <a:lnTo>
                    <a:pt x="2627" y="1525"/>
                  </a:lnTo>
                  <a:lnTo>
                    <a:pt x="2616" y="1590"/>
                  </a:lnTo>
                  <a:lnTo>
                    <a:pt x="2601" y="1653"/>
                  </a:lnTo>
                  <a:lnTo>
                    <a:pt x="2583" y="1717"/>
                  </a:lnTo>
                  <a:lnTo>
                    <a:pt x="2562" y="1778"/>
                  </a:lnTo>
                  <a:lnTo>
                    <a:pt x="2538" y="1838"/>
                  </a:lnTo>
                  <a:lnTo>
                    <a:pt x="2511" y="1897"/>
                  </a:lnTo>
                  <a:lnTo>
                    <a:pt x="2483" y="1954"/>
                  </a:lnTo>
                  <a:lnTo>
                    <a:pt x="2450" y="2009"/>
                  </a:lnTo>
                  <a:lnTo>
                    <a:pt x="2417" y="2063"/>
                  </a:lnTo>
                  <a:lnTo>
                    <a:pt x="2380" y="2114"/>
                  </a:lnTo>
                  <a:lnTo>
                    <a:pt x="2341" y="2165"/>
                  </a:lnTo>
                  <a:lnTo>
                    <a:pt x="2299" y="2212"/>
                  </a:lnTo>
                  <a:lnTo>
                    <a:pt x="2255" y="2259"/>
                  </a:lnTo>
                  <a:lnTo>
                    <a:pt x="2209" y="2302"/>
                  </a:lnTo>
                  <a:lnTo>
                    <a:pt x="2162" y="2344"/>
                  </a:lnTo>
                  <a:lnTo>
                    <a:pt x="2111" y="2383"/>
                  </a:lnTo>
                  <a:lnTo>
                    <a:pt x="2059" y="2420"/>
                  </a:lnTo>
                  <a:lnTo>
                    <a:pt x="2006" y="2454"/>
                  </a:lnTo>
                  <a:lnTo>
                    <a:pt x="1951" y="2487"/>
                  </a:lnTo>
                  <a:lnTo>
                    <a:pt x="1894" y="2515"/>
                  </a:lnTo>
                  <a:lnTo>
                    <a:pt x="1835" y="2542"/>
                  </a:lnTo>
                  <a:lnTo>
                    <a:pt x="1775" y="2566"/>
                  </a:lnTo>
                  <a:lnTo>
                    <a:pt x="1714" y="2587"/>
                  </a:lnTo>
                  <a:lnTo>
                    <a:pt x="1651" y="2605"/>
                  </a:lnTo>
                  <a:lnTo>
                    <a:pt x="1587" y="2620"/>
                  </a:lnTo>
                  <a:lnTo>
                    <a:pt x="1522" y="2631"/>
                  </a:lnTo>
                  <a:lnTo>
                    <a:pt x="1456" y="2640"/>
                  </a:lnTo>
                  <a:lnTo>
                    <a:pt x="1389" y="2644"/>
                  </a:lnTo>
                  <a:lnTo>
                    <a:pt x="1321" y="2646"/>
                  </a:lnTo>
                  <a:lnTo>
                    <a:pt x="1252" y="2644"/>
                  </a:lnTo>
                  <a:lnTo>
                    <a:pt x="1186" y="2640"/>
                  </a:lnTo>
                  <a:lnTo>
                    <a:pt x="1120" y="2631"/>
                  </a:lnTo>
                  <a:lnTo>
                    <a:pt x="1054" y="2620"/>
                  </a:lnTo>
                  <a:lnTo>
                    <a:pt x="991" y="2605"/>
                  </a:lnTo>
                  <a:lnTo>
                    <a:pt x="928" y="2587"/>
                  </a:lnTo>
                  <a:lnTo>
                    <a:pt x="867" y="2566"/>
                  </a:lnTo>
                  <a:lnTo>
                    <a:pt x="807" y="2542"/>
                  </a:lnTo>
                  <a:lnTo>
                    <a:pt x="748" y="2515"/>
                  </a:lnTo>
                  <a:lnTo>
                    <a:pt x="691" y="2487"/>
                  </a:lnTo>
                  <a:lnTo>
                    <a:pt x="636" y="2454"/>
                  </a:lnTo>
                  <a:lnTo>
                    <a:pt x="582" y="2420"/>
                  </a:lnTo>
                  <a:lnTo>
                    <a:pt x="531" y="2383"/>
                  </a:lnTo>
                  <a:lnTo>
                    <a:pt x="480" y="2344"/>
                  </a:lnTo>
                  <a:lnTo>
                    <a:pt x="433" y="2302"/>
                  </a:lnTo>
                  <a:lnTo>
                    <a:pt x="386" y="2259"/>
                  </a:lnTo>
                  <a:lnTo>
                    <a:pt x="343" y="2212"/>
                  </a:lnTo>
                  <a:lnTo>
                    <a:pt x="301" y="2165"/>
                  </a:lnTo>
                  <a:lnTo>
                    <a:pt x="262" y="2114"/>
                  </a:lnTo>
                  <a:lnTo>
                    <a:pt x="225" y="2063"/>
                  </a:lnTo>
                  <a:lnTo>
                    <a:pt x="191" y="2009"/>
                  </a:lnTo>
                  <a:lnTo>
                    <a:pt x="159" y="1954"/>
                  </a:lnTo>
                  <a:lnTo>
                    <a:pt x="130" y="1897"/>
                  </a:lnTo>
                  <a:lnTo>
                    <a:pt x="104" y="1838"/>
                  </a:lnTo>
                  <a:lnTo>
                    <a:pt x="80" y="1778"/>
                  </a:lnTo>
                  <a:lnTo>
                    <a:pt x="59" y="1717"/>
                  </a:lnTo>
                  <a:lnTo>
                    <a:pt x="41" y="1653"/>
                  </a:lnTo>
                  <a:lnTo>
                    <a:pt x="26" y="1590"/>
                  </a:lnTo>
                  <a:lnTo>
                    <a:pt x="14" y="1525"/>
                  </a:lnTo>
                  <a:lnTo>
                    <a:pt x="6" y="1458"/>
                  </a:lnTo>
                  <a:lnTo>
                    <a:pt x="2" y="1392"/>
                  </a:lnTo>
                  <a:lnTo>
                    <a:pt x="0" y="1323"/>
                  </a:lnTo>
                  <a:lnTo>
                    <a:pt x="2" y="1254"/>
                  </a:lnTo>
                  <a:lnTo>
                    <a:pt x="6" y="1188"/>
                  </a:lnTo>
                  <a:lnTo>
                    <a:pt x="14" y="1121"/>
                  </a:lnTo>
                  <a:lnTo>
                    <a:pt x="26" y="1056"/>
                  </a:lnTo>
                  <a:lnTo>
                    <a:pt x="41" y="993"/>
                  </a:lnTo>
                  <a:lnTo>
                    <a:pt x="59" y="929"/>
                  </a:lnTo>
                  <a:lnTo>
                    <a:pt x="80" y="868"/>
                  </a:lnTo>
                  <a:lnTo>
                    <a:pt x="104" y="808"/>
                  </a:lnTo>
                  <a:lnTo>
                    <a:pt x="130" y="749"/>
                  </a:lnTo>
                  <a:lnTo>
                    <a:pt x="159" y="692"/>
                  </a:lnTo>
                  <a:lnTo>
                    <a:pt x="191" y="637"/>
                  </a:lnTo>
                  <a:lnTo>
                    <a:pt x="225" y="583"/>
                  </a:lnTo>
                  <a:lnTo>
                    <a:pt x="262" y="532"/>
                  </a:lnTo>
                  <a:lnTo>
                    <a:pt x="301" y="481"/>
                  </a:lnTo>
                  <a:lnTo>
                    <a:pt x="343" y="434"/>
                  </a:lnTo>
                  <a:lnTo>
                    <a:pt x="386" y="387"/>
                  </a:lnTo>
                  <a:lnTo>
                    <a:pt x="433" y="344"/>
                  </a:lnTo>
                  <a:lnTo>
                    <a:pt x="480" y="302"/>
                  </a:lnTo>
                  <a:lnTo>
                    <a:pt x="531" y="263"/>
                  </a:lnTo>
                  <a:lnTo>
                    <a:pt x="582" y="226"/>
                  </a:lnTo>
                  <a:lnTo>
                    <a:pt x="636" y="192"/>
                  </a:lnTo>
                  <a:lnTo>
                    <a:pt x="691" y="159"/>
                  </a:lnTo>
                  <a:lnTo>
                    <a:pt x="748" y="131"/>
                  </a:lnTo>
                  <a:lnTo>
                    <a:pt x="807" y="104"/>
                  </a:lnTo>
                  <a:lnTo>
                    <a:pt x="867" y="80"/>
                  </a:lnTo>
                  <a:lnTo>
                    <a:pt x="928" y="59"/>
                  </a:lnTo>
                  <a:lnTo>
                    <a:pt x="991" y="42"/>
                  </a:lnTo>
                  <a:lnTo>
                    <a:pt x="1054" y="27"/>
                  </a:lnTo>
                  <a:lnTo>
                    <a:pt x="1120" y="15"/>
                  </a:lnTo>
                  <a:lnTo>
                    <a:pt x="1186" y="6"/>
                  </a:lnTo>
                  <a:lnTo>
                    <a:pt x="1252" y="2"/>
                  </a:lnTo>
                  <a:lnTo>
                    <a:pt x="1321" y="0"/>
                  </a:lnTo>
                  <a:lnTo>
                    <a:pt x="1389" y="2"/>
                  </a:lnTo>
                  <a:lnTo>
                    <a:pt x="1456" y="6"/>
                  </a:lnTo>
                  <a:lnTo>
                    <a:pt x="1522" y="15"/>
                  </a:lnTo>
                  <a:lnTo>
                    <a:pt x="1587" y="27"/>
                  </a:lnTo>
                  <a:lnTo>
                    <a:pt x="1651" y="42"/>
                  </a:lnTo>
                  <a:lnTo>
                    <a:pt x="1714" y="59"/>
                  </a:lnTo>
                  <a:lnTo>
                    <a:pt x="1775" y="80"/>
                  </a:lnTo>
                  <a:lnTo>
                    <a:pt x="1835" y="104"/>
                  </a:lnTo>
                  <a:lnTo>
                    <a:pt x="1894" y="131"/>
                  </a:lnTo>
                  <a:lnTo>
                    <a:pt x="1951" y="159"/>
                  </a:lnTo>
                  <a:lnTo>
                    <a:pt x="2006" y="192"/>
                  </a:lnTo>
                  <a:lnTo>
                    <a:pt x="2059" y="226"/>
                  </a:lnTo>
                  <a:lnTo>
                    <a:pt x="2111" y="263"/>
                  </a:lnTo>
                  <a:lnTo>
                    <a:pt x="2162" y="302"/>
                  </a:lnTo>
                  <a:lnTo>
                    <a:pt x="2209" y="344"/>
                  </a:lnTo>
                  <a:lnTo>
                    <a:pt x="2255" y="387"/>
                  </a:lnTo>
                  <a:lnTo>
                    <a:pt x="2299" y="434"/>
                  </a:lnTo>
                  <a:lnTo>
                    <a:pt x="2341" y="481"/>
                  </a:lnTo>
                  <a:lnTo>
                    <a:pt x="2380" y="532"/>
                  </a:lnTo>
                  <a:lnTo>
                    <a:pt x="2417" y="583"/>
                  </a:lnTo>
                  <a:lnTo>
                    <a:pt x="2450" y="637"/>
                  </a:lnTo>
                  <a:lnTo>
                    <a:pt x="2483" y="692"/>
                  </a:lnTo>
                  <a:lnTo>
                    <a:pt x="2511" y="749"/>
                  </a:lnTo>
                  <a:lnTo>
                    <a:pt x="2538" y="808"/>
                  </a:lnTo>
                  <a:lnTo>
                    <a:pt x="2562" y="868"/>
                  </a:lnTo>
                  <a:lnTo>
                    <a:pt x="2583" y="929"/>
                  </a:lnTo>
                  <a:lnTo>
                    <a:pt x="2600" y="993"/>
                  </a:lnTo>
                  <a:lnTo>
                    <a:pt x="2616" y="1056"/>
                  </a:lnTo>
                  <a:lnTo>
                    <a:pt x="2627" y="1121"/>
                  </a:lnTo>
                  <a:lnTo>
                    <a:pt x="2636" y="1188"/>
                  </a:lnTo>
                  <a:lnTo>
                    <a:pt x="2640" y="1254"/>
                  </a:lnTo>
                  <a:lnTo>
                    <a:pt x="2642" y="13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Freeform 19"/>
            <p:cNvSpPr>
              <a:spLocks/>
            </p:cNvSpPr>
            <p:nvPr/>
          </p:nvSpPr>
          <p:spPr bwMode="auto">
            <a:xfrm>
              <a:off x="4059238" y="9275763"/>
              <a:ext cx="276225" cy="220663"/>
            </a:xfrm>
            <a:custGeom>
              <a:avLst/>
              <a:gdLst>
                <a:gd name="T0" fmla="*/ 1476 w 1566"/>
                <a:gd name="T1" fmla="*/ 180 h 1254"/>
                <a:gd name="T2" fmla="*/ 1393 w 1566"/>
                <a:gd name="T3" fmla="*/ 190 h 1254"/>
                <a:gd name="T4" fmla="*/ 1449 w 1566"/>
                <a:gd name="T5" fmla="*/ 145 h 1254"/>
                <a:gd name="T6" fmla="*/ 1492 w 1566"/>
                <a:gd name="T7" fmla="*/ 89 h 1254"/>
                <a:gd name="T8" fmla="*/ 1522 w 1566"/>
                <a:gd name="T9" fmla="*/ 23 h 1254"/>
                <a:gd name="T10" fmla="*/ 1398 w 1566"/>
                <a:gd name="T11" fmla="*/ 79 h 1254"/>
                <a:gd name="T12" fmla="*/ 1295 w 1566"/>
                <a:gd name="T13" fmla="*/ 78 h 1254"/>
                <a:gd name="T14" fmla="*/ 1228 w 1566"/>
                <a:gd name="T15" fmla="*/ 34 h 1254"/>
                <a:gd name="T16" fmla="*/ 1152 w 1566"/>
                <a:gd name="T17" fmla="*/ 7 h 1254"/>
                <a:gd name="T18" fmla="*/ 1067 w 1566"/>
                <a:gd name="T19" fmla="*/ 0 h 1254"/>
                <a:gd name="T20" fmla="*/ 988 w 1566"/>
                <a:gd name="T21" fmla="*/ 14 h 1254"/>
                <a:gd name="T22" fmla="*/ 918 w 1566"/>
                <a:gd name="T23" fmla="*/ 46 h 1254"/>
                <a:gd name="T24" fmla="*/ 857 w 1566"/>
                <a:gd name="T25" fmla="*/ 93 h 1254"/>
                <a:gd name="T26" fmla="*/ 809 w 1566"/>
                <a:gd name="T27" fmla="*/ 152 h 1254"/>
                <a:gd name="T28" fmla="*/ 778 w 1566"/>
                <a:gd name="T29" fmla="*/ 223 h 1254"/>
                <a:gd name="T30" fmla="*/ 763 w 1566"/>
                <a:gd name="T31" fmla="*/ 300 h 1254"/>
                <a:gd name="T32" fmla="*/ 771 w 1566"/>
                <a:gd name="T33" fmla="*/ 388 h 1254"/>
                <a:gd name="T34" fmla="*/ 648 w 1566"/>
                <a:gd name="T35" fmla="*/ 375 h 1254"/>
                <a:gd name="T36" fmla="*/ 531 w 1566"/>
                <a:gd name="T37" fmla="*/ 344 h 1254"/>
                <a:gd name="T38" fmla="*/ 420 w 1566"/>
                <a:gd name="T39" fmla="*/ 301 h 1254"/>
                <a:gd name="T40" fmla="*/ 318 w 1566"/>
                <a:gd name="T41" fmla="*/ 243 h 1254"/>
                <a:gd name="T42" fmla="*/ 224 w 1566"/>
                <a:gd name="T43" fmla="*/ 173 h 1254"/>
                <a:gd name="T44" fmla="*/ 140 w 1566"/>
                <a:gd name="T45" fmla="*/ 93 h 1254"/>
                <a:gd name="T46" fmla="*/ 83 w 1566"/>
                <a:gd name="T47" fmla="*/ 113 h 1254"/>
                <a:gd name="T48" fmla="*/ 65 w 1566"/>
                <a:gd name="T49" fmla="*/ 217 h 1254"/>
                <a:gd name="T50" fmla="*/ 81 w 1566"/>
                <a:gd name="T51" fmla="*/ 316 h 1254"/>
                <a:gd name="T52" fmla="*/ 125 w 1566"/>
                <a:gd name="T53" fmla="*/ 401 h 1254"/>
                <a:gd name="T54" fmla="*/ 193 w 1566"/>
                <a:gd name="T55" fmla="*/ 470 h 1254"/>
                <a:gd name="T56" fmla="*/ 133 w 1566"/>
                <a:gd name="T57" fmla="*/ 469 h 1254"/>
                <a:gd name="T58" fmla="*/ 63 w 1566"/>
                <a:gd name="T59" fmla="*/ 443 h 1254"/>
                <a:gd name="T60" fmla="*/ 69 w 1566"/>
                <a:gd name="T61" fmla="*/ 503 h 1254"/>
                <a:gd name="T62" fmla="*/ 93 w 1566"/>
                <a:gd name="T63" fmla="*/ 577 h 1254"/>
                <a:gd name="T64" fmla="*/ 149 w 1566"/>
                <a:gd name="T65" fmla="*/ 660 h 1254"/>
                <a:gd name="T66" fmla="*/ 227 w 1566"/>
                <a:gd name="T67" fmla="*/ 721 h 1254"/>
                <a:gd name="T68" fmla="*/ 320 w 1566"/>
                <a:gd name="T69" fmla="*/ 756 h 1254"/>
                <a:gd name="T70" fmla="*/ 221 w 1566"/>
                <a:gd name="T71" fmla="*/ 766 h 1254"/>
                <a:gd name="T72" fmla="*/ 195 w 1566"/>
                <a:gd name="T73" fmla="*/ 806 h 1254"/>
                <a:gd name="T74" fmla="*/ 270 w 1566"/>
                <a:gd name="T75" fmla="*/ 901 h 1254"/>
                <a:gd name="T76" fmla="*/ 375 w 1566"/>
                <a:gd name="T77" fmla="*/ 962 h 1254"/>
                <a:gd name="T78" fmla="*/ 455 w 1566"/>
                <a:gd name="T79" fmla="*/ 996 h 1254"/>
                <a:gd name="T80" fmla="*/ 341 w 1566"/>
                <a:gd name="T81" fmla="*/ 1061 h 1254"/>
                <a:gd name="T82" fmla="*/ 214 w 1566"/>
                <a:gd name="T83" fmla="*/ 1102 h 1254"/>
                <a:gd name="T84" fmla="*/ 77 w 1566"/>
                <a:gd name="T85" fmla="*/ 1115 h 1254"/>
                <a:gd name="T86" fmla="*/ 27 w 1566"/>
                <a:gd name="T87" fmla="*/ 1128 h 1254"/>
                <a:gd name="T88" fmla="*/ 171 w 1566"/>
                <a:gd name="T89" fmla="*/ 1196 h 1254"/>
                <a:gd name="T90" fmla="*/ 327 w 1566"/>
                <a:gd name="T91" fmla="*/ 1239 h 1254"/>
                <a:gd name="T92" fmla="*/ 492 w 1566"/>
                <a:gd name="T93" fmla="*/ 1254 h 1254"/>
                <a:gd name="T94" fmla="*/ 713 w 1566"/>
                <a:gd name="T95" fmla="*/ 1229 h 1254"/>
                <a:gd name="T96" fmla="*/ 905 w 1566"/>
                <a:gd name="T97" fmla="*/ 1162 h 1254"/>
                <a:gd name="T98" fmla="*/ 1067 w 1566"/>
                <a:gd name="T99" fmla="*/ 1058 h 1254"/>
                <a:gd name="T100" fmla="*/ 1199 w 1566"/>
                <a:gd name="T101" fmla="*/ 928 h 1254"/>
                <a:gd name="T102" fmla="*/ 1299 w 1566"/>
                <a:gd name="T103" fmla="*/ 776 h 1254"/>
                <a:gd name="T104" fmla="*/ 1367 w 1566"/>
                <a:gd name="T105" fmla="*/ 612 h 1254"/>
                <a:gd name="T106" fmla="*/ 1397 w 1566"/>
                <a:gd name="T107" fmla="*/ 472 h 1254"/>
                <a:gd name="T108" fmla="*/ 1407 w 1566"/>
                <a:gd name="T109" fmla="*/ 354 h 1254"/>
                <a:gd name="T110" fmla="*/ 1429 w 1566"/>
                <a:gd name="T111" fmla="*/ 295 h 1254"/>
                <a:gd name="T112" fmla="*/ 1531 w 1566"/>
                <a:gd name="T113" fmla="*/ 194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6" h="1254">
                  <a:moveTo>
                    <a:pt x="1566" y="148"/>
                  </a:moveTo>
                  <a:lnTo>
                    <a:pt x="1544" y="157"/>
                  </a:lnTo>
                  <a:lnTo>
                    <a:pt x="1521" y="166"/>
                  </a:lnTo>
                  <a:lnTo>
                    <a:pt x="1499" y="173"/>
                  </a:lnTo>
                  <a:lnTo>
                    <a:pt x="1476" y="180"/>
                  </a:lnTo>
                  <a:lnTo>
                    <a:pt x="1453" y="186"/>
                  </a:lnTo>
                  <a:lnTo>
                    <a:pt x="1429" y="191"/>
                  </a:lnTo>
                  <a:lnTo>
                    <a:pt x="1405" y="195"/>
                  </a:lnTo>
                  <a:lnTo>
                    <a:pt x="1381" y="199"/>
                  </a:lnTo>
                  <a:lnTo>
                    <a:pt x="1393" y="190"/>
                  </a:lnTo>
                  <a:lnTo>
                    <a:pt x="1405" y="183"/>
                  </a:lnTo>
                  <a:lnTo>
                    <a:pt x="1417" y="174"/>
                  </a:lnTo>
                  <a:lnTo>
                    <a:pt x="1428" y="165"/>
                  </a:lnTo>
                  <a:lnTo>
                    <a:pt x="1438" y="155"/>
                  </a:lnTo>
                  <a:lnTo>
                    <a:pt x="1449" y="145"/>
                  </a:lnTo>
                  <a:lnTo>
                    <a:pt x="1458" y="134"/>
                  </a:lnTo>
                  <a:lnTo>
                    <a:pt x="1468" y="124"/>
                  </a:lnTo>
                  <a:lnTo>
                    <a:pt x="1476" y="112"/>
                  </a:lnTo>
                  <a:lnTo>
                    <a:pt x="1485" y="100"/>
                  </a:lnTo>
                  <a:lnTo>
                    <a:pt x="1492" y="89"/>
                  </a:lnTo>
                  <a:lnTo>
                    <a:pt x="1499" y="76"/>
                  </a:lnTo>
                  <a:lnTo>
                    <a:pt x="1506" y="64"/>
                  </a:lnTo>
                  <a:lnTo>
                    <a:pt x="1512" y="50"/>
                  </a:lnTo>
                  <a:lnTo>
                    <a:pt x="1517" y="37"/>
                  </a:lnTo>
                  <a:lnTo>
                    <a:pt x="1522" y="23"/>
                  </a:lnTo>
                  <a:lnTo>
                    <a:pt x="1498" y="36"/>
                  </a:lnTo>
                  <a:lnTo>
                    <a:pt x="1474" y="49"/>
                  </a:lnTo>
                  <a:lnTo>
                    <a:pt x="1450" y="59"/>
                  </a:lnTo>
                  <a:lnTo>
                    <a:pt x="1424" y="70"/>
                  </a:lnTo>
                  <a:lnTo>
                    <a:pt x="1398" y="79"/>
                  </a:lnTo>
                  <a:lnTo>
                    <a:pt x="1372" y="87"/>
                  </a:lnTo>
                  <a:lnTo>
                    <a:pt x="1345" y="94"/>
                  </a:lnTo>
                  <a:lnTo>
                    <a:pt x="1318" y="99"/>
                  </a:lnTo>
                  <a:lnTo>
                    <a:pt x="1306" y="89"/>
                  </a:lnTo>
                  <a:lnTo>
                    <a:pt x="1295" y="78"/>
                  </a:lnTo>
                  <a:lnTo>
                    <a:pt x="1283" y="68"/>
                  </a:lnTo>
                  <a:lnTo>
                    <a:pt x="1270" y="58"/>
                  </a:lnTo>
                  <a:lnTo>
                    <a:pt x="1257" y="50"/>
                  </a:lnTo>
                  <a:lnTo>
                    <a:pt x="1242" y="41"/>
                  </a:lnTo>
                  <a:lnTo>
                    <a:pt x="1228" y="34"/>
                  </a:lnTo>
                  <a:lnTo>
                    <a:pt x="1214" y="27"/>
                  </a:lnTo>
                  <a:lnTo>
                    <a:pt x="1199" y="20"/>
                  </a:lnTo>
                  <a:lnTo>
                    <a:pt x="1183" y="15"/>
                  </a:lnTo>
                  <a:lnTo>
                    <a:pt x="1167" y="11"/>
                  </a:lnTo>
                  <a:lnTo>
                    <a:pt x="1152" y="7"/>
                  </a:lnTo>
                  <a:lnTo>
                    <a:pt x="1135" y="4"/>
                  </a:lnTo>
                  <a:lnTo>
                    <a:pt x="1118" y="1"/>
                  </a:lnTo>
                  <a:lnTo>
                    <a:pt x="1101" y="0"/>
                  </a:lnTo>
                  <a:lnTo>
                    <a:pt x="1084" y="0"/>
                  </a:lnTo>
                  <a:lnTo>
                    <a:pt x="1067" y="0"/>
                  </a:lnTo>
                  <a:lnTo>
                    <a:pt x="1051" y="1"/>
                  </a:lnTo>
                  <a:lnTo>
                    <a:pt x="1035" y="3"/>
                  </a:lnTo>
                  <a:lnTo>
                    <a:pt x="1019" y="7"/>
                  </a:lnTo>
                  <a:lnTo>
                    <a:pt x="1004" y="10"/>
                  </a:lnTo>
                  <a:lnTo>
                    <a:pt x="988" y="14"/>
                  </a:lnTo>
                  <a:lnTo>
                    <a:pt x="974" y="19"/>
                  </a:lnTo>
                  <a:lnTo>
                    <a:pt x="959" y="24"/>
                  </a:lnTo>
                  <a:lnTo>
                    <a:pt x="945" y="31"/>
                  </a:lnTo>
                  <a:lnTo>
                    <a:pt x="931" y="38"/>
                  </a:lnTo>
                  <a:lnTo>
                    <a:pt x="918" y="46"/>
                  </a:lnTo>
                  <a:lnTo>
                    <a:pt x="904" y="54"/>
                  </a:lnTo>
                  <a:lnTo>
                    <a:pt x="891" y="62"/>
                  </a:lnTo>
                  <a:lnTo>
                    <a:pt x="880" y="72"/>
                  </a:lnTo>
                  <a:lnTo>
                    <a:pt x="868" y="83"/>
                  </a:lnTo>
                  <a:lnTo>
                    <a:pt x="857" y="93"/>
                  </a:lnTo>
                  <a:lnTo>
                    <a:pt x="846" y="104"/>
                  </a:lnTo>
                  <a:lnTo>
                    <a:pt x="837" y="115"/>
                  </a:lnTo>
                  <a:lnTo>
                    <a:pt x="827" y="127"/>
                  </a:lnTo>
                  <a:lnTo>
                    <a:pt x="818" y="139"/>
                  </a:lnTo>
                  <a:lnTo>
                    <a:pt x="809" y="152"/>
                  </a:lnTo>
                  <a:lnTo>
                    <a:pt x="802" y="166"/>
                  </a:lnTo>
                  <a:lnTo>
                    <a:pt x="794" y="180"/>
                  </a:lnTo>
                  <a:lnTo>
                    <a:pt x="788" y="193"/>
                  </a:lnTo>
                  <a:lnTo>
                    <a:pt x="783" y="208"/>
                  </a:lnTo>
                  <a:lnTo>
                    <a:pt x="778" y="223"/>
                  </a:lnTo>
                  <a:lnTo>
                    <a:pt x="773" y="238"/>
                  </a:lnTo>
                  <a:lnTo>
                    <a:pt x="769" y="252"/>
                  </a:lnTo>
                  <a:lnTo>
                    <a:pt x="767" y="268"/>
                  </a:lnTo>
                  <a:lnTo>
                    <a:pt x="765" y="284"/>
                  </a:lnTo>
                  <a:lnTo>
                    <a:pt x="763" y="300"/>
                  </a:lnTo>
                  <a:lnTo>
                    <a:pt x="763" y="317"/>
                  </a:lnTo>
                  <a:lnTo>
                    <a:pt x="764" y="335"/>
                  </a:lnTo>
                  <a:lnTo>
                    <a:pt x="765" y="353"/>
                  </a:lnTo>
                  <a:lnTo>
                    <a:pt x="767" y="371"/>
                  </a:lnTo>
                  <a:lnTo>
                    <a:pt x="771" y="388"/>
                  </a:lnTo>
                  <a:lnTo>
                    <a:pt x="746" y="387"/>
                  </a:lnTo>
                  <a:lnTo>
                    <a:pt x="722" y="385"/>
                  </a:lnTo>
                  <a:lnTo>
                    <a:pt x="696" y="382"/>
                  </a:lnTo>
                  <a:lnTo>
                    <a:pt x="672" y="378"/>
                  </a:lnTo>
                  <a:lnTo>
                    <a:pt x="648" y="375"/>
                  </a:lnTo>
                  <a:lnTo>
                    <a:pt x="625" y="369"/>
                  </a:lnTo>
                  <a:lnTo>
                    <a:pt x="601" y="364"/>
                  </a:lnTo>
                  <a:lnTo>
                    <a:pt x="577" y="358"/>
                  </a:lnTo>
                  <a:lnTo>
                    <a:pt x="554" y="352"/>
                  </a:lnTo>
                  <a:lnTo>
                    <a:pt x="531" y="344"/>
                  </a:lnTo>
                  <a:lnTo>
                    <a:pt x="509" y="337"/>
                  </a:lnTo>
                  <a:lnTo>
                    <a:pt x="486" y="328"/>
                  </a:lnTo>
                  <a:lnTo>
                    <a:pt x="464" y="320"/>
                  </a:lnTo>
                  <a:lnTo>
                    <a:pt x="443" y="310"/>
                  </a:lnTo>
                  <a:lnTo>
                    <a:pt x="420" y="301"/>
                  </a:lnTo>
                  <a:lnTo>
                    <a:pt x="399" y="290"/>
                  </a:lnTo>
                  <a:lnTo>
                    <a:pt x="378" y="279"/>
                  </a:lnTo>
                  <a:lnTo>
                    <a:pt x="358" y="267"/>
                  </a:lnTo>
                  <a:lnTo>
                    <a:pt x="338" y="256"/>
                  </a:lnTo>
                  <a:lnTo>
                    <a:pt x="318" y="243"/>
                  </a:lnTo>
                  <a:lnTo>
                    <a:pt x="298" y="230"/>
                  </a:lnTo>
                  <a:lnTo>
                    <a:pt x="279" y="217"/>
                  </a:lnTo>
                  <a:lnTo>
                    <a:pt x="260" y="203"/>
                  </a:lnTo>
                  <a:lnTo>
                    <a:pt x="242" y="188"/>
                  </a:lnTo>
                  <a:lnTo>
                    <a:pt x="224" y="173"/>
                  </a:lnTo>
                  <a:lnTo>
                    <a:pt x="207" y="158"/>
                  </a:lnTo>
                  <a:lnTo>
                    <a:pt x="189" y="143"/>
                  </a:lnTo>
                  <a:lnTo>
                    <a:pt x="172" y="127"/>
                  </a:lnTo>
                  <a:lnTo>
                    <a:pt x="156" y="110"/>
                  </a:lnTo>
                  <a:lnTo>
                    <a:pt x="140" y="93"/>
                  </a:lnTo>
                  <a:lnTo>
                    <a:pt x="124" y="75"/>
                  </a:lnTo>
                  <a:lnTo>
                    <a:pt x="110" y="58"/>
                  </a:lnTo>
                  <a:lnTo>
                    <a:pt x="99" y="76"/>
                  </a:lnTo>
                  <a:lnTo>
                    <a:pt x="91" y="94"/>
                  </a:lnTo>
                  <a:lnTo>
                    <a:pt x="83" y="113"/>
                  </a:lnTo>
                  <a:lnTo>
                    <a:pt x="77" y="133"/>
                  </a:lnTo>
                  <a:lnTo>
                    <a:pt x="73" y="153"/>
                  </a:lnTo>
                  <a:lnTo>
                    <a:pt x="69" y="174"/>
                  </a:lnTo>
                  <a:lnTo>
                    <a:pt x="66" y="195"/>
                  </a:lnTo>
                  <a:lnTo>
                    <a:pt x="65" y="217"/>
                  </a:lnTo>
                  <a:lnTo>
                    <a:pt x="66" y="238"/>
                  </a:lnTo>
                  <a:lnTo>
                    <a:pt x="69" y="258"/>
                  </a:lnTo>
                  <a:lnTo>
                    <a:pt x="72" y="278"/>
                  </a:lnTo>
                  <a:lnTo>
                    <a:pt x="76" y="297"/>
                  </a:lnTo>
                  <a:lnTo>
                    <a:pt x="81" y="316"/>
                  </a:lnTo>
                  <a:lnTo>
                    <a:pt x="89" y="334"/>
                  </a:lnTo>
                  <a:lnTo>
                    <a:pt x="96" y="352"/>
                  </a:lnTo>
                  <a:lnTo>
                    <a:pt x="105" y="368"/>
                  </a:lnTo>
                  <a:lnTo>
                    <a:pt x="115" y="385"/>
                  </a:lnTo>
                  <a:lnTo>
                    <a:pt x="125" y="401"/>
                  </a:lnTo>
                  <a:lnTo>
                    <a:pt x="137" y="416"/>
                  </a:lnTo>
                  <a:lnTo>
                    <a:pt x="150" y="431"/>
                  </a:lnTo>
                  <a:lnTo>
                    <a:pt x="163" y="444"/>
                  </a:lnTo>
                  <a:lnTo>
                    <a:pt x="178" y="457"/>
                  </a:lnTo>
                  <a:lnTo>
                    <a:pt x="193" y="470"/>
                  </a:lnTo>
                  <a:lnTo>
                    <a:pt x="209" y="480"/>
                  </a:lnTo>
                  <a:lnTo>
                    <a:pt x="189" y="479"/>
                  </a:lnTo>
                  <a:lnTo>
                    <a:pt x="170" y="477"/>
                  </a:lnTo>
                  <a:lnTo>
                    <a:pt x="151" y="473"/>
                  </a:lnTo>
                  <a:lnTo>
                    <a:pt x="133" y="469"/>
                  </a:lnTo>
                  <a:lnTo>
                    <a:pt x="115" y="463"/>
                  </a:lnTo>
                  <a:lnTo>
                    <a:pt x="97" y="457"/>
                  </a:lnTo>
                  <a:lnTo>
                    <a:pt x="80" y="450"/>
                  </a:lnTo>
                  <a:lnTo>
                    <a:pt x="63" y="441"/>
                  </a:lnTo>
                  <a:lnTo>
                    <a:pt x="63" y="443"/>
                  </a:lnTo>
                  <a:lnTo>
                    <a:pt x="63" y="444"/>
                  </a:lnTo>
                  <a:lnTo>
                    <a:pt x="63" y="460"/>
                  </a:lnTo>
                  <a:lnTo>
                    <a:pt x="64" y="475"/>
                  </a:lnTo>
                  <a:lnTo>
                    <a:pt x="66" y="490"/>
                  </a:lnTo>
                  <a:lnTo>
                    <a:pt x="69" y="503"/>
                  </a:lnTo>
                  <a:lnTo>
                    <a:pt x="72" y="518"/>
                  </a:lnTo>
                  <a:lnTo>
                    <a:pt x="76" y="532"/>
                  </a:lnTo>
                  <a:lnTo>
                    <a:pt x="80" y="546"/>
                  </a:lnTo>
                  <a:lnTo>
                    <a:pt x="85" y="559"/>
                  </a:lnTo>
                  <a:lnTo>
                    <a:pt x="93" y="577"/>
                  </a:lnTo>
                  <a:lnTo>
                    <a:pt x="102" y="595"/>
                  </a:lnTo>
                  <a:lnTo>
                    <a:pt x="112" y="612"/>
                  </a:lnTo>
                  <a:lnTo>
                    <a:pt x="123" y="629"/>
                  </a:lnTo>
                  <a:lnTo>
                    <a:pt x="136" y="645"/>
                  </a:lnTo>
                  <a:lnTo>
                    <a:pt x="149" y="660"/>
                  </a:lnTo>
                  <a:lnTo>
                    <a:pt x="162" y="673"/>
                  </a:lnTo>
                  <a:lnTo>
                    <a:pt x="177" y="686"/>
                  </a:lnTo>
                  <a:lnTo>
                    <a:pt x="193" y="699"/>
                  </a:lnTo>
                  <a:lnTo>
                    <a:pt x="209" y="710"/>
                  </a:lnTo>
                  <a:lnTo>
                    <a:pt x="227" y="721"/>
                  </a:lnTo>
                  <a:lnTo>
                    <a:pt x="243" y="729"/>
                  </a:lnTo>
                  <a:lnTo>
                    <a:pt x="262" y="738"/>
                  </a:lnTo>
                  <a:lnTo>
                    <a:pt x="281" y="745"/>
                  </a:lnTo>
                  <a:lnTo>
                    <a:pt x="300" y="750"/>
                  </a:lnTo>
                  <a:lnTo>
                    <a:pt x="320" y="756"/>
                  </a:lnTo>
                  <a:lnTo>
                    <a:pt x="300" y="760"/>
                  </a:lnTo>
                  <a:lnTo>
                    <a:pt x="279" y="763"/>
                  </a:lnTo>
                  <a:lnTo>
                    <a:pt x="258" y="765"/>
                  </a:lnTo>
                  <a:lnTo>
                    <a:pt x="236" y="766"/>
                  </a:lnTo>
                  <a:lnTo>
                    <a:pt x="221" y="766"/>
                  </a:lnTo>
                  <a:lnTo>
                    <a:pt x="205" y="765"/>
                  </a:lnTo>
                  <a:lnTo>
                    <a:pt x="191" y="763"/>
                  </a:lnTo>
                  <a:lnTo>
                    <a:pt x="176" y="761"/>
                  </a:lnTo>
                  <a:lnTo>
                    <a:pt x="184" y="784"/>
                  </a:lnTo>
                  <a:lnTo>
                    <a:pt x="195" y="806"/>
                  </a:lnTo>
                  <a:lnTo>
                    <a:pt x="207" y="827"/>
                  </a:lnTo>
                  <a:lnTo>
                    <a:pt x="220" y="847"/>
                  </a:lnTo>
                  <a:lnTo>
                    <a:pt x="235" y="866"/>
                  </a:lnTo>
                  <a:lnTo>
                    <a:pt x="252" y="884"/>
                  </a:lnTo>
                  <a:lnTo>
                    <a:pt x="270" y="901"/>
                  </a:lnTo>
                  <a:lnTo>
                    <a:pt x="289" y="917"/>
                  </a:lnTo>
                  <a:lnTo>
                    <a:pt x="309" y="931"/>
                  </a:lnTo>
                  <a:lnTo>
                    <a:pt x="330" y="942"/>
                  </a:lnTo>
                  <a:lnTo>
                    <a:pt x="352" y="954"/>
                  </a:lnTo>
                  <a:lnTo>
                    <a:pt x="375" y="962"/>
                  </a:lnTo>
                  <a:lnTo>
                    <a:pt x="399" y="970"/>
                  </a:lnTo>
                  <a:lnTo>
                    <a:pt x="425" y="975"/>
                  </a:lnTo>
                  <a:lnTo>
                    <a:pt x="450" y="979"/>
                  </a:lnTo>
                  <a:lnTo>
                    <a:pt x="475" y="980"/>
                  </a:lnTo>
                  <a:lnTo>
                    <a:pt x="455" y="996"/>
                  </a:lnTo>
                  <a:lnTo>
                    <a:pt x="433" y="1011"/>
                  </a:lnTo>
                  <a:lnTo>
                    <a:pt x="411" y="1025"/>
                  </a:lnTo>
                  <a:lnTo>
                    <a:pt x="388" y="1037"/>
                  </a:lnTo>
                  <a:lnTo>
                    <a:pt x="365" y="1050"/>
                  </a:lnTo>
                  <a:lnTo>
                    <a:pt x="341" y="1061"/>
                  </a:lnTo>
                  <a:lnTo>
                    <a:pt x="316" y="1071"/>
                  </a:lnTo>
                  <a:lnTo>
                    <a:pt x="292" y="1080"/>
                  </a:lnTo>
                  <a:lnTo>
                    <a:pt x="267" y="1088"/>
                  </a:lnTo>
                  <a:lnTo>
                    <a:pt x="240" y="1095"/>
                  </a:lnTo>
                  <a:lnTo>
                    <a:pt x="214" y="1102"/>
                  </a:lnTo>
                  <a:lnTo>
                    <a:pt x="188" y="1107"/>
                  </a:lnTo>
                  <a:lnTo>
                    <a:pt x="160" y="1111"/>
                  </a:lnTo>
                  <a:lnTo>
                    <a:pt x="133" y="1113"/>
                  </a:lnTo>
                  <a:lnTo>
                    <a:pt x="105" y="1115"/>
                  </a:lnTo>
                  <a:lnTo>
                    <a:pt x="77" y="1115"/>
                  </a:lnTo>
                  <a:lnTo>
                    <a:pt x="58" y="1115"/>
                  </a:lnTo>
                  <a:lnTo>
                    <a:pt x="38" y="1114"/>
                  </a:lnTo>
                  <a:lnTo>
                    <a:pt x="19" y="1113"/>
                  </a:lnTo>
                  <a:lnTo>
                    <a:pt x="0" y="1111"/>
                  </a:lnTo>
                  <a:lnTo>
                    <a:pt x="27" y="1128"/>
                  </a:lnTo>
                  <a:lnTo>
                    <a:pt x="55" y="1144"/>
                  </a:lnTo>
                  <a:lnTo>
                    <a:pt x="83" y="1158"/>
                  </a:lnTo>
                  <a:lnTo>
                    <a:pt x="112" y="1171"/>
                  </a:lnTo>
                  <a:lnTo>
                    <a:pt x="141" y="1184"/>
                  </a:lnTo>
                  <a:lnTo>
                    <a:pt x="171" y="1196"/>
                  </a:lnTo>
                  <a:lnTo>
                    <a:pt x="201" y="1206"/>
                  </a:lnTo>
                  <a:lnTo>
                    <a:pt x="232" y="1217"/>
                  </a:lnTo>
                  <a:lnTo>
                    <a:pt x="263" y="1225"/>
                  </a:lnTo>
                  <a:lnTo>
                    <a:pt x="295" y="1232"/>
                  </a:lnTo>
                  <a:lnTo>
                    <a:pt x="327" y="1239"/>
                  </a:lnTo>
                  <a:lnTo>
                    <a:pt x="359" y="1244"/>
                  </a:lnTo>
                  <a:lnTo>
                    <a:pt x="392" y="1248"/>
                  </a:lnTo>
                  <a:lnTo>
                    <a:pt x="426" y="1251"/>
                  </a:lnTo>
                  <a:lnTo>
                    <a:pt x="458" y="1253"/>
                  </a:lnTo>
                  <a:lnTo>
                    <a:pt x="492" y="1254"/>
                  </a:lnTo>
                  <a:lnTo>
                    <a:pt x="539" y="1253"/>
                  </a:lnTo>
                  <a:lnTo>
                    <a:pt x="585" y="1249"/>
                  </a:lnTo>
                  <a:lnTo>
                    <a:pt x="629" y="1245"/>
                  </a:lnTo>
                  <a:lnTo>
                    <a:pt x="671" y="1238"/>
                  </a:lnTo>
                  <a:lnTo>
                    <a:pt x="713" y="1229"/>
                  </a:lnTo>
                  <a:lnTo>
                    <a:pt x="754" y="1219"/>
                  </a:lnTo>
                  <a:lnTo>
                    <a:pt x="793" y="1207"/>
                  </a:lnTo>
                  <a:lnTo>
                    <a:pt x="832" y="1193"/>
                  </a:lnTo>
                  <a:lnTo>
                    <a:pt x="869" y="1179"/>
                  </a:lnTo>
                  <a:lnTo>
                    <a:pt x="905" y="1162"/>
                  </a:lnTo>
                  <a:lnTo>
                    <a:pt x="940" y="1144"/>
                  </a:lnTo>
                  <a:lnTo>
                    <a:pt x="974" y="1125"/>
                  </a:lnTo>
                  <a:lnTo>
                    <a:pt x="1006" y="1104"/>
                  </a:lnTo>
                  <a:lnTo>
                    <a:pt x="1038" y="1082"/>
                  </a:lnTo>
                  <a:lnTo>
                    <a:pt x="1067" y="1058"/>
                  </a:lnTo>
                  <a:lnTo>
                    <a:pt x="1096" y="1034"/>
                  </a:lnTo>
                  <a:lnTo>
                    <a:pt x="1123" y="1009"/>
                  </a:lnTo>
                  <a:lnTo>
                    <a:pt x="1149" y="982"/>
                  </a:lnTo>
                  <a:lnTo>
                    <a:pt x="1175" y="956"/>
                  </a:lnTo>
                  <a:lnTo>
                    <a:pt x="1199" y="928"/>
                  </a:lnTo>
                  <a:lnTo>
                    <a:pt x="1221" y="898"/>
                  </a:lnTo>
                  <a:lnTo>
                    <a:pt x="1242" y="869"/>
                  </a:lnTo>
                  <a:lnTo>
                    <a:pt x="1262" y="839"/>
                  </a:lnTo>
                  <a:lnTo>
                    <a:pt x="1281" y="807"/>
                  </a:lnTo>
                  <a:lnTo>
                    <a:pt x="1299" y="776"/>
                  </a:lnTo>
                  <a:lnTo>
                    <a:pt x="1315" y="744"/>
                  </a:lnTo>
                  <a:lnTo>
                    <a:pt x="1330" y="711"/>
                  </a:lnTo>
                  <a:lnTo>
                    <a:pt x="1343" y="679"/>
                  </a:lnTo>
                  <a:lnTo>
                    <a:pt x="1355" y="645"/>
                  </a:lnTo>
                  <a:lnTo>
                    <a:pt x="1367" y="612"/>
                  </a:lnTo>
                  <a:lnTo>
                    <a:pt x="1376" y="578"/>
                  </a:lnTo>
                  <a:lnTo>
                    <a:pt x="1384" y="545"/>
                  </a:lnTo>
                  <a:lnTo>
                    <a:pt x="1390" y="520"/>
                  </a:lnTo>
                  <a:lnTo>
                    <a:pt x="1394" y="496"/>
                  </a:lnTo>
                  <a:lnTo>
                    <a:pt x="1397" y="472"/>
                  </a:lnTo>
                  <a:lnTo>
                    <a:pt x="1400" y="449"/>
                  </a:lnTo>
                  <a:lnTo>
                    <a:pt x="1403" y="424"/>
                  </a:lnTo>
                  <a:lnTo>
                    <a:pt x="1404" y="400"/>
                  </a:lnTo>
                  <a:lnTo>
                    <a:pt x="1405" y="377"/>
                  </a:lnTo>
                  <a:lnTo>
                    <a:pt x="1407" y="354"/>
                  </a:lnTo>
                  <a:lnTo>
                    <a:pt x="1407" y="343"/>
                  </a:lnTo>
                  <a:lnTo>
                    <a:pt x="1405" y="333"/>
                  </a:lnTo>
                  <a:lnTo>
                    <a:pt x="1405" y="322"/>
                  </a:lnTo>
                  <a:lnTo>
                    <a:pt x="1405" y="313"/>
                  </a:lnTo>
                  <a:lnTo>
                    <a:pt x="1429" y="295"/>
                  </a:lnTo>
                  <a:lnTo>
                    <a:pt x="1451" y="277"/>
                  </a:lnTo>
                  <a:lnTo>
                    <a:pt x="1472" y="258"/>
                  </a:lnTo>
                  <a:lnTo>
                    <a:pt x="1493" y="238"/>
                  </a:lnTo>
                  <a:lnTo>
                    <a:pt x="1512" y="217"/>
                  </a:lnTo>
                  <a:lnTo>
                    <a:pt x="1531" y="194"/>
                  </a:lnTo>
                  <a:lnTo>
                    <a:pt x="1549" y="172"/>
                  </a:lnTo>
                  <a:lnTo>
                    <a:pt x="1566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Freeform 6"/>
          <p:cNvSpPr>
            <a:spLocks/>
          </p:cNvSpPr>
          <p:nvPr/>
        </p:nvSpPr>
        <p:spPr bwMode="auto">
          <a:xfrm>
            <a:off x="5373555" y="9139238"/>
            <a:ext cx="466725" cy="466725"/>
          </a:xfrm>
          <a:custGeom>
            <a:avLst/>
            <a:gdLst>
              <a:gd name="T0" fmla="*/ 2636 w 2642"/>
              <a:gd name="T1" fmla="*/ 1458 h 2646"/>
              <a:gd name="T2" fmla="*/ 2601 w 2642"/>
              <a:gd name="T3" fmla="*/ 1653 h 2646"/>
              <a:gd name="T4" fmla="*/ 2539 w 2642"/>
              <a:gd name="T5" fmla="*/ 1838 h 2646"/>
              <a:gd name="T6" fmla="*/ 2452 w 2642"/>
              <a:gd name="T7" fmla="*/ 2009 h 2646"/>
              <a:gd name="T8" fmla="*/ 2341 w 2642"/>
              <a:gd name="T9" fmla="*/ 2165 h 2646"/>
              <a:gd name="T10" fmla="*/ 2209 w 2642"/>
              <a:gd name="T11" fmla="*/ 2302 h 2646"/>
              <a:gd name="T12" fmla="*/ 2060 w 2642"/>
              <a:gd name="T13" fmla="*/ 2420 h 2646"/>
              <a:gd name="T14" fmla="*/ 1894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8 w 2642"/>
              <a:gd name="T27" fmla="*/ 2515 h 2646"/>
              <a:gd name="T28" fmla="*/ 583 w 2642"/>
              <a:gd name="T29" fmla="*/ 2420 h 2646"/>
              <a:gd name="T30" fmla="*/ 433 w 2642"/>
              <a:gd name="T31" fmla="*/ 2302 h 2646"/>
              <a:gd name="T32" fmla="*/ 301 w 2642"/>
              <a:gd name="T33" fmla="*/ 2165 h 2646"/>
              <a:gd name="T34" fmla="*/ 192 w 2642"/>
              <a:gd name="T35" fmla="*/ 2009 h 2646"/>
              <a:gd name="T36" fmla="*/ 104 w 2642"/>
              <a:gd name="T37" fmla="*/ 1838 h 2646"/>
              <a:gd name="T38" fmla="*/ 41 w 2642"/>
              <a:gd name="T39" fmla="*/ 1653 h 2646"/>
              <a:gd name="T40" fmla="*/ 6 w 2642"/>
              <a:gd name="T41" fmla="*/ 1458 h 2646"/>
              <a:gd name="T42" fmla="*/ 2 w 2642"/>
              <a:gd name="T43" fmla="*/ 1254 h 2646"/>
              <a:gd name="T44" fmla="*/ 26 w 2642"/>
              <a:gd name="T45" fmla="*/ 1056 h 2646"/>
              <a:gd name="T46" fmla="*/ 80 w 2642"/>
              <a:gd name="T47" fmla="*/ 868 h 2646"/>
              <a:gd name="T48" fmla="*/ 159 w 2642"/>
              <a:gd name="T49" fmla="*/ 692 h 2646"/>
              <a:gd name="T50" fmla="*/ 262 w 2642"/>
              <a:gd name="T51" fmla="*/ 532 h 2646"/>
              <a:gd name="T52" fmla="*/ 387 w 2642"/>
              <a:gd name="T53" fmla="*/ 387 h 2646"/>
              <a:gd name="T54" fmla="*/ 531 w 2642"/>
              <a:gd name="T55" fmla="*/ 263 h 2646"/>
              <a:gd name="T56" fmla="*/ 691 w 2642"/>
              <a:gd name="T57" fmla="*/ 159 h 2646"/>
              <a:gd name="T58" fmla="*/ 867 w 2642"/>
              <a:gd name="T59" fmla="*/ 80 h 2646"/>
              <a:gd name="T60" fmla="*/ 1055 w 2642"/>
              <a:gd name="T61" fmla="*/ 27 h 2646"/>
              <a:gd name="T62" fmla="*/ 1254 w 2642"/>
              <a:gd name="T63" fmla="*/ 2 h 2646"/>
              <a:gd name="T64" fmla="*/ 1456 w 2642"/>
              <a:gd name="T65" fmla="*/ 7 h 2646"/>
              <a:gd name="T66" fmla="*/ 1651 w 2642"/>
              <a:gd name="T67" fmla="*/ 42 h 2646"/>
              <a:gd name="T68" fmla="*/ 1835 w 2642"/>
              <a:gd name="T69" fmla="*/ 104 h 2646"/>
              <a:gd name="T70" fmla="*/ 2006 w 2642"/>
              <a:gd name="T71" fmla="*/ 192 h 2646"/>
              <a:gd name="T72" fmla="*/ 2162 w 2642"/>
              <a:gd name="T73" fmla="*/ 302 h 2646"/>
              <a:gd name="T74" fmla="*/ 2299 w 2642"/>
              <a:gd name="T75" fmla="*/ 434 h 2646"/>
              <a:gd name="T76" fmla="*/ 2417 w 2642"/>
              <a:gd name="T77" fmla="*/ 583 h 2646"/>
              <a:gd name="T78" fmla="*/ 2512 w 2642"/>
              <a:gd name="T79" fmla="*/ 749 h 2646"/>
              <a:gd name="T80" fmla="*/ 2583 w 2642"/>
              <a:gd name="T81" fmla="*/ 929 h 2646"/>
              <a:gd name="T82" fmla="*/ 2628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0" y="1392"/>
                </a:lnTo>
                <a:lnTo>
                  <a:pt x="2636" y="1458"/>
                </a:lnTo>
                <a:lnTo>
                  <a:pt x="2628" y="1525"/>
                </a:lnTo>
                <a:lnTo>
                  <a:pt x="2616" y="1590"/>
                </a:lnTo>
                <a:lnTo>
                  <a:pt x="2601" y="1653"/>
                </a:lnTo>
                <a:lnTo>
                  <a:pt x="2583" y="1717"/>
                </a:lnTo>
                <a:lnTo>
                  <a:pt x="2562" y="1778"/>
                </a:lnTo>
                <a:lnTo>
                  <a:pt x="2539" y="1838"/>
                </a:lnTo>
                <a:lnTo>
                  <a:pt x="2512" y="1897"/>
                </a:lnTo>
                <a:lnTo>
                  <a:pt x="2483" y="1954"/>
                </a:lnTo>
                <a:lnTo>
                  <a:pt x="2452" y="2009"/>
                </a:lnTo>
                <a:lnTo>
                  <a:pt x="2417" y="2063"/>
                </a:lnTo>
                <a:lnTo>
                  <a:pt x="2380" y="2114"/>
                </a:lnTo>
                <a:lnTo>
                  <a:pt x="2341" y="2165"/>
                </a:lnTo>
                <a:lnTo>
                  <a:pt x="2299" y="2212"/>
                </a:lnTo>
                <a:lnTo>
                  <a:pt x="2256" y="2259"/>
                </a:lnTo>
                <a:lnTo>
                  <a:pt x="2209" y="2302"/>
                </a:lnTo>
                <a:lnTo>
                  <a:pt x="2162" y="2344"/>
                </a:lnTo>
                <a:lnTo>
                  <a:pt x="2111" y="2383"/>
                </a:lnTo>
                <a:lnTo>
                  <a:pt x="2060" y="2420"/>
                </a:lnTo>
                <a:lnTo>
                  <a:pt x="2006" y="2454"/>
                </a:lnTo>
                <a:lnTo>
                  <a:pt x="1951" y="2487"/>
                </a:lnTo>
                <a:lnTo>
                  <a:pt x="1894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4" y="2587"/>
                </a:lnTo>
                <a:lnTo>
                  <a:pt x="1651" y="2605"/>
                </a:lnTo>
                <a:lnTo>
                  <a:pt x="1588" y="2619"/>
                </a:lnTo>
                <a:lnTo>
                  <a:pt x="1522" y="2631"/>
                </a:lnTo>
                <a:lnTo>
                  <a:pt x="1456" y="2640"/>
                </a:lnTo>
                <a:lnTo>
                  <a:pt x="1390" y="2644"/>
                </a:lnTo>
                <a:lnTo>
                  <a:pt x="1321" y="2646"/>
                </a:lnTo>
                <a:lnTo>
                  <a:pt x="1254" y="2644"/>
                </a:lnTo>
                <a:lnTo>
                  <a:pt x="1186" y="2640"/>
                </a:lnTo>
                <a:lnTo>
                  <a:pt x="1120" y="2631"/>
                </a:lnTo>
                <a:lnTo>
                  <a:pt x="1055" y="2619"/>
                </a:lnTo>
                <a:lnTo>
                  <a:pt x="991" y="2605"/>
                </a:lnTo>
                <a:lnTo>
                  <a:pt x="928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8" y="2515"/>
                </a:lnTo>
                <a:lnTo>
                  <a:pt x="691" y="2487"/>
                </a:lnTo>
                <a:lnTo>
                  <a:pt x="636" y="2454"/>
                </a:lnTo>
                <a:lnTo>
                  <a:pt x="583" y="2420"/>
                </a:lnTo>
                <a:lnTo>
                  <a:pt x="531" y="2383"/>
                </a:lnTo>
                <a:lnTo>
                  <a:pt x="480" y="2344"/>
                </a:lnTo>
                <a:lnTo>
                  <a:pt x="433" y="2302"/>
                </a:lnTo>
                <a:lnTo>
                  <a:pt x="387" y="2259"/>
                </a:lnTo>
                <a:lnTo>
                  <a:pt x="343" y="2212"/>
                </a:lnTo>
                <a:lnTo>
                  <a:pt x="301" y="2165"/>
                </a:lnTo>
                <a:lnTo>
                  <a:pt x="262" y="2114"/>
                </a:lnTo>
                <a:lnTo>
                  <a:pt x="225" y="2063"/>
                </a:lnTo>
                <a:lnTo>
                  <a:pt x="192" y="2009"/>
                </a:lnTo>
                <a:lnTo>
                  <a:pt x="159" y="1954"/>
                </a:lnTo>
                <a:lnTo>
                  <a:pt x="131" y="1897"/>
                </a:lnTo>
                <a:lnTo>
                  <a:pt x="104" y="1838"/>
                </a:lnTo>
                <a:lnTo>
                  <a:pt x="80" y="1778"/>
                </a:lnTo>
                <a:lnTo>
                  <a:pt x="59" y="1717"/>
                </a:lnTo>
                <a:lnTo>
                  <a:pt x="41" y="1653"/>
                </a:lnTo>
                <a:lnTo>
                  <a:pt x="26" y="1590"/>
                </a:lnTo>
                <a:lnTo>
                  <a:pt x="15" y="1525"/>
                </a:lnTo>
                <a:lnTo>
                  <a:pt x="6" y="1458"/>
                </a:lnTo>
                <a:lnTo>
                  <a:pt x="2" y="1392"/>
                </a:lnTo>
                <a:lnTo>
                  <a:pt x="0" y="1323"/>
                </a:lnTo>
                <a:lnTo>
                  <a:pt x="2" y="1254"/>
                </a:lnTo>
                <a:lnTo>
                  <a:pt x="6" y="1188"/>
                </a:lnTo>
                <a:lnTo>
                  <a:pt x="15" y="1121"/>
                </a:lnTo>
                <a:lnTo>
                  <a:pt x="26" y="1056"/>
                </a:lnTo>
                <a:lnTo>
                  <a:pt x="41" y="993"/>
                </a:lnTo>
                <a:lnTo>
                  <a:pt x="59" y="929"/>
                </a:lnTo>
                <a:lnTo>
                  <a:pt x="80" y="868"/>
                </a:lnTo>
                <a:lnTo>
                  <a:pt x="104" y="808"/>
                </a:lnTo>
                <a:lnTo>
                  <a:pt x="131" y="749"/>
                </a:lnTo>
                <a:lnTo>
                  <a:pt x="159" y="692"/>
                </a:lnTo>
                <a:lnTo>
                  <a:pt x="192" y="637"/>
                </a:lnTo>
                <a:lnTo>
                  <a:pt x="225" y="583"/>
                </a:lnTo>
                <a:lnTo>
                  <a:pt x="262" y="532"/>
                </a:lnTo>
                <a:lnTo>
                  <a:pt x="301" y="481"/>
                </a:lnTo>
                <a:lnTo>
                  <a:pt x="343" y="434"/>
                </a:lnTo>
                <a:lnTo>
                  <a:pt x="387" y="387"/>
                </a:lnTo>
                <a:lnTo>
                  <a:pt x="433" y="344"/>
                </a:lnTo>
                <a:lnTo>
                  <a:pt x="480" y="302"/>
                </a:lnTo>
                <a:lnTo>
                  <a:pt x="531" y="263"/>
                </a:lnTo>
                <a:lnTo>
                  <a:pt x="583" y="226"/>
                </a:lnTo>
                <a:lnTo>
                  <a:pt x="636" y="192"/>
                </a:lnTo>
                <a:lnTo>
                  <a:pt x="691" y="159"/>
                </a:lnTo>
                <a:lnTo>
                  <a:pt x="748" y="131"/>
                </a:lnTo>
                <a:lnTo>
                  <a:pt x="807" y="104"/>
                </a:lnTo>
                <a:lnTo>
                  <a:pt x="867" y="80"/>
                </a:lnTo>
                <a:lnTo>
                  <a:pt x="928" y="59"/>
                </a:lnTo>
                <a:lnTo>
                  <a:pt x="991" y="42"/>
                </a:lnTo>
                <a:lnTo>
                  <a:pt x="1055" y="27"/>
                </a:lnTo>
                <a:lnTo>
                  <a:pt x="1120" y="15"/>
                </a:lnTo>
                <a:lnTo>
                  <a:pt x="1186" y="7"/>
                </a:lnTo>
                <a:lnTo>
                  <a:pt x="1254" y="2"/>
                </a:lnTo>
                <a:lnTo>
                  <a:pt x="1321" y="0"/>
                </a:lnTo>
                <a:lnTo>
                  <a:pt x="1390" y="2"/>
                </a:lnTo>
                <a:lnTo>
                  <a:pt x="1456" y="7"/>
                </a:lnTo>
                <a:lnTo>
                  <a:pt x="1522" y="15"/>
                </a:lnTo>
                <a:lnTo>
                  <a:pt x="1588" y="27"/>
                </a:lnTo>
                <a:lnTo>
                  <a:pt x="1651" y="42"/>
                </a:lnTo>
                <a:lnTo>
                  <a:pt x="1714" y="59"/>
                </a:lnTo>
                <a:lnTo>
                  <a:pt x="1775" y="80"/>
                </a:lnTo>
                <a:lnTo>
                  <a:pt x="1835" y="104"/>
                </a:lnTo>
                <a:lnTo>
                  <a:pt x="1894" y="131"/>
                </a:lnTo>
                <a:lnTo>
                  <a:pt x="1951" y="159"/>
                </a:lnTo>
                <a:lnTo>
                  <a:pt x="2006" y="192"/>
                </a:lnTo>
                <a:lnTo>
                  <a:pt x="2060" y="226"/>
                </a:lnTo>
                <a:lnTo>
                  <a:pt x="2111" y="263"/>
                </a:lnTo>
                <a:lnTo>
                  <a:pt x="2162" y="302"/>
                </a:lnTo>
                <a:lnTo>
                  <a:pt x="2209" y="344"/>
                </a:lnTo>
                <a:lnTo>
                  <a:pt x="2256" y="387"/>
                </a:lnTo>
                <a:lnTo>
                  <a:pt x="2299" y="434"/>
                </a:lnTo>
                <a:lnTo>
                  <a:pt x="2341" y="481"/>
                </a:lnTo>
                <a:lnTo>
                  <a:pt x="2380" y="532"/>
                </a:lnTo>
                <a:lnTo>
                  <a:pt x="2417" y="583"/>
                </a:lnTo>
                <a:lnTo>
                  <a:pt x="2452" y="637"/>
                </a:lnTo>
                <a:lnTo>
                  <a:pt x="2483" y="692"/>
                </a:lnTo>
                <a:lnTo>
                  <a:pt x="2512" y="749"/>
                </a:lnTo>
                <a:lnTo>
                  <a:pt x="2539" y="808"/>
                </a:lnTo>
                <a:lnTo>
                  <a:pt x="2562" y="868"/>
                </a:lnTo>
                <a:lnTo>
                  <a:pt x="2583" y="929"/>
                </a:lnTo>
                <a:lnTo>
                  <a:pt x="2601" y="993"/>
                </a:lnTo>
                <a:lnTo>
                  <a:pt x="2616" y="1056"/>
                </a:lnTo>
                <a:lnTo>
                  <a:pt x="2628" y="1121"/>
                </a:lnTo>
                <a:lnTo>
                  <a:pt x="2636" y="1188"/>
                </a:lnTo>
                <a:lnTo>
                  <a:pt x="2640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Freeform 7"/>
          <p:cNvSpPr>
            <a:spLocks/>
          </p:cNvSpPr>
          <p:nvPr/>
        </p:nvSpPr>
        <p:spPr bwMode="auto">
          <a:xfrm>
            <a:off x="5541830" y="9234488"/>
            <a:ext cx="128588" cy="276225"/>
          </a:xfrm>
          <a:custGeom>
            <a:avLst/>
            <a:gdLst>
              <a:gd name="T0" fmla="*/ 482 w 731"/>
              <a:gd name="T1" fmla="*/ 345 h 1568"/>
              <a:gd name="T2" fmla="*/ 483 w 731"/>
              <a:gd name="T3" fmla="*/ 324 h 1568"/>
              <a:gd name="T4" fmla="*/ 488 w 731"/>
              <a:gd name="T5" fmla="*/ 308 h 1568"/>
              <a:gd name="T6" fmla="*/ 496 w 731"/>
              <a:gd name="T7" fmla="*/ 294 h 1568"/>
              <a:gd name="T8" fmla="*/ 505 w 731"/>
              <a:gd name="T9" fmla="*/ 285 h 1568"/>
              <a:gd name="T10" fmla="*/ 517 w 731"/>
              <a:gd name="T11" fmla="*/ 278 h 1568"/>
              <a:gd name="T12" fmla="*/ 528 w 731"/>
              <a:gd name="T13" fmla="*/ 273 h 1568"/>
              <a:gd name="T14" fmla="*/ 551 w 731"/>
              <a:gd name="T15" fmla="*/ 270 h 1568"/>
              <a:gd name="T16" fmla="*/ 591 w 731"/>
              <a:gd name="T17" fmla="*/ 270 h 1568"/>
              <a:gd name="T18" fmla="*/ 650 w 731"/>
              <a:gd name="T19" fmla="*/ 270 h 1568"/>
              <a:gd name="T20" fmla="*/ 703 w 731"/>
              <a:gd name="T21" fmla="*/ 270 h 1568"/>
              <a:gd name="T22" fmla="*/ 727 w 731"/>
              <a:gd name="T23" fmla="*/ 270 h 1568"/>
              <a:gd name="T24" fmla="*/ 484 w 731"/>
              <a:gd name="T25" fmla="*/ 0 h 1568"/>
              <a:gd name="T26" fmla="*/ 437 w 731"/>
              <a:gd name="T27" fmla="*/ 2 h 1568"/>
              <a:gd name="T28" fmla="*/ 394 w 731"/>
              <a:gd name="T29" fmla="*/ 10 h 1568"/>
              <a:gd name="T30" fmla="*/ 355 w 731"/>
              <a:gd name="T31" fmla="*/ 20 h 1568"/>
              <a:gd name="T32" fmla="*/ 320 w 731"/>
              <a:gd name="T33" fmla="*/ 34 h 1568"/>
              <a:gd name="T34" fmla="*/ 289 w 731"/>
              <a:gd name="T35" fmla="*/ 51 h 1568"/>
              <a:gd name="T36" fmla="*/ 263 w 731"/>
              <a:gd name="T37" fmla="*/ 71 h 1568"/>
              <a:gd name="T38" fmla="*/ 239 w 731"/>
              <a:gd name="T39" fmla="*/ 93 h 1568"/>
              <a:gd name="T40" fmla="*/ 220 w 731"/>
              <a:gd name="T41" fmla="*/ 116 h 1568"/>
              <a:gd name="T42" fmla="*/ 203 w 731"/>
              <a:gd name="T43" fmla="*/ 143 h 1568"/>
              <a:gd name="T44" fmla="*/ 188 w 731"/>
              <a:gd name="T45" fmla="*/ 169 h 1568"/>
              <a:gd name="T46" fmla="*/ 178 w 731"/>
              <a:gd name="T47" fmla="*/ 196 h 1568"/>
              <a:gd name="T48" fmla="*/ 169 w 731"/>
              <a:gd name="T49" fmla="*/ 224 h 1568"/>
              <a:gd name="T50" fmla="*/ 159 w 731"/>
              <a:gd name="T51" fmla="*/ 278 h 1568"/>
              <a:gd name="T52" fmla="*/ 156 w 731"/>
              <a:gd name="T53" fmla="*/ 329 h 1568"/>
              <a:gd name="T54" fmla="*/ 0 w 731"/>
              <a:gd name="T55" fmla="*/ 471 h 1568"/>
              <a:gd name="T56" fmla="*/ 0 w 731"/>
              <a:gd name="T57" fmla="*/ 784 h 1568"/>
              <a:gd name="T58" fmla="*/ 157 w 731"/>
              <a:gd name="T59" fmla="*/ 852 h 1568"/>
              <a:gd name="T60" fmla="*/ 157 w 731"/>
              <a:gd name="T61" fmla="*/ 989 h 1568"/>
              <a:gd name="T62" fmla="*/ 157 w 731"/>
              <a:gd name="T63" fmla="*/ 1123 h 1568"/>
              <a:gd name="T64" fmla="*/ 157 w 731"/>
              <a:gd name="T65" fmla="*/ 1250 h 1568"/>
              <a:gd name="T66" fmla="*/ 157 w 731"/>
              <a:gd name="T67" fmla="*/ 1363 h 1568"/>
              <a:gd name="T68" fmla="*/ 157 w 731"/>
              <a:gd name="T69" fmla="*/ 1457 h 1568"/>
              <a:gd name="T70" fmla="*/ 157 w 731"/>
              <a:gd name="T71" fmla="*/ 1526 h 1568"/>
              <a:gd name="T72" fmla="*/ 157 w 731"/>
              <a:gd name="T73" fmla="*/ 1563 h 1568"/>
              <a:gd name="T74" fmla="*/ 469 w 731"/>
              <a:gd name="T75" fmla="*/ 1568 h 1568"/>
              <a:gd name="T76" fmla="*/ 469 w 731"/>
              <a:gd name="T77" fmla="*/ 1548 h 1568"/>
              <a:gd name="T78" fmla="*/ 469 w 731"/>
              <a:gd name="T79" fmla="*/ 1494 h 1568"/>
              <a:gd name="T80" fmla="*/ 469 w 731"/>
              <a:gd name="T81" fmla="*/ 1412 h 1568"/>
              <a:gd name="T82" fmla="*/ 469 w 731"/>
              <a:gd name="T83" fmla="*/ 1307 h 1568"/>
              <a:gd name="T84" fmla="*/ 469 w 731"/>
              <a:gd name="T85" fmla="*/ 1186 h 1568"/>
              <a:gd name="T86" fmla="*/ 469 w 731"/>
              <a:gd name="T87" fmla="*/ 1054 h 1568"/>
              <a:gd name="T88" fmla="*/ 469 w 731"/>
              <a:gd name="T89" fmla="*/ 918 h 1568"/>
              <a:gd name="T90" fmla="*/ 469 w 731"/>
              <a:gd name="T91" fmla="*/ 784 h 1568"/>
              <a:gd name="T92" fmla="*/ 713 w 731"/>
              <a:gd name="T93" fmla="*/ 661 h 1568"/>
              <a:gd name="T94" fmla="*/ 482 w 731"/>
              <a:gd name="T95" fmla="*/ 471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31" h="1568">
                <a:moveTo>
                  <a:pt x="482" y="471"/>
                </a:moveTo>
                <a:lnTo>
                  <a:pt x="482" y="345"/>
                </a:lnTo>
                <a:lnTo>
                  <a:pt x="482" y="335"/>
                </a:lnTo>
                <a:lnTo>
                  <a:pt x="483" y="324"/>
                </a:lnTo>
                <a:lnTo>
                  <a:pt x="485" y="316"/>
                </a:lnTo>
                <a:lnTo>
                  <a:pt x="488" y="308"/>
                </a:lnTo>
                <a:lnTo>
                  <a:pt x="492" y="301"/>
                </a:lnTo>
                <a:lnTo>
                  <a:pt x="496" y="294"/>
                </a:lnTo>
                <a:lnTo>
                  <a:pt x="501" y="289"/>
                </a:lnTo>
                <a:lnTo>
                  <a:pt x="505" y="285"/>
                </a:lnTo>
                <a:lnTo>
                  <a:pt x="511" y="281"/>
                </a:lnTo>
                <a:lnTo>
                  <a:pt x="517" y="278"/>
                </a:lnTo>
                <a:lnTo>
                  <a:pt x="522" y="275"/>
                </a:lnTo>
                <a:lnTo>
                  <a:pt x="528" y="273"/>
                </a:lnTo>
                <a:lnTo>
                  <a:pt x="540" y="271"/>
                </a:lnTo>
                <a:lnTo>
                  <a:pt x="551" y="270"/>
                </a:lnTo>
                <a:lnTo>
                  <a:pt x="566" y="270"/>
                </a:lnTo>
                <a:lnTo>
                  <a:pt x="591" y="270"/>
                </a:lnTo>
                <a:lnTo>
                  <a:pt x="619" y="270"/>
                </a:lnTo>
                <a:lnTo>
                  <a:pt x="650" y="270"/>
                </a:lnTo>
                <a:lnTo>
                  <a:pt x="678" y="270"/>
                </a:lnTo>
                <a:lnTo>
                  <a:pt x="703" y="270"/>
                </a:lnTo>
                <a:lnTo>
                  <a:pt x="720" y="270"/>
                </a:lnTo>
                <a:lnTo>
                  <a:pt x="727" y="270"/>
                </a:lnTo>
                <a:lnTo>
                  <a:pt x="727" y="1"/>
                </a:lnTo>
                <a:lnTo>
                  <a:pt x="484" y="0"/>
                </a:lnTo>
                <a:lnTo>
                  <a:pt x="460" y="1"/>
                </a:lnTo>
                <a:lnTo>
                  <a:pt x="437" y="2"/>
                </a:lnTo>
                <a:lnTo>
                  <a:pt x="415" y="5"/>
                </a:lnTo>
                <a:lnTo>
                  <a:pt x="394" y="10"/>
                </a:lnTo>
                <a:lnTo>
                  <a:pt x="374" y="14"/>
                </a:lnTo>
                <a:lnTo>
                  <a:pt x="355" y="20"/>
                </a:lnTo>
                <a:lnTo>
                  <a:pt x="337" y="26"/>
                </a:lnTo>
                <a:lnTo>
                  <a:pt x="320" y="34"/>
                </a:lnTo>
                <a:lnTo>
                  <a:pt x="304" y="42"/>
                </a:lnTo>
                <a:lnTo>
                  <a:pt x="289" y="51"/>
                </a:lnTo>
                <a:lnTo>
                  <a:pt x="276" y="60"/>
                </a:lnTo>
                <a:lnTo>
                  <a:pt x="263" y="71"/>
                </a:lnTo>
                <a:lnTo>
                  <a:pt x="250" y="81"/>
                </a:lnTo>
                <a:lnTo>
                  <a:pt x="239" y="93"/>
                </a:lnTo>
                <a:lnTo>
                  <a:pt x="229" y="105"/>
                </a:lnTo>
                <a:lnTo>
                  <a:pt x="220" y="116"/>
                </a:lnTo>
                <a:lnTo>
                  <a:pt x="210" y="129"/>
                </a:lnTo>
                <a:lnTo>
                  <a:pt x="203" y="143"/>
                </a:lnTo>
                <a:lnTo>
                  <a:pt x="196" y="155"/>
                </a:lnTo>
                <a:lnTo>
                  <a:pt x="188" y="169"/>
                </a:lnTo>
                <a:lnTo>
                  <a:pt x="183" y="183"/>
                </a:lnTo>
                <a:lnTo>
                  <a:pt x="178" y="196"/>
                </a:lnTo>
                <a:lnTo>
                  <a:pt x="173" y="210"/>
                </a:lnTo>
                <a:lnTo>
                  <a:pt x="169" y="224"/>
                </a:lnTo>
                <a:lnTo>
                  <a:pt x="163" y="251"/>
                </a:lnTo>
                <a:lnTo>
                  <a:pt x="159" y="278"/>
                </a:lnTo>
                <a:lnTo>
                  <a:pt x="156" y="304"/>
                </a:lnTo>
                <a:lnTo>
                  <a:pt x="156" y="329"/>
                </a:lnTo>
                <a:lnTo>
                  <a:pt x="156" y="471"/>
                </a:lnTo>
                <a:lnTo>
                  <a:pt x="0" y="471"/>
                </a:lnTo>
                <a:lnTo>
                  <a:pt x="0" y="660"/>
                </a:lnTo>
                <a:lnTo>
                  <a:pt x="0" y="784"/>
                </a:lnTo>
                <a:lnTo>
                  <a:pt x="157" y="784"/>
                </a:lnTo>
                <a:lnTo>
                  <a:pt x="157" y="852"/>
                </a:lnTo>
                <a:lnTo>
                  <a:pt x="157" y="920"/>
                </a:lnTo>
                <a:lnTo>
                  <a:pt x="157" y="989"/>
                </a:lnTo>
                <a:lnTo>
                  <a:pt x="157" y="1056"/>
                </a:lnTo>
                <a:lnTo>
                  <a:pt x="157" y="1123"/>
                </a:lnTo>
                <a:lnTo>
                  <a:pt x="157" y="1188"/>
                </a:lnTo>
                <a:lnTo>
                  <a:pt x="157" y="1250"/>
                </a:lnTo>
                <a:lnTo>
                  <a:pt x="157" y="1309"/>
                </a:lnTo>
                <a:lnTo>
                  <a:pt x="157" y="1363"/>
                </a:lnTo>
                <a:lnTo>
                  <a:pt x="157" y="1413"/>
                </a:lnTo>
                <a:lnTo>
                  <a:pt x="157" y="1457"/>
                </a:lnTo>
                <a:lnTo>
                  <a:pt x="157" y="1495"/>
                </a:lnTo>
                <a:lnTo>
                  <a:pt x="157" y="1526"/>
                </a:lnTo>
                <a:lnTo>
                  <a:pt x="157" y="1549"/>
                </a:lnTo>
                <a:lnTo>
                  <a:pt x="157" y="1563"/>
                </a:lnTo>
                <a:lnTo>
                  <a:pt x="157" y="1568"/>
                </a:lnTo>
                <a:lnTo>
                  <a:pt x="469" y="1568"/>
                </a:lnTo>
                <a:lnTo>
                  <a:pt x="469" y="1563"/>
                </a:lnTo>
                <a:lnTo>
                  <a:pt x="469" y="1548"/>
                </a:lnTo>
                <a:lnTo>
                  <a:pt x="469" y="1526"/>
                </a:lnTo>
                <a:lnTo>
                  <a:pt x="469" y="1494"/>
                </a:lnTo>
                <a:lnTo>
                  <a:pt x="469" y="1456"/>
                </a:lnTo>
                <a:lnTo>
                  <a:pt x="469" y="1412"/>
                </a:lnTo>
                <a:lnTo>
                  <a:pt x="469" y="1362"/>
                </a:lnTo>
                <a:lnTo>
                  <a:pt x="469" y="1307"/>
                </a:lnTo>
                <a:lnTo>
                  <a:pt x="469" y="1248"/>
                </a:lnTo>
                <a:lnTo>
                  <a:pt x="469" y="1186"/>
                </a:lnTo>
                <a:lnTo>
                  <a:pt x="469" y="1122"/>
                </a:lnTo>
                <a:lnTo>
                  <a:pt x="469" y="1054"/>
                </a:lnTo>
                <a:lnTo>
                  <a:pt x="469" y="987"/>
                </a:lnTo>
                <a:lnTo>
                  <a:pt x="469" y="918"/>
                </a:lnTo>
                <a:lnTo>
                  <a:pt x="469" y="850"/>
                </a:lnTo>
                <a:lnTo>
                  <a:pt x="469" y="784"/>
                </a:lnTo>
                <a:lnTo>
                  <a:pt x="702" y="784"/>
                </a:lnTo>
                <a:lnTo>
                  <a:pt x="713" y="661"/>
                </a:lnTo>
                <a:lnTo>
                  <a:pt x="731" y="471"/>
                </a:lnTo>
                <a:lnTo>
                  <a:pt x="482" y="4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Freeform 8"/>
          <p:cNvSpPr>
            <a:spLocks/>
          </p:cNvSpPr>
          <p:nvPr/>
        </p:nvSpPr>
        <p:spPr bwMode="auto">
          <a:xfrm>
            <a:off x="6427655" y="9139238"/>
            <a:ext cx="465138" cy="466725"/>
          </a:xfrm>
          <a:custGeom>
            <a:avLst/>
            <a:gdLst>
              <a:gd name="T0" fmla="*/ 2635 w 2642"/>
              <a:gd name="T1" fmla="*/ 1458 h 2646"/>
              <a:gd name="T2" fmla="*/ 2600 w 2642"/>
              <a:gd name="T3" fmla="*/ 1653 h 2646"/>
              <a:gd name="T4" fmla="*/ 2538 w 2642"/>
              <a:gd name="T5" fmla="*/ 1838 h 2646"/>
              <a:gd name="T6" fmla="*/ 2451 w 2642"/>
              <a:gd name="T7" fmla="*/ 2009 h 2646"/>
              <a:gd name="T8" fmla="*/ 2340 w 2642"/>
              <a:gd name="T9" fmla="*/ 2165 h 2646"/>
              <a:gd name="T10" fmla="*/ 2209 w 2642"/>
              <a:gd name="T11" fmla="*/ 2302 h 2646"/>
              <a:gd name="T12" fmla="*/ 2060 w 2642"/>
              <a:gd name="T13" fmla="*/ 2420 h 2646"/>
              <a:gd name="T14" fmla="*/ 1893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8 w 2642"/>
              <a:gd name="T27" fmla="*/ 2515 h 2646"/>
              <a:gd name="T28" fmla="*/ 583 w 2642"/>
              <a:gd name="T29" fmla="*/ 2420 h 2646"/>
              <a:gd name="T30" fmla="*/ 433 w 2642"/>
              <a:gd name="T31" fmla="*/ 2302 h 2646"/>
              <a:gd name="T32" fmla="*/ 301 w 2642"/>
              <a:gd name="T33" fmla="*/ 2165 h 2646"/>
              <a:gd name="T34" fmla="*/ 191 w 2642"/>
              <a:gd name="T35" fmla="*/ 2009 h 2646"/>
              <a:gd name="T36" fmla="*/ 103 w 2642"/>
              <a:gd name="T37" fmla="*/ 1838 h 2646"/>
              <a:gd name="T38" fmla="*/ 41 w 2642"/>
              <a:gd name="T39" fmla="*/ 1653 h 2646"/>
              <a:gd name="T40" fmla="*/ 6 w 2642"/>
              <a:gd name="T41" fmla="*/ 1458 h 2646"/>
              <a:gd name="T42" fmla="*/ 1 w 2642"/>
              <a:gd name="T43" fmla="*/ 1254 h 2646"/>
              <a:gd name="T44" fmla="*/ 26 w 2642"/>
              <a:gd name="T45" fmla="*/ 1056 h 2646"/>
              <a:gd name="T46" fmla="*/ 80 w 2642"/>
              <a:gd name="T47" fmla="*/ 868 h 2646"/>
              <a:gd name="T48" fmla="*/ 159 w 2642"/>
              <a:gd name="T49" fmla="*/ 692 h 2646"/>
              <a:gd name="T50" fmla="*/ 262 w 2642"/>
              <a:gd name="T51" fmla="*/ 532 h 2646"/>
              <a:gd name="T52" fmla="*/ 387 w 2642"/>
              <a:gd name="T53" fmla="*/ 387 h 2646"/>
              <a:gd name="T54" fmla="*/ 530 w 2642"/>
              <a:gd name="T55" fmla="*/ 263 h 2646"/>
              <a:gd name="T56" fmla="*/ 691 w 2642"/>
              <a:gd name="T57" fmla="*/ 159 h 2646"/>
              <a:gd name="T58" fmla="*/ 867 w 2642"/>
              <a:gd name="T59" fmla="*/ 80 h 2646"/>
              <a:gd name="T60" fmla="*/ 1055 w 2642"/>
              <a:gd name="T61" fmla="*/ 27 h 2646"/>
              <a:gd name="T62" fmla="*/ 1253 w 2642"/>
              <a:gd name="T63" fmla="*/ 2 h 2646"/>
              <a:gd name="T64" fmla="*/ 1456 w 2642"/>
              <a:gd name="T65" fmla="*/ 7 h 2646"/>
              <a:gd name="T66" fmla="*/ 1651 w 2642"/>
              <a:gd name="T67" fmla="*/ 42 h 2646"/>
              <a:gd name="T68" fmla="*/ 1835 w 2642"/>
              <a:gd name="T69" fmla="*/ 104 h 2646"/>
              <a:gd name="T70" fmla="*/ 2006 w 2642"/>
              <a:gd name="T71" fmla="*/ 192 h 2646"/>
              <a:gd name="T72" fmla="*/ 2161 w 2642"/>
              <a:gd name="T73" fmla="*/ 302 h 2646"/>
              <a:gd name="T74" fmla="*/ 2299 w 2642"/>
              <a:gd name="T75" fmla="*/ 434 h 2646"/>
              <a:gd name="T76" fmla="*/ 2417 w 2642"/>
              <a:gd name="T77" fmla="*/ 583 h 2646"/>
              <a:gd name="T78" fmla="*/ 2512 w 2642"/>
              <a:gd name="T79" fmla="*/ 749 h 2646"/>
              <a:gd name="T80" fmla="*/ 2582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0" y="1392"/>
                </a:lnTo>
                <a:lnTo>
                  <a:pt x="2635" y="1458"/>
                </a:lnTo>
                <a:lnTo>
                  <a:pt x="2627" y="1525"/>
                </a:lnTo>
                <a:lnTo>
                  <a:pt x="2615" y="1590"/>
                </a:lnTo>
                <a:lnTo>
                  <a:pt x="2600" y="1653"/>
                </a:lnTo>
                <a:lnTo>
                  <a:pt x="2582" y="1717"/>
                </a:lnTo>
                <a:lnTo>
                  <a:pt x="2562" y="1778"/>
                </a:lnTo>
                <a:lnTo>
                  <a:pt x="2538" y="1838"/>
                </a:lnTo>
                <a:lnTo>
                  <a:pt x="2512" y="1897"/>
                </a:lnTo>
                <a:lnTo>
                  <a:pt x="2482" y="1954"/>
                </a:lnTo>
                <a:lnTo>
                  <a:pt x="2451" y="2009"/>
                </a:lnTo>
                <a:lnTo>
                  <a:pt x="2417" y="2063"/>
                </a:lnTo>
                <a:lnTo>
                  <a:pt x="2380" y="2114"/>
                </a:lnTo>
                <a:lnTo>
                  <a:pt x="2340" y="2165"/>
                </a:lnTo>
                <a:lnTo>
                  <a:pt x="2299" y="2212"/>
                </a:lnTo>
                <a:lnTo>
                  <a:pt x="2256" y="2259"/>
                </a:lnTo>
                <a:lnTo>
                  <a:pt x="2209" y="2302"/>
                </a:lnTo>
                <a:lnTo>
                  <a:pt x="2161" y="2344"/>
                </a:lnTo>
                <a:lnTo>
                  <a:pt x="2111" y="2383"/>
                </a:lnTo>
                <a:lnTo>
                  <a:pt x="2060" y="2420"/>
                </a:lnTo>
                <a:lnTo>
                  <a:pt x="2006" y="2454"/>
                </a:lnTo>
                <a:lnTo>
                  <a:pt x="1951" y="2487"/>
                </a:lnTo>
                <a:lnTo>
                  <a:pt x="1893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4" y="2587"/>
                </a:lnTo>
                <a:lnTo>
                  <a:pt x="1651" y="2605"/>
                </a:lnTo>
                <a:lnTo>
                  <a:pt x="1588" y="2619"/>
                </a:lnTo>
                <a:lnTo>
                  <a:pt x="1522" y="2631"/>
                </a:lnTo>
                <a:lnTo>
                  <a:pt x="1456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3" y="2644"/>
                </a:lnTo>
                <a:lnTo>
                  <a:pt x="1186" y="2640"/>
                </a:lnTo>
                <a:lnTo>
                  <a:pt x="1120" y="2631"/>
                </a:lnTo>
                <a:lnTo>
                  <a:pt x="1055" y="2619"/>
                </a:lnTo>
                <a:lnTo>
                  <a:pt x="990" y="2605"/>
                </a:lnTo>
                <a:lnTo>
                  <a:pt x="928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8" y="2515"/>
                </a:lnTo>
                <a:lnTo>
                  <a:pt x="691" y="2487"/>
                </a:lnTo>
                <a:lnTo>
                  <a:pt x="636" y="2454"/>
                </a:lnTo>
                <a:lnTo>
                  <a:pt x="583" y="2420"/>
                </a:lnTo>
                <a:lnTo>
                  <a:pt x="530" y="2383"/>
                </a:lnTo>
                <a:lnTo>
                  <a:pt x="481" y="2344"/>
                </a:lnTo>
                <a:lnTo>
                  <a:pt x="433" y="2302"/>
                </a:lnTo>
                <a:lnTo>
                  <a:pt x="387" y="2259"/>
                </a:lnTo>
                <a:lnTo>
                  <a:pt x="344" y="2212"/>
                </a:lnTo>
                <a:lnTo>
                  <a:pt x="301" y="2165"/>
                </a:lnTo>
                <a:lnTo>
                  <a:pt x="262" y="2114"/>
                </a:lnTo>
                <a:lnTo>
                  <a:pt x="226" y="2063"/>
                </a:lnTo>
                <a:lnTo>
                  <a:pt x="191" y="2009"/>
                </a:lnTo>
                <a:lnTo>
                  <a:pt x="159" y="1954"/>
                </a:lnTo>
                <a:lnTo>
                  <a:pt x="130" y="1897"/>
                </a:lnTo>
                <a:lnTo>
                  <a:pt x="103" y="1838"/>
                </a:lnTo>
                <a:lnTo>
                  <a:pt x="80" y="1778"/>
                </a:lnTo>
                <a:lnTo>
                  <a:pt x="59" y="1717"/>
                </a:lnTo>
                <a:lnTo>
                  <a:pt x="41" y="1653"/>
                </a:lnTo>
                <a:lnTo>
                  <a:pt x="26" y="1590"/>
                </a:lnTo>
                <a:lnTo>
                  <a:pt x="15" y="1525"/>
                </a:lnTo>
                <a:lnTo>
                  <a:pt x="6" y="1458"/>
                </a:lnTo>
                <a:lnTo>
                  <a:pt x="1" y="1392"/>
                </a:lnTo>
                <a:lnTo>
                  <a:pt x="0" y="1323"/>
                </a:lnTo>
                <a:lnTo>
                  <a:pt x="1" y="1254"/>
                </a:lnTo>
                <a:lnTo>
                  <a:pt x="6" y="1188"/>
                </a:lnTo>
                <a:lnTo>
                  <a:pt x="15" y="1121"/>
                </a:lnTo>
                <a:lnTo>
                  <a:pt x="26" y="1056"/>
                </a:lnTo>
                <a:lnTo>
                  <a:pt x="41" y="993"/>
                </a:lnTo>
                <a:lnTo>
                  <a:pt x="59" y="929"/>
                </a:lnTo>
                <a:lnTo>
                  <a:pt x="80" y="868"/>
                </a:lnTo>
                <a:lnTo>
                  <a:pt x="103" y="808"/>
                </a:lnTo>
                <a:lnTo>
                  <a:pt x="130" y="749"/>
                </a:lnTo>
                <a:lnTo>
                  <a:pt x="159" y="692"/>
                </a:lnTo>
                <a:lnTo>
                  <a:pt x="191" y="637"/>
                </a:lnTo>
                <a:lnTo>
                  <a:pt x="226" y="583"/>
                </a:lnTo>
                <a:lnTo>
                  <a:pt x="262" y="532"/>
                </a:lnTo>
                <a:lnTo>
                  <a:pt x="301" y="481"/>
                </a:lnTo>
                <a:lnTo>
                  <a:pt x="344" y="434"/>
                </a:lnTo>
                <a:lnTo>
                  <a:pt x="387" y="387"/>
                </a:lnTo>
                <a:lnTo>
                  <a:pt x="433" y="344"/>
                </a:lnTo>
                <a:lnTo>
                  <a:pt x="481" y="302"/>
                </a:lnTo>
                <a:lnTo>
                  <a:pt x="530" y="263"/>
                </a:lnTo>
                <a:lnTo>
                  <a:pt x="583" y="226"/>
                </a:lnTo>
                <a:lnTo>
                  <a:pt x="636" y="192"/>
                </a:lnTo>
                <a:lnTo>
                  <a:pt x="691" y="159"/>
                </a:lnTo>
                <a:lnTo>
                  <a:pt x="748" y="131"/>
                </a:lnTo>
                <a:lnTo>
                  <a:pt x="807" y="104"/>
                </a:lnTo>
                <a:lnTo>
                  <a:pt x="867" y="80"/>
                </a:lnTo>
                <a:lnTo>
                  <a:pt x="928" y="59"/>
                </a:lnTo>
                <a:lnTo>
                  <a:pt x="990" y="42"/>
                </a:lnTo>
                <a:lnTo>
                  <a:pt x="1055" y="27"/>
                </a:lnTo>
                <a:lnTo>
                  <a:pt x="1120" y="15"/>
                </a:lnTo>
                <a:lnTo>
                  <a:pt x="1186" y="7"/>
                </a:lnTo>
                <a:lnTo>
                  <a:pt x="1253" y="2"/>
                </a:lnTo>
                <a:lnTo>
                  <a:pt x="1321" y="0"/>
                </a:lnTo>
                <a:lnTo>
                  <a:pt x="1389" y="2"/>
                </a:lnTo>
                <a:lnTo>
                  <a:pt x="1456" y="7"/>
                </a:lnTo>
                <a:lnTo>
                  <a:pt x="1522" y="15"/>
                </a:lnTo>
                <a:lnTo>
                  <a:pt x="1588" y="27"/>
                </a:lnTo>
                <a:lnTo>
                  <a:pt x="1651" y="42"/>
                </a:lnTo>
                <a:lnTo>
                  <a:pt x="1714" y="59"/>
                </a:lnTo>
                <a:lnTo>
                  <a:pt x="1775" y="80"/>
                </a:lnTo>
                <a:lnTo>
                  <a:pt x="1835" y="104"/>
                </a:lnTo>
                <a:lnTo>
                  <a:pt x="1893" y="131"/>
                </a:lnTo>
                <a:lnTo>
                  <a:pt x="1951" y="159"/>
                </a:lnTo>
                <a:lnTo>
                  <a:pt x="2006" y="192"/>
                </a:lnTo>
                <a:lnTo>
                  <a:pt x="2060" y="226"/>
                </a:lnTo>
                <a:lnTo>
                  <a:pt x="2111" y="263"/>
                </a:lnTo>
                <a:lnTo>
                  <a:pt x="2161" y="302"/>
                </a:lnTo>
                <a:lnTo>
                  <a:pt x="2209" y="344"/>
                </a:lnTo>
                <a:lnTo>
                  <a:pt x="2256" y="387"/>
                </a:lnTo>
                <a:lnTo>
                  <a:pt x="2299" y="434"/>
                </a:lnTo>
                <a:lnTo>
                  <a:pt x="2340" y="481"/>
                </a:lnTo>
                <a:lnTo>
                  <a:pt x="2380" y="532"/>
                </a:lnTo>
                <a:lnTo>
                  <a:pt x="2417" y="583"/>
                </a:lnTo>
                <a:lnTo>
                  <a:pt x="2451" y="637"/>
                </a:lnTo>
                <a:lnTo>
                  <a:pt x="2482" y="692"/>
                </a:lnTo>
                <a:lnTo>
                  <a:pt x="2512" y="749"/>
                </a:lnTo>
                <a:lnTo>
                  <a:pt x="2538" y="808"/>
                </a:lnTo>
                <a:lnTo>
                  <a:pt x="2562" y="868"/>
                </a:lnTo>
                <a:lnTo>
                  <a:pt x="2582" y="929"/>
                </a:lnTo>
                <a:lnTo>
                  <a:pt x="2600" y="993"/>
                </a:lnTo>
                <a:lnTo>
                  <a:pt x="2615" y="1056"/>
                </a:lnTo>
                <a:lnTo>
                  <a:pt x="2627" y="1121"/>
                </a:lnTo>
                <a:lnTo>
                  <a:pt x="2635" y="1188"/>
                </a:lnTo>
                <a:lnTo>
                  <a:pt x="2640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Freeform 9"/>
          <p:cNvSpPr>
            <a:spLocks noEditPoints="1"/>
          </p:cNvSpPr>
          <p:nvPr/>
        </p:nvSpPr>
        <p:spPr bwMode="auto">
          <a:xfrm>
            <a:off x="6522905" y="9228138"/>
            <a:ext cx="276225" cy="276225"/>
          </a:xfrm>
          <a:custGeom>
            <a:avLst/>
            <a:gdLst>
              <a:gd name="T0" fmla="*/ 1022 w 1565"/>
              <a:gd name="T1" fmla="*/ 1258 h 1567"/>
              <a:gd name="T2" fmla="*/ 750 w 1565"/>
              <a:gd name="T3" fmla="*/ 1298 h 1567"/>
              <a:gd name="T4" fmla="*/ 549 w 1565"/>
              <a:gd name="T5" fmla="*/ 1256 h 1567"/>
              <a:gd name="T6" fmla="*/ 411 w 1565"/>
              <a:gd name="T7" fmla="*/ 1151 h 1567"/>
              <a:gd name="T8" fmla="*/ 351 w 1565"/>
              <a:gd name="T9" fmla="*/ 1003 h 1567"/>
              <a:gd name="T10" fmla="*/ 390 w 1565"/>
              <a:gd name="T11" fmla="*/ 926 h 1567"/>
              <a:gd name="T12" fmla="*/ 479 w 1565"/>
              <a:gd name="T13" fmla="*/ 906 h 1567"/>
              <a:gd name="T14" fmla="*/ 545 w 1565"/>
              <a:gd name="T15" fmla="*/ 946 h 1567"/>
              <a:gd name="T16" fmla="*/ 625 w 1565"/>
              <a:gd name="T17" fmla="*/ 1079 h 1567"/>
              <a:gd name="T18" fmla="*/ 710 w 1565"/>
              <a:gd name="T19" fmla="*/ 1124 h 1567"/>
              <a:gd name="T20" fmla="*/ 868 w 1565"/>
              <a:gd name="T21" fmla="*/ 1122 h 1567"/>
              <a:gd name="T22" fmla="*/ 982 w 1565"/>
              <a:gd name="T23" fmla="*/ 1040 h 1567"/>
              <a:gd name="T24" fmla="*/ 973 w 1565"/>
              <a:gd name="T25" fmla="*/ 946 h 1567"/>
              <a:gd name="T26" fmla="*/ 892 w 1565"/>
              <a:gd name="T27" fmla="*/ 892 h 1567"/>
              <a:gd name="T28" fmla="*/ 636 w 1565"/>
              <a:gd name="T29" fmla="*/ 827 h 1567"/>
              <a:gd name="T30" fmla="*/ 460 w 1565"/>
              <a:gd name="T31" fmla="*/ 744 h 1567"/>
              <a:gd name="T32" fmla="*/ 384 w 1565"/>
              <a:gd name="T33" fmla="*/ 639 h 1567"/>
              <a:gd name="T34" fmla="*/ 379 w 1565"/>
              <a:gd name="T35" fmla="*/ 496 h 1567"/>
              <a:gd name="T36" fmla="*/ 483 w 1565"/>
              <a:gd name="T37" fmla="*/ 350 h 1567"/>
              <a:gd name="T38" fmla="*/ 696 w 1565"/>
              <a:gd name="T39" fmla="*/ 279 h 1567"/>
              <a:gd name="T40" fmla="*/ 922 w 1565"/>
              <a:gd name="T41" fmla="*/ 286 h 1567"/>
              <a:gd name="T42" fmla="*/ 1071 w 1565"/>
              <a:gd name="T43" fmla="*/ 347 h 1567"/>
              <a:gd name="T44" fmla="*/ 1157 w 1565"/>
              <a:gd name="T45" fmla="*/ 437 h 1567"/>
              <a:gd name="T46" fmla="*/ 1179 w 1565"/>
              <a:gd name="T47" fmla="*/ 531 h 1567"/>
              <a:gd name="T48" fmla="*/ 1132 w 1565"/>
              <a:gd name="T49" fmla="*/ 607 h 1567"/>
              <a:gd name="T50" fmla="*/ 1044 w 1565"/>
              <a:gd name="T51" fmla="*/ 622 h 1567"/>
              <a:gd name="T52" fmla="*/ 964 w 1565"/>
              <a:gd name="T53" fmla="*/ 546 h 1567"/>
              <a:gd name="T54" fmla="*/ 886 w 1565"/>
              <a:gd name="T55" fmla="*/ 457 h 1567"/>
              <a:gd name="T56" fmla="*/ 733 w 1565"/>
              <a:gd name="T57" fmla="*/ 438 h 1567"/>
              <a:gd name="T58" fmla="*/ 614 w 1565"/>
              <a:gd name="T59" fmla="*/ 491 h 1567"/>
              <a:gd name="T60" fmla="*/ 611 w 1565"/>
              <a:gd name="T61" fmla="*/ 581 h 1567"/>
              <a:gd name="T62" fmla="*/ 722 w 1565"/>
              <a:gd name="T63" fmla="*/ 639 h 1567"/>
              <a:gd name="T64" fmla="*/ 906 w 1565"/>
              <a:gd name="T65" fmla="*/ 683 h 1567"/>
              <a:gd name="T66" fmla="*/ 1069 w 1565"/>
              <a:gd name="T67" fmla="*/ 739 h 1567"/>
              <a:gd name="T68" fmla="*/ 1179 w 1565"/>
              <a:gd name="T69" fmla="*/ 825 h 1567"/>
              <a:gd name="T70" fmla="*/ 1226 w 1565"/>
              <a:gd name="T71" fmla="*/ 961 h 1567"/>
              <a:gd name="T72" fmla="*/ 1173 w 1565"/>
              <a:gd name="T73" fmla="*/ 1144 h 1567"/>
              <a:gd name="T74" fmla="*/ 1537 w 1565"/>
              <a:gd name="T75" fmla="*/ 792 h 1567"/>
              <a:gd name="T76" fmla="*/ 1501 w 1565"/>
              <a:gd name="T77" fmla="*/ 565 h 1567"/>
              <a:gd name="T78" fmla="*/ 1347 w 1565"/>
              <a:gd name="T79" fmla="*/ 301 h 1567"/>
              <a:gd name="T80" fmla="*/ 1101 w 1565"/>
              <a:gd name="T81" fmla="*/ 122 h 1567"/>
              <a:gd name="T82" fmla="*/ 791 w 1565"/>
              <a:gd name="T83" fmla="*/ 55 h 1567"/>
              <a:gd name="T84" fmla="*/ 540 w 1565"/>
              <a:gd name="T85" fmla="*/ 14 h 1567"/>
              <a:gd name="T86" fmla="*/ 389 w 1565"/>
              <a:gd name="T87" fmla="*/ 2 h 1567"/>
              <a:gd name="T88" fmla="*/ 208 w 1565"/>
              <a:gd name="T89" fmla="*/ 63 h 1567"/>
              <a:gd name="T90" fmla="*/ 75 w 1565"/>
              <a:gd name="T91" fmla="*/ 189 h 1567"/>
              <a:gd name="T92" fmla="*/ 5 w 1565"/>
              <a:gd name="T93" fmla="*/ 363 h 1567"/>
              <a:gd name="T94" fmla="*/ 35 w 1565"/>
              <a:gd name="T95" fmla="*/ 594 h 1567"/>
              <a:gd name="T96" fmla="*/ 45 w 1565"/>
              <a:gd name="T97" fmla="*/ 776 h 1567"/>
              <a:gd name="T98" fmla="*/ 103 w 1565"/>
              <a:gd name="T99" fmla="*/ 1079 h 1567"/>
              <a:gd name="T100" fmla="*/ 290 w 1565"/>
              <a:gd name="T101" fmla="*/ 1338 h 1567"/>
              <a:gd name="T102" fmla="*/ 569 w 1565"/>
              <a:gd name="T103" fmla="*/ 1496 h 1567"/>
              <a:gd name="T104" fmla="*/ 894 w 1565"/>
              <a:gd name="T105" fmla="*/ 1522 h 1567"/>
              <a:gd name="T106" fmla="*/ 1132 w 1565"/>
              <a:gd name="T107" fmla="*/ 1567 h 1567"/>
              <a:gd name="T108" fmla="*/ 1320 w 1565"/>
              <a:gd name="T109" fmla="*/ 1525 h 1567"/>
              <a:gd name="T110" fmla="*/ 1466 w 1565"/>
              <a:gd name="T111" fmla="*/ 1412 h 1567"/>
              <a:gd name="T112" fmla="*/ 1552 w 1565"/>
              <a:gd name="T113" fmla="*/ 1247 h 1567"/>
              <a:gd name="T114" fmla="*/ 1554 w 1565"/>
              <a:gd name="T115" fmla="*/ 1041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65" h="1567">
                <a:moveTo>
                  <a:pt x="1173" y="1144"/>
                </a:moveTo>
                <a:lnTo>
                  <a:pt x="1160" y="1162"/>
                </a:lnTo>
                <a:lnTo>
                  <a:pt x="1145" y="1179"/>
                </a:lnTo>
                <a:lnTo>
                  <a:pt x="1128" y="1195"/>
                </a:lnTo>
                <a:lnTo>
                  <a:pt x="1110" y="1209"/>
                </a:lnTo>
                <a:lnTo>
                  <a:pt x="1090" y="1223"/>
                </a:lnTo>
                <a:lnTo>
                  <a:pt x="1069" y="1236"/>
                </a:lnTo>
                <a:lnTo>
                  <a:pt x="1046" y="1247"/>
                </a:lnTo>
                <a:lnTo>
                  <a:pt x="1022" y="1258"/>
                </a:lnTo>
                <a:lnTo>
                  <a:pt x="996" y="1267"/>
                </a:lnTo>
                <a:lnTo>
                  <a:pt x="970" y="1276"/>
                </a:lnTo>
                <a:lnTo>
                  <a:pt x="943" y="1282"/>
                </a:lnTo>
                <a:lnTo>
                  <a:pt x="914" y="1289"/>
                </a:lnTo>
                <a:lnTo>
                  <a:pt x="885" y="1293"/>
                </a:lnTo>
                <a:lnTo>
                  <a:pt x="854" y="1296"/>
                </a:lnTo>
                <a:lnTo>
                  <a:pt x="822" y="1298"/>
                </a:lnTo>
                <a:lnTo>
                  <a:pt x="789" y="1298"/>
                </a:lnTo>
                <a:lnTo>
                  <a:pt x="750" y="1298"/>
                </a:lnTo>
                <a:lnTo>
                  <a:pt x="712" y="1295"/>
                </a:lnTo>
                <a:lnTo>
                  <a:pt x="676" y="1291"/>
                </a:lnTo>
                <a:lnTo>
                  <a:pt x="641" y="1284"/>
                </a:lnTo>
                <a:lnTo>
                  <a:pt x="625" y="1281"/>
                </a:lnTo>
                <a:lnTo>
                  <a:pt x="609" y="1277"/>
                </a:lnTo>
                <a:lnTo>
                  <a:pt x="593" y="1273"/>
                </a:lnTo>
                <a:lnTo>
                  <a:pt x="578" y="1267"/>
                </a:lnTo>
                <a:lnTo>
                  <a:pt x="563" y="1262"/>
                </a:lnTo>
                <a:lnTo>
                  <a:pt x="549" y="1256"/>
                </a:lnTo>
                <a:lnTo>
                  <a:pt x="535" y="1250"/>
                </a:lnTo>
                <a:lnTo>
                  <a:pt x="521" y="1243"/>
                </a:lnTo>
                <a:lnTo>
                  <a:pt x="503" y="1233"/>
                </a:lnTo>
                <a:lnTo>
                  <a:pt x="486" y="1221"/>
                </a:lnTo>
                <a:lnTo>
                  <a:pt x="469" y="1209"/>
                </a:lnTo>
                <a:lnTo>
                  <a:pt x="453" y="1196"/>
                </a:lnTo>
                <a:lnTo>
                  <a:pt x="438" y="1182"/>
                </a:lnTo>
                <a:lnTo>
                  <a:pt x="424" y="1167"/>
                </a:lnTo>
                <a:lnTo>
                  <a:pt x="411" y="1151"/>
                </a:lnTo>
                <a:lnTo>
                  <a:pt x="399" y="1136"/>
                </a:lnTo>
                <a:lnTo>
                  <a:pt x="388" y="1119"/>
                </a:lnTo>
                <a:lnTo>
                  <a:pt x="378" y="1102"/>
                </a:lnTo>
                <a:lnTo>
                  <a:pt x="370" y="1085"/>
                </a:lnTo>
                <a:lnTo>
                  <a:pt x="363" y="1068"/>
                </a:lnTo>
                <a:lnTo>
                  <a:pt x="358" y="1051"/>
                </a:lnTo>
                <a:lnTo>
                  <a:pt x="354" y="1035"/>
                </a:lnTo>
                <a:lnTo>
                  <a:pt x="352" y="1018"/>
                </a:lnTo>
                <a:lnTo>
                  <a:pt x="351" y="1003"/>
                </a:lnTo>
                <a:lnTo>
                  <a:pt x="352" y="992"/>
                </a:lnTo>
                <a:lnTo>
                  <a:pt x="353" y="983"/>
                </a:lnTo>
                <a:lnTo>
                  <a:pt x="356" y="973"/>
                </a:lnTo>
                <a:lnTo>
                  <a:pt x="359" y="965"/>
                </a:lnTo>
                <a:lnTo>
                  <a:pt x="363" y="956"/>
                </a:lnTo>
                <a:lnTo>
                  <a:pt x="369" y="948"/>
                </a:lnTo>
                <a:lnTo>
                  <a:pt x="375" y="940"/>
                </a:lnTo>
                <a:lnTo>
                  <a:pt x="382" y="933"/>
                </a:lnTo>
                <a:lnTo>
                  <a:pt x="390" y="926"/>
                </a:lnTo>
                <a:lnTo>
                  <a:pt x="398" y="920"/>
                </a:lnTo>
                <a:lnTo>
                  <a:pt x="408" y="915"/>
                </a:lnTo>
                <a:lnTo>
                  <a:pt x="417" y="911"/>
                </a:lnTo>
                <a:lnTo>
                  <a:pt x="428" y="908"/>
                </a:lnTo>
                <a:lnTo>
                  <a:pt x="438" y="906"/>
                </a:lnTo>
                <a:lnTo>
                  <a:pt x="449" y="905"/>
                </a:lnTo>
                <a:lnTo>
                  <a:pt x="460" y="905"/>
                </a:lnTo>
                <a:lnTo>
                  <a:pt x="470" y="905"/>
                </a:lnTo>
                <a:lnTo>
                  <a:pt x="479" y="906"/>
                </a:lnTo>
                <a:lnTo>
                  <a:pt x="488" y="908"/>
                </a:lnTo>
                <a:lnTo>
                  <a:pt x="496" y="910"/>
                </a:lnTo>
                <a:lnTo>
                  <a:pt x="503" y="913"/>
                </a:lnTo>
                <a:lnTo>
                  <a:pt x="512" y="917"/>
                </a:lnTo>
                <a:lnTo>
                  <a:pt x="519" y="921"/>
                </a:lnTo>
                <a:lnTo>
                  <a:pt x="526" y="927"/>
                </a:lnTo>
                <a:lnTo>
                  <a:pt x="532" y="932"/>
                </a:lnTo>
                <a:lnTo>
                  <a:pt x="538" y="938"/>
                </a:lnTo>
                <a:lnTo>
                  <a:pt x="545" y="946"/>
                </a:lnTo>
                <a:lnTo>
                  <a:pt x="550" y="953"/>
                </a:lnTo>
                <a:lnTo>
                  <a:pt x="560" y="970"/>
                </a:lnTo>
                <a:lnTo>
                  <a:pt x="570" y="990"/>
                </a:lnTo>
                <a:lnTo>
                  <a:pt x="579" y="1011"/>
                </a:lnTo>
                <a:lnTo>
                  <a:pt x="590" y="1031"/>
                </a:lnTo>
                <a:lnTo>
                  <a:pt x="601" y="1049"/>
                </a:lnTo>
                <a:lnTo>
                  <a:pt x="612" y="1065"/>
                </a:lnTo>
                <a:lnTo>
                  <a:pt x="618" y="1072"/>
                </a:lnTo>
                <a:lnTo>
                  <a:pt x="625" y="1079"/>
                </a:lnTo>
                <a:lnTo>
                  <a:pt x="632" y="1085"/>
                </a:lnTo>
                <a:lnTo>
                  <a:pt x="639" y="1091"/>
                </a:lnTo>
                <a:lnTo>
                  <a:pt x="648" y="1097"/>
                </a:lnTo>
                <a:lnTo>
                  <a:pt x="656" y="1103"/>
                </a:lnTo>
                <a:lnTo>
                  <a:pt x="666" y="1108"/>
                </a:lnTo>
                <a:lnTo>
                  <a:pt x="675" y="1112"/>
                </a:lnTo>
                <a:lnTo>
                  <a:pt x="686" y="1117"/>
                </a:lnTo>
                <a:lnTo>
                  <a:pt x="697" y="1121"/>
                </a:lnTo>
                <a:lnTo>
                  <a:pt x="710" y="1124"/>
                </a:lnTo>
                <a:lnTo>
                  <a:pt x="723" y="1127"/>
                </a:lnTo>
                <a:lnTo>
                  <a:pt x="736" y="1129"/>
                </a:lnTo>
                <a:lnTo>
                  <a:pt x="751" y="1130"/>
                </a:lnTo>
                <a:lnTo>
                  <a:pt x="767" y="1131"/>
                </a:lnTo>
                <a:lnTo>
                  <a:pt x="784" y="1131"/>
                </a:lnTo>
                <a:lnTo>
                  <a:pt x="806" y="1131"/>
                </a:lnTo>
                <a:lnTo>
                  <a:pt x="828" y="1129"/>
                </a:lnTo>
                <a:lnTo>
                  <a:pt x="848" y="1126"/>
                </a:lnTo>
                <a:lnTo>
                  <a:pt x="868" y="1122"/>
                </a:lnTo>
                <a:lnTo>
                  <a:pt x="886" y="1117"/>
                </a:lnTo>
                <a:lnTo>
                  <a:pt x="903" y="1110"/>
                </a:lnTo>
                <a:lnTo>
                  <a:pt x="919" y="1102"/>
                </a:lnTo>
                <a:lnTo>
                  <a:pt x="933" y="1093"/>
                </a:lnTo>
                <a:lnTo>
                  <a:pt x="947" y="1084"/>
                </a:lnTo>
                <a:lnTo>
                  <a:pt x="959" y="1073"/>
                </a:lnTo>
                <a:lnTo>
                  <a:pt x="968" y="1063"/>
                </a:lnTo>
                <a:lnTo>
                  <a:pt x="975" y="1051"/>
                </a:lnTo>
                <a:lnTo>
                  <a:pt x="982" y="1040"/>
                </a:lnTo>
                <a:lnTo>
                  <a:pt x="986" y="1028"/>
                </a:lnTo>
                <a:lnTo>
                  <a:pt x="988" y="1014"/>
                </a:lnTo>
                <a:lnTo>
                  <a:pt x="989" y="1002"/>
                </a:lnTo>
                <a:lnTo>
                  <a:pt x="989" y="990"/>
                </a:lnTo>
                <a:lnTo>
                  <a:pt x="987" y="980"/>
                </a:lnTo>
                <a:lnTo>
                  <a:pt x="985" y="971"/>
                </a:lnTo>
                <a:lnTo>
                  <a:pt x="982" y="961"/>
                </a:lnTo>
                <a:lnTo>
                  <a:pt x="978" y="953"/>
                </a:lnTo>
                <a:lnTo>
                  <a:pt x="973" y="946"/>
                </a:lnTo>
                <a:lnTo>
                  <a:pt x="967" y="938"/>
                </a:lnTo>
                <a:lnTo>
                  <a:pt x="961" y="931"/>
                </a:lnTo>
                <a:lnTo>
                  <a:pt x="952" y="925"/>
                </a:lnTo>
                <a:lnTo>
                  <a:pt x="944" y="918"/>
                </a:lnTo>
                <a:lnTo>
                  <a:pt x="934" y="912"/>
                </a:lnTo>
                <a:lnTo>
                  <a:pt x="925" y="907"/>
                </a:lnTo>
                <a:lnTo>
                  <a:pt x="914" y="901"/>
                </a:lnTo>
                <a:lnTo>
                  <a:pt x="904" y="896"/>
                </a:lnTo>
                <a:lnTo>
                  <a:pt x="892" y="892"/>
                </a:lnTo>
                <a:lnTo>
                  <a:pt x="881" y="888"/>
                </a:lnTo>
                <a:lnTo>
                  <a:pt x="853" y="880"/>
                </a:lnTo>
                <a:lnTo>
                  <a:pt x="821" y="872"/>
                </a:lnTo>
                <a:lnTo>
                  <a:pt x="785" y="863"/>
                </a:lnTo>
                <a:lnTo>
                  <a:pt x="744" y="854"/>
                </a:lnTo>
                <a:lnTo>
                  <a:pt x="715" y="848"/>
                </a:lnTo>
                <a:lnTo>
                  <a:pt x="688" y="841"/>
                </a:lnTo>
                <a:lnTo>
                  <a:pt x="661" y="835"/>
                </a:lnTo>
                <a:lnTo>
                  <a:pt x="636" y="827"/>
                </a:lnTo>
                <a:lnTo>
                  <a:pt x="612" y="820"/>
                </a:lnTo>
                <a:lnTo>
                  <a:pt x="590" y="813"/>
                </a:lnTo>
                <a:lnTo>
                  <a:pt x="569" y="804"/>
                </a:lnTo>
                <a:lnTo>
                  <a:pt x="548" y="797"/>
                </a:lnTo>
                <a:lnTo>
                  <a:pt x="529" y="787"/>
                </a:lnTo>
                <a:lnTo>
                  <a:pt x="510" y="778"/>
                </a:lnTo>
                <a:lnTo>
                  <a:pt x="492" y="767"/>
                </a:lnTo>
                <a:lnTo>
                  <a:pt x="476" y="757"/>
                </a:lnTo>
                <a:lnTo>
                  <a:pt x="460" y="744"/>
                </a:lnTo>
                <a:lnTo>
                  <a:pt x="445" y="731"/>
                </a:lnTo>
                <a:lnTo>
                  <a:pt x="432" y="718"/>
                </a:lnTo>
                <a:lnTo>
                  <a:pt x="420" y="704"/>
                </a:lnTo>
                <a:lnTo>
                  <a:pt x="413" y="695"/>
                </a:lnTo>
                <a:lnTo>
                  <a:pt x="405" y="684"/>
                </a:lnTo>
                <a:lnTo>
                  <a:pt x="399" y="673"/>
                </a:lnTo>
                <a:lnTo>
                  <a:pt x="394" y="663"/>
                </a:lnTo>
                <a:lnTo>
                  <a:pt x="389" y="650"/>
                </a:lnTo>
                <a:lnTo>
                  <a:pt x="384" y="639"/>
                </a:lnTo>
                <a:lnTo>
                  <a:pt x="380" y="626"/>
                </a:lnTo>
                <a:lnTo>
                  <a:pt x="377" y="612"/>
                </a:lnTo>
                <a:lnTo>
                  <a:pt x="375" y="599"/>
                </a:lnTo>
                <a:lnTo>
                  <a:pt x="373" y="585"/>
                </a:lnTo>
                <a:lnTo>
                  <a:pt x="372" y="571"/>
                </a:lnTo>
                <a:lnTo>
                  <a:pt x="372" y="556"/>
                </a:lnTo>
                <a:lnTo>
                  <a:pt x="372" y="535"/>
                </a:lnTo>
                <a:lnTo>
                  <a:pt x="375" y="515"/>
                </a:lnTo>
                <a:lnTo>
                  <a:pt x="379" y="496"/>
                </a:lnTo>
                <a:lnTo>
                  <a:pt x="384" y="477"/>
                </a:lnTo>
                <a:lnTo>
                  <a:pt x="392" y="458"/>
                </a:lnTo>
                <a:lnTo>
                  <a:pt x="400" y="440"/>
                </a:lnTo>
                <a:lnTo>
                  <a:pt x="411" y="423"/>
                </a:lnTo>
                <a:lnTo>
                  <a:pt x="422" y="408"/>
                </a:lnTo>
                <a:lnTo>
                  <a:pt x="435" y="392"/>
                </a:lnTo>
                <a:lnTo>
                  <a:pt x="450" y="377"/>
                </a:lnTo>
                <a:lnTo>
                  <a:pt x="467" y="363"/>
                </a:lnTo>
                <a:lnTo>
                  <a:pt x="483" y="350"/>
                </a:lnTo>
                <a:lnTo>
                  <a:pt x="502" y="338"/>
                </a:lnTo>
                <a:lnTo>
                  <a:pt x="522" y="327"/>
                </a:lnTo>
                <a:lnTo>
                  <a:pt x="545" y="317"/>
                </a:lnTo>
                <a:lnTo>
                  <a:pt x="567" y="307"/>
                </a:lnTo>
                <a:lnTo>
                  <a:pt x="591" y="300"/>
                </a:lnTo>
                <a:lnTo>
                  <a:pt x="616" y="293"/>
                </a:lnTo>
                <a:lnTo>
                  <a:pt x="641" y="287"/>
                </a:lnTo>
                <a:lnTo>
                  <a:pt x="669" y="282"/>
                </a:lnTo>
                <a:lnTo>
                  <a:pt x="696" y="279"/>
                </a:lnTo>
                <a:lnTo>
                  <a:pt x="726" y="276"/>
                </a:lnTo>
                <a:lnTo>
                  <a:pt x="755" y="275"/>
                </a:lnTo>
                <a:lnTo>
                  <a:pt x="786" y="274"/>
                </a:lnTo>
                <a:lnTo>
                  <a:pt x="811" y="274"/>
                </a:lnTo>
                <a:lnTo>
                  <a:pt x="834" y="275"/>
                </a:lnTo>
                <a:lnTo>
                  <a:pt x="857" y="277"/>
                </a:lnTo>
                <a:lnTo>
                  <a:pt x="880" y="280"/>
                </a:lnTo>
                <a:lnTo>
                  <a:pt x="902" y="283"/>
                </a:lnTo>
                <a:lnTo>
                  <a:pt x="922" y="286"/>
                </a:lnTo>
                <a:lnTo>
                  <a:pt x="942" y="292"/>
                </a:lnTo>
                <a:lnTo>
                  <a:pt x="961" y="297"/>
                </a:lnTo>
                <a:lnTo>
                  <a:pt x="979" y="302"/>
                </a:lnTo>
                <a:lnTo>
                  <a:pt x="995" y="308"/>
                </a:lnTo>
                <a:lnTo>
                  <a:pt x="1012" y="316"/>
                </a:lnTo>
                <a:lnTo>
                  <a:pt x="1028" y="323"/>
                </a:lnTo>
                <a:lnTo>
                  <a:pt x="1043" y="331"/>
                </a:lnTo>
                <a:lnTo>
                  <a:pt x="1058" y="339"/>
                </a:lnTo>
                <a:lnTo>
                  <a:pt x="1071" y="347"/>
                </a:lnTo>
                <a:lnTo>
                  <a:pt x="1084" y="357"/>
                </a:lnTo>
                <a:lnTo>
                  <a:pt x="1096" y="366"/>
                </a:lnTo>
                <a:lnTo>
                  <a:pt x="1107" y="376"/>
                </a:lnTo>
                <a:lnTo>
                  <a:pt x="1117" y="386"/>
                </a:lnTo>
                <a:lnTo>
                  <a:pt x="1126" y="396"/>
                </a:lnTo>
                <a:lnTo>
                  <a:pt x="1136" y="407"/>
                </a:lnTo>
                <a:lnTo>
                  <a:pt x="1143" y="417"/>
                </a:lnTo>
                <a:lnTo>
                  <a:pt x="1150" y="427"/>
                </a:lnTo>
                <a:lnTo>
                  <a:pt x="1157" y="437"/>
                </a:lnTo>
                <a:lnTo>
                  <a:pt x="1162" y="449"/>
                </a:lnTo>
                <a:lnTo>
                  <a:pt x="1166" y="459"/>
                </a:lnTo>
                <a:lnTo>
                  <a:pt x="1170" y="470"/>
                </a:lnTo>
                <a:lnTo>
                  <a:pt x="1173" y="480"/>
                </a:lnTo>
                <a:lnTo>
                  <a:pt x="1177" y="491"/>
                </a:lnTo>
                <a:lnTo>
                  <a:pt x="1178" y="500"/>
                </a:lnTo>
                <a:lnTo>
                  <a:pt x="1179" y="511"/>
                </a:lnTo>
                <a:lnTo>
                  <a:pt x="1180" y="522"/>
                </a:lnTo>
                <a:lnTo>
                  <a:pt x="1179" y="531"/>
                </a:lnTo>
                <a:lnTo>
                  <a:pt x="1178" y="541"/>
                </a:lnTo>
                <a:lnTo>
                  <a:pt x="1176" y="550"/>
                </a:lnTo>
                <a:lnTo>
                  <a:pt x="1171" y="560"/>
                </a:lnTo>
                <a:lnTo>
                  <a:pt x="1167" y="568"/>
                </a:lnTo>
                <a:lnTo>
                  <a:pt x="1162" y="576"/>
                </a:lnTo>
                <a:lnTo>
                  <a:pt x="1156" y="585"/>
                </a:lnTo>
                <a:lnTo>
                  <a:pt x="1149" y="593"/>
                </a:lnTo>
                <a:lnTo>
                  <a:pt x="1141" y="601"/>
                </a:lnTo>
                <a:lnTo>
                  <a:pt x="1132" y="607"/>
                </a:lnTo>
                <a:lnTo>
                  <a:pt x="1124" y="612"/>
                </a:lnTo>
                <a:lnTo>
                  <a:pt x="1114" y="616"/>
                </a:lnTo>
                <a:lnTo>
                  <a:pt x="1104" y="620"/>
                </a:lnTo>
                <a:lnTo>
                  <a:pt x="1094" y="623"/>
                </a:lnTo>
                <a:lnTo>
                  <a:pt x="1084" y="624"/>
                </a:lnTo>
                <a:lnTo>
                  <a:pt x="1072" y="624"/>
                </a:lnTo>
                <a:lnTo>
                  <a:pt x="1062" y="624"/>
                </a:lnTo>
                <a:lnTo>
                  <a:pt x="1052" y="623"/>
                </a:lnTo>
                <a:lnTo>
                  <a:pt x="1044" y="622"/>
                </a:lnTo>
                <a:lnTo>
                  <a:pt x="1035" y="620"/>
                </a:lnTo>
                <a:lnTo>
                  <a:pt x="1027" y="616"/>
                </a:lnTo>
                <a:lnTo>
                  <a:pt x="1021" y="613"/>
                </a:lnTo>
                <a:lnTo>
                  <a:pt x="1013" y="609"/>
                </a:lnTo>
                <a:lnTo>
                  <a:pt x="1008" y="605"/>
                </a:lnTo>
                <a:lnTo>
                  <a:pt x="998" y="594"/>
                </a:lnTo>
                <a:lnTo>
                  <a:pt x="987" y="581"/>
                </a:lnTo>
                <a:lnTo>
                  <a:pt x="975" y="565"/>
                </a:lnTo>
                <a:lnTo>
                  <a:pt x="964" y="546"/>
                </a:lnTo>
                <a:lnTo>
                  <a:pt x="956" y="533"/>
                </a:lnTo>
                <a:lnTo>
                  <a:pt x="949" y="522"/>
                </a:lnTo>
                <a:lnTo>
                  <a:pt x="941" y="510"/>
                </a:lnTo>
                <a:lnTo>
                  <a:pt x="932" y="499"/>
                </a:lnTo>
                <a:lnTo>
                  <a:pt x="924" y="490"/>
                </a:lnTo>
                <a:lnTo>
                  <a:pt x="915" y="480"/>
                </a:lnTo>
                <a:lnTo>
                  <a:pt x="906" y="472"/>
                </a:lnTo>
                <a:lnTo>
                  <a:pt x="896" y="465"/>
                </a:lnTo>
                <a:lnTo>
                  <a:pt x="886" y="457"/>
                </a:lnTo>
                <a:lnTo>
                  <a:pt x="874" y="452"/>
                </a:lnTo>
                <a:lnTo>
                  <a:pt x="862" y="447"/>
                </a:lnTo>
                <a:lnTo>
                  <a:pt x="846" y="442"/>
                </a:lnTo>
                <a:lnTo>
                  <a:pt x="830" y="440"/>
                </a:lnTo>
                <a:lnTo>
                  <a:pt x="812" y="437"/>
                </a:lnTo>
                <a:lnTo>
                  <a:pt x="792" y="436"/>
                </a:lnTo>
                <a:lnTo>
                  <a:pt x="772" y="436"/>
                </a:lnTo>
                <a:lnTo>
                  <a:pt x="752" y="436"/>
                </a:lnTo>
                <a:lnTo>
                  <a:pt x="733" y="438"/>
                </a:lnTo>
                <a:lnTo>
                  <a:pt x="716" y="440"/>
                </a:lnTo>
                <a:lnTo>
                  <a:pt x="699" y="443"/>
                </a:lnTo>
                <a:lnTo>
                  <a:pt x="684" y="448"/>
                </a:lnTo>
                <a:lnTo>
                  <a:pt x="669" y="454"/>
                </a:lnTo>
                <a:lnTo>
                  <a:pt x="655" y="460"/>
                </a:lnTo>
                <a:lnTo>
                  <a:pt x="642" y="468"/>
                </a:lnTo>
                <a:lnTo>
                  <a:pt x="632" y="475"/>
                </a:lnTo>
                <a:lnTo>
                  <a:pt x="622" y="484"/>
                </a:lnTo>
                <a:lnTo>
                  <a:pt x="614" y="491"/>
                </a:lnTo>
                <a:lnTo>
                  <a:pt x="608" y="500"/>
                </a:lnTo>
                <a:lnTo>
                  <a:pt x="602" y="509"/>
                </a:lnTo>
                <a:lnTo>
                  <a:pt x="599" y="518"/>
                </a:lnTo>
                <a:lnTo>
                  <a:pt x="597" y="528"/>
                </a:lnTo>
                <a:lnTo>
                  <a:pt x="596" y="538"/>
                </a:lnTo>
                <a:lnTo>
                  <a:pt x="597" y="550"/>
                </a:lnTo>
                <a:lnTo>
                  <a:pt x="600" y="562"/>
                </a:lnTo>
                <a:lnTo>
                  <a:pt x="605" y="571"/>
                </a:lnTo>
                <a:lnTo>
                  <a:pt x="611" y="581"/>
                </a:lnTo>
                <a:lnTo>
                  <a:pt x="620" y="590"/>
                </a:lnTo>
                <a:lnTo>
                  <a:pt x="630" y="599"/>
                </a:lnTo>
                <a:lnTo>
                  <a:pt x="642" y="607"/>
                </a:lnTo>
                <a:lnTo>
                  <a:pt x="655" y="614"/>
                </a:lnTo>
                <a:lnTo>
                  <a:pt x="671" y="621"/>
                </a:lnTo>
                <a:lnTo>
                  <a:pt x="686" y="627"/>
                </a:lnTo>
                <a:lnTo>
                  <a:pt x="700" y="632"/>
                </a:lnTo>
                <a:lnTo>
                  <a:pt x="715" y="638"/>
                </a:lnTo>
                <a:lnTo>
                  <a:pt x="722" y="639"/>
                </a:lnTo>
                <a:lnTo>
                  <a:pt x="729" y="641"/>
                </a:lnTo>
                <a:lnTo>
                  <a:pt x="746" y="645"/>
                </a:lnTo>
                <a:lnTo>
                  <a:pt x="767" y="650"/>
                </a:lnTo>
                <a:lnTo>
                  <a:pt x="791" y="656"/>
                </a:lnTo>
                <a:lnTo>
                  <a:pt x="819" y="662"/>
                </a:lnTo>
                <a:lnTo>
                  <a:pt x="842" y="667"/>
                </a:lnTo>
                <a:lnTo>
                  <a:pt x="864" y="672"/>
                </a:lnTo>
                <a:lnTo>
                  <a:pt x="885" y="678"/>
                </a:lnTo>
                <a:lnTo>
                  <a:pt x="906" y="683"/>
                </a:lnTo>
                <a:lnTo>
                  <a:pt x="926" y="688"/>
                </a:lnTo>
                <a:lnTo>
                  <a:pt x="946" y="694"/>
                </a:lnTo>
                <a:lnTo>
                  <a:pt x="965" y="699"/>
                </a:lnTo>
                <a:lnTo>
                  <a:pt x="984" y="705"/>
                </a:lnTo>
                <a:lnTo>
                  <a:pt x="1002" y="711"/>
                </a:lnTo>
                <a:lnTo>
                  <a:pt x="1020" y="718"/>
                </a:lnTo>
                <a:lnTo>
                  <a:pt x="1037" y="724"/>
                </a:lnTo>
                <a:lnTo>
                  <a:pt x="1053" y="731"/>
                </a:lnTo>
                <a:lnTo>
                  <a:pt x="1069" y="739"/>
                </a:lnTo>
                <a:lnTo>
                  <a:pt x="1084" y="746"/>
                </a:lnTo>
                <a:lnTo>
                  <a:pt x="1098" y="755"/>
                </a:lnTo>
                <a:lnTo>
                  <a:pt x="1111" y="762"/>
                </a:lnTo>
                <a:lnTo>
                  <a:pt x="1125" y="772"/>
                </a:lnTo>
                <a:lnTo>
                  <a:pt x="1137" y="781"/>
                </a:lnTo>
                <a:lnTo>
                  <a:pt x="1149" y="791"/>
                </a:lnTo>
                <a:lnTo>
                  <a:pt x="1160" y="802"/>
                </a:lnTo>
                <a:lnTo>
                  <a:pt x="1170" y="813"/>
                </a:lnTo>
                <a:lnTo>
                  <a:pt x="1179" y="825"/>
                </a:lnTo>
                <a:lnTo>
                  <a:pt x="1188" y="837"/>
                </a:lnTo>
                <a:lnTo>
                  <a:pt x="1196" y="851"/>
                </a:lnTo>
                <a:lnTo>
                  <a:pt x="1203" y="864"/>
                </a:lnTo>
                <a:lnTo>
                  <a:pt x="1209" y="878"/>
                </a:lnTo>
                <a:lnTo>
                  <a:pt x="1215" y="894"/>
                </a:lnTo>
                <a:lnTo>
                  <a:pt x="1219" y="910"/>
                </a:lnTo>
                <a:lnTo>
                  <a:pt x="1222" y="926"/>
                </a:lnTo>
                <a:lnTo>
                  <a:pt x="1224" y="944"/>
                </a:lnTo>
                <a:lnTo>
                  <a:pt x="1226" y="961"/>
                </a:lnTo>
                <a:lnTo>
                  <a:pt x="1226" y="980"/>
                </a:lnTo>
                <a:lnTo>
                  <a:pt x="1225" y="1003"/>
                </a:lnTo>
                <a:lnTo>
                  <a:pt x="1223" y="1025"/>
                </a:lnTo>
                <a:lnTo>
                  <a:pt x="1219" y="1046"/>
                </a:lnTo>
                <a:lnTo>
                  <a:pt x="1214" y="1067"/>
                </a:lnTo>
                <a:lnTo>
                  <a:pt x="1206" y="1087"/>
                </a:lnTo>
                <a:lnTo>
                  <a:pt x="1197" y="1107"/>
                </a:lnTo>
                <a:lnTo>
                  <a:pt x="1186" y="1126"/>
                </a:lnTo>
                <a:lnTo>
                  <a:pt x="1173" y="1144"/>
                </a:lnTo>
                <a:close/>
                <a:moveTo>
                  <a:pt x="1520" y="950"/>
                </a:moveTo>
                <a:lnTo>
                  <a:pt x="1524" y="931"/>
                </a:lnTo>
                <a:lnTo>
                  <a:pt x="1527" y="912"/>
                </a:lnTo>
                <a:lnTo>
                  <a:pt x="1531" y="892"/>
                </a:lnTo>
                <a:lnTo>
                  <a:pt x="1533" y="873"/>
                </a:lnTo>
                <a:lnTo>
                  <a:pt x="1535" y="853"/>
                </a:lnTo>
                <a:lnTo>
                  <a:pt x="1536" y="833"/>
                </a:lnTo>
                <a:lnTo>
                  <a:pt x="1537" y="813"/>
                </a:lnTo>
                <a:lnTo>
                  <a:pt x="1537" y="792"/>
                </a:lnTo>
                <a:lnTo>
                  <a:pt x="1537" y="778"/>
                </a:lnTo>
                <a:lnTo>
                  <a:pt x="1537" y="764"/>
                </a:lnTo>
                <a:lnTo>
                  <a:pt x="1536" y="750"/>
                </a:lnTo>
                <a:lnTo>
                  <a:pt x="1535" y="737"/>
                </a:lnTo>
                <a:lnTo>
                  <a:pt x="1532" y="701"/>
                </a:lnTo>
                <a:lnTo>
                  <a:pt x="1526" y="666"/>
                </a:lnTo>
                <a:lnTo>
                  <a:pt x="1519" y="631"/>
                </a:lnTo>
                <a:lnTo>
                  <a:pt x="1511" y="598"/>
                </a:lnTo>
                <a:lnTo>
                  <a:pt x="1501" y="565"/>
                </a:lnTo>
                <a:lnTo>
                  <a:pt x="1490" y="532"/>
                </a:lnTo>
                <a:lnTo>
                  <a:pt x="1477" y="500"/>
                </a:lnTo>
                <a:lnTo>
                  <a:pt x="1462" y="470"/>
                </a:lnTo>
                <a:lnTo>
                  <a:pt x="1446" y="439"/>
                </a:lnTo>
                <a:lnTo>
                  <a:pt x="1428" y="410"/>
                </a:lnTo>
                <a:lnTo>
                  <a:pt x="1411" y="381"/>
                </a:lnTo>
                <a:lnTo>
                  <a:pt x="1391" y="354"/>
                </a:lnTo>
                <a:lnTo>
                  <a:pt x="1369" y="327"/>
                </a:lnTo>
                <a:lnTo>
                  <a:pt x="1347" y="301"/>
                </a:lnTo>
                <a:lnTo>
                  <a:pt x="1324" y="277"/>
                </a:lnTo>
                <a:lnTo>
                  <a:pt x="1300" y="254"/>
                </a:lnTo>
                <a:lnTo>
                  <a:pt x="1275" y="230"/>
                </a:lnTo>
                <a:lnTo>
                  <a:pt x="1247" y="209"/>
                </a:lnTo>
                <a:lnTo>
                  <a:pt x="1220" y="189"/>
                </a:lnTo>
                <a:lnTo>
                  <a:pt x="1191" y="170"/>
                </a:lnTo>
                <a:lnTo>
                  <a:pt x="1162" y="153"/>
                </a:lnTo>
                <a:lnTo>
                  <a:pt x="1132" y="136"/>
                </a:lnTo>
                <a:lnTo>
                  <a:pt x="1101" y="122"/>
                </a:lnTo>
                <a:lnTo>
                  <a:pt x="1069" y="108"/>
                </a:lnTo>
                <a:lnTo>
                  <a:pt x="1037" y="96"/>
                </a:lnTo>
                <a:lnTo>
                  <a:pt x="1003" y="86"/>
                </a:lnTo>
                <a:lnTo>
                  <a:pt x="969" y="76"/>
                </a:lnTo>
                <a:lnTo>
                  <a:pt x="934" y="69"/>
                </a:lnTo>
                <a:lnTo>
                  <a:pt x="900" y="63"/>
                </a:lnTo>
                <a:lnTo>
                  <a:pt x="864" y="58"/>
                </a:lnTo>
                <a:lnTo>
                  <a:pt x="828" y="56"/>
                </a:lnTo>
                <a:lnTo>
                  <a:pt x="791" y="55"/>
                </a:lnTo>
                <a:lnTo>
                  <a:pt x="758" y="56"/>
                </a:lnTo>
                <a:lnTo>
                  <a:pt x="727" y="58"/>
                </a:lnTo>
                <a:lnTo>
                  <a:pt x="695" y="62"/>
                </a:lnTo>
                <a:lnTo>
                  <a:pt x="664" y="66"/>
                </a:lnTo>
                <a:lnTo>
                  <a:pt x="638" y="51"/>
                </a:lnTo>
                <a:lnTo>
                  <a:pt x="611" y="38"/>
                </a:lnTo>
                <a:lnTo>
                  <a:pt x="583" y="27"/>
                </a:lnTo>
                <a:lnTo>
                  <a:pt x="555" y="17"/>
                </a:lnTo>
                <a:lnTo>
                  <a:pt x="540" y="14"/>
                </a:lnTo>
                <a:lnTo>
                  <a:pt x="526" y="10"/>
                </a:lnTo>
                <a:lnTo>
                  <a:pt x="511" y="8"/>
                </a:lnTo>
                <a:lnTo>
                  <a:pt x="495" y="5"/>
                </a:lnTo>
                <a:lnTo>
                  <a:pt x="480" y="2"/>
                </a:lnTo>
                <a:lnTo>
                  <a:pt x="464" y="1"/>
                </a:lnTo>
                <a:lnTo>
                  <a:pt x="449" y="0"/>
                </a:lnTo>
                <a:lnTo>
                  <a:pt x="433" y="0"/>
                </a:lnTo>
                <a:lnTo>
                  <a:pt x="411" y="1"/>
                </a:lnTo>
                <a:lnTo>
                  <a:pt x="389" y="2"/>
                </a:lnTo>
                <a:lnTo>
                  <a:pt x="368" y="6"/>
                </a:lnTo>
                <a:lnTo>
                  <a:pt x="345" y="9"/>
                </a:lnTo>
                <a:lnTo>
                  <a:pt x="325" y="14"/>
                </a:lnTo>
                <a:lnTo>
                  <a:pt x="304" y="19"/>
                </a:lnTo>
                <a:lnTo>
                  <a:pt x="284" y="27"/>
                </a:lnTo>
                <a:lnTo>
                  <a:pt x="264" y="34"/>
                </a:lnTo>
                <a:lnTo>
                  <a:pt x="245" y="43"/>
                </a:lnTo>
                <a:lnTo>
                  <a:pt x="226" y="52"/>
                </a:lnTo>
                <a:lnTo>
                  <a:pt x="208" y="63"/>
                </a:lnTo>
                <a:lnTo>
                  <a:pt x="192" y="73"/>
                </a:lnTo>
                <a:lnTo>
                  <a:pt x="174" y="86"/>
                </a:lnTo>
                <a:lnTo>
                  <a:pt x="158" y="98"/>
                </a:lnTo>
                <a:lnTo>
                  <a:pt x="142" y="111"/>
                </a:lnTo>
                <a:lnTo>
                  <a:pt x="127" y="126"/>
                </a:lnTo>
                <a:lnTo>
                  <a:pt x="113" y="141"/>
                </a:lnTo>
                <a:lnTo>
                  <a:pt x="99" y="155"/>
                </a:lnTo>
                <a:lnTo>
                  <a:pt x="86" y="172"/>
                </a:lnTo>
                <a:lnTo>
                  <a:pt x="75" y="189"/>
                </a:lnTo>
                <a:lnTo>
                  <a:pt x="63" y="206"/>
                </a:lnTo>
                <a:lnTo>
                  <a:pt x="53" y="224"/>
                </a:lnTo>
                <a:lnTo>
                  <a:pt x="43" y="243"/>
                </a:lnTo>
                <a:lnTo>
                  <a:pt x="35" y="262"/>
                </a:lnTo>
                <a:lnTo>
                  <a:pt x="26" y="281"/>
                </a:lnTo>
                <a:lnTo>
                  <a:pt x="20" y="301"/>
                </a:lnTo>
                <a:lnTo>
                  <a:pt x="14" y="321"/>
                </a:lnTo>
                <a:lnTo>
                  <a:pt x="9" y="342"/>
                </a:lnTo>
                <a:lnTo>
                  <a:pt x="5" y="363"/>
                </a:lnTo>
                <a:lnTo>
                  <a:pt x="3" y="384"/>
                </a:lnTo>
                <a:lnTo>
                  <a:pt x="1" y="405"/>
                </a:lnTo>
                <a:lnTo>
                  <a:pt x="0" y="428"/>
                </a:lnTo>
                <a:lnTo>
                  <a:pt x="1" y="457"/>
                </a:lnTo>
                <a:lnTo>
                  <a:pt x="4" y="486"/>
                </a:lnTo>
                <a:lnTo>
                  <a:pt x="9" y="514"/>
                </a:lnTo>
                <a:lnTo>
                  <a:pt x="16" y="542"/>
                </a:lnTo>
                <a:lnTo>
                  <a:pt x="24" y="569"/>
                </a:lnTo>
                <a:lnTo>
                  <a:pt x="35" y="594"/>
                </a:lnTo>
                <a:lnTo>
                  <a:pt x="46" y="620"/>
                </a:lnTo>
                <a:lnTo>
                  <a:pt x="60" y="644"/>
                </a:lnTo>
                <a:lnTo>
                  <a:pt x="56" y="664"/>
                </a:lnTo>
                <a:lnTo>
                  <a:pt x="53" y="684"/>
                </a:lnTo>
                <a:lnTo>
                  <a:pt x="50" y="705"/>
                </a:lnTo>
                <a:lnTo>
                  <a:pt x="48" y="725"/>
                </a:lnTo>
                <a:lnTo>
                  <a:pt x="46" y="742"/>
                </a:lnTo>
                <a:lnTo>
                  <a:pt x="45" y="759"/>
                </a:lnTo>
                <a:lnTo>
                  <a:pt x="45" y="776"/>
                </a:lnTo>
                <a:lnTo>
                  <a:pt x="45" y="793"/>
                </a:lnTo>
                <a:lnTo>
                  <a:pt x="45" y="830"/>
                </a:lnTo>
                <a:lnTo>
                  <a:pt x="48" y="868"/>
                </a:lnTo>
                <a:lnTo>
                  <a:pt x="54" y="905"/>
                </a:lnTo>
                <a:lnTo>
                  <a:pt x="60" y="940"/>
                </a:lnTo>
                <a:lnTo>
                  <a:pt x="68" y="976"/>
                </a:lnTo>
                <a:lnTo>
                  <a:pt x="78" y="1011"/>
                </a:lnTo>
                <a:lnTo>
                  <a:pt x="89" y="1046"/>
                </a:lnTo>
                <a:lnTo>
                  <a:pt x="103" y="1079"/>
                </a:lnTo>
                <a:lnTo>
                  <a:pt x="118" y="1111"/>
                </a:lnTo>
                <a:lnTo>
                  <a:pt x="135" y="1144"/>
                </a:lnTo>
                <a:lnTo>
                  <a:pt x="153" y="1175"/>
                </a:lnTo>
                <a:lnTo>
                  <a:pt x="172" y="1204"/>
                </a:lnTo>
                <a:lnTo>
                  <a:pt x="193" y="1234"/>
                </a:lnTo>
                <a:lnTo>
                  <a:pt x="215" y="1261"/>
                </a:lnTo>
                <a:lnTo>
                  <a:pt x="239" y="1287"/>
                </a:lnTo>
                <a:lnTo>
                  <a:pt x="263" y="1313"/>
                </a:lnTo>
                <a:lnTo>
                  <a:pt x="290" y="1338"/>
                </a:lnTo>
                <a:lnTo>
                  <a:pt x="316" y="1361"/>
                </a:lnTo>
                <a:lnTo>
                  <a:pt x="344" y="1382"/>
                </a:lnTo>
                <a:lnTo>
                  <a:pt x="374" y="1404"/>
                </a:lnTo>
                <a:lnTo>
                  <a:pt x="404" y="1423"/>
                </a:lnTo>
                <a:lnTo>
                  <a:pt x="435" y="1440"/>
                </a:lnTo>
                <a:lnTo>
                  <a:pt x="468" y="1456"/>
                </a:lnTo>
                <a:lnTo>
                  <a:pt x="500" y="1471"/>
                </a:lnTo>
                <a:lnTo>
                  <a:pt x="534" y="1485"/>
                </a:lnTo>
                <a:lnTo>
                  <a:pt x="569" y="1496"/>
                </a:lnTo>
                <a:lnTo>
                  <a:pt x="605" y="1506"/>
                </a:lnTo>
                <a:lnTo>
                  <a:pt x="640" y="1514"/>
                </a:lnTo>
                <a:lnTo>
                  <a:pt x="677" y="1521"/>
                </a:lnTo>
                <a:lnTo>
                  <a:pt x="715" y="1525"/>
                </a:lnTo>
                <a:lnTo>
                  <a:pt x="752" y="1528"/>
                </a:lnTo>
                <a:lnTo>
                  <a:pt x="791" y="1529"/>
                </a:lnTo>
                <a:lnTo>
                  <a:pt x="826" y="1528"/>
                </a:lnTo>
                <a:lnTo>
                  <a:pt x="861" y="1526"/>
                </a:lnTo>
                <a:lnTo>
                  <a:pt x="894" y="1522"/>
                </a:lnTo>
                <a:lnTo>
                  <a:pt x="928" y="1516"/>
                </a:lnTo>
                <a:lnTo>
                  <a:pt x="951" y="1528"/>
                </a:lnTo>
                <a:lnTo>
                  <a:pt x="975" y="1539"/>
                </a:lnTo>
                <a:lnTo>
                  <a:pt x="1000" y="1547"/>
                </a:lnTo>
                <a:lnTo>
                  <a:pt x="1025" y="1554"/>
                </a:lnTo>
                <a:lnTo>
                  <a:pt x="1051" y="1560"/>
                </a:lnTo>
                <a:lnTo>
                  <a:pt x="1078" y="1564"/>
                </a:lnTo>
                <a:lnTo>
                  <a:pt x="1105" y="1567"/>
                </a:lnTo>
                <a:lnTo>
                  <a:pt x="1132" y="1567"/>
                </a:lnTo>
                <a:lnTo>
                  <a:pt x="1155" y="1567"/>
                </a:lnTo>
                <a:lnTo>
                  <a:pt x="1177" y="1565"/>
                </a:lnTo>
                <a:lnTo>
                  <a:pt x="1199" y="1563"/>
                </a:lnTo>
                <a:lnTo>
                  <a:pt x="1220" y="1559"/>
                </a:lnTo>
                <a:lnTo>
                  <a:pt x="1241" y="1554"/>
                </a:lnTo>
                <a:lnTo>
                  <a:pt x="1261" y="1548"/>
                </a:lnTo>
                <a:lnTo>
                  <a:pt x="1281" y="1542"/>
                </a:lnTo>
                <a:lnTo>
                  <a:pt x="1301" y="1534"/>
                </a:lnTo>
                <a:lnTo>
                  <a:pt x="1320" y="1525"/>
                </a:lnTo>
                <a:lnTo>
                  <a:pt x="1339" y="1516"/>
                </a:lnTo>
                <a:lnTo>
                  <a:pt x="1357" y="1506"/>
                </a:lnTo>
                <a:lnTo>
                  <a:pt x="1375" y="1494"/>
                </a:lnTo>
                <a:lnTo>
                  <a:pt x="1392" y="1483"/>
                </a:lnTo>
                <a:lnTo>
                  <a:pt x="1407" y="1470"/>
                </a:lnTo>
                <a:lnTo>
                  <a:pt x="1423" y="1456"/>
                </a:lnTo>
                <a:lnTo>
                  <a:pt x="1439" y="1443"/>
                </a:lnTo>
                <a:lnTo>
                  <a:pt x="1453" y="1428"/>
                </a:lnTo>
                <a:lnTo>
                  <a:pt x="1466" y="1412"/>
                </a:lnTo>
                <a:lnTo>
                  <a:pt x="1479" y="1396"/>
                </a:lnTo>
                <a:lnTo>
                  <a:pt x="1492" y="1379"/>
                </a:lnTo>
                <a:lnTo>
                  <a:pt x="1502" y="1361"/>
                </a:lnTo>
                <a:lnTo>
                  <a:pt x="1513" y="1343"/>
                </a:lnTo>
                <a:lnTo>
                  <a:pt x="1522" y="1325"/>
                </a:lnTo>
                <a:lnTo>
                  <a:pt x="1532" y="1306"/>
                </a:lnTo>
                <a:lnTo>
                  <a:pt x="1539" y="1287"/>
                </a:lnTo>
                <a:lnTo>
                  <a:pt x="1545" y="1267"/>
                </a:lnTo>
                <a:lnTo>
                  <a:pt x="1552" y="1247"/>
                </a:lnTo>
                <a:lnTo>
                  <a:pt x="1556" y="1226"/>
                </a:lnTo>
                <a:lnTo>
                  <a:pt x="1560" y="1205"/>
                </a:lnTo>
                <a:lnTo>
                  <a:pt x="1563" y="1184"/>
                </a:lnTo>
                <a:lnTo>
                  <a:pt x="1564" y="1162"/>
                </a:lnTo>
                <a:lnTo>
                  <a:pt x="1565" y="1140"/>
                </a:lnTo>
                <a:lnTo>
                  <a:pt x="1564" y="1114"/>
                </a:lnTo>
                <a:lnTo>
                  <a:pt x="1562" y="1090"/>
                </a:lnTo>
                <a:lnTo>
                  <a:pt x="1559" y="1065"/>
                </a:lnTo>
                <a:lnTo>
                  <a:pt x="1554" y="1041"/>
                </a:lnTo>
                <a:lnTo>
                  <a:pt x="1548" y="1017"/>
                </a:lnTo>
                <a:lnTo>
                  <a:pt x="1539" y="994"/>
                </a:lnTo>
                <a:lnTo>
                  <a:pt x="1531" y="972"/>
                </a:lnTo>
                <a:lnTo>
                  <a:pt x="1520" y="9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Freeform 10"/>
          <p:cNvSpPr>
            <a:spLocks/>
          </p:cNvSpPr>
          <p:nvPr/>
        </p:nvSpPr>
        <p:spPr bwMode="auto">
          <a:xfrm>
            <a:off x="5900605" y="9139238"/>
            <a:ext cx="465138" cy="466725"/>
          </a:xfrm>
          <a:custGeom>
            <a:avLst/>
            <a:gdLst>
              <a:gd name="T0" fmla="*/ 2636 w 2642"/>
              <a:gd name="T1" fmla="*/ 1458 h 2646"/>
              <a:gd name="T2" fmla="*/ 2601 w 2642"/>
              <a:gd name="T3" fmla="*/ 1653 h 2646"/>
              <a:gd name="T4" fmla="*/ 2539 w 2642"/>
              <a:gd name="T5" fmla="*/ 1838 h 2646"/>
              <a:gd name="T6" fmla="*/ 2451 w 2642"/>
              <a:gd name="T7" fmla="*/ 2009 h 2646"/>
              <a:gd name="T8" fmla="*/ 2341 w 2642"/>
              <a:gd name="T9" fmla="*/ 2165 h 2646"/>
              <a:gd name="T10" fmla="*/ 2210 w 2642"/>
              <a:gd name="T11" fmla="*/ 2302 h 2646"/>
              <a:gd name="T12" fmla="*/ 2060 w 2642"/>
              <a:gd name="T13" fmla="*/ 2420 h 2646"/>
              <a:gd name="T14" fmla="*/ 1894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19 w 2642"/>
              <a:gd name="T23" fmla="*/ 2631 h 2646"/>
              <a:gd name="T24" fmla="*/ 929 w 2642"/>
              <a:gd name="T25" fmla="*/ 2587 h 2646"/>
              <a:gd name="T26" fmla="*/ 749 w 2642"/>
              <a:gd name="T27" fmla="*/ 2515 h 2646"/>
              <a:gd name="T28" fmla="*/ 582 w 2642"/>
              <a:gd name="T29" fmla="*/ 2420 h 2646"/>
              <a:gd name="T30" fmla="*/ 433 w 2642"/>
              <a:gd name="T31" fmla="*/ 2302 h 2646"/>
              <a:gd name="T32" fmla="*/ 302 w 2642"/>
              <a:gd name="T33" fmla="*/ 2165 h 2646"/>
              <a:gd name="T34" fmla="*/ 191 w 2642"/>
              <a:gd name="T35" fmla="*/ 2009 h 2646"/>
              <a:gd name="T36" fmla="*/ 104 w 2642"/>
              <a:gd name="T37" fmla="*/ 1838 h 2646"/>
              <a:gd name="T38" fmla="*/ 42 w 2642"/>
              <a:gd name="T39" fmla="*/ 1653 h 2646"/>
              <a:gd name="T40" fmla="*/ 7 w 2642"/>
              <a:gd name="T41" fmla="*/ 1458 h 2646"/>
              <a:gd name="T42" fmla="*/ 2 w 2642"/>
              <a:gd name="T43" fmla="*/ 1254 h 2646"/>
              <a:gd name="T44" fmla="*/ 27 w 2642"/>
              <a:gd name="T45" fmla="*/ 1056 h 2646"/>
              <a:gd name="T46" fmla="*/ 80 w 2642"/>
              <a:gd name="T47" fmla="*/ 868 h 2646"/>
              <a:gd name="T48" fmla="*/ 160 w 2642"/>
              <a:gd name="T49" fmla="*/ 692 h 2646"/>
              <a:gd name="T50" fmla="*/ 263 w 2642"/>
              <a:gd name="T51" fmla="*/ 532 h 2646"/>
              <a:gd name="T52" fmla="*/ 387 w 2642"/>
              <a:gd name="T53" fmla="*/ 387 h 2646"/>
              <a:gd name="T54" fmla="*/ 531 w 2642"/>
              <a:gd name="T55" fmla="*/ 263 h 2646"/>
              <a:gd name="T56" fmla="*/ 692 w 2642"/>
              <a:gd name="T57" fmla="*/ 159 h 2646"/>
              <a:gd name="T58" fmla="*/ 867 w 2642"/>
              <a:gd name="T59" fmla="*/ 80 h 2646"/>
              <a:gd name="T60" fmla="*/ 1055 w 2642"/>
              <a:gd name="T61" fmla="*/ 27 h 2646"/>
              <a:gd name="T62" fmla="*/ 1253 w 2642"/>
              <a:gd name="T63" fmla="*/ 2 h 2646"/>
              <a:gd name="T64" fmla="*/ 1457 w 2642"/>
              <a:gd name="T65" fmla="*/ 7 h 2646"/>
              <a:gd name="T66" fmla="*/ 1651 w 2642"/>
              <a:gd name="T67" fmla="*/ 42 h 2646"/>
              <a:gd name="T68" fmla="*/ 1836 w 2642"/>
              <a:gd name="T69" fmla="*/ 104 h 2646"/>
              <a:gd name="T70" fmla="*/ 2007 w 2642"/>
              <a:gd name="T71" fmla="*/ 192 h 2646"/>
              <a:gd name="T72" fmla="*/ 2161 w 2642"/>
              <a:gd name="T73" fmla="*/ 302 h 2646"/>
              <a:gd name="T74" fmla="*/ 2299 w 2642"/>
              <a:gd name="T75" fmla="*/ 434 h 2646"/>
              <a:gd name="T76" fmla="*/ 2416 w 2642"/>
              <a:gd name="T77" fmla="*/ 583 h 2646"/>
              <a:gd name="T78" fmla="*/ 2512 w 2642"/>
              <a:gd name="T79" fmla="*/ 749 h 2646"/>
              <a:gd name="T80" fmla="*/ 2583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1" y="1392"/>
                </a:lnTo>
                <a:lnTo>
                  <a:pt x="2636" y="1458"/>
                </a:lnTo>
                <a:lnTo>
                  <a:pt x="2627" y="1525"/>
                </a:lnTo>
                <a:lnTo>
                  <a:pt x="2616" y="1590"/>
                </a:lnTo>
                <a:lnTo>
                  <a:pt x="2601" y="1653"/>
                </a:lnTo>
                <a:lnTo>
                  <a:pt x="2583" y="1717"/>
                </a:lnTo>
                <a:lnTo>
                  <a:pt x="2562" y="1778"/>
                </a:lnTo>
                <a:lnTo>
                  <a:pt x="2539" y="1838"/>
                </a:lnTo>
                <a:lnTo>
                  <a:pt x="2512" y="1897"/>
                </a:lnTo>
                <a:lnTo>
                  <a:pt x="2483" y="1954"/>
                </a:lnTo>
                <a:lnTo>
                  <a:pt x="2451" y="2009"/>
                </a:lnTo>
                <a:lnTo>
                  <a:pt x="2416" y="2063"/>
                </a:lnTo>
                <a:lnTo>
                  <a:pt x="2380" y="2114"/>
                </a:lnTo>
                <a:lnTo>
                  <a:pt x="2341" y="2165"/>
                </a:lnTo>
                <a:lnTo>
                  <a:pt x="2299" y="2212"/>
                </a:lnTo>
                <a:lnTo>
                  <a:pt x="2255" y="2259"/>
                </a:lnTo>
                <a:lnTo>
                  <a:pt x="2210" y="2302"/>
                </a:lnTo>
                <a:lnTo>
                  <a:pt x="2161" y="2344"/>
                </a:lnTo>
                <a:lnTo>
                  <a:pt x="2112" y="2383"/>
                </a:lnTo>
                <a:lnTo>
                  <a:pt x="2060" y="2420"/>
                </a:lnTo>
                <a:lnTo>
                  <a:pt x="2007" y="2454"/>
                </a:lnTo>
                <a:lnTo>
                  <a:pt x="1951" y="2487"/>
                </a:lnTo>
                <a:lnTo>
                  <a:pt x="1894" y="2515"/>
                </a:lnTo>
                <a:lnTo>
                  <a:pt x="1836" y="2542"/>
                </a:lnTo>
                <a:lnTo>
                  <a:pt x="1776" y="2566"/>
                </a:lnTo>
                <a:lnTo>
                  <a:pt x="1714" y="2587"/>
                </a:lnTo>
                <a:lnTo>
                  <a:pt x="1651" y="2605"/>
                </a:lnTo>
                <a:lnTo>
                  <a:pt x="1587" y="2619"/>
                </a:lnTo>
                <a:lnTo>
                  <a:pt x="1522" y="2631"/>
                </a:lnTo>
                <a:lnTo>
                  <a:pt x="1457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3" y="2644"/>
                </a:lnTo>
                <a:lnTo>
                  <a:pt x="1186" y="2640"/>
                </a:lnTo>
                <a:lnTo>
                  <a:pt x="1119" y="2631"/>
                </a:lnTo>
                <a:lnTo>
                  <a:pt x="1055" y="2619"/>
                </a:lnTo>
                <a:lnTo>
                  <a:pt x="991" y="2605"/>
                </a:lnTo>
                <a:lnTo>
                  <a:pt x="929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9" y="2515"/>
                </a:lnTo>
                <a:lnTo>
                  <a:pt x="692" y="2487"/>
                </a:lnTo>
                <a:lnTo>
                  <a:pt x="636" y="2454"/>
                </a:lnTo>
                <a:lnTo>
                  <a:pt x="582" y="2420"/>
                </a:lnTo>
                <a:lnTo>
                  <a:pt x="531" y="2383"/>
                </a:lnTo>
                <a:lnTo>
                  <a:pt x="481" y="2344"/>
                </a:lnTo>
                <a:lnTo>
                  <a:pt x="433" y="2302"/>
                </a:lnTo>
                <a:lnTo>
                  <a:pt x="387" y="2259"/>
                </a:lnTo>
                <a:lnTo>
                  <a:pt x="343" y="2212"/>
                </a:lnTo>
                <a:lnTo>
                  <a:pt x="302" y="2165"/>
                </a:lnTo>
                <a:lnTo>
                  <a:pt x="263" y="2114"/>
                </a:lnTo>
                <a:lnTo>
                  <a:pt x="226" y="2063"/>
                </a:lnTo>
                <a:lnTo>
                  <a:pt x="191" y="2009"/>
                </a:lnTo>
                <a:lnTo>
                  <a:pt x="160" y="1954"/>
                </a:lnTo>
                <a:lnTo>
                  <a:pt x="130" y="1897"/>
                </a:lnTo>
                <a:lnTo>
                  <a:pt x="104" y="1838"/>
                </a:lnTo>
                <a:lnTo>
                  <a:pt x="80" y="1778"/>
                </a:lnTo>
                <a:lnTo>
                  <a:pt x="60" y="1717"/>
                </a:lnTo>
                <a:lnTo>
                  <a:pt x="42" y="1653"/>
                </a:lnTo>
                <a:lnTo>
                  <a:pt x="27" y="1590"/>
                </a:lnTo>
                <a:lnTo>
                  <a:pt x="15" y="1525"/>
                </a:lnTo>
                <a:lnTo>
                  <a:pt x="7" y="1458"/>
                </a:lnTo>
                <a:lnTo>
                  <a:pt x="2" y="1392"/>
                </a:lnTo>
                <a:lnTo>
                  <a:pt x="0" y="1323"/>
                </a:lnTo>
                <a:lnTo>
                  <a:pt x="2" y="1254"/>
                </a:lnTo>
                <a:lnTo>
                  <a:pt x="7" y="1188"/>
                </a:lnTo>
                <a:lnTo>
                  <a:pt x="15" y="1121"/>
                </a:lnTo>
                <a:lnTo>
                  <a:pt x="27" y="1056"/>
                </a:lnTo>
                <a:lnTo>
                  <a:pt x="42" y="993"/>
                </a:lnTo>
                <a:lnTo>
                  <a:pt x="60" y="929"/>
                </a:lnTo>
                <a:lnTo>
                  <a:pt x="80" y="868"/>
                </a:lnTo>
                <a:lnTo>
                  <a:pt x="104" y="808"/>
                </a:lnTo>
                <a:lnTo>
                  <a:pt x="130" y="749"/>
                </a:lnTo>
                <a:lnTo>
                  <a:pt x="160" y="692"/>
                </a:lnTo>
                <a:lnTo>
                  <a:pt x="191" y="637"/>
                </a:lnTo>
                <a:lnTo>
                  <a:pt x="226" y="583"/>
                </a:lnTo>
                <a:lnTo>
                  <a:pt x="263" y="532"/>
                </a:lnTo>
                <a:lnTo>
                  <a:pt x="302" y="481"/>
                </a:lnTo>
                <a:lnTo>
                  <a:pt x="343" y="434"/>
                </a:lnTo>
                <a:lnTo>
                  <a:pt x="387" y="387"/>
                </a:lnTo>
                <a:lnTo>
                  <a:pt x="433" y="344"/>
                </a:lnTo>
                <a:lnTo>
                  <a:pt x="481" y="302"/>
                </a:lnTo>
                <a:lnTo>
                  <a:pt x="531" y="263"/>
                </a:lnTo>
                <a:lnTo>
                  <a:pt x="582" y="226"/>
                </a:lnTo>
                <a:lnTo>
                  <a:pt x="636" y="192"/>
                </a:lnTo>
                <a:lnTo>
                  <a:pt x="692" y="159"/>
                </a:lnTo>
                <a:lnTo>
                  <a:pt x="749" y="131"/>
                </a:lnTo>
                <a:lnTo>
                  <a:pt x="807" y="104"/>
                </a:lnTo>
                <a:lnTo>
                  <a:pt x="867" y="80"/>
                </a:lnTo>
                <a:lnTo>
                  <a:pt x="929" y="59"/>
                </a:lnTo>
                <a:lnTo>
                  <a:pt x="991" y="42"/>
                </a:lnTo>
                <a:lnTo>
                  <a:pt x="1055" y="27"/>
                </a:lnTo>
                <a:lnTo>
                  <a:pt x="1119" y="15"/>
                </a:lnTo>
                <a:lnTo>
                  <a:pt x="1186" y="7"/>
                </a:lnTo>
                <a:lnTo>
                  <a:pt x="1253" y="2"/>
                </a:lnTo>
                <a:lnTo>
                  <a:pt x="1321" y="0"/>
                </a:lnTo>
                <a:lnTo>
                  <a:pt x="1389" y="2"/>
                </a:lnTo>
                <a:lnTo>
                  <a:pt x="1457" y="7"/>
                </a:lnTo>
                <a:lnTo>
                  <a:pt x="1522" y="15"/>
                </a:lnTo>
                <a:lnTo>
                  <a:pt x="1587" y="27"/>
                </a:lnTo>
                <a:lnTo>
                  <a:pt x="1651" y="42"/>
                </a:lnTo>
                <a:lnTo>
                  <a:pt x="1714" y="59"/>
                </a:lnTo>
                <a:lnTo>
                  <a:pt x="1776" y="80"/>
                </a:lnTo>
                <a:lnTo>
                  <a:pt x="1836" y="104"/>
                </a:lnTo>
                <a:lnTo>
                  <a:pt x="1894" y="131"/>
                </a:lnTo>
                <a:lnTo>
                  <a:pt x="1951" y="159"/>
                </a:lnTo>
                <a:lnTo>
                  <a:pt x="2007" y="192"/>
                </a:lnTo>
                <a:lnTo>
                  <a:pt x="2060" y="226"/>
                </a:lnTo>
                <a:lnTo>
                  <a:pt x="2112" y="263"/>
                </a:lnTo>
                <a:lnTo>
                  <a:pt x="2161" y="302"/>
                </a:lnTo>
                <a:lnTo>
                  <a:pt x="2210" y="344"/>
                </a:lnTo>
                <a:lnTo>
                  <a:pt x="2255" y="387"/>
                </a:lnTo>
                <a:lnTo>
                  <a:pt x="2299" y="434"/>
                </a:lnTo>
                <a:lnTo>
                  <a:pt x="2341" y="481"/>
                </a:lnTo>
                <a:lnTo>
                  <a:pt x="2380" y="532"/>
                </a:lnTo>
                <a:lnTo>
                  <a:pt x="2416" y="583"/>
                </a:lnTo>
                <a:lnTo>
                  <a:pt x="2451" y="637"/>
                </a:lnTo>
                <a:lnTo>
                  <a:pt x="2483" y="692"/>
                </a:lnTo>
                <a:lnTo>
                  <a:pt x="2512" y="749"/>
                </a:lnTo>
                <a:lnTo>
                  <a:pt x="2539" y="808"/>
                </a:lnTo>
                <a:lnTo>
                  <a:pt x="2562" y="868"/>
                </a:lnTo>
                <a:lnTo>
                  <a:pt x="2583" y="929"/>
                </a:lnTo>
                <a:lnTo>
                  <a:pt x="2601" y="993"/>
                </a:lnTo>
                <a:lnTo>
                  <a:pt x="2616" y="1056"/>
                </a:lnTo>
                <a:lnTo>
                  <a:pt x="2627" y="1121"/>
                </a:lnTo>
                <a:lnTo>
                  <a:pt x="2636" y="1188"/>
                </a:lnTo>
                <a:lnTo>
                  <a:pt x="2641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Freeform 11"/>
          <p:cNvSpPr>
            <a:spLocks noEditPoints="1"/>
          </p:cNvSpPr>
          <p:nvPr/>
        </p:nvSpPr>
        <p:spPr bwMode="auto">
          <a:xfrm>
            <a:off x="5995855" y="9272588"/>
            <a:ext cx="276225" cy="201613"/>
          </a:xfrm>
          <a:custGeom>
            <a:avLst/>
            <a:gdLst>
              <a:gd name="T0" fmla="*/ 620 w 1564"/>
              <a:gd name="T1" fmla="*/ 435 h 1149"/>
              <a:gd name="T2" fmla="*/ 1043 w 1564"/>
              <a:gd name="T3" fmla="*/ 558 h 1149"/>
              <a:gd name="T4" fmla="*/ 1546 w 1564"/>
              <a:gd name="T5" fmla="*/ 229 h 1149"/>
              <a:gd name="T6" fmla="*/ 1532 w 1564"/>
              <a:gd name="T7" fmla="*/ 172 h 1149"/>
              <a:gd name="T8" fmla="*/ 1516 w 1564"/>
              <a:gd name="T9" fmla="*/ 132 h 1149"/>
              <a:gd name="T10" fmla="*/ 1495 w 1564"/>
              <a:gd name="T11" fmla="*/ 96 h 1149"/>
              <a:gd name="T12" fmla="*/ 1464 w 1564"/>
              <a:gd name="T13" fmla="*/ 65 h 1149"/>
              <a:gd name="T14" fmla="*/ 1431 w 1564"/>
              <a:gd name="T15" fmla="*/ 41 h 1149"/>
              <a:gd name="T16" fmla="*/ 1398 w 1564"/>
              <a:gd name="T17" fmla="*/ 29 h 1149"/>
              <a:gd name="T18" fmla="*/ 1343 w 1564"/>
              <a:gd name="T19" fmla="*/ 18 h 1149"/>
              <a:gd name="T20" fmla="*/ 1153 w 1564"/>
              <a:gd name="T21" fmla="*/ 8 h 1149"/>
              <a:gd name="T22" fmla="*/ 898 w 1564"/>
              <a:gd name="T23" fmla="*/ 1 h 1149"/>
              <a:gd name="T24" fmla="*/ 783 w 1564"/>
              <a:gd name="T25" fmla="*/ 0 h 1149"/>
              <a:gd name="T26" fmla="*/ 727 w 1564"/>
              <a:gd name="T27" fmla="*/ 0 h 1149"/>
              <a:gd name="T28" fmla="*/ 504 w 1564"/>
              <a:gd name="T29" fmla="*/ 4 h 1149"/>
              <a:gd name="T30" fmla="*/ 234 w 1564"/>
              <a:gd name="T31" fmla="*/ 17 h 1149"/>
              <a:gd name="T32" fmla="*/ 186 w 1564"/>
              <a:gd name="T33" fmla="*/ 23 h 1149"/>
              <a:gd name="T34" fmla="*/ 145 w 1564"/>
              <a:gd name="T35" fmla="*/ 36 h 1149"/>
              <a:gd name="T36" fmla="*/ 112 w 1564"/>
              <a:gd name="T37" fmla="*/ 55 h 1149"/>
              <a:gd name="T38" fmla="*/ 78 w 1564"/>
              <a:gd name="T39" fmla="*/ 86 h 1149"/>
              <a:gd name="T40" fmla="*/ 55 w 1564"/>
              <a:gd name="T41" fmla="*/ 119 h 1149"/>
              <a:gd name="T42" fmla="*/ 37 w 1564"/>
              <a:gd name="T43" fmla="*/ 158 h 1149"/>
              <a:gd name="T44" fmla="*/ 23 w 1564"/>
              <a:gd name="T45" fmla="*/ 210 h 1149"/>
              <a:gd name="T46" fmla="*/ 16 w 1564"/>
              <a:gd name="T47" fmla="*/ 248 h 1149"/>
              <a:gd name="T48" fmla="*/ 10 w 1564"/>
              <a:gd name="T49" fmla="*/ 297 h 1149"/>
              <a:gd name="T50" fmla="*/ 2 w 1564"/>
              <a:gd name="T51" fmla="*/ 416 h 1149"/>
              <a:gd name="T52" fmla="*/ 0 w 1564"/>
              <a:gd name="T53" fmla="*/ 529 h 1149"/>
              <a:gd name="T54" fmla="*/ 2 w 1564"/>
              <a:gd name="T55" fmla="*/ 733 h 1149"/>
              <a:gd name="T56" fmla="*/ 10 w 1564"/>
              <a:gd name="T57" fmla="*/ 852 h 1149"/>
              <a:gd name="T58" fmla="*/ 16 w 1564"/>
              <a:gd name="T59" fmla="*/ 901 h 1149"/>
              <a:gd name="T60" fmla="*/ 23 w 1564"/>
              <a:gd name="T61" fmla="*/ 939 h 1149"/>
              <a:gd name="T62" fmla="*/ 37 w 1564"/>
              <a:gd name="T63" fmla="*/ 990 h 1149"/>
              <a:gd name="T64" fmla="*/ 55 w 1564"/>
              <a:gd name="T65" fmla="*/ 1030 h 1149"/>
              <a:gd name="T66" fmla="*/ 78 w 1564"/>
              <a:gd name="T67" fmla="*/ 1063 h 1149"/>
              <a:gd name="T68" fmla="*/ 113 w 1564"/>
              <a:gd name="T69" fmla="*/ 1093 h 1149"/>
              <a:gd name="T70" fmla="*/ 150 w 1564"/>
              <a:gd name="T71" fmla="*/ 1112 h 1149"/>
              <a:gd name="T72" fmla="*/ 196 w 1564"/>
              <a:gd name="T73" fmla="*/ 1125 h 1149"/>
              <a:gd name="T74" fmla="*/ 250 w 1564"/>
              <a:gd name="T75" fmla="*/ 1133 h 1149"/>
              <a:gd name="T76" fmla="*/ 473 w 1564"/>
              <a:gd name="T77" fmla="*/ 1144 h 1149"/>
              <a:gd name="T78" fmla="*/ 716 w 1564"/>
              <a:gd name="T79" fmla="*/ 1148 h 1149"/>
              <a:gd name="T80" fmla="*/ 796 w 1564"/>
              <a:gd name="T81" fmla="*/ 1149 h 1149"/>
              <a:gd name="T82" fmla="*/ 973 w 1564"/>
              <a:gd name="T83" fmla="*/ 1147 h 1149"/>
              <a:gd name="T84" fmla="*/ 1243 w 1564"/>
              <a:gd name="T85" fmla="*/ 1138 h 1149"/>
              <a:gd name="T86" fmla="*/ 1359 w 1564"/>
              <a:gd name="T87" fmla="*/ 1129 h 1149"/>
              <a:gd name="T88" fmla="*/ 1409 w 1564"/>
              <a:gd name="T89" fmla="*/ 1118 h 1149"/>
              <a:gd name="T90" fmla="*/ 1441 w 1564"/>
              <a:gd name="T91" fmla="*/ 1101 h 1149"/>
              <a:gd name="T92" fmla="*/ 1476 w 1564"/>
              <a:gd name="T93" fmla="*/ 1074 h 1149"/>
              <a:gd name="T94" fmla="*/ 1503 w 1564"/>
              <a:gd name="T95" fmla="*/ 1042 h 1149"/>
              <a:gd name="T96" fmla="*/ 1522 w 1564"/>
              <a:gd name="T97" fmla="*/ 1004 h 1149"/>
              <a:gd name="T98" fmla="*/ 1535 w 1564"/>
              <a:gd name="T99" fmla="*/ 963 h 1149"/>
              <a:gd name="T100" fmla="*/ 1549 w 1564"/>
              <a:gd name="T101" fmla="*/ 905 h 1149"/>
              <a:gd name="T102" fmla="*/ 1552 w 1564"/>
              <a:gd name="T103" fmla="*/ 878 h 1149"/>
              <a:gd name="T104" fmla="*/ 1559 w 1564"/>
              <a:gd name="T105" fmla="*/ 778 h 1149"/>
              <a:gd name="T106" fmla="*/ 1564 w 1564"/>
              <a:gd name="T107" fmla="*/ 636 h 1149"/>
              <a:gd name="T108" fmla="*/ 1564 w 1564"/>
              <a:gd name="T109" fmla="*/ 463 h 1149"/>
              <a:gd name="T110" fmla="*/ 1557 w 1564"/>
              <a:gd name="T111" fmla="*/ 330 h 1149"/>
              <a:gd name="T112" fmla="*/ 1550 w 1564"/>
              <a:gd name="T113" fmla="*/ 253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64" h="1149">
                <a:moveTo>
                  <a:pt x="1043" y="558"/>
                </a:moveTo>
                <a:lnTo>
                  <a:pt x="620" y="786"/>
                </a:lnTo>
                <a:lnTo>
                  <a:pt x="620" y="435"/>
                </a:lnTo>
                <a:lnTo>
                  <a:pt x="620" y="327"/>
                </a:lnTo>
                <a:lnTo>
                  <a:pt x="811" y="432"/>
                </a:lnTo>
                <a:lnTo>
                  <a:pt x="1043" y="558"/>
                </a:lnTo>
                <a:close/>
                <a:moveTo>
                  <a:pt x="1549" y="248"/>
                </a:moveTo>
                <a:lnTo>
                  <a:pt x="1549" y="243"/>
                </a:lnTo>
                <a:lnTo>
                  <a:pt x="1546" y="229"/>
                </a:lnTo>
                <a:lnTo>
                  <a:pt x="1541" y="210"/>
                </a:lnTo>
                <a:lnTo>
                  <a:pt x="1535" y="186"/>
                </a:lnTo>
                <a:lnTo>
                  <a:pt x="1532" y="172"/>
                </a:lnTo>
                <a:lnTo>
                  <a:pt x="1527" y="158"/>
                </a:lnTo>
                <a:lnTo>
                  <a:pt x="1522" y="146"/>
                </a:lnTo>
                <a:lnTo>
                  <a:pt x="1516" y="132"/>
                </a:lnTo>
                <a:lnTo>
                  <a:pt x="1510" y="119"/>
                </a:lnTo>
                <a:lnTo>
                  <a:pt x="1503" y="107"/>
                </a:lnTo>
                <a:lnTo>
                  <a:pt x="1495" y="96"/>
                </a:lnTo>
                <a:lnTo>
                  <a:pt x="1487" y="86"/>
                </a:lnTo>
                <a:lnTo>
                  <a:pt x="1476" y="74"/>
                </a:lnTo>
                <a:lnTo>
                  <a:pt x="1464" y="65"/>
                </a:lnTo>
                <a:lnTo>
                  <a:pt x="1453" y="55"/>
                </a:lnTo>
                <a:lnTo>
                  <a:pt x="1441" y="48"/>
                </a:lnTo>
                <a:lnTo>
                  <a:pt x="1431" y="41"/>
                </a:lnTo>
                <a:lnTo>
                  <a:pt x="1419" y="36"/>
                </a:lnTo>
                <a:lnTo>
                  <a:pt x="1409" y="32"/>
                </a:lnTo>
                <a:lnTo>
                  <a:pt x="1398" y="29"/>
                </a:lnTo>
                <a:lnTo>
                  <a:pt x="1377" y="23"/>
                </a:lnTo>
                <a:lnTo>
                  <a:pt x="1359" y="20"/>
                </a:lnTo>
                <a:lnTo>
                  <a:pt x="1343" y="18"/>
                </a:lnTo>
                <a:lnTo>
                  <a:pt x="1331" y="17"/>
                </a:lnTo>
                <a:lnTo>
                  <a:pt x="1243" y="11"/>
                </a:lnTo>
                <a:lnTo>
                  <a:pt x="1153" y="8"/>
                </a:lnTo>
                <a:lnTo>
                  <a:pt x="1061" y="4"/>
                </a:lnTo>
                <a:lnTo>
                  <a:pt x="974" y="2"/>
                </a:lnTo>
                <a:lnTo>
                  <a:pt x="898" y="1"/>
                </a:lnTo>
                <a:lnTo>
                  <a:pt x="838" y="0"/>
                </a:lnTo>
                <a:lnTo>
                  <a:pt x="797" y="0"/>
                </a:lnTo>
                <a:lnTo>
                  <a:pt x="783" y="0"/>
                </a:lnTo>
                <a:lnTo>
                  <a:pt x="782" y="0"/>
                </a:lnTo>
                <a:lnTo>
                  <a:pt x="767" y="0"/>
                </a:lnTo>
                <a:lnTo>
                  <a:pt x="727" y="0"/>
                </a:lnTo>
                <a:lnTo>
                  <a:pt x="666" y="1"/>
                </a:lnTo>
                <a:lnTo>
                  <a:pt x="590" y="2"/>
                </a:lnTo>
                <a:lnTo>
                  <a:pt x="504" y="4"/>
                </a:lnTo>
                <a:lnTo>
                  <a:pt x="412" y="8"/>
                </a:lnTo>
                <a:lnTo>
                  <a:pt x="320" y="11"/>
                </a:lnTo>
                <a:lnTo>
                  <a:pt x="234" y="17"/>
                </a:lnTo>
                <a:lnTo>
                  <a:pt x="221" y="18"/>
                </a:lnTo>
                <a:lnTo>
                  <a:pt x="205" y="20"/>
                </a:lnTo>
                <a:lnTo>
                  <a:pt x="186" y="23"/>
                </a:lnTo>
                <a:lnTo>
                  <a:pt x="166" y="29"/>
                </a:lnTo>
                <a:lnTo>
                  <a:pt x="156" y="32"/>
                </a:lnTo>
                <a:lnTo>
                  <a:pt x="145" y="36"/>
                </a:lnTo>
                <a:lnTo>
                  <a:pt x="134" y="41"/>
                </a:lnTo>
                <a:lnTo>
                  <a:pt x="123" y="48"/>
                </a:lnTo>
                <a:lnTo>
                  <a:pt x="112" y="55"/>
                </a:lnTo>
                <a:lnTo>
                  <a:pt x="100" y="65"/>
                </a:lnTo>
                <a:lnTo>
                  <a:pt x="88" y="74"/>
                </a:lnTo>
                <a:lnTo>
                  <a:pt x="78" y="86"/>
                </a:lnTo>
                <a:lnTo>
                  <a:pt x="69" y="96"/>
                </a:lnTo>
                <a:lnTo>
                  <a:pt x="61" y="107"/>
                </a:lnTo>
                <a:lnTo>
                  <a:pt x="55" y="119"/>
                </a:lnTo>
                <a:lnTo>
                  <a:pt x="48" y="132"/>
                </a:lnTo>
                <a:lnTo>
                  <a:pt x="42" y="146"/>
                </a:lnTo>
                <a:lnTo>
                  <a:pt x="37" y="158"/>
                </a:lnTo>
                <a:lnTo>
                  <a:pt x="33" y="172"/>
                </a:lnTo>
                <a:lnTo>
                  <a:pt x="28" y="186"/>
                </a:lnTo>
                <a:lnTo>
                  <a:pt x="23" y="210"/>
                </a:lnTo>
                <a:lnTo>
                  <a:pt x="19" y="229"/>
                </a:lnTo>
                <a:lnTo>
                  <a:pt x="16" y="243"/>
                </a:lnTo>
                <a:lnTo>
                  <a:pt x="16" y="248"/>
                </a:lnTo>
                <a:lnTo>
                  <a:pt x="15" y="254"/>
                </a:lnTo>
                <a:lnTo>
                  <a:pt x="13" y="270"/>
                </a:lnTo>
                <a:lnTo>
                  <a:pt x="10" y="297"/>
                </a:lnTo>
                <a:lnTo>
                  <a:pt x="7" y="330"/>
                </a:lnTo>
                <a:lnTo>
                  <a:pt x="4" y="371"/>
                </a:lnTo>
                <a:lnTo>
                  <a:pt x="2" y="416"/>
                </a:lnTo>
                <a:lnTo>
                  <a:pt x="0" y="463"/>
                </a:lnTo>
                <a:lnTo>
                  <a:pt x="0" y="513"/>
                </a:lnTo>
                <a:lnTo>
                  <a:pt x="0" y="529"/>
                </a:lnTo>
                <a:lnTo>
                  <a:pt x="0" y="636"/>
                </a:lnTo>
                <a:lnTo>
                  <a:pt x="0" y="686"/>
                </a:lnTo>
                <a:lnTo>
                  <a:pt x="2" y="733"/>
                </a:lnTo>
                <a:lnTo>
                  <a:pt x="4" y="778"/>
                </a:lnTo>
                <a:lnTo>
                  <a:pt x="7" y="818"/>
                </a:lnTo>
                <a:lnTo>
                  <a:pt x="10" y="852"/>
                </a:lnTo>
                <a:lnTo>
                  <a:pt x="13" y="878"/>
                </a:lnTo>
                <a:lnTo>
                  <a:pt x="15" y="895"/>
                </a:lnTo>
                <a:lnTo>
                  <a:pt x="16" y="901"/>
                </a:lnTo>
                <a:lnTo>
                  <a:pt x="16" y="905"/>
                </a:lnTo>
                <a:lnTo>
                  <a:pt x="19" y="919"/>
                </a:lnTo>
                <a:lnTo>
                  <a:pt x="23" y="939"/>
                </a:lnTo>
                <a:lnTo>
                  <a:pt x="28" y="963"/>
                </a:lnTo>
                <a:lnTo>
                  <a:pt x="33" y="976"/>
                </a:lnTo>
                <a:lnTo>
                  <a:pt x="37" y="990"/>
                </a:lnTo>
                <a:lnTo>
                  <a:pt x="42" y="1004"/>
                </a:lnTo>
                <a:lnTo>
                  <a:pt x="48" y="1017"/>
                </a:lnTo>
                <a:lnTo>
                  <a:pt x="55" y="1030"/>
                </a:lnTo>
                <a:lnTo>
                  <a:pt x="61" y="1042"/>
                </a:lnTo>
                <a:lnTo>
                  <a:pt x="69" y="1053"/>
                </a:lnTo>
                <a:lnTo>
                  <a:pt x="78" y="1063"/>
                </a:lnTo>
                <a:lnTo>
                  <a:pt x="88" y="1074"/>
                </a:lnTo>
                <a:lnTo>
                  <a:pt x="100" y="1085"/>
                </a:lnTo>
                <a:lnTo>
                  <a:pt x="113" y="1093"/>
                </a:lnTo>
                <a:lnTo>
                  <a:pt x="124" y="1101"/>
                </a:lnTo>
                <a:lnTo>
                  <a:pt x="137" y="1107"/>
                </a:lnTo>
                <a:lnTo>
                  <a:pt x="150" y="1112"/>
                </a:lnTo>
                <a:lnTo>
                  <a:pt x="161" y="1116"/>
                </a:lnTo>
                <a:lnTo>
                  <a:pt x="173" y="1120"/>
                </a:lnTo>
                <a:lnTo>
                  <a:pt x="196" y="1125"/>
                </a:lnTo>
                <a:lnTo>
                  <a:pt x="217" y="1128"/>
                </a:lnTo>
                <a:lnTo>
                  <a:pt x="235" y="1130"/>
                </a:lnTo>
                <a:lnTo>
                  <a:pt x="250" y="1133"/>
                </a:lnTo>
                <a:lnTo>
                  <a:pt x="309" y="1138"/>
                </a:lnTo>
                <a:lnTo>
                  <a:pt x="386" y="1141"/>
                </a:lnTo>
                <a:lnTo>
                  <a:pt x="473" y="1144"/>
                </a:lnTo>
                <a:lnTo>
                  <a:pt x="563" y="1146"/>
                </a:lnTo>
                <a:lnTo>
                  <a:pt x="647" y="1147"/>
                </a:lnTo>
                <a:lnTo>
                  <a:pt x="716" y="1148"/>
                </a:lnTo>
                <a:lnTo>
                  <a:pt x="765" y="1149"/>
                </a:lnTo>
                <a:lnTo>
                  <a:pt x="782" y="1149"/>
                </a:lnTo>
                <a:lnTo>
                  <a:pt x="796" y="1149"/>
                </a:lnTo>
                <a:lnTo>
                  <a:pt x="836" y="1149"/>
                </a:lnTo>
                <a:lnTo>
                  <a:pt x="898" y="1148"/>
                </a:lnTo>
                <a:lnTo>
                  <a:pt x="973" y="1147"/>
                </a:lnTo>
                <a:lnTo>
                  <a:pt x="1061" y="1145"/>
                </a:lnTo>
                <a:lnTo>
                  <a:pt x="1151" y="1142"/>
                </a:lnTo>
                <a:lnTo>
                  <a:pt x="1243" y="1138"/>
                </a:lnTo>
                <a:lnTo>
                  <a:pt x="1331" y="1132"/>
                </a:lnTo>
                <a:lnTo>
                  <a:pt x="1343" y="1131"/>
                </a:lnTo>
                <a:lnTo>
                  <a:pt x="1359" y="1129"/>
                </a:lnTo>
                <a:lnTo>
                  <a:pt x="1377" y="1126"/>
                </a:lnTo>
                <a:lnTo>
                  <a:pt x="1398" y="1121"/>
                </a:lnTo>
                <a:lnTo>
                  <a:pt x="1409" y="1118"/>
                </a:lnTo>
                <a:lnTo>
                  <a:pt x="1419" y="1112"/>
                </a:lnTo>
                <a:lnTo>
                  <a:pt x="1431" y="1107"/>
                </a:lnTo>
                <a:lnTo>
                  <a:pt x="1441" y="1101"/>
                </a:lnTo>
                <a:lnTo>
                  <a:pt x="1453" y="1093"/>
                </a:lnTo>
                <a:lnTo>
                  <a:pt x="1464" y="1085"/>
                </a:lnTo>
                <a:lnTo>
                  <a:pt x="1476" y="1074"/>
                </a:lnTo>
                <a:lnTo>
                  <a:pt x="1487" y="1063"/>
                </a:lnTo>
                <a:lnTo>
                  <a:pt x="1495" y="1053"/>
                </a:lnTo>
                <a:lnTo>
                  <a:pt x="1503" y="1042"/>
                </a:lnTo>
                <a:lnTo>
                  <a:pt x="1510" y="1030"/>
                </a:lnTo>
                <a:lnTo>
                  <a:pt x="1516" y="1017"/>
                </a:lnTo>
                <a:lnTo>
                  <a:pt x="1522" y="1004"/>
                </a:lnTo>
                <a:lnTo>
                  <a:pt x="1527" y="990"/>
                </a:lnTo>
                <a:lnTo>
                  <a:pt x="1532" y="976"/>
                </a:lnTo>
                <a:lnTo>
                  <a:pt x="1535" y="963"/>
                </a:lnTo>
                <a:lnTo>
                  <a:pt x="1541" y="939"/>
                </a:lnTo>
                <a:lnTo>
                  <a:pt x="1546" y="919"/>
                </a:lnTo>
                <a:lnTo>
                  <a:pt x="1549" y="905"/>
                </a:lnTo>
                <a:lnTo>
                  <a:pt x="1549" y="901"/>
                </a:lnTo>
                <a:lnTo>
                  <a:pt x="1550" y="895"/>
                </a:lnTo>
                <a:lnTo>
                  <a:pt x="1552" y="878"/>
                </a:lnTo>
                <a:lnTo>
                  <a:pt x="1554" y="852"/>
                </a:lnTo>
                <a:lnTo>
                  <a:pt x="1557" y="818"/>
                </a:lnTo>
                <a:lnTo>
                  <a:pt x="1559" y="778"/>
                </a:lnTo>
                <a:lnTo>
                  <a:pt x="1562" y="733"/>
                </a:lnTo>
                <a:lnTo>
                  <a:pt x="1564" y="686"/>
                </a:lnTo>
                <a:lnTo>
                  <a:pt x="1564" y="636"/>
                </a:lnTo>
                <a:lnTo>
                  <a:pt x="1564" y="535"/>
                </a:lnTo>
                <a:lnTo>
                  <a:pt x="1564" y="513"/>
                </a:lnTo>
                <a:lnTo>
                  <a:pt x="1564" y="463"/>
                </a:lnTo>
                <a:lnTo>
                  <a:pt x="1562" y="416"/>
                </a:lnTo>
                <a:lnTo>
                  <a:pt x="1559" y="371"/>
                </a:lnTo>
                <a:lnTo>
                  <a:pt x="1557" y="330"/>
                </a:lnTo>
                <a:lnTo>
                  <a:pt x="1554" y="297"/>
                </a:lnTo>
                <a:lnTo>
                  <a:pt x="1552" y="270"/>
                </a:lnTo>
                <a:lnTo>
                  <a:pt x="1550" y="253"/>
                </a:lnTo>
                <a:lnTo>
                  <a:pt x="1549" y="2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Freeform 12"/>
          <p:cNvSpPr>
            <a:spLocks/>
          </p:cNvSpPr>
          <p:nvPr/>
        </p:nvSpPr>
        <p:spPr bwMode="auto">
          <a:xfrm>
            <a:off x="6954705" y="9139238"/>
            <a:ext cx="465138" cy="466725"/>
          </a:xfrm>
          <a:custGeom>
            <a:avLst/>
            <a:gdLst>
              <a:gd name="T0" fmla="*/ 2636 w 2642"/>
              <a:gd name="T1" fmla="*/ 1458 h 2646"/>
              <a:gd name="T2" fmla="*/ 2601 w 2642"/>
              <a:gd name="T3" fmla="*/ 1653 h 2646"/>
              <a:gd name="T4" fmla="*/ 2539 w 2642"/>
              <a:gd name="T5" fmla="*/ 1838 h 2646"/>
              <a:gd name="T6" fmla="*/ 2451 w 2642"/>
              <a:gd name="T7" fmla="*/ 2009 h 2646"/>
              <a:gd name="T8" fmla="*/ 2341 w 2642"/>
              <a:gd name="T9" fmla="*/ 2165 h 2646"/>
              <a:gd name="T10" fmla="*/ 2209 w 2642"/>
              <a:gd name="T11" fmla="*/ 2302 h 2646"/>
              <a:gd name="T12" fmla="*/ 2059 w 2642"/>
              <a:gd name="T13" fmla="*/ 2420 h 2646"/>
              <a:gd name="T14" fmla="*/ 1894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9 w 2642"/>
              <a:gd name="T27" fmla="*/ 2515 h 2646"/>
              <a:gd name="T28" fmla="*/ 582 w 2642"/>
              <a:gd name="T29" fmla="*/ 2420 h 2646"/>
              <a:gd name="T30" fmla="*/ 433 w 2642"/>
              <a:gd name="T31" fmla="*/ 2302 h 2646"/>
              <a:gd name="T32" fmla="*/ 302 w 2642"/>
              <a:gd name="T33" fmla="*/ 2165 h 2646"/>
              <a:gd name="T34" fmla="*/ 191 w 2642"/>
              <a:gd name="T35" fmla="*/ 2009 h 2646"/>
              <a:gd name="T36" fmla="*/ 104 w 2642"/>
              <a:gd name="T37" fmla="*/ 1838 h 2646"/>
              <a:gd name="T38" fmla="*/ 42 w 2642"/>
              <a:gd name="T39" fmla="*/ 1653 h 2646"/>
              <a:gd name="T40" fmla="*/ 7 w 2642"/>
              <a:gd name="T41" fmla="*/ 1458 h 2646"/>
              <a:gd name="T42" fmla="*/ 2 w 2642"/>
              <a:gd name="T43" fmla="*/ 1254 h 2646"/>
              <a:gd name="T44" fmla="*/ 27 w 2642"/>
              <a:gd name="T45" fmla="*/ 1056 h 2646"/>
              <a:gd name="T46" fmla="*/ 80 w 2642"/>
              <a:gd name="T47" fmla="*/ 868 h 2646"/>
              <a:gd name="T48" fmla="*/ 160 w 2642"/>
              <a:gd name="T49" fmla="*/ 692 h 2646"/>
              <a:gd name="T50" fmla="*/ 262 w 2642"/>
              <a:gd name="T51" fmla="*/ 532 h 2646"/>
              <a:gd name="T52" fmla="*/ 386 w 2642"/>
              <a:gd name="T53" fmla="*/ 387 h 2646"/>
              <a:gd name="T54" fmla="*/ 531 w 2642"/>
              <a:gd name="T55" fmla="*/ 263 h 2646"/>
              <a:gd name="T56" fmla="*/ 691 w 2642"/>
              <a:gd name="T57" fmla="*/ 159 h 2646"/>
              <a:gd name="T58" fmla="*/ 867 w 2642"/>
              <a:gd name="T59" fmla="*/ 80 h 2646"/>
              <a:gd name="T60" fmla="*/ 1054 w 2642"/>
              <a:gd name="T61" fmla="*/ 26 h 2646"/>
              <a:gd name="T62" fmla="*/ 1253 w 2642"/>
              <a:gd name="T63" fmla="*/ 2 h 2646"/>
              <a:gd name="T64" fmla="*/ 1456 w 2642"/>
              <a:gd name="T65" fmla="*/ 6 h 2646"/>
              <a:gd name="T66" fmla="*/ 1652 w 2642"/>
              <a:gd name="T67" fmla="*/ 42 h 2646"/>
              <a:gd name="T68" fmla="*/ 1835 w 2642"/>
              <a:gd name="T69" fmla="*/ 104 h 2646"/>
              <a:gd name="T70" fmla="*/ 2006 w 2642"/>
              <a:gd name="T71" fmla="*/ 192 h 2646"/>
              <a:gd name="T72" fmla="*/ 2161 w 2642"/>
              <a:gd name="T73" fmla="*/ 302 h 2646"/>
              <a:gd name="T74" fmla="*/ 2298 w 2642"/>
              <a:gd name="T75" fmla="*/ 434 h 2646"/>
              <a:gd name="T76" fmla="*/ 2416 w 2642"/>
              <a:gd name="T77" fmla="*/ 583 h 2646"/>
              <a:gd name="T78" fmla="*/ 2512 w 2642"/>
              <a:gd name="T79" fmla="*/ 749 h 2646"/>
              <a:gd name="T80" fmla="*/ 2583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1" y="1392"/>
                </a:lnTo>
                <a:lnTo>
                  <a:pt x="2636" y="1458"/>
                </a:lnTo>
                <a:lnTo>
                  <a:pt x="2627" y="1525"/>
                </a:lnTo>
                <a:lnTo>
                  <a:pt x="2616" y="1590"/>
                </a:lnTo>
                <a:lnTo>
                  <a:pt x="2601" y="1653"/>
                </a:lnTo>
                <a:lnTo>
                  <a:pt x="2583" y="1717"/>
                </a:lnTo>
                <a:lnTo>
                  <a:pt x="2562" y="1778"/>
                </a:lnTo>
                <a:lnTo>
                  <a:pt x="2539" y="1838"/>
                </a:lnTo>
                <a:lnTo>
                  <a:pt x="2512" y="1897"/>
                </a:lnTo>
                <a:lnTo>
                  <a:pt x="2483" y="1954"/>
                </a:lnTo>
                <a:lnTo>
                  <a:pt x="2451" y="2009"/>
                </a:lnTo>
                <a:lnTo>
                  <a:pt x="2416" y="2063"/>
                </a:lnTo>
                <a:lnTo>
                  <a:pt x="2380" y="2114"/>
                </a:lnTo>
                <a:lnTo>
                  <a:pt x="2341" y="2165"/>
                </a:lnTo>
                <a:lnTo>
                  <a:pt x="2298" y="2212"/>
                </a:lnTo>
                <a:lnTo>
                  <a:pt x="2255" y="2259"/>
                </a:lnTo>
                <a:lnTo>
                  <a:pt x="2209" y="2302"/>
                </a:lnTo>
                <a:lnTo>
                  <a:pt x="2161" y="2344"/>
                </a:lnTo>
                <a:lnTo>
                  <a:pt x="2111" y="2383"/>
                </a:lnTo>
                <a:lnTo>
                  <a:pt x="2059" y="2420"/>
                </a:lnTo>
                <a:lnTo>
                  <a:pt x="2006" y="2454"/>
                </a:lnTo>
                <a:lnTo>
                  <a:pt x="1951" y="2487"/>
                </a:lnTo>
                <a:lnTo>
                  <a:pt x="1894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4" y="2587"/>
                </a:lnTo>
                <a:lnTo>
                  <a:pt x="1652" y="2605"/>
                </a:lnTo>
                <a:lnTo>
                  <a:pt x="1587" y="2620"/>
                </a:lnTo>
                <a:lnTo>
                  <a:pt x="1522" y="2631"/>
                </a:lnTo>
                <a:lnTo>
                  <a:pt x="1456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3" y="2644"/>
                </a:lnTo>
                <a:lnTo>
                  <a:pt x="1186" y="2640"/>
                </a:lnTo>
                <a:lnTo>
                  <a:pt x="1120" y="2631"/>
                </a:lnTo>
                <a:lnTo>
                  <a:pt x="1054" y="2620"/>
                </a:lnTo>
                <a:lnTo>
                  <a:pt x="991" y="2605"/>
                </a:lnTo>
                <a:lnTo>
                  <a:pt x="928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9" y="2515"/>
                </a:lnTo>
                <a:lnTo>
                  <a:pt x="691" y="2487"/>
                </a:lnTo>
                <a:lnTo>
                  <a:pt x="636" y="2454"/>
                </a:lnTo>
                <a:lnTo>
                  <a:pt x="582" y="2420"/>
                </a:lnTo>
                <a:lnTo>
                  <a:pt x="531" y="2383"/>
                </a:lnTo>
                <a:lnTo>
                  <a:pt x="481" y="2344"/>
                </a:lnTo>
                <a:lnTo>
                  <a:pt x="433" y="2302"/>
                </a:lnTo>
                <a:lnTo>
                  <a:pt x="386" y="2259"/>
                </a:lnTo>
                <a:lnTo>
                  <a:pt x="343" y="2212"/>
                </a:lnTo>
                <a:lnTo>
                  <a:pt x="302" y="2165"/>
                </a:lnTo>
                <a:lnTo>
                  <a:pt x="262" y="2114"/>
                </a:lnTo>
                <a:lnTo>
                  <a:pt x="225" y="2063"/>
                </a:lnTo>
                <a:lnTo>
                  <a:pt x="191" y="2009"/>
                </a:lnTo>
                <a:lnTo>
                  <a:pt x="160" y="1954"/>
                </a:lnTo>
                <a:lnTo>
                  <a:pt x="130" y="1897"/>
                </a:lnTo>
                <a:lnTo>
                  <a:pt x="104" y="1838"/>
                </a:lnTo>
                <a:lnTo>
                  <a:pt x="80" y="1778"/>
                </a:lnTo>
                <a:lnTo>
                  <a:pt x="60" y="1717"/>
                </a:lnTo>
                <a:lnTo>
                  <a:pt x="42" y="1653"/>
                </a:lnTo>
                <a:lnTo>
                  <a:pt x="27" y="1590"/>
                </a:lnTo>
                <a:lnTo>
                  <a:pt x="15" y="1525"/>
                </a:lnTo>
                <a:lnTo>
                  <a:pt x="7" y="1458"/>
                </a:lnTo>
                <a:lnTo>
                  <a:pt x="2" y="1392"/>
                </a:lnTo>
                <a:lnTo>
                  <a:pt x="0" y="1323"/>
                </a:lnTo>
                <a:lnTo>
                  <a:pt x="2" y="1254"/>
                </a:lnTo>
                <a:lnTo>
                  <a:pt x="7" y="1188"/>
                </a:lnTo>
                <a:lnTo>
                  <a:pt x="15" y="1121"/>
                </a:lnTo>
                <a:lnTo>
                  <a:pt x="27" y="1056"/>
                </a:lnTo>
                <a:lnTo>
                  <a:pt x="42" y="993"/>
                </a:lnTo>
                <a:lnTo>
                  <a:pt x="60" y="929"/>
                </a:lnTo>
                <a:lnTo>
                  <a:pt x="80" y="868"/>
                </a:lnTo>
                <a:lnTo>
                  <a:pt x="104" y="808"/>
                </a:lnTo>
                <a:lnTo>
                  <a:pt x="130" y="749"/>
                </a:lnTo>
                <a:lnTo>
                  <a:pt x="160" y="692"/>
                </a:lnTo>
                <a:lnTo>
                  <a:pt x="191" y="637"/>
                </a:lnTo>
                <a:lnTo>
                  <a:pt x="225" y="583"/>
                </a:lnTo>
                <a:lnTo>
                  <a:pt x="262" y="532"/>
                </a:lnTo>
                <a:lnTo>
                  <a:pt x="302" y="481"/>
                </a:lnTo>
                <a:lnTo>
                  <a:pt x="343" y="434"/>
                </a:lnTo>
                <a:lnTo>
                  <a:pt x="386" y="387"/>
                </a:lnTo>
                <a:lnTo>
                  <a:pt x="433" y="344"/>
                </a:lnTo>
                <a:lnTo>
                  <a:pt x="481" y="302"/>
                </a:lnTo>
                <a:lnTo>
                  <a:pt x="531" y="263"/>
                </a:lnTo>
                <a:lnTo>
                  <a:pt x="582" y="226"/>
                </a:lnTo>
                <a:lnTo>
                  <a:pt x="636" y="192"/>
                </a:lnTo>
                <a:lnTo>
                  <a:pt x="691" y="159"/>
                </a:lnTo>
                <a:lnTo>
                  <a:pt x="749" y="131"/>
                </a:lnTo>
                <a:lnTo>
                  <a:pt x="807" y="104"/>
                </a:lnTo>
                <a:lnTo>
                  <a:pt x="867" y="80"/>
                </a:lnTo>
                <a:lnTo>
                  <a:pt x="928" y="59"/>
                </a:lnTo>
                <a:lnTo>
                  <a:pt x="991" y="42"/>
                </a:lnTo>
                <a:lnTo>
                  <a:pt x="1054" y="26"/>
                </a:lnTo>
                <a:lnTo>
                  <a:pt x="1120" y="15"/>
                </a:lnTo>
                <a:lnTo>
                  <a:pt x="1186" y="6"/>
                </a:lnTo>
                <a:lnTo>
                  <a:pt x="1253" y="2"/>
                </a:lnTo>
                <a:lnTo>
                  <a:pt x="1321" y="0"/>
                </a:lnTo>
                <a:lnTo>
                  <a:pt x="1389" y="2"/>
                </a:lnTo>
                <a:lnTo>
                  <a:pt x="1456" y="6"/>
                </a:lnTo>
                <a:lnTo>
                  <a:pt x="1522" y="15"/>
                </a:lnTo>
                <a:lnTo>
                  <a:pt x="1587" y="26"/>
                </a:lnTo>
                <a:lnTo>
                  <a:pt x="1652" y="42"/>
                </a:lnTo>
                <a:lnTo>
                  <a:pt x="1714" y="59"/>
                </a:lnTo>
                <a:lnTo>
                  <a:pt x="1775" y="80"/>
                </a:lnTo>
                <a:lnTo>
                  <a:pt x="1835" y="104"/>
                </a:lnTo>
                <a:lnTo>
                  <a:pt x="1894" y="131"/>
                </a:lnTo>
                <a:lnTo>
                  <a:pt x="1951" y="159"/>
                </a:lnTo>
                <a:lnTo>
                  <a:pt x="2006" y="192"/>
                </a:lnTo>
                <a:lnTo>
                  <a:pt x="2059" y="226"/>
                </a:lnTo>
                <a:lnTo>
                  <a:pt x="2111" y="263"/>
                </a:lnTo>
                <a:lnTo>
                  <a:pt x="2161" y="302"/>
                </a:lnTo>
                <a:lnTo>
                  <a:pt x="2209" y="344"/>
                </a:lnTo>
                <a:lnTo>
                  <a:pt x="2255" y="387"/>
                </a:lnTo>
                <a:lnTo>
                  <a:pt x="2298" y="434"/>
                </a:lnTo>
                <a:lnTo>
                  <a:pt x="2341" y="481"/>
                </a:lnTo>
                <a:lnTo>
                  <a:pt x="2380" y="532"/>
                </a:lnTo>
                <a:lnTo>
                  <a:pt x="2416" y="583"/>
                </a:lnTo>
                <a:lnTo>
                  <a:pt x="2451" y="637"/>
                </a:lnTo>
                <a:lnTo>
                  <a:pt x="2483" y="692"/>
                </a:lnTo>
                <a:lnTo>
                  <a:pt x="2512" y="749"/>
                </a:lnTo>
                <a:lnTo>
                  <a:pt x="2539" y="808"/>
                </a:lnTo>
                <a:lnTo>
                  <a:pt x="2562" y="868"/>
                </a:lnTo>
                <a:lnTo>
                  <a:pt x="2583" y="929"/>
                </a:lnTo>
                <a:lnTo>
                  <a:pt x="2601" y="993"/>
                </a:lnTo>
                <a:lnTo>
                  <a:pt x="2616" y="1056"/>
                </a:lnTo>
                <a:lnTo>
                  <a:pt x="2627" y="1121"/>
                </a:lnTo>
                <a:lnTo>
                  <a:pt x="2636" y="1188"/>
                </a:lnTo>
                <a:lnTo>
                  <a:pt x="2641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Freeform 13"/>
          <p:cNvSpPr>
            <a:spLocks noEditPoints="1"/>
          </p:cNvSpPr>
          <p:nvPr/>
        </p:nvSpPr>
        <p:spPr bwMode="auto">
          <a:xfrm>
            <a:off x="7048368" y="9234488"/>
            <a:ext cx="276225" cy="276225"/>
          </a:xfrm>
          <a:custGeom>
            <a:avLst/>
            <a:gdLst>
              <a:gd name="T0" fmla="*/ 1388 w 1566"/>
              <a:gd name="T1" fmla="*/ 1348 h 1568"/>
              <a:gd name="T2" fmla="*/ 1307 w 1566"/>
              <a:gd name="T3" fmla="*/ 1409 h 1568"/>
              <a:gd name="T4" fmla="*/ 258 w 1566"/>
              <a:gd name="T5" fmla="*/ 1409 h 1568"/>
              <a:gd name="T6" fmla="*/ 178 w 1566"/>
              <a:gd name="T7" fmla="*/ 1348 h 1568"/>
              <a:gd name="T8" fmla="*/ 153 w 1566"/>
              <a:gd name="T9" fmla="*/ 705 h 1568"/>
              <a:gd name="T10" fmla="*/ 364 w 1566"/>
              <a:gd name="T11" fmla="*/ 695 h 1568"/>
              <a:gd name="T12" fmla="*/ 357 w 1566"/>
              <a:gd name="T13" fmla="*/ 827 h 1568"/>
              <a:gd name="T14" fmla="*/ 397 w 1566"/>
              <a:gd name="T15" fmla="*/ 970 h 1568"/>
              <a:gd name="T16" fmla="*/ 480 w 1566"/>
              <a:gd name="T17" fmla="*/ 1087 h 1568"/>
              <a:gd name="T18" fmla="*/ 597 w 1566"/>
              <a:gd name="T19" fmla="*/ 1170 h 1568"/>
              <a:gd name="T20" fmla="*/ 740 w 1566"/>
              <a:gd name="T21" fmla="*/ 1210 h 1568"/>
              <a:gd name="T22" fmla="*/ 890 w 1566"/>
              <a:gd name="T23" fmla="*/ 1199 h 1568"/>
              <a:gd name="T24" fmla="*/ 1022 w 1566"/>
              <a:gd name="T25" fmla="*/ 1140 h 1568"/>
              <a:gd name="T26" fmla="*/ 1126 w 1566"/>
              <a:gd name="T27" fmla="*/ 1040 h 1568"/>
              <a:gd name="T28" fmla="*/ 1192 w 1566"/>
              <a:gd name="T29" fmla="*/ 912 h 1568"/>
              <a:gd name="T30" fmla="*/ 1211 w 1566"/>
              <a:gd name="T31" fmla="*/ 769 h 1568"/>
              <a:gd name="T32" fmla="*/ 1187 w 1566"/>
              <a:gd name="T33" fmla="*/ 645 h 1568"/>
              <a:gd name="T34" fmla="*/ 569 w 1566"/>
              <a:gd name="T35" fmla="*/ 611 h 1568"/>
              <a:gd name="T36" fmla="*/ 655 w 1566"/>
              <a:gd name="T37" fmla="*/ 539 h 1568"/>
              <a:gd name="T38" fmla="*/ 766 w 1566"/>
              <a:gd name="T39" fmla="*/ 509 h 1568"/>
              <a:gd name="T40" fmla="*/ 881 w 1566"/>
              <a:gd name="T41" fmla="*/ 527 h 1568"/>
              <a:gd name="T42" fmla="*/ 975 w 1566"/>
              <a:gd name="T43" fmla="*/ 587 h 1568"/>
              <a:gd name="T44" fmla="*/ 1038 w 1566"/>
              <a:gd name="T45" fmla="*/ 681 h 1568"/>
              <a:gd name="T46" fmla="*/ 1058 w 1566"/>
              <a:gd name="T47" fmla="*/ 798 h 1568"/>
              <a:gd name="T48" fmla="*/ 1037 w 1566"/>
              <a:gd name="T49" fmla="*/ 892 h 1568"/>
              <a:gd name="T50" fmla="*/ 987 w 1566"/>
              <a:gd name="T51" fmla="*/ 970 h 1568"/>
              <a:gd name="T52" fmla="*/ 914 w 1566"/>
              <a:gd name="T53" fmla="*/ 1027 h 1568"/>
              <a:gd name="T54" fmla="*/ 825 w 1566"/>
              <a:gd name="T55" fmla="*/ 1056 h 1568"/>
              <a:gd name="T56" fmla="*/ 728 w 1566"/>
              <a:gd name="T57" fmla="*/ 1054 h 1568"/>
              <a:gd name="T58" fmla="*/ 641 w 1566"/>
              <a:gd name="T59" fmla="*/ 1019 h 1568"/>
              <a:gd name="T60" fmla="*/ 570 w 1566"/>
              <a:gd name="T61" fmla="*/ 959 h 1568"/>
              <a:gd name="T62" fmla="*/ 525 w 1566"/>
              <a:gd name="T63" fmla="*/ 879 h 1568"/>
              <a:gd name="T64" fmla="*/ 508 w 1566"/>
              <a:gd name="T65" fmla="*/ 784 h 1568"/>
              <a:gd name="T66" fmla="*/ 535 w 1566"/>
              <a:gd name="T67" fmla="*/ 665 h 1568"/>
              <a:gd name="T68" fmla="*/ 1384 w 1566"/>
              <a:gd name="T69" fmla="*/ 446 h 1568"/>
              <a:gd name="T70" fmla="*/ 272 w 1566"/>
              <a:gd name="T71" fmla="*/ 2 h 1568"/>
              <a:gd name="T72" fmla="*/ 172 w 1566"/>
              <a:gd name="T73" fmla="*/ 31 h 1568"/>
              <a:gd name="T74" fmla="*/ 90 w 1566"/>
              <a:gd name="T75" fmla="*/ 89 h 1568"/>
              <a:gd name="T76" fmla="*/ 31 w 1566"/>
              <a:gd name="T77" fmla="*/ 172 h 1568"/>
              <a:gd name="T78" fmla="*/ 2 w 1566"/>
              <a:gd name="T79" fmla="*/ 272 h 1568"/>
              <a:gd name="T80" fmla="*/ 2 w 1566"/>
              <a:gd name="T81" fmla="*/ 1296 h 1568"/>
              <a:gd name="T82" fmla="*/ 31 w 1566"/>
              <a:gd name="T83" fmla="*/ 1396 h 1568"/>
              <a:gd name="T84" fmla="*/ 90 w 1566"/>
              <a:gd name="T85" fmla="*/ 1479 h 1568"/>
              <a:gd name="T86" fmla="*/ 172 w 1566"/>
              <a:gd name="T87" fmla="*/ 1537 h 1568"/>
              <a:gd name="T88" fmla="*/ 272 w 1566"/>
              <a:gd name="T89" fmla="*/ 1566 h 1568"/>
              <a:gd name="T90" fmla="*/ 1324 w 1566"/>
              <a:gd name="T91" fmla="*/ 1562 h 1568"/>
              <a:gd name="T92" fmla="*/ 1420 w 1566"/>
              <a:gd name="T93" fmla="*/ 1524 h 1568"/>
              <a:gd name="T94" fmla="*/ 1496 w 1566"/>
              <a:gd name="T95" fmla="*/ 1457 h 1568"/>
              <a:gd name="T96" fmla="*/ 1547 w 1566"/>
              <a:gd name="T97" fmla="*/ 1368 h 1568"/>
              <a:gd name="T98" fmla="*/ 1566 w 1566"/>
              <a:gd name="T99" fmla="*/ 1265 h 1568"/>
              <a:gd name="T100" fmla="*/ 1559 w 1566"/>
              <a:gd name="T101" fmla="*/ 243 h 1568"/>
              <a:gd name="T102" fmla="*/ 1521 w 1566"/>
              <a:gd name="T103" fmla="*/ 147 h 1568"/>
              <a:gd name="T104" fmla="*/ 1455 w 1566"/>
              <a:gd name="T105" fmla="*/ 70 h 1568"/>
              <a:gd name="T106" fmla="*/ 1366 w 1566"/>
              <a:gd name="T107" fmla="*/ 19 h 1568"/>
              <a:gd name="T108" fmla="*/ 1263 w 1566"/>
              <a:gd name="T109" fmla="*/ 0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66" h="1568">
                <a:moveTo>
                  <a:pt x="1413" y="1265"/>
                </a:moveTo>
                <a:lnTo>
                  <a:pt x="1412" y="1280"/>
                </a:lnTo>
                <a:lnTo>
                  <a:pt x="1410" y="1295"/>
                </a:lnTo>
                <a:lnTo>
                  <a:pt x="1406" y="1309"/>
                </a:lnTo>
                <a:lnTo>
                  <a:pt x="1401" y="1323"/>
                </a:lnTo>
                <a:lnTo>
                  <a:pt x="1395" y="1336"/>
                </a:lnTo>
                <a:lnTo>
                  <a:pt x="1388" y="1348"/>
                </a:lnTo>
                <a:lnTo>
                  <a:pt x="1379" y="1360"/>
                </a:lnTo>
                <a:lnTo>
                  <a:pt x="1369" y="1371"/>
                </a:lnTo>
                <a:lnTo>
                  <a:pt x="1358" y="1380"/>
                </a:lnTo>
                <a:lnTo>
                  <a:pt x="1346" y="1390"/>
                </a:lnTo>
                <a:lnTo>
                  <a:pt x="1335" y="1397"/>
                </a:lnTo>
                <a:lnTo>
                  <a:pt x="1321" y="1403"/>
                </a:lnTo>
                <a:lnTo>
                  <a:pt x="1307" y="1409"/>
                </a:lnTo>
                <a:lnTo>
                  <a:pt x="1293" y="1412"/>
                </a:lnTo>
                <a:lnTo>
                  <a:pt x="1278" y="1414"/>
                </a:lnTo>
                <a:lnTo>
                  <a:pt x="1263" y="1415"/>
                </a:lnTo>
                <a:lnTo>
                  <a:pt x="303" y="1415"/>
                </a:lnTo>
                <a:lnTo>
                  <a:pt x="288" y="1414"/>
                </a:lnTo>
                <a:lnTo>
                  <a:pt x="273" y="1412"/>
                </a:lnTo>
                <a:lnTo>
                  <a:pt x="258" y="1409"/>
                </a:lnTo>
                <a:lnTo>
                  <a:pt x="244" y="1403"/>
                </a:lnTo>
                <a:lnTo>
                  <a:pt x="232" y="1397"/>
                </a:lnTo>
                <a:lnTo>
                  <a:pt x="219" y="1390"/>
                </a:lnTo>
                <a:lnTo>
                  <a:pt x="208" y="1381"/>
                </a:lnTo>
                <a:lnTo>
                  <a:pt x="197" y="1371"/>
                </a:lnTo>
                <a:lnTo>
                  <a:pt x="187" y="1360"/>
                </a:lnTo>
                <a:lnTo>
                  <a:pt x="178" y="1348"/>
                </a:lnTo>
                <a:lnTo>
                  <a:pt x="171" y="1337"/>
                </a:lnTo>
                <a:lnTo>
                  <a:pt x="164" y="1323"/>
                </a:lnTo>
                <a:lnTo>
                  <a:pt x="160" y="1309"/>
                </a:lnTo>
                <a:lnTo>
                  <a:pt x="156" y="1295"/>
                </a:lnTo>
                <a:lnTo>
                  <a:pt x="154" y="1280"/>
                </a:lnTo>
                <a:lnTo>
                  <a:pt x="153" y="1265"/>
                </a:lnTo>
                <a:lnTo>
                  <a:pt x="153" y="705"/>
                </a:lnTo>
                <a:lnTo>
                  <a:pt x="153" y="624"/>
                </a:lnTo>
                <a:lnTo>
                  <a:pt x="387" y="624"/>
                </a:lnTo>
                <a:lnTo>
                  <a:pt x="382" y="634"/>
                </a:lnTo>
                <a:lnTo>
                  <a:pt x="378" y="645"/>
                </a:lnTo>
                <a:lnTo>
                  <a:pt x="375" y="656"/>
                </a:lnTo>
                <a:lnTo>
                  <a:pt x="372" y="668"/>
                </a:lnTo>
                <a:lnTo>
                  <a:pt x="364" y="695"/>
                </a:lnTo>
                <a:lnTo>
                  <a:pt x="359" y="725"/>
                </a:lnTo>
                <a:lnTo>
                  <a:pt x="357" y="739"/>
                </a:lnTo>
                <a:lnTo>
                  <a:pt x="356" y="753"/>
                </a:lnTo>
                <a:lnTo>
                  <a:pt x="355" y="769"/>
                </a:lnTo>
                <a:lnTo>
                  <a:pt x="355" y="784"/>
                </a:lnTo>
                <a:lnTo>
                  <a:pt x="356" y="806"/>
                </a:lnTo>
                <a:lnTo>
                  <a:pt x="357" y="827"/>
                </a:lnTo>
                <a:lnTo>
                  <a:pt x="360" y="849"/>
                </a:lnTo>
                <a:lnTo>
                  <a:pt x="363" y="871"/>
                </a:lnTo>
                <a:lnTo>
                  <a:pt x="369" y="891"/>
                </a:lnTo>
                <a:lnTo>
                  <a:pt x="374" y="912"/>
                </a:lnTo>
                <a:lnTo>
                  <a:pt x="381" y="931"/>
                </a:lnTo>
                <a:lnTo>
                  <a:pt x="389" y="951"/>
                </a:lnTo>
                <a:lnTo>
                  <a:pt x="397" y="970"/>
                </a:lnTo>
                <a:lnTo>
                  <a:pt x="407" y="988"/>
                </a:lnTo>
                <a:lnTo>
                  <a:pt x="417" y="1006"/>
                </a:lnTo>
                <a:lnTo>
                  <a:pt x="428" y="1023"/>
                </a:lnTo>
                <a:lnTo>
                  <a:pt x="440" y="1040"/>
                </a:lnTo>
                <a:lnTo>
                  <a:pt x="453" y="1056"/>
                </a:lnTo>
                <a:lnTo>
                  <a:pt x="467" y="1072"/>
                </a:lnTo>
                <a:lnTo>
                  <a:pt x="480" y="1087"/>
                </a:lnTo>
                <a:lnTo>
                  <a:pt x="495" y="1102"/>
                </a:lnTo>
                <a:lnTo>
                  <a:pt x="511" y="1114"/>
                </a:lnTo>
                <a:lnTo>
                  <a:pt x="527" y="1127"/>
                </a:lnTo>
                <a:lnTo>
                  <a:pt x="544" y="1140"/>
                </a:lnTo>
                <a:lnTo>
                  <a:pt x="562" y="1150"/>
                </a:lnTo>
                <a:lnTo>
                  <a:pt x="579" y="1161"/>
                </a:lnTo>
                <a:lnTo>
                  <a:pt x="597" y="1170"/>
                </a:lnTo>
                <a:lnTo>
                  <a:pt x="616" y="1179"/>
                </a:lnTo>
                <a:lnTo>
                  <a:pt x="636" y="1186"/>
                </a:lnTo>
                <a:lnTo>
                  <a:pt x="656" y="1193"/>
                </a:lnTo>
                <a:lnTo>
                  <a:pt x="676" y="1199"/>
                </a:lnTo>
                <a:lnTo>
                  <a:pt x="696" y="1204"/>
                </a:lnTo>
                <a:lnTo>
                  <a:pt x="717" y="1207"/>
                </a:lnTo>
                <a:lnTo>
                  <a:pt x="740" y="1210"/>
                </a:lnTo>
                <a:lnTo>
                  <a:pt x="761" y="1212"/>
                </a:lnTo>
                <a:lnTo>
                  <a:pt x="783" y="1212"/>
                </a:lnTo>
                <a:lnTo>
                  <a:pt x="805" y="1212"/>
                </a:lnTo>
                <a:lnTo>
                  <a:pt x="827" y="1210"/>
                </a:lnTo>
                <a:lnTo>
                  <a:pt x="848" y="1207"/>
                </a:lnTo>
                <a:lnTo>
                  <a:pt x="869" y="1204"/>
                </a:lnTo>
                <a:lnTo>
                  <a:pt x="890" y="1199"/>
                </a:lnTo>
                <a:lnTo>
                  <a:pt x="910" y="1193"/>
                </a:lnTo>
                <a:lnTo>
                  <a:pt x="930" y="1186"/>
                </a:lnTo>
                <a:lnTo>
                  <a:pt x="949" y="1179"/>
                </a:lnTo>
                <a:lnTo>
                  <a:pt x="968" y="1170"/>
                </a:lnTo>
                <a:lnTo>
                  <a:pt x="987" y="1161"/>
                </a:lnTo>
                <a:lnTo>
                  <a:pt x="1005" y="1150"/>
                </a:lnTo>
                <a:lnTo>
                  <a:pt x="1022" y="1140"/>
                </a:lnTo>
                <a:lnTo>
                  <a:pt x="1039" y="1127"/>
                </a:lnTo>
                <a:lnTo>
                  <a:pt x="1055" y="1114"/>
                </a:lnTo>
                <a:lnTo>
                  <a:pt x="1070" y="1102"/>
                </a:lnTo>
                <a:lnTo>
                  <a:pt x="1085" y="1087"/>
                </a:lnTo>
                <a:lnTo>
                  <a:pt x="1100" y="1072"/>
                </a:lnTo>
                <a:lnTo>
                  <a:pt x="1113" y="1056"/>
                </a:lnTo>
                <a:lnTo>
                  <a:pt x="1126" y="1040"/>
                </a:lnTo>
                <a:lnTo>
                  <a:pt x="1138" y="1023"/>
                </a:lnTo>
                <a:lnTo>
                  <a:pt x="1148" y="1006"/>
                </a:lnTo>
                <a:lnTo>
                  <a:pt x="1159" y="988"/>
                </a:lnTo>
                <a:lnTo>
                  <a:pt x="1168" y="970"/>
                </a:lnTo>
                <a:lnTo>
                  <a:pt x="1177" y="951"/>
                </a:lnTo>
                <a:lnTo>
                  <a:pt x="1185" y="931"/>
                </a:lnTo>
                <a:lnTo>
                  <a:pt x="1192" y="912"/>
                </a:lnTo>
                <a:lnTo>
                  <a:pt x="1198" y="891"/>
                </a:lnTo>
                <a:lnTo>
                  <a:pt x="1202" y="871"/>
                </a:lnTo>
                <a:lnTo>
                  <a:pt x="1206" y="849"/>
                </a:lnTo>
                <a:lnTo>
                  <a:pt x="1208" y="827"/>
                </a:lnTo>
                <a:lnTo>
                  <a:pt x="1211" y="806"/>
                </a:lnTo>
                <a:lnTo>
                  <a:pt x="1211" y="784"/>
                </a:lnTo>
                <a:lnTo>
                  <a:pt x="1211" y="769"/>
                </a:lnTo>
                <a:lnTo>
                  <a:pt x="1209" y="753"/>
                </a:lnTo>
                <a:lnTo>
                  <a:pt x="1208" y="739"/>
                </a:lnTo>
                <a:lnTo>
                  <a:pt x="1206" y="725"/>
                </a:lnTo>
                <a:lnTo>
                  <a:pt x="1201" y="695"/>
                </a:lnTo>
                <a:lnTo>
                  <a:pt x="1195" y="667"/>
                </a:lnTo>
                <a:lnTo>
                  <a:pt x="1192" y="656"/>
                </a:lnTo>
                <a:lnTo>
                  <a:pt x="1187" y="645"/>
                </a:lnTo>
                <a:lnTo>
                  <a:pt x="1183" y="634"/>
                </a:lnTo>
                <a:lnTo>
                  <a:pt x="1179" y="624"/>
                </a:lnTo>
                <a:lnTo>
                  <a:pt x="1413" y="624"/>
                </a:lnTo>
                <a:lnTo>
                  <a:pt x="1413" y="705"/>
                </a:lnTo>
                <a:lnTo>
                  <a:pt x="1413" y="1265"/>
                </a:lnTo>
                <a:close/>
                <a:moveTo>
                  <a:pt x="559" y="624"/>
                </a:moveTo>
                <a:lnTo>
                  <a:pt x="569" y="611"/>
                </a:lnTo>
                <a:lnTo>
                  <a:pt x="579" y="598"/>
                </a:lnTo>
                <a:lnTo>
                  <a:pt x="591" y="587"/>
                </a:lnTo>
                <a:lnTo>
                  <a:pt x="603" y="576"/>
                </a:lnTo>
                <a:lnTo>
                  <a:pt x="615" y="566"/>
                </a:lnTo>
                <a:lnTo>
                  <a:pt x="628" y="556"/>
                </a:lnTo>
                <a:lnTo>
                  <a:pt x="642" y="548"/>
                </a:lnTo>
                <a:lnTo>
                  <a:pt x="655" y="539"/>
                </a:lnTo>
                <a:lnTo>
                  <a:pt x="670" y="533"/>
                </a:lnTo>
                <a:lnTo>
                  <a:pt x="685" y="527"/>
                </a:lnTo>
                <a:lnTo>
                  <a:pt x="701" y="521"/>
                </a:lnTo>
                <a:lnTo>
                  <a:pt x="716" y="516"/>
                </a:lnTo>
                <a:lnTo>
                  <a:pt x="732" y="513"/>
                </a:lnTo>
                <a:lnTo>
                  <a:pt x="749" y="511"/>
                </a:lnTo>
                <a:lnTo>
                  <a:pt x="766" y="509"/>
                </a:lnTo>
                <a:lnTo>
                  <a:pt x="783" y="509"/>
                </a:lnTo>
                <a:lnTo>
                  <a:pt x="800" y="509"/>
                </a:lnTo>
                <a:lnTo>
                  <a:pt x="816" y="511"/>
                </a:lnTo>
                <a:lnTo>
                  <a:pt x="833" y="513"/>
                </a:lnTo>
                <a:lnTo>
                  <a:pt x="849" y="516"/>
                </a:lnTo>
                <a:lnTo>
                  <a:pt x="865" y="521"/>
                </a:lnTo>
                <a:lnTo>
                  <a:pt x="881" y="527"/>
                </a:lnTo>
                <a:lnTo>
                  <a:pt x="895" y="533"/>
                </a:lnTo>
                <a:lnTo>
                  <a:pt x="910" y="539"/>
                </a:lnTo>
                <a:lnTo>
                  <a:pt x="924" y="548"/>
                </a:lnTo>
                <a:lnTo>
                  <a:pt x="938" y="556"/>
                </a:lnTo>
                <a:lnTo>
                  <a:pt x="950" y="566"/>
                </a:lnTo>
                <a:lnTo>
                  <a:pt x="963" y="576"/>
                </a:lnTo>
                <a:lnTo>
                  <a:pt x="975" y="587"/>
                </a:lnTo>
                <a:lnTo>
                  <a:pt x="986" y="598"/>
                </a:lnTo>
                <a:lnTo>
                  <a:pt x="997" y="611"/>
                </a:lnTo>
                <a:lnTo>
                  <a:pt x="1006" y="624"/>
                </a:lnTo>
                <a:lnTo>
                  <a:pt x="1015" y="636"/>
                </a:lnTo>
                <a:lnTo>
                  <a:pt x="1023" y="650"/>
                </a:lnTo>
                <a:lnTo>
                  <a:pt x="1030" y="665"/>
                </a:lnTo>
                <a:lnTo>
                  <a:pt x="1038" y="681"/>
                </a:lnTo>
                <a:lnTo>
                  <a:pt x="1044" y="696"/>
                </a:lnTo>
                <a:lnTo>
                  <a:pt x="1049" y="713"/>
                </a:lnTo>
                <a:lnTo>
                  <a:pt x="1054" y="730"/>
                </a:lnTo>
                <a:lnTo>
                  <a:pt x="1056" y="748"/>
                </a:lnTo>
                <a:lnTo>
                  <a:pt x="1058" y="766"/>
                </a:lnTo>
                <a:lnTo>
                  <a:pt x="1059" y="784"/>
                </a:lnTo>
                <a:lnTo>
                  <a:pt x="1058" y="798"/>
                </a:lnTo>
                <a:lnTo>
                  <a:pt x="1057" y="812"/>
                </a:lnTo>
                <a:lnTo>
                  <a:pt x="1056" y="826"/>
                </a:lnTo>
                <a:lnTo>
                  <a:pt x="1052" y="840"/>
                </a:lnTo>
                <a:lnTo>
                  <a:pt x="1049" y="853"/>
                </a:lnTo>
                <a:lnTo>
                  <a:pt x="1046" y="866"/>
                </a:lnTo>
                <a:lnTo>
                  <a:pt x="1042" y="879"/>
                </a:lnTo>
                <a:lnTo>
                  <a:pt x="1037" y="892"/>
                </a:lnTo>
                <a:lnTo>
                  <a:pt x="1031" y="903"/>
                </a:lnTo>
                <a:lnTo>
                  <a:pt x="1025" y="915"/>
                </a:lnTo>
                <a:lnTo>
                  <a:pt x="1019" y="926"/>
                </a:lnTo>
                <a:lnTo>
                  <a:pt x="1011" y="938"/>
                </a:lnTo>
                <a:lnTo>
                  <a:pt x="1004" y="949"/>
                </a:lnTo>
                <a:lnTo>
                  <a:pt x="996" y="959"/>
                </a:lnTo>
                <a:lnTo>
                  <a:pt x="987" y="970"/>
                </a:lnTo>
                <a:lnTo>
                  <a:pt x="978" y="979"/>
                </a:lnTo>
                <a:lnTo>
                  <a:pt x="968" y="988"/>
                </a:lnTo>
                <a:lnTo>
                  <a:pt x="958" y="997"/>
                </a:lnTo>
                <a:lnTo>
                  <a:pt x="947" y="1005"/>
                </a:lnTo>
                <a:lnTo>
                  <a:pt x="937" y="1013"/>
                </a:lnTo>
                <a:lnTo>
                  <a:pt x="926" y="1019"/>
                </a:lnTo>
                <a:lnTo>
                  <a:pt x="914" y="1027"/>
                </a:lnTo>
                <a:lnTo>
                  <a:pt x="902" y="1033"/>
                </a:lnTo>
                <a:lnTo>
                  <a:pt x="890" y="1038"/>
                </a:lnTo>
                <a:lnTo>
                  <a:pt x="878" y="1042"/>
                </a:lnTo>
                <a:lnTo>
                  <a:pt x="865" y="1048"/>
                </a:lnTo>
                <a:lnTo>
                  <a:pt x="851" y="1051"/>
                </a:lnTo>
                <a:lnTo>
                  <a:pt x="839" y="1054"/>
                </a:lnTo>
                <a:lnTo>
                  <a:pt x="825" y="1056"/>
                </a:lnTo>
                <a:lnTo>
                  <a:pt x="811" y="1058"/>
                </a:lnTo>
                <a:lnTo>
                  <a:pt x="798" y="1059"/>
                </a:lnTo>
                <a:lnTo>
                  <a:pt x="783" y="1059"/>
                </a:lnTo>
                <a:lnTo>
                  <a:pt x="769" y="1059"/>
                </a:lnTo>
                <a:lnTo>
                  <a:pt x="754" y="1058"/>
                </a:lnTo>
                <a:lnTo>
                  <a:pt x="741" y="1056"/>
                </a:lnTo>
                <a:lnTo>
                  <a:pt x="728" y="1054"/>
                </a:lnTo>
                <a:lnTo>
                  <a:pt x="714" y="1051"/>
                </a:lnTo>
                <a:lnTo>
                  <a:pt x="702" y="1048"/>
                </a:lnTo>
                <a:lnTo>
                  <a:pt x="688" y="1042"/>
                </a:lnTo>
                <a:lnTo>
                  <a:pt x="676" y="1038"/>
                </a:lnTo>
                <a:lnTo>
                  <a:pt x="664" y="1033"/>
                </a:lnTo>
                <a:lnTo>
                  <a:pt x="652" y="1027"/>
                </a:lnTo>
                <a:lnTo>
                  <a:pt x="641" y="1019"/>
                </a:lnTo>
                <a:lnTo>
                  <a:pt x="629" y="1013"/>
                </a:lnTo>
                <a:lnTo>
                  <a:pt x="618" y="1005"/>
                </a:lnTo>
                <a:lnTo>
                  <a:pt x="608" y="997"/>
                </a:lnTo>
                <a:lnTo>
                  <a:pt x="597" y="988"/>
                </a:lnTo>
                <a:lnTo>
                  <a:pt x="588" y="979"/>
                </a:lnTo>
                <a:lnTo>
                  <a:pt x="579" y="970"/>
                </a:lnTo>
                <a:lnTo>
                  <a:pt x="570" y="959"/>
                </a:lnTo>
                <a:lnTo>
                  <a:pt x="563" y="949"/>
                </a:lnTo>
                <a:lnTo>
                  <a:pt x="554" y="938"/>
                </a:lnTo>
                <a:lnTo>
                  <a:pt x="548" y="926"/>
                </a:lnTo>
                <a:lnTo>
                  <a:pt x="540" y="915"/>
                </a:lnTo>
                <a:lnTo>
                  <a:pt x="535" y="903"/>
                </a:lnTo>
                <a:lnTo>
                  <a:pt x="529" y="892"/>
                </a:lnTo>
                <a:lnTo>
                  <a:pt x="525" y="879"/>
                </a:lnTo>
                <a:lnTo>
                  <a:pt x="519" y="866"/>
                </a:lnTo>
                <a:lnTo>
                  <a:pt x="516" y="853"/>
                </a:lnTo>
                <a:lnTo>
                  <a:pt x="513" y="840"/>
                </a:lnTo>
                <a:lnTo>
                  <a:pt x="511" y="826"/>
                </a:lnTo>
                <a:lnTo>
                  <a:pt x="509" y="812"/>
                </a:lnTo>
                <a:lnTo>
                  <a:pt x="508" y="798"/>
                </a:lnTo>
                <a:lnTo>
                  <a:pt x="508" y="784"/>
                </a:lnTo>
                <a:lnTo>
                  <a:pt x="508" y="766"/>
                </a:lnTo>
                <a:lnTo>
                  <a:pt x="510" y="748"/>
                </a:lnTo>
                <a:lnTo>
                  <a:pt x="513" y="730"/>
                </a:lnTo>
                <a:lnTo>
                  <a:pt x="517" y="713"/>
                </a:lnTo>
                <a:lnTo>
                  <a:pt x="521" y="696"/>
                </a:lnTo>
                <a:lnTo>
                  <a:pt x="528" y="681"/>
                </a:lnTo>
                <a:lnTo>
                  <a:pt x="535" y="665"/>
                </a:lnTo>
                <a:lnTo>
                  <a:pt x="544" y="649"/>
                </a:lnTo>
                <a:lnTo>
                  <a:pt x="551" y="636"/>
                </a:lnTo>
                <a:lnTo>
                  <a:pt x="559" y="624"/>
                </a:lnTo>
                <a:close/>
                <a:moveTo>
                  <a:pt x="1350" y="182"/>
                </a:moveTo>
                <a:lnTo>
                  <a:pt x="1384" y="181"/>
                </a:lnTo>
                <a:lnTo>
                  <a:pt x="1384" y="215"/>
                </a:lnTo>
                <a:lnTo>
                  <a:pt x="1384" y="446"/>
                </a:lnTo>
                <a:lnTo>
                  <a:pt x="1120" y="447"/>
                </a:lnTo>
                <a:lnTo>
                  <a:pt x="1119" y="182"/>
                </a:lnTo>
                <a:lnTo>
                  <a:pt x="1350" y="182"/>
                </a:lnTo>
                <a:close/>
                <a:moveTo>
                  <a:pt x="1263" y="0"/>
                </a:moveTo>
                <a:lnTo>
                  <a:pt x="303" y="0"/>
                </a:lnTo>
                <a:lnTo>
                  <a:pt x="288" y="1"/>
                </a:lnTo>
                <a:lnTo>
                  <a:pt x="272" y="2"/>
                </a:lnTo>
                <a:lnTo>
                  <a:pt x="257" y="4"/>
                </a:lnTo>
                <a:lnTo>
                  <a:pt x="242" y="6"/>
                </a:lnTo>
                <a:lnTo>
                  <a:pt x="228" y="10"/>
                </a:lnTo>
                <a:lnTo>
                  <a:pt x="213" y="14"/>
                </a:lnTo>
                <a:lnTo>
                  <a:pt x="199" y="19"/>
                </a:lnTo>
                <a:lnTo>
                  <a:pt x="185" y="24"/>
                </a:lnTo>
                <a:lnTo>
                  <a:pt x="172" y="31"/>
                </a:lnTo>
                <a:lnTo>
                  <a:pt x="159" y="37"/>
                </a:lnTo>
                <a:lnTo>
                  <a:pt x="146" y="44"/>
                </a:lnTo>
                <a:lnTo>
                  <a:pt x="134" y="52"/>
                </a:lnTo>
                <a:lnTo>
                  <a:pt x="122" y="60"/>
                </a:lnTo>
                <a:lnTo>
                  <a:pt x="111" y="70"/>
                </a:lnTo>
                <a:lnTo>
                  <a:pt x="100" y="79"/>
                </a:lnTo>
                <a:lnTo>
                  <a:pt x="90" y="89"/>
                </a:lnTo>
                <a:lnTo>
                  <a:pt x="79" y="99"/>
                </a:lnTo>
                <a:lnTo>
                  <a:pt x="69" y="111"/>
                </a:lnTo>
                <a:lnTo>
                  <a:pt x="61" y="123"/>
                </a:lnTo>
                <a:lnTo>
                  <a:pt x="53" y="134"/>
                </a:lnTo>
                <a:lnTo>
                  <a:pt x="44" y="147"/>
                </a:lnTo>
                <a:lnTo>
                  <a:pt x="37" y="159"/>
                </a:lnTo>
                <a:lnTo>
                  <a:pt x="31" y="172"/>
                </a:lnTo>
                <a:lnTo>
                  <a:pt x="24" y="186"/>
                </a:lnTo>
                <a:lnTo>
                  <a:pt x="19" y="200"/>
                </a:lnTo>
                <a:lnTo>
                  <a:pt x="14" y="213"/>
                </a:lnTo>
                <a:lnTo>
                  <a:pt x="10" y="228"/>
                </a:lnTo>
                <a:lnTo>
                  <a:pt x="6" y="243"/>
                </a:lnTo>
                <a:lnTo>
                  <a:pt x="4" y="258"/>
                </a:lnTo>
                <a:lnTo>
                  <a:pt x="2" y="272"/>
                </a:lnTo>
                <a:lnTo>
                  <a:pt x="1" y="288"/>
                </a:lnTo>
                <a:lnTo>
                  <a:pt x="0" y="303"/>
                </a:lnTo>
                <a:lnTo>
                  <a:pt x="0" y="624"/>
                </a:lnTo>
                <a:lnTo>
                  <a:pt x="0" y="741"/>
                </a:lnTo>
                <a:lnTo>
                  <a:pt x="0" y="1265"/>
                </a:lnTo>
                <a:lnTo>
                  <a:pt x="1" y="1280"/>
                </a:lnTo>
                <a:lnTo>
                  <a:pt x="2" y="1296"/>
                </a:lnTo>
                <a:lnTo>
                  <a:pt x="4" y="1310"/>
                </a:lnTo>
                <a:lnTo>
                  <a:pt x="6" y="1325"/>
                </a:lnTo>
                <a:lnTo>
                  <a:pt x="10" y="1340"/>
                </a:lnTo>
                <a:lnTo>
                  <a:pt x="14" y="1355"/>
                </a:lnTo>
                <a:lnTo>
                  <a:pt x="19" y="1368"/>
                </a:lnTo>
                <a:lnTo>
                  <a:pt x="24" y="1382"/>
                </a:lnTo>
                <a:lnTo>
                  <a:pt x="31" y="1396"/>
                </a:lnTo>
                <a:lnTo>
                  <a:pt x="37" y="1409"/>
                </a:lnTo>
                <a:lnTo>
                  <a:pt x="44" y="1421"/>
                </a:lnTo>
                <a:lnTo>
                  <a:pt x="53" y="1434"/>
                </a:lnTo>
                <a:lnTo>
                  <a:pt x="61" y="1446"/>
                </a:lnTo>
                <a:lnTo>
                  <a:pt x="69" y="1457"/>
                </a:lnTo>
                <a:lnTo>
                  <a:pt x="79" y="1469"/>
                </a:lnTo>
                <a:lnTo>
                  <a:pt x="90" y="1479"/>
                </a:lnTo>
                <a:lnTo>
                  <a:pt x="100" y="1489"/>
                </a:lnTo>
                <a:lnTo>
                  <a:pt x="111" y="1498"/>
                </a:lnTo>
                <a:lnTo>
                  <a:pt x="122" y="1508"/>
                </a:lnTo>
                <a:lnTo>
                  <a:pt x="134" y="1516"/>
                </a:lnTo>
                <a:lnTo>
                  <a:pt x="146" y="1524"/>
                </a:lnTo>
                <a:lnTo>
                  <a:pt x="159" y="1531"/>
                </a:lnTo>
                <a:lnTo>
                  <a:pt x="172" y="1537"/>
                </a:lnTo>
                <a:lnTo>
                  <a:pt x="185" y="1544"/>
                </a:lnTo>
                <a:lnTo>
                  <a:pt x="199" y="1549"/>
                </a:lnTo>
                <a:lnTo>
                  <a:pt x="213" y="1554"/>
                </a:lnTo>
                <a:lnTo>
                  <a:pt x="228" y="1558"/>
                </a:lnTo>
                <a:lnTo>
                  <a:pt x="242" y="1562"/>
                </a:lnTo>
                <a:lnTo>
                  <a:pt x="257" y="1564"/>
                </a:lnTo>
                <a:lnTo>
                  <a:pt x="272" y="1566"/>
                </a:lnTo>
                <a:lnTo>
                  <a:pt x="288" y="1567"/>
                </a:lnTo>
                <a:lnTo>
                  <a:pt x="303" y="1568"/>
                </a:lnTo>
                <a:lnTo>
                  <a:pt x="1263" y="1568"/>
                </a:lnTo>
                <a:lnTo>
                  <a:pt x="1279" y="1567"/>
                </a:lnTo>
                <a:lnTo>
                  <a:pt x="1294" y="1566"/>
                </a:lnTo>
                <a:lnTo>
                  <a:pt x="1308" y="1564"/>
                </a:lnTo>
                <a:lnTo>
                  <a:pt x="1324" y="1562"/>
                </a:lnTo>
                <a:lnTo>
                  <a:pt x="1338" y="1558"/>
                </a:lnTo>
                <a:lnTo>
                  <a:pt x="1353" y="1554"/>
                </a:lnTo>
                <a:lnTo>
                  <a:pt x="1366" y="1549"/>
                </a:lnTo>
                <a:lnTo>
                  <a:pt x="1380" y="1544"/>
                </a:lnTo>
                <a:lnTo>
                  <a:pt x="1394" y="1537"/>
                </a:lnTo>
                <a:lnTo>
                  <a:pt x="1408" y="1531"/>
                </a:lnTo>
                <a:lnTo>
                  <a:pt x="1420" y="1524"/>
                </a:lnTo>
                <a:lnTo>
                  <a:pt x="1432" y="1516"/>
                </a:lnTo>
                <a:lnTo>
                  <a:pt x="1443" y="1508"/>
                </a:lnTo>
                <a:lnTo>
                  <a:pt x="1455" y="1498"/>
                </a:lnTo>
                <a:lnTo>
                  <a:pt x="1467" y="1489"/>
                </a:lnTo>
                <a:lnTo>
                  <a:pt x="1477" y="1479"/>
                </a:lnTo>
                <a:lnTo>
                  <a:pt x="1487" y="1469"/>
                </a:lnTo>
                <a:lnTo>
                  <a:pt x="1496" y="1457"/>
                </a:lnTo>
                <a:lnTo>
                  <a:pt x="1505" y="1446"/>
                </a:lnTo>
                <a:lnTo>
                  <a:pt x="1514" y="1434"/>
                </a:lnTo>
                <a:lnTo>
                  <a:pt x="1521" y="1421"/>
                </a:lnTo>
                <a:lnTo>
                  <a:pt x="1529" y="1409"/>
                </a:lnTo>
                <a:lnTo>
                  <a:pt x="1536" y="1396"/>
                </a:lnTo>
                <a:lnTo>
                  <a:pt x="1541" y="1382"/>
                </a:lnTo>
                <a:lnTo>
                  <a:pt x="1547" y="1368"/>
                </a:lnTo>
                <a:lnTo>
                  <a:pt x="1552" y="1355"/>
                </a:lnTo>
                <a:lnTo>
                  <a:pt x="1556" y="1340"/>
                </a:lnTo>
                <a:lnTo>
                  <a:pt x="1559" y="1325"/>
                </a:lnTo>
                <a:lnTo>
                  <a:pt x="1562" y="1310"/>
                </a:lnTo>
                <a:lnTo>
                  <a:pt x="1563" y="1296"/>
                </a:lnTo>
                <a:lnTo>
                  <a:pt x="1566" y="1280"/>
                </a:lnTo>
                <a:lnTo>
                  <a:pt x="1566" y="1265"/>
                </a:lnTo>
                <a:lnTo>
                  <a:pt x="1566" y="741"/>
                </a:lnTo>
                <a:lnTo>
                  <a:pt x="1566" y="624"/>
                </a:lnTo>
                <a:lnTo>
                  <a:pt x="1566" y="303"/>
                </a:lnTo>
                <a:lnTo>
                  <a:pt x="1566" y="288"/>
                </a:lnTo>
                <a:lnTo>
                  <a:pt x="1563" y="272"/>
                </a:lnTo>
                <a:lnTo>
                  <a:pt x="1562" y="258"/>
                </a:lnTo>
                <a:lnTo>
                  <a:pt x="1559" y="243"/>
                </a:lnTo>
                <a:lnTo>
                  <a:pt x="1556" y="228"/>
                </a:lnTo>
                <a:lnTo>
                  <a:pt x="1552" y="213"/>
                </a:lnTo>
                <a:lnTo>
                  <a:pt x="1547" y="200"/>
                </a:lnTo>
                <a:lnTo>
                  <a:pt x="1541" y="186"/>
                </a:lnTo>
                <a:lnTo>
                  <a:pt x="1536" y="172"/>
                </a:lnTo>
                <a:lnTo>
                  <a:pt x="1529" y="159"/>
                </a:lnTo>
                <a:lnTo>
                  <a:pt x="1521" y="147"/>
                </a:lnTo>
                <a:lnTo>
                  <a:pt x="1514" y="134"/>
                </a:lnTo>
                <a:lnTo>
                  <a:pt x="1505" y="123"/>
                </a:lnTo>
                <a:lnTo>
                  <a:pt x="1496" y="111"/>
                </a:lnTo>
                <a:lnTo>
                  <a:pt x="1487" y="99"/>
                </a:lnTo>
                <a:lnTo>
                  <a:pt x="1477" y="89"/>
                </a:lnTo>
                <a:lnTo>
                  <a:pt x="1467" y="79"/>
                </a:lnTo>
                <a:lnTo>
                  <a:pt x="1455" y="70"/>
                </a:lnTo>
                <a:lnTo>
                  <a:pt x="1443" y="60"/>
                </a:lnTo>
                <a:lnTo>
                  <a:pt x="1432" y="52"/>
                </a:lnTo>
                <a:lnTo>
                  <a:pt x="1420" y="44"/>
                </a:lnTo>
                <a:lnTo>
                  <a:pt x="1408" y="37"/>
                </a:lnTo>
                <a:lnTo>
                  <a:pt x="1394" y="31"/>
                </a:lnTo>
                <a:lnTo>
                  <a:pt x="1380" y="24"/>
                </a:lnTo>
                <a:lnTo>
                  <a:pt x="1366" y="19"/>
                </a:lnTo>
                <a:lnTo>
                  <a:pt x="1353" y="14"/>
                </a:lnTo>
                <a:lnTo>
                  <a:pt x="1338" y="10"/>
                </a:lnTo>
                <a:lnTo>
                  <a:pt x="1324" y="6"/>
                </a:lnTo>
                <a:lnTo>
                  <a:pt x="1308" y="4"/>
                </a:lnTo>
                <a:lnTo>
                  <a:pt x="1294" y="2"/>
                </a:lnTo>
                <a:lnTo>
                  <a:pt x="1279" y="1"/>
                </a:lnTo>
                <a:lnTo>
                  <a:pt x="12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Freeform 14"/>
          <p:cNvSpPr>
            <a:spLocks/>
          </p:cNvSpPr>
          <p:nvPr/>
        </p:nvSpPr>
        <p:spPr bwMode="auto">
          <a:xfrm>
            <a:off x="7481755" y="9139238"/>
            <a:ext cx="465138" cy="466725"/>
          </a:xfrm>
          <a:custGeom>
            <a:avLst/>
            <a:gdLst>
              <a:gd name="T0" fmla="*/ 2635 w 2642"/>
              <a:gd name="T1" fmla="*/ 1458 h 2646"/>
              <a:gd name="T2" fmla="*/ 2600 w 2642"/>
              <a:gd name="T3" fmla="*/ 1653 h 2646"/>
              <a:gd name="T4" fmla="*/ 2538 w 2642"/>
              <a:gd name="T5" fmla="*/ 1838 h 2646"/>
              <a:gd name="T6" fmla="*/ 2451 w 2642"/>
              <a:gd name="T7" fmla="*/ 2009 h 2646"/>
              <a:gd name="T8" fmla="*/ 2340 w 2642"/>
              <a:gd name="T9" fmla="*/ 2165 h 2646"/>
              <a:gd name="T10" fmla="*/ 2209 w 2642"/>
              <a:gd name="T11" fmla="*/ 2302 h 2646"/>
              <a:gd name="T12" fmla="*/ 2060 w 2642"/>
              <a:gd name="T13" fmla="*/ 2420 h 2646"/>
              <a:gd name="T14" fmla="*/ 1893 w 2642"/>
              <a:gd name="T15" fmla="*/ 2515 h 2646"/>
              <a:gd name="T16" fmla="*/ 1713 w 2642"/>
              <a:gd name="T17" fmla="*/ 2587 h 2646"/>
              <a:gd name="T18" fmla="*/ 1523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8 w 2642"/>
              <a:gd name="T27" fmla="*/ 2515 h 2646"/>
              <a:gd name="T28" fmla="*/ 582 w 2642"/>
              <a:gd name="T29" fmla="*/ 2420 h 2646"/>
              <a:gd name="T30" fmla="*/ 432 w 2642"/>
              <a:gd name="T31" fmla="*/ 2302 h 2646"/>
              <a:gd name="T32" fmla="*/ 301 w 2642"/>
              <a:gd name="T33" fmla="*/ 2165 h 2646"/>
              <a:gd name="T34" fmla="*/ 191 w 2642"/>
              <a:gd name="T35" fmla="*/ 2009 h 2646"/>
              <a:gd name="T36" fmla="*/ 103 w 2642"/>
              <a:gd name="T37" fmla="*/ 1838 h 2646"/>
              <a:gd name="T38" fmla="*/ 41 w 2642"/>
              <a:gd name="T39" fmla="*/ 1653 h 2646"/>
              <a:gd name="T40" fmla="*/ 6 w 2642"/>
              <a:gd name="T41" fmla="*/ 1458 h 2646"/>
              <a:gd name="T42" fmla="*/ 1 w 2642"/>
              <a:gd name="T43" fmla="*/ 1254 h 2646"/>
              <a:gd name="T44" fmla="*/ 26 w 2642"/>
              <a:gd name="T45" fmla="*/ 1056 h 2646"/>
              <a:gd name="T46" fmla="*/ 80 w 2642"/>
              <a:gd name="T47" fmla="*/ 868 h 2646"/>
              <a:gd name="T48" fmla="*/ 159 w 2642"/>
              <a:gd name="T49" fmla="*/ 692 h 2646"/>
              <a:gd name="T50" fmla="*/ 262 w 2642"/>
              <a:gd name="T51" fmla="*/ 532 h 2646"/>
              <a:gd name="T52" fmla="*/ 387 w 2642"/>
              <a:gd name="T53" fmla="*/ 387 h 2646"/>
              <a:gd name="T54" fmla="*/ 530 w 2642"/>
              <a:gd name="T55" fmla="*/ 263 h 2646"/>
              <a:gd name="T56" fmla="*/ 691 w 2642"/>
              <a:gd name="T57" fmla="*/ 159 h 2646"/>
              <a:gd name="T58" fmla="*/ 866 w 2642"/>
              <a:gd name="T59" fmla="*/ 80 h 2646"/>
              <a:gd name="T60" fmla="*/ 1055 w 2642"/>
              <a:gd name="T61" fmla="*/ 26 h 2646"/>
              <a:gd name="T62" fmla="*/ 1253 w 2642"/>
              <a:gd name="T63" fmla="*/ 2 h 2646"/>
              <a:gd name="T64" fmla="*/ 1456 w 2642"/>
              <a:gd name="T65" fmla="*/ 6 h 2646"/>
              <a:gd name="T66" fmla="*/ 1651 w 2642"/>
              <a:gd name="T67" fmla="*/ 41 h 2646"/>
              <a:gd name="T68" fmla="*/ 1835 w 2642"/>
              <a:gd name="T69" fmla="*/ 104 h 2646"/>
              <a:gd name="T70" fmla="*/ 2006 w 2642"/>
              <a:gd name="T71" fmla="*/ 192 h 2646"/>
              <a:gd name="T72" fmla="*/ 2161 w 2642"/>
              <a:gd name="T73" fmla="*/ 302 h 2646"/>
              <a:gd name="T74" fmla="*/ 2299 w 2642"/>
              <a:gd name="T75" fmla="*/ 434 h 2646"/>
              <a:gd name="T76" fmla="*/ 2416 w 2642"/>
              <a:gd name="T77" fmla="*/ 583 h 2646"/>
              <a:gd name="T78" fmla="*/ 2512 w 2642"/>
              <a:gd name="T79" fmla="*/ 749 h 2646"/>
              <a:gd name="T80" fmla="*/ 2582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0" y="1392"/>
                </a:lnTo>
                <a:lnTo>
                  <a:pt x="2635" y="1458"/>
                </a:lnTo>
                <a:lnTo>
                  <a:pt x="2627" y="1525"/>
                </a:lnTo>
                <a:lnTo>
                  <a:pt x="2615" y="1590"/>
                </a:lnTo>
                <a:lnTo>
                  <a:pt x="2600" y="1653"/>
                </a:lnTo>
                <a:lnTo>
                  <a:pt x="2582" y="1717"/>
                </a:lnTo>
                <a:lnTo>
                  <a:pt x="2561" y="1778"/>
                </a:lnTo>
                <a:lnTo>
                  <a:pt x="2538" y="1838"/>
                </a:lnTo>
                <a:lnTo>
                  <a:pt x="2512" y="1897"/>
                </a:lnTo>
                <a:lnTo>
                  <a:pt x="2482" y="1954"/>
                </a:lnTo>
                <a:lnTo>
                  <a:pt x="2451" y="2009"/>
                </a:lnTo>
                <a:lnTo>
                  <a:pt x="2416" y="2063"/>
                </a:lnTo>
                <a:lnTo>
                  <a:pt x="2379" y="2114"/>
                </a:lnTo>
                <a:lnTo>
                  <a:pt x="2340" y="2165"/>
                </a:lnTo>
                <a:lnTo>
                  <a:pt x="2299" y="2212"/>
                </a:lnTo>
                <a:lnTo>
                  <a:pt x="2255" y="2259"/>
                </a:lnTo>
                <a:lnTo>
                  <a:pt x="2209" y="2302"/>
                </a:lnTo>
                <a:lnTo>
                  <a:pt x="2161" y="2344"/>
                </a:lnTo>
                <a:lnTo>
                  <a:pt x="2111" y="2383"/>
                </a:lnTo>
                <a:lnTo>
                  <a:pt x="2060" y="2420"/>
                </a:lnTo>
                <a:lnTo>
                  <a:pt x="2006" y="2454"/>
                </a:lnTo>
                <a:lnTo>
                  <a:pt x="1950" y="2487"/>
                </a:lnTo>
                <a:lnTo>
                  <a:pt x="1893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3" y="2587"/>
                </a:lnTo>
                <a:lnTo>
                  <a:pt x="1651" y="2605"/>
                </a:lnTo>
                <a:lnTo>
                  <a:pt x="1587" y="2620"/>
                </a:lnTo>
                <a:lnTo>
                  <a:pt x="1523" y="2631"/>
                </a:lnTo>
                <a:lnTo>
                  <a:pt x="1456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3" y="2644"/>
                </a:lnTo>
                <a:lnTo>
                  <a:pt x="1185" y="2640"/>
                </a:lnTo>
                <a:lnTo>
                  <a:pt x="1120" y="2631"/>
                </a:lnTo>
                <a:lnTo>
                  <a:pt x="1055" y="2620"/>
                </a:lnTo>
                <a:lnTo>
                  <a:pt x="991" y="2605"/>
                </a:lnTo>
                <a:lnTo>
                  <a:pt x="928" y="2587"/>
                </a:lnTo>
                <a:lnTo>
                  <a:pt x="866" y="2566"/>
                </a:lnTo>
                <a:lnTo>
                  <a:pt x="806" y="2542"/>
                </a:lnTo>
                <a:lnTo>
                  <a:pt x="748" y="2515"/>
                </a:lnTo>
                <a:lnTo>
                  <a:pt x="691" y="2487"/>
                </a:lnTo>
                <a:lnTo>
                  <a:pt x="635" y="2454"/>
                </a:lnTo>
                <a:lnTo>
                  <a:pt x="582" y="2420"/>
                </a:lnTo>
                <a:lnTo>
                  <a:pt x="530" y="2383"/>
                </a:lnTo>
                <a:lnTo>
                  <a:pt x="481" y="2344"/>
                </a:lnTo>
                <a:lnTo>
                  <a:pt x="432" y="2302"/>
                </a:lnTo>
                <a:lnTo>
                  <a:pt x="387" y="2259"/>
                </a:lnTo>
                <a:lnTo>
                  <a:pt x="343" y="2212"/>
                </a:lnTo>
                <a:lnTo>
                  <a:pt x="301" y="2165"/>
                </a:lnTo>
                <a:lnTo>
                  <a:pt x="262" y="2114"/>
                </a:lnTo>
                <a:lnTo>
                  <a:pt x="226" y="2063"/>
                </a:lnTo>
                <a:lnTo>
                  <a:pt x="191" y="2009"/>
                </a:lnTo>
                <a:lnTo>
                  <a:pt x="159" y="1954"/>
                </a:lnTo>
                <a:lnTo>
                  <a:pt x="130" y="1897"/>
                </a:lnTo>
                <a:lnTo>
                  <a:pt x="103" y="1838"/>
                </a:lnTo>
                <a:lnTo>
                  <a:pt x="80" y="1778"/>
                </a:lnTo>
                <a:lnTo>
                  <a:pt x="59" y="1717"/>
                </a:lnTo>
                <a:lnTo>
                  <a:pt x="41" y="1653"/>
                </a:lnTo>
                <a:lnTo>
                  <a:pt x="26" y="1590"/>
                </a:lnTo>
                <a:lnTo>
                  <a:pt x="15" y="1525"/>
                </a:lnTo>
                <a:lnTo>
                  <a:pt x="6" y="1458"/>
                </a:lnTo>
                <a:lnTo>
                  <a:pt x="1" y="1392"/>
                </a:lnTo>
                <a:lnTo>
                  <a:pt x="0" y="1323"/>
                </a:lnTo>
                <a:lnTo>
                  <a:pt x="1" y="1254"/>
                </a:lnTo>
                <a:lnTo>
                  <a:pt x="6" y="1188"/>
                </a:lnTo>
                <a:lnTo>
                  <a:pt x="15" y="1121"/>
                </a:lnTo>
                <a:lnTo>
                  <a:pt x="26" y="1056"/>
                </a:lnTo>
                <a:lnTo>
                  <a:pt x="41" y="993"/>
                </a:lnTo>
                <a:lnTo>
                  <a:pt x="59" y="929"/>
                </a:lnTo>
                <a:lnTo>
                  <a:pt x="80" y="868"/>
                </a:lnTo>
                <a:lnTo>
                  <a:pt x="103" y="808"/>
                </a:lnTo>
                <a:lnTo>
                  <a:pt x="130" y="749"/>
                </a:lnTo>
                <a:lnTo>
                  <a:pt x="159" y="692"/>
                </a:lnTo>
                <a:lnTo>
                  <a:pt x="191" y="637"/>
                </a:lnTo>
                <a:lnTo>
                  <a:pt x="226" y="583"/>
                </a:lnTo>
                <a:lnTo>
                  <a:pt x="262" y="532"/>
                </a:lnTo>
                <a:lnTo>
                  <a:pt x="301" y="481"/>
                </a:lnTo>
                <a:lnTo>
                  <a:pt x="343" y="434"/>
                </a:lnTo>
                <a:lnTo>
                  <a:pt x="387" y="387"/>
                </a:lnTo>
                <a:lnTo>
                  <a:pt x="432" y="344"/>
                </a:lnTo>
                <a:lnTo>
                  <a:pt x="481" y="302"/>
                </a:lnTo>
                <a:lnTo>
                  <a:pt x="530" y="263"/>
                </a:lnTo>
                <a:lnTo>
                  <a:pt x="582" y="226"/>
                </a:lnTo>
                <a:lnTo>
                  <a:pt x="635" y="192"/>
                </a:lnTo>
                <a:lnTo>
                  <a:pt x="691" y="159"/>
                </a:lnTo>
                <a:lnTo>
                  <a:pt x="748" y="131"/>
                </a:lnTo>
                <a:lnTo>
                  <a:pt x="806" y="104"/>
                </a:lnTo>
                <a:lnTo>
                  <a:pt x="866" y="80"/>
                </a:lnTo>
                <a:lnTo>
                  <a:pt x="928" y="59"/>
                </a:lnTo>
                <a:lnTo>
                  <a:pt x="991" y="41"/>
                </a:lnTo>
                <a:lnTo>
                  <a:pt x="1055" y="26"/>
                </a:lnTo>
                <a:lnTo>
                  <a:pt x="1120" y="15"/>
                </a:lnTo>
                <a:lnTo>
                  <a:pt x="1185" y="6"/>
                </a:lnTo>
                <a:lnTo>
                  <a:pt x="1253" y="2"/>
                </a:lnTo>
                <a:lnTo>
                  <a:pt x="1321" y="0"/>
                </a:lnTo>
                <a:lnTo>
                  <a:pt x="1389" y="2"/>
                </a:lnTo>
                <a:lnTo>
                  <a:pt x="1456" y="6"/>
                </a:lnTo>
                <a:lnTo>
                  <a:pt x="1523" y="15"/>
                </a:lnTo>
                <a:lnTo>
                  <a:pt x="1587" y="26"/>
                </a:lnTo>
                <a:lnTo>
                  <a:pt x="1651" y="41"/>
                </a:lnTo>
                <a:lnTo>
                  <a:pt x="1713" y="59"/>
                </a:lnTo>
                <a:lnTo>
                  <a:pt x="1775" y="80"/>
                </a:lnTo>
                <a:lnTo>
                  <a:pt x="1835" y="104"/>
                </a:lnTo>
                <a:lnTo>
                  <a:pt x="1893" y="131"/>
                </a:lnTo>
                <a:lnTo>
                  <a:pt x="1950" y="159"/>
                </a:lnTo>
                <a:lnTo>
                  <a:pt x="2006" y="192"/>
                </a:lnTo>
                <a:lnTo>
                  <a:pt x="2060" y="226"/>
                </a:lnTo>
                <a:lnTo>
                  <a:pt x="2111" y="263"/>
                </a:lnTo>
                <a:lnTo>
                  <a:pt x="2161" y="302"/>
                </a:lnTo>
                <a:lnTo>
                  <a:pt x="2209" y="344"/>
                </a:lnTo>
                <a:lnTo>
                  <a:pt x="2255" y="387"/>
                </a:lnTo>
                <a:lnTo>
                  <a:pt x="2299" y="434"/>
                </a:lnTo>
                <a:lnTo>
                  <a:pt x="2340" y="481"/>
                </a:lnTo>
                <a:lnTo>
                  <a:pt x="2379" y="532"/>
                </a:lnTo>
                <a:lnTo>
                  <a:pt x="2416" y="583"/>
                </a:lnTo>
                <a:lnTo>
                  <a:pt x="2451" y="637"/>
                </a:lnTo>
                <a:lnTo>
                  <a:pt x="2482" y="692"/>
                </a:lnTo>
                <a:lnTo>
                  <a:pt x="2512" y="749"/>
                </a:lnTo>
                <a:lnTo>
                  <a:pt x="2538" y="808"/>
                </a:lnTo>
                <a:lnTo>
                  <a:pt x="2561" y="868"/>
                </a:lnTo>
                <a:lnTo>
                  <a:pt x="2582" y="929"/>
                </a:lnTo>
                <a:lnTo>
                  <a:pt x="2600" y="993"/>
                </a:lnTo>
                <a:lnTo>
                  <a:pt x="2615" y="1056"/>
                </a:lnTo>
                <a:lnTo>
                  <a:pt x="2627" y="1121"/>
                </a:lnTo>
                <a:lnTo>
                  <a:pt x="2635" y="1188"/>
                </a:lnTo>
                <a:lnTo>
                  <a:pt x="2640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Freeform 15"/>
          <p:cNvSpPr>
            <a:spLocks/>
          </p:cNvSpPr>
          <p:nvPr/>
        </p:nvSpPr>
        <p:spPr bwMode="auto">
          <a:xfrm>
            <a:off x="7581768" y="9315451"/>
            <a:ext cx="65088" cy="184150"/>
          </a:xfrm>
          <a:custGeom>
            <a:avLst/>
            <a:gdLst>
              <a:gd name="T0" fmla="*/ 0 w 366"/>
              <a:gd name="T1" fmla="*/ 277 h 1044"/>
              <a:gd name="T2" fmla="*/ 0 w 366"/>
              <a:gd name="T3" fmla="*/ 1044 h 1044"/>
              <a:gd name="T4" fmla="*/ 366 w 366"/>
              <a:gd name="T5" fmla="*/ 1044 h 1044"/>
              <a:gd name="T6" fmla="*/ 366 w 366"/>
              <a:gd name="T7" fmla="*/ 215 h 1044"/>
              <a:gd name="T8" fmla="*/ 366 w 366"/>
              <a:gd name="T9" fmla="*/ 0 h 1044"/>
              <a:gd name="T10" fmla="*/ 0 w 366"/>
              <a:gd name="T11" fmla="*/ 0 h 1044"/>
              <a:gd name="T12" fmla="*/ 0 w 366"/>
              <a:gd name="T13" fmla="*/ 27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1044">
                <a:moveTo>
                  <a:pt x="0" y="277"/>
                </a:moveTo>
                <a:lnTo>
                  <a:pt x="0" y="1044"/>
                </a:lnTo>
                <a:lnTo>
                  <a:pt x="366" y="1044"/>
                </a:lnTo>
                <a:lnTo>
                  <a:pt x="366" y="215"/>
                </a:lnTo>
                <a:lnTo>
                  <a:pt x="366" y="0"/>
                </a:lnTo>
                <a:lnTo>
                  <a:pt x="0" y="0"/>
                </a:lnTo>
                <a:lnTo>
                  <a:pt x="0" y="2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Freeform 16"/>
          <p:cNvSpPr>
            <a:spLocks/>
          </p:cNvSpPr>
          <p:nvPr/>
        </p:nvSpPr>
        <p:spPr bwMode="auto">
          <a:xfrm>
            <a:off x="7581768" y="9223376"/>
            <a:ext cx="65088" cy="63500"/>
          </a:xfrm>
          <a:custGeom>
            <a:avLst/>
            <a:gdLst>
              <a:gd name="T0" fmla="*/ 165 w 366"/>
              <a:gd name="T1" fmla="*/ 0 h 365"/>
              <a:gd name="T2" fmla="*/ 129 w 366"/>
              <a:gd name="T3" fmla="*/ 7 h 365"/>
              <a:gd name="T4" fmla="*/ 96 w 366"/>
              <a:gd name="T5" fmla="*/ 22 h 365"/>
              <a:gd name="T6" fmla="*/ 67 w 366"/>
              <a:gd name="T7" fmla="*/ 41 h 365"/>
              <a:gd name="T8" fmla="*/ 41 w 366"/>
              <a:gd name="T9" fmla="*/ 66 h 365"/>
              <a:gd name="T10" fmla="*/ 22 w 366"/>
              <a:gd name="T11" fmla="*/ 95 h 365"/>
              <a:gd name="T12" fmla="*/ 9 w 366"/>
              <a:gd name="T13" fmla="*/ 127 h 365"/>
              <a:gd name="T14" fmla="*/ 1 w 366"/>
              <a:gd name="T15" fmla="*/ 163 h 365"/>
              <a:gd name="T16" fmla="*/ 1 w 366"/>
              <a:gd name="T17" fmla="*/ 201 h 365"/>
              <a:gd name="T18" fmla="*/ 9 w 366"/>
              <a:gd name="T19" fmla="*/ 236 h 365"/>
              <a:gd name="T20" fmla="*/ 22 w 366"/>
              <a:gd name="T21" fmla="*/ 269 h 365"/>
              <a:gd name="T22" fmla="*/ 41 w 366"/>
              <a:gd name="T23" fmla="*/ 298 h 365"/>
              <a:gd name="T24" fmla="*/ 67 w 366"/>
              <a:gd name="T25" fmla="*/ 324 h 365"/>
              <a:gd name="T26" fmla="*/ 96 w 366"/>
              <a:gd name="T27" fmla="*/ 343 h 365"/>
              <a:gd name="T28" fmla="*/ 129 w 366"/>
              <a:gd name="T29" fmla="*/ 356 h 365"/>
              <a:gd name="T30" fmla="*/ 165 w 366"/>
              <a:gd name="T31" fmla="*/ 364 h 365"/>
              <a:gd name="T32" fmla="*/ 201 w 366"/>
              <a:gd name="T33" fmla="*/ 364 h 365"/>
              <a:gd name="T34" fmla="*/ 237 w 366"/>
              <a:gd name="T35" fmla="*/ 356 h 365"/>
              <a:gd name="T36" fmla="*/ 270 w 366"/>
              <a:gd name="T37" fmla="*/ 343 h 365"/>
              <a:gd name="T38" fmla="*/ 298 w 366"/>
              <a:gd name="T39" fmla="*/ 324 h 365"/>
              <a:gd name="T40" fmla="*/ 324 w 366"/>
              <a:gd name="T41" fmla="*/ 298 h 365"/>
              <a:gd name="T42" fmla="*/ 344 w 366"/>
              <a:gd name="T43" fmla="*/ 269 h 365"/>
              <a:gd name="T44" fmla="*/ 357 w 366"/>
              <a:gd name="T45" fmla="*/ 236 h 365"/>
              <a:gd name="T46" fmla="*/ 365 w 366"/>
              <a:gd name="T47" fmla="*/ 201 h 365"/>
              <a:gd name="T48" fmla="*/ 365 w 366"/>
              <a:gd name="T49" fmla="*/ 163 h 365"/>
              <a:gd name="T50" fmla="*/ 357 w 366"/>
              <a:gd name="T51" fmla="*/ 127 h 365"/>
              <a:gd name="T52" fmla="*/ 344 w 366"/>
              <a:gd name="T53" fmla="*/ 95 h 365"/>
              <a:gd name="T54" fmla="*/ 324 w 366"/>
              <a:gd name="T55" fmla="*/ 66 h 365"/>
              <a:gd name="T56" fmla="*/ 298 w 366"/>
              <a:gd name="T57" fmla="*/ 41 h 365"/>
              <a:gd name="T58" fmla="*/ 270 w 366"/>
              <a:gd name="T59" fmla="*/ 22 h 365"/>
              <a:gd name="T60" fmla="*/ 237 w 366"/>
              <a:gd name="T61" fmla="*/ 7 h 365"/>
              <a:gd name="T62" fmla="*/ 201 w 366"/>
              <a:gd name="T6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6" h="365">
                <a:moveTo>
                  <a:pt x="183" y="0"/>
                </a:moveTo>
                <a:lnTo>
                  <a:pt x="165" y="0"/>
                </a:lnTo>
                <a:lnTo>
                  <a:pt x="146" y="3"/>
                </a:lnTo>
                <a:lnTo>
                  <a:pt x="129" y="7"/>
                </a:lnTo>
                <a:lnTo>
                  <a:pt x="112" y="13"/>
                </a:lnTo>
                <a:lnTo>
                  <a:pt x="96" y="22"/>
                </a:lnTo>
                <a:lnTo>
                  <a:pt x="80" y="30"/>
                </a:lnTo>
                <a:lnTo>
                  <a:pt x="67" y="41"/>
                </a:lnTo>
                <a:lnTo>
                  <a:pt x="54" y="52"/>
                </a:lnTo>
                <a:lnTo>
                  <a:pt x="41" y="66"/>
                </a:lnTo>
                <a:lnTo>
                  <a:pt x="32" y="80"/>
                </a:lnTo>
                <a:lnTo>
                  <a:pt x="22" y="95"/>
                </a:lnTo>
                <a:lnTo>
                  <a:pt x="15" y="110"/>
                </a:lnTo>
                <a:lnTo>
                  <a:pt x="9" y="127"/>
                </a:lnTo>
                <a:lnTo>
                  <a:pt x="3" y="145"/>
                </a:lnTo>
                <a:lnTo>
                  <a:pt x="1" y="163"/>
                </a:lnTo>
                <a:lnTo>
                  <a:pt x="0" y="182"/>
                </a:lnTo>
                <a:lnTo>
                  <a:pt x="1" y="201"/>
                </a:lnTo>
                <a:lnTo>
                  <a:pt x="3" y="219"/>
                </a:lnTo>
                <a:lnTo>
                  <a:pt x="9" y="236"/>
                </a:lnTo>
                <a:lnTo>
                  <a:pt x="15" y="253"/>
                </a:lnTo>
                <a:lnTo>
                  <a:pt x="22" y="269"/>
                </a:lnTo>
                <a:lnTo>
                  <a:pt x="32" y="285"/>
                </a:lnTo>
                <a:lnTo>
                  <a:pt x="41" y="298"/>
                </a:lnTo>
                <a:lnTo>
                  <a:pt x="54" y="311"/>
                </a:lnTo>
                <a:lnTo>
                  <a:pt x="67" y="324"/>
                </a:lnTo>
                <a:lnTo>
                  <a:pt x="80" y="334"/>
                </a:lnTo>
                <a:lnTo>
                  <a:pt x="96" y="343"/>
                </a:lnTo>
                <a:lnTo>
                  <a:pt x="112" y="351"/>
                </a:lnTo>
                <a:lnTo>
                  <a:pt x="129" y="356"/>
                </a:lnTo>
                <a:lnTo>
                  <a:pt x="146" y="362"/>
                </a:lnTo>
                <a:lnTo>
                  <a:pt x="165" y="364"/>
                </a:lnTo>
                <a:lnTo>
                  <a:pt x="183" y="365"/>
                </a:lnTo>
                <a:lnTo>
                  <a:pt x="201" y="364"/>
                </a:lnTo>
                <a:lnTo>
                  <a:pt x="219" y="362"/>
                </a:lnTo>
                <a:lnTo>
                  <a:pt x="237" y="356"/>
                </a:lnTo>
                <a:lnTo>
                  <a:pt x="254" y="351"/>
                </a:lnTo>
                <a:lnTo>
                  <a:pt x="270" y="343"/>
                </a:lnTo>
                <a:lnTo>
                  <a:pt x="285" y="334"/>
                </a:lnTo>
                <a:lnTo>
                  <a:pt x="298" y="324"/>
                </a:lnTo>
                <a:lnTo>
                  <a:pt x="312" y="311"/>
                </a:lnTo>
                <a:lnTo>
                  <a:pt x="324" y="298"/>
                </a:lnTo>
                <a:lnTo>
                  <a:pt x="334" y="285"/>
                </a:lnTo>
                <a:lnTo>
                  <a:pt x="344" y="269"/>
                </a:lnTo>
                <a:lnTo>
                  <a:pt x="351" y="253"/>
                </a:lnTo>
                <a:lnTo>
                  <a:pt x="357" y="236"/>
                </a:lnTo>
                <a:lnTo>
                  <a:pt x="362" y="219"/>
                </a:lnTo>
                <a:lnTo>
                  <a:pt x="365" y="201"/>
                </a:lnTo>
                <a:lnTo>
                  <a:pt x="366" y="182"/>
                </a:lnTo>
                <a:lnTo>
                  <a:pt x="365" y="163"/>
                </a:lnTo>
                <a:lnTo>
                  <a:pt x="362" y="145"/>
                </a:lnTo>
                <a:lnTo>
                  <a:pt x="357" y="127"/>
                </a:lnTo>
                <a:lnTo>
                  <a:pt x="351" y="110"/>
                </a:lnTo>
                <a:lnTo>
                  <a:pt x="344" y="95"/>
                </a:lnTo>
                <a:lnTo>
                  <a:pt x="334" y="80"/>
                </a:lnTo>
                <a:lnTo>
                  <a:pt x="324" y="66"/>
                </a:lnTo>
                <a:lnTo>
                  <a:pt x="312" y="52"/>
                </a:lnTo>
                <a:lnTo>
                  <a:pt x="298" y="41"/>
                </a:lnTo>
                <a:lnTo>
                  <a:pt x="285" y="30"/>
                </a:lnTo>
                <a:lnTo>
                  <a:pt x="270" y="22"/>
                </a:lnTo>
                <a:lnTo>
                  <a:pt x="254" y="13"/>
                </a:lnTo>
                <a:lnTo>
                  <a:pt x="237" y="7"/>
                </a:lnTo>
                <a:lnTo>
                  <a:pt x="219" y="3"/>
                </a:lnTo>
                <a:lnTo>
                  <a:pt x="201" y="0"/>
                </a:lnTo>
                <a:lnTo>
                  <a:pt x="1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Freeform 17"/>
          <p:cNvSpPr>
            <a:spLocks/>
          </p:cNvSpPr>
          <p:nvPr/>
        </p:nvSpPr>
        <p:spPr bwMode="auto">
          <a:xfrm>
            <a:off x="7683368" y="9315451"/>
            <a:ext cx="174625" cy="184150"/>
          </a:xfrm>
          <a:custGeom>
            <a:avLst/>
            <a:gdLst>
              <a:gd name="T0" fmla="*/ 978 w 991"/>
              <a:gd name="T1" fmla="*/ 285 h 1044"/>
              <a:gd name="T2" fmla="*/ 967 w 991"/>
              <a:gd name="T3" fmla="*/ 234 h 1044"/>
              <a:gd name="T4" fmla="*/ 956 w 991"/>
              <a:gd name="T5" fmla="*/ 202 h 1044"/>
              <a:gd name="T6" fmla="*/ 944 w 991"/>
              <a:gd name="T7" fmla="*/ 173 h 1044"/>
              <a:gd name="T8" fmla="*/ 930 w 991"/>
              <a:gd name="T9" fmla="*/ 145 h 1044"/>
              <a:gd name="T10" fmla="*/ 913 w 991"/>
              <a:gd name="T11" fmla="*/ 120 h 1044"/>
              <a:gd name="T12" fmla="*/ 894 w 991"/>
              <a:gd name="T13" fmla="*/ 97 h 1044"/>
              <a:gd name="T14" fmla="*/ 872 w 991"/>
              <a:gd name="T15" fmla="*/ 76 h 1044"/>
              <a:gd name="T16" fmla="*/ 846 w 991"/>
              <a:gd name="T17" fmla="*/ 58 h 1044"/>
              <a:gd name="T18" fmla="*/ 819 w 991"/>
              <a:gd name="T19" fmla="*/ 41 h 1044"/>
              <a:gd name="T20" fmla="*/ 787 w 991"/>
              <a:gd name="T21" fmla="*/ 28 h 1044"/>
              <a:gd name="T22" fmla="*/ 753 w 991"/>
              <a:gd name="T23" fmla="*/ 17 h 1044"/>
              <a:gd name="T24" fmla="*/ 715 w 991"/>
              <a:gd name="T25" fmla="*/ 8 h 1044"/>
              <a:gd name="T26" fmla="*/ 673 w 991"/>
              <a:gd name="T27" fmla="*/ 3 h 1044"/>
              <a:gd name="T28" fmla="*/ 626 w 991"/>
              <a:gd name="T29" fmla="*/ 0 h 1044"/>
              <a:gd name="T30" fmla="*/ 574 w 991"/>
              <a:gd name="T31" fmla="*/ 0 h 1044"/>
              <a:gd name="T32" fmla="*/ 519 w 991"/>
              <a:gd name="T33" fmla="*/ 5 h 1044"/>
              <a:gd name="T34" fmla="*/ 470 w 991"/>
              <a:gd name="T35" fmla="*/ 16 h 1044"/>
              <a:gd name="T36" fmla="*/ 426 w 991"/>
              <a:gd name="T37" fmla="*/ 30 h 1044"/>
              <a:gd name="T38" fmla="*/ 387 w 991"/>
              <a:gd name="T39" fmla="*/ 49 h 1044"/>
              <a:gd name="T40" fmla="*/ 354 w 991"/>
              <a:gd name="T41" fmla="*/ 72 h 1044"/>
              <a:gd name="T42" fmla="*/ 326 w 991"/>
              <a:gd name="T43" fmla="*/ 97 h 1044"/>
              <a:gd name="T44" fmla="*/ 304 w 991"/>
              <a:gd name="T45" fmla="*/ 125 h 1044"/>
              <a:gd name="T46" fmla="*/ 291 w 991"/>
              <a:gd name="T47" fmla="*/ 140 h 1044"/>
              <a:gd name="T48" fmla="*/ 0 w 991"/>
              <a:gd name="T49" fmla="*/ 0 h 1044"/>
              <a:gd name="T50" fmla="*/ 0 w 991"/>
              <a:gd name="T51" fmla="*/ 1044 h 1044"/>
              <a:gd name="T52" fmla="*/ 304 w 991"/>
              <a:gd name="T53" fmla="*/ 526 h 1044"/>
              <a:gd name="T54" fmla="*/ 306 w 991"/>
              <a:gd name="T55" fmla="*/ 476 h 1044"/>
              <a:gd name="T56" fmla="*/ 310 w 991"/>
              <a:gd name="T57" fmla="*/ 427 h 1044"/>
              <a:gd name="T58" fmla="*/ 321 w 991"/>
              <a:gd name="T59" fmla="*/ 382 h 1044"/>
              <a:gd name="T60" fmla="*/ 329 w 991"/>
              <a:gd name="T61" fmla="*/ 361 h 1044"/>
              <a:gd name="T62" fmla="*/ 338 w 991"/>
              <a:gd name="T63" fmla="*/ 341 h 1044"/>
              <a:gd name="T64" fmla="*/ 349 w 991"/>
              <a:gd name="T65" fmla="*/ 323 h 1044"/>
              <a:gd name="T66" fmla="*/ 363 w 991"/>
              <a:gd name="T67" fmla="*/ 307 h 1044"/>
              <a:gd name="T68" fmla="*/ 379 w 991"/>
              <a:gd name="T69" fmla="*/ 292 h 1044"/>
              <a:gd name="T70" fmla="*/ 397 w 991"/>
              <a:gd name="T71" fmla="*/ 281 h 1044"/>
              <a:gd name="T72" fmla="*/ 418 w 991"/>
              <a:gd name="T73" fmla="*/ 271 h 1044"/>
              <a:gd name="T74" fmla="*/ 442 w 991"/>
              <a:gd name="T75" fmla="*/ 264 h 1044"/>
              <a:gd name="T76" fmla="*/ 468 w 991"/>
              <a:gd name="T77" fmla="*/ 259 h 1044"/>
              <a:gd name="T78" fmla="*/ 499 w 991"/>
              <a:gd name="T79" fmla="*/ 257 h 1044"/>
              <a:gd name="T80" fmla="*/ 528 w 991"/>
              <a:gd name="T81" fmla="*/ 259 h 1044"/>
              <a:gd name="T82" fmla="*/ 554 w 991"/>
              <a:gd name="T83" fmla="*/ 265 h 1044"/>
              <a:gd name="T84" fmla="*/ 577 w 991"/>
              <a:gd name="T85" fmla="*/ 273 h 1044"/>
              <a:gd name="T86" fmla="*/ 597 w 991"/>
              <a:gd name="T87" fmla="*/ 284 h 1044"/>
              <a:gd name="T88" fmla="*/ 614 w 991"/>
              <a:gd name="T89" fmla="*/ 297 h 1044"/>
              <a:gd name="T90" fmla="*/ 628 w 991"/>
              <a:gd name="T91" fmla="*/ 313 h 1044"/>
              <a:gd name="T92" fmla="*/ 641 w 991"/>
              <a:gd name="T93" fmla="*/ 331 h 1044"/>
              <a:gd name="T94" fmla="*/ 650 w 991"/>
              <a:gd name="T95" fmla="*/ 351 h 1044"/>
              <a:gd name="T96" fmla="*/ 665 w 991"/>
              <a:gd name="T97" fmla="*/ 394 h 1044"/>
              <a:gd name="T98" fmla="*/ 674 w 991"/>
              <a:gd name="T99" fmla="*/ 441 h 1044"/>
              <a:gd name="T100" fmla="*/ 677 w 991"/>
              <a:gd name="T101" fmla="*/ 488 h 1044"/>
              <a:gd name="T102" fmla="*/ 678 w 991"/>
              <a:gd name="T103" fmla="*/ 536 h 1044"/>
              <a:gd name="T104" fmla="*/ 991 w 991"/>
              <a:gd name="T105" fmla="*/ 1044 h 1044"/>
              <a:gd name="T106" fmla="*/ 991 w 991"/>
              <a:gd name="T107" fmla="*/ 470 h 1044"/>
              <a:gd name="T108" fmla="*/ 990 w 991"/>
              <a:gd name="T109" fmla="*/ 392 h 1044"/>
              <a:gd name="T110" fmla="*/ 983 w 991"/>
              <a:gd name="T111" fmla="*/ 321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91" h="1044">
                <a:moveTo>
                  <a:pt x="983" y="321"/>
                </a:moveTo>
                <a:lnTo>
                  <a:pt x="978" y="285"/>
                </a:lnTo>
                <a:lnTo>
                  <a:pt x="971" y="250"/>
                </a:lnTo>
                <a:lnTo>
                  <a:pt x="967" y="234"/>
                </a:lnTo>
                <a:lnTo>
                  <a:pt x="961" y="217"/>
                </a:lnTo>
                <a:lnTo>
                  <a:pt x="956" y="202"/>
                </a:lnTo>
                <a:lnTo>
                  <a:pt x="951" y="188"/>
                </a:lnTo>
                <a:lnTo>
                  <a:pt x="944" y="173"/>
                </a:lnTo>
                <a:lnTo>
                  <a:pt x="937" y="159"/>
                </a:lnTo>
                <a:lnTo>
                  <a:pt x="930" y="145"/>
                </a:lnTo>
                <a:lnTo>
                  <a:pt x="922" y="133"/>
                </a:lnTo>
                <a:lnTo>
                  <a:pt x="913" y="120"/>
                </a:lnTo>
                <a:lnTo>
                  <a:pt x="903" y="109"/>
                </a:lnTo>
                <a:lnTo>
                  <a:pt x="894" y="97"/>
                </a:lnTo>
                <a:lnTo>
                  <a:pt x="883" y="86"/>
                </a:lnTo>
                <a:lnTo>
                  <a:pt x="872" y="76"/>
                </a:lnTo>
                <a:lnTo>
                  <a:pt x="859" y="66"/>
                </a:lnTo>
                <a:lnTo>
                  <a:pt x="846" y="58"/>
                </a:lnTo>
                <a:lnTo>
                  <a:pt x="833" y="49"/>
                </a:lnTo>
                <a:lnTo>
                  <a:pt x="819" y="41"/>
                </a:lnTo>
                <a:lnTo>
                  <a:pt x="803" y="35"/>
                </a:lnTo>
                <a:lnTo>
                  <a:pt x="787" y="28"/>
                </a:lnTo>
                <a:lnTo>
                  <a:pt x="771" y="22"/>
                </a:lnTo>
                <a:lnTo>
                  <a:pt x="753" y="17"/>
                </a:lnTo>
                <a:lnTo>
                  <a:pt x="734" y="13"/>
                </a:lnTo>
                <a:lnTo>
                  <a:pt x="715" y="8"/>
                </a:lnTo>
                <a:lnTo>
                  <a:pt x="694" y="5"/>
                </a:lnTo>
                <a:lnTo>
                  <a:pt x="673" y="3"/>
                </a:lnTo>
                <a:lnTo>
                  <a:pt x="650" y="1"/>
                </a:lnTo>
                <a:lnTo>
                  <a:pt x="626" y="0"/>
                </a:lnTo>
                <a:lnTo>
                  <a:pt x="602" y="0"/>
                </a:lnTo>
                <a:lnTo>
                  <a:pt x="574" y="0"/>
                </a:lnTo>
                <a:lnTo>
                  <a:pt x="545" y="2"/>
                </a:lnTo>
                <a:lnTo>
                  <a:pt x="519" y="5"/>
                </a:lnTo>
                <a:lnTo>
                  <a:pt x="493" y="10"/>
                </a:lnTo>
                <a:lnTo>
                  <a:pt x="470" y="16"/>
                </a:lnTo>
                <a:lnTo>
                  <a:pt x="447" y="22"/>
                </a:lnTo>
                <a:lnTo>
                  <a:pt x="426" y="30"/>
                </a:lnTo>
                <a:lnTo>
                  <a:pt x="406" y="39"/>
                </a:lnTo>
                <a:lnTo>
                  <a:pt x="387" y="49"/>
                </a:lnTo>
                <a:lnTo>
                  <a:pt x="370" y="60"/>
                </a:lnTo>
                <a:lnTo>
                  <a:pt x="354" y="72"/>
                </a:lnTo>
                <a:lnTo>
                  <a:pt x="340" y="84"/>
                </a:lnTo>
                <a:lnTo>
                  <a:pt x="326" y="97"/>
                </a:lnTo>
                <a:lnTo>
                  <a:pt x="314" y="111"/>
                </a:lnTo>
                <a:lnTo>
                  <a:pt x="304" y="125"/>
                </a:lnTo>
                <a:lnTo>
                  <a:pt x="295" y="140"/>
                </a:lnTo>
                <a:lnTo>
                  <a:pt x="291" y="140"/>
                </a:lnTo>
                <a:lnTo>
                  <a:pt x="291" y="0"/>
                </a:lnTo>
                <a:lnTo>
                  <a:pt x="0" y="0"/>
                </a:lnTo>
                <a:lnTo>
                  <a:pt x="0" y="200"/>
                </a:lnTo>
                <a:lnTo>
                  <a:pt x="0" y="1044"/>
                </a:lnTo>
                <a:lnTo>
                  <a:pt x="304" y="1044"/>
                </a:lnTo>
                <a:lnTo>
                  <a:pt x="304" y="526"/>
                </a:lnTo>
                <a:lnTo>
                  <a:pt x="304" y="501"/>
                </a:lnTo>
                <a:lnTo>
                  <a:pt x="306" y="476"/>
                </a:lnTo>
                <a:lnTo>
                  <a:pt x="307" y="451"/>
                </a:lnTo>
                <a:lnTo>
                  <a:pt x="310" y="427"/>
                </a:lnTo>
                <a:lnTo>
                  <a:pt x="315" y="404"/>
                </a:lnTo>
                <a:lnTo>
                  <a:pt x="321" y="382"/>
                </a:lnTo>
                <a:lnTo>
                  <a:pt x="325" y="371"/>
                </a:lnTo>
                <a:lnTo>
                  <a:pt x="329" y="361"/>
                </a:lnTo>
                <a:lnTo>
                  <a:pt x="333" y="350"/>
                </a:lnTo>
                <a:lnTo>
                  <a:pt x="338" y="341"/>
                </a:lnTo>
                <a:lnTo>
                  <a:pt x="344" y="332"/>
                </a:lnTo>
                <a:lnTo>
                  <a:pt x="349" y="323"/>
                </a:lnTo>
                <a:lnTo>
                  <a:pt x="355" y="314"/>
                </a:lnTo>
                <a:lnTo>
                  <a:pt x="363" y="307"/>
                </a:lnTo>
                <a:lnTo>
                  <a:pt x="370" y="300"/>
                </a:lnTo>
                <a:lnTo>
                  <a:pt x="379" y="292"/>
                </a:lnTo>
                <a:lnTo>
                  <a:pt x="387" y="286"/>
                </a:lnTo>
                <a:lnTo>
                  <a:pt x="397" y="281"/>
                </a:lnTo>
                <a:lnTo>
                  <a:pt x="407" y="275"/>
                </a:lnTo>
                <a:lnTo>
                  <a:pt x="418" y="271"/>
                </a:lnTo>
                <a:lnTo>
                  <a:pt x="429" y="267"/>
                </a:lnTo>
                <a:lnTo>
                  <a:pt x="442" y="264"/>
                </a:lnTo>
                <a:lnTo>
                  <a:pt x="455" y="262"/>
                </a:lnTo>
                <a:lnTo>
                  <a:pt x="468" y="259"/>
                </a:lnTo>
                <a:lnTo>
                  <a:pt x="483" y="258"/>
                </a:lnTo>
                <a:lnTo>
                  <a:pt x="499" y="257"/>
                </a:lnTo>
                <a:lnTo>
                  <a:pt x="514" y="258"/>
                </a:lnTo>
                <a:lnTo>
                  <a:pt x="528" y="259"/>
                </a:lnTo>
                <a:lnTo>
                  <a:pt x="541" y="262"/>
                </a:lnTo>
                <a:lnTo>
                  <a:pt x="554" y="265"/>
                </a:lnTo>
                <a:lnTo>
                  <a:pt x="566" y="269"/>
                </a:lnTo>
                <a:lnTo>
                  <a:pt x="577" y="273"/>
                </a:lnTo>
                <a:lnTo>
                  <a:pt x="587" y="278"/>
                </a:lnTo>
                <a:lnTo>
                  <a:pt x="597" y="284"/>
                </a:lnTo>
                <a:lnTo>
                  <a:pt x="605" y="291"/>
                </a:lnTo>
                <a:lnTo>
                  <a:pt x="614" y="297"/>
                </a:lnTo>
                <a:lnTo>
                  <a:pt x="621" y="306"/>
                </a:lnTo>
                <a:lnTo>
                  <a:pt x="628" y="313"/>
                </a:lnTo>
                <a:lnTo>
                  <a:pt x="635" y="323"/>
                </a:lnTo>
                <a:lnTo>
                  <a:pt x="641" y="331"/>
                </a:lnTo>
                <a:lnTo>
                  <a:pt x="646" y="341"/>
                </a:lnTo>
                <a:lnTo>
                  <a:pt x="650" y="351"/>
                </a:lnTo>
                <a:lnTo>
                  <a:pt x="659" y="372"/>
                </a:lnTo>
                <a:lnTo>
                  <a:pt x="665" y="394"/>
                </a:lnTo>
                <a:lnTo>
                  <a:pt x="669" y="417"/>
                </a:lnTo>
                <a:lnTo>
                  <a:pt x="674" y="441"/>
                </a:lnTo>
                <a:lnTo>
                  <a:pt x="676" y="465"/>
                </a:lnTo>
                <a:lnTo>
                  <a:pt x="677" y="488"/>
                </a:lnTo>
                <a:lnTo>
                  <a:pt x="678" y="513"/>
                </a:lnTo>
                <a:lnTo>
                  <a:pt x="678" y="536"/>
                </a:lnTo>
                <a:lnTo>
                  <a:pt x="678" y="1044"/>
                </a:lnTo>
                <a:lnTo>
                  <a:pt x="991" y="1044"/>
                </a:lnTo>
                <a:lnTo>
                  <a:pt x="991" y="470"/>
                </a:lnTo>
                <a:lnTo>
                  <a:pt x="991" y="470"/>
                </a:lnTo>
                <a:lnTo>
                  <a:pt x="991" y="430"/>
                </a:lnTo>
                <a:lnTo>
                  <a:pt x="990" y="392"/>
                </a:lnTo>
                <a:lnTo>
                  <a:pt x="987" y="355"/>
                </a:lnTo>
                <a:lnTo>
                  <a:pt x="983" y="3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Freeform 18"/>
          <p:cNvSpPr>
            <a:spLocks/>
          </p:cNvSpPr>
          <p:nvPr/>
        </p:nvSpPr>
        <p:spPr bwMode="auto">
          <a:xfrm>
            <a:off x="8007218" y="9139238"/>
            <a:ext cx="466725" cy="466725"/>
          </a:xfrm>
          <a:custGeom>
            <a:avLst/>
            <a:gdLst>
              <a:gd name="T0" fmla="*/ 2636 w 2642"/>
              <a:gd name="T1" fmla="*/ 1458 h 2646"/>
              <a:gd name="T2" fmla="*/ 2601 w 2642"/>
              <a:gd name="T3" fmla="*/ 1653 h 2646"/>
              <a:gd name="T4" fmla="*/ 2538 w 2642"/>
              <a:gd name="T5" fmla="*/ 1838 h 2646"/>
              <a:gd name="T6" fmla="*/ 2450 w 2642"/>
              <a:gd name="T7" fmla="*/ 2009 h 2646"/>
              <a:gd name="T8" fmla="*/ 2341 w 2642"/>
              <a:gd name="T9" fmla="*/ 2165 h 2646"/>
              <a:gd name="T10" fmla="*/ 2209 w 2642"/>
              <a:gd name="T11" fmla="*/ 2302 h 2646"/>
              <a:gd name="T12" fmla="*/ 2059 w 2642"/>
              <a:gd name="T13" fmla="*/ 2420 h 2646"/>
              <a:gd name="T14" fmla="*/ 1894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8 w 2642"/>
              <a:gd name="T27" fmla="*/ 2515 h 2646"/>
              <a:gd name="T28" fmla="*/ 582 w 2642"/>
              <a:gd name="T29" fmla="*/ 2420 h 2646"/>
              <a:gd name="T30" fmla="*/ 433 w 2642"/>
              <a:gd name="T31" fmla="*/ 2302 h 2646"/>
              <a:gd name="T32" fmla="*/ 301 w 2642"/>
              <a:gd name="T33" fmla="*/ 2165 h 2646"/>
              <a:gd name="T34" fmla="*/ 191 w 2642"/>
              <a:gd name="T35" fmla="*/ 2009 h 2646"/>
              <a:gd name="T36" fmla="*/ 104 w 2642"/>
              <a:gd name="T37" fmla="*/ 1838 h 2646"/>
              <a:gd name="T38" fmla="*/ 41 w 2642"/>
              <a:gd name="T39" fmla="*/ 1653 h 2646"/>
              <a:gd name="T40" fmla="*/ 6 w 2642"/>
              <a:gd name="T41" fmla="*/ 1458 h 2646"/>
              <a:gd name="T42" fmla="*/ 2 w 2642"/>
              <a:gd name="T43" fmla="*/ 1254 h 2646"/>
              <a:gd name="T44" fmla="*/ 26 w 2642"/>
              <a:gd name="T45" fmla="*/ 1056 h 2646"/>
              <a:gd name="T46" fmla="*/ 80 w 2642"/>
              <a:gd name="T47" fmla="*/ 868 h 2646"/>
              <a:gd name="T48" fmla="*/ 159 w 2642"/>
              <a:gd name="T49" fmla="*/ 692 h 2646"/>
              <a:gd name="T50" fmla="*/ 262 w 2642"/>
              <a:gd name="T51" fmla="*/ 532 h 2646"/>
              <a:gd name="T52" fmla="*/ 386 w 2642"/>
              <a:gd name="T53" fmla="*/ 387 h 2646"/>
              <a:gd name="T54" fmla="*/ 531 w 2642"/>
              <a:gd name="T55" fmla="*/ 263 h 2646"/>
              <a:gd name="T56" fmla="*/ 691 w 2642"/>
              <a:gd name="T57" fmla="*/ 159 h 2646"/>
              <a:gd name="T58" fmla="*/ 867 w 2642"/>
              <a:gd name="T59" fmla="*/ 80 h 2646"/>
              <a:gd name="T60" fmla="*/ 1054 w 2642"/>
              <a:gd name="T61" fmla="*/ 27 h 2646"/>
              <a:gd name="T62" fmla="*/ 1252 w 2642"/>
              <a:gd name="T63" fmla="*/ 2 h 2646"/>
              <a:gd name="T64" fmla="*/ 1456 w 2642"/>
              <a:gd name="T65" fmla="*/ 6 h 2646"/>
              <a:gd name="T66" fmla="*/ 1651 w 2642"/>
              <a:gd name="T67" fmla="*/ 42 h 2646"/>
              <a:gd name="T68" fmla="*/ 1835 w 2642"/>
              <a:gd name="T69" fmla="*/ 104 h 2646"/>
              <a:gd name="T70" fmla="*/ 2006 w 2642"/>
              <a:gd name="T71" fmla="*/ 192 h 2646"/>
              <a:gd name="T72" fmla="*/ 2162 w 2642"/>
              <a:gd name="T73" fmla="*/ 302 h 2646"/>
              <a:gd name="T74" fmla="*/ 2299 w 2642"/>
              <a:gd name="T75" fmla="*/ 434 h 2646"/>
              <a:gd name="T76" fmla="*/ 2417 w 2642"/>
              <a:gd name="T77" fmla="*/ 583 h 2646"/>
              <a:gd name="T78" fmla="*/ 2511 w 2642"/>
              <a:gd name="T79" fmla="*/ 749 h 2646"/>
              <a:gd name="T80" fmla="*/ 2583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0" y="1392"/>
                </a:lnTo>
                <a:lnTo>
                  <a:pt x="2636" y="1458"/>
                </a:lnTo>
                <a:lnTo>
                  <a:pt x="2627" y="1525"/>
                </a:lnTo>
                <a:lnTo>
                  <a:pt x="2616" y="1590"/>
                </a:lnTo>
                <a:lnTo>
                  <a:pt x="2601" y="1653"/>
                </a:lnTo>
                <a:lnTo>
                  <a:pt x="2583" y="1717"/>
                </a:lnTo>
                <a:lnTo>
                  <a:pt x="2562" y="1778"/>
                </a:lnTo>
                <a:lnTo>
                  <a:pt x="2538" y="1838"/>
                </a:lnTo>
                <a:lnTo>
                  <a:pt x="2511" y="1897"/>
                </a:lnTo>
                <a:lnTo>
                  <a:pt x="2483" y="1954"/>
                </a:lnTo>
                <a:lnTo>
                  <a:pt x="2450" y="2009"/>
                </a:lnTo>
                <a:lnTo>
                  <a:pt x="2417" y="2063"/>
                </a:lnTo>
                <a:lnTo>
                  <a:pt x="2380" y="2114"/>
                </a:lnTo>
                <a:lnTo>
                  <a:pt x="2341" y="2165"/>
                </a:lnTo>
                <a:lnTo>
                  <a:pt x="2299" y="2212"/>
                </a:lnTo>
                <a:lnTo>
                  <a:pt x="2255" y="2259"/>
                </a:lnTo>
                <a:lnTo>
                  <a:pt x="2209" y="2302"/>
                </a:lnTo>
                <a:lnTo>
                  <a:pt x="2162" y="2344"/>
                </a:lnTo>
                <a:lnTo>
                  <a:pt x="2111" y="2383"/>
                </a:lnTo>
                <a:lnTo>
                  <a:pt x="2059" y="2420"/>
                </a:lnTo>
                <a:lnTo>
                  <a:pt x="2006" y="2454"/>
                </a:lnTo>
                <a:lnTo>
                  <a:pt x="1951" y="2487"/>
                </a:lnTo>
                <a:lnTo>
                  <a:pt x="1894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4" y="2587"/>
                </a:lnTo>
                <a:lnTo>
                  <a:pt x="1651" y="2605"/>
                </a:lnTo>
                <a:lnTo>
                  <a:pt x="1587" y="2620"/>
                </a:lnTo>
                <a:lnTo>
                  <a:pt x="1522" y="2631"/>
                </a:lnTo>
                <a:lnTo>
                  <a:pt x="1456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2" y="2644"/>
                </a:lnTo>
                <a:lnTo>
                  <a:pt x="1186" y="2640"/>
                </a:lnTo>
                <a:lnTo>
                  <a:pt x="1120" y="2631"/>
                </a:lnTo>
                <a:lnTo>
                  <a:pt x="1054" y="2620"/>
                </a:lnTo>
                <a:lnTo>
                  <a:pt x="991" y="2605"/>
                </a:lnTo>
                <a:lnTo>
                  <a:pt x="928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8" y="2515"/>
                </a:lnTo>
                <a:lnTo>
                  <a:pt x="691" y="2487"/>
                </a:lnTo>
                <a:lnTo>
                  <a:pt x="636" y="2454"/>
                </a:lnTo>
                <a:lnTo>
                  <a:pt x="582" y="2420"/>
                </a:lnTo>
                <a:lnTo>
                  <a:pt x="531" y="2383"/>
                </a:lnTo>
                <a:lnTo>
                  <a:pt x="480" y="2344"/>
                </a:lnTo>
                <a:lnTo>
                  <a:pt x="433" y="2302"/>
                </a:lnTo>
                <a:lnTo>
                  <a:pt x="386" y="2259"/>
                </a:lnTo>
                <a:lnTo>
                  <a:pt x="343" y="2212"/>
                </a:lnTo>
                <a:lnTo>
                  <a:pt x="301" y="2165"/>
                </a:lnTo>
                <a:lnTo>
                  <a:pt x="262" y="2114"/>
                </a:lnTo>
                <a:lnTo>
                  <a:pt x="225" y="2063"/>
                </a:lnTo>
                <a:lnTo>
                  <a:pt x="191" y="2009"/>
                </a:lnTo>
                <a:lnTo>
                  <a:pt x="159" y="1954"/>
                </a:lnTo>
                <a:lnTo>
                  <a:pt x="130" y="1897"/>
                </a:lnTo>
                <a:lnTo>
                  <a:pt x="104" y="1838"/>
                </a:lnTo>
                <a:lnTo>
                  <a:pt x="80" y="1778"/>
                </a:lnTo>
                <a:lnTo>
                  <a:pt x="59" y="1717"/>
                </a:lnTo>
                <a:lnTo>
                  <a:pt x="41" y="1653"/>
                </a:lnTo>
                <a:lnTo>
                  <a:pt x="26" y="1590"/>
                </a:lnTo>
                <a:lnTo>
                  <a:pt x="14" y="1525"/>
                </a:lnTo>
                <a:lnTo>
                  <a:pt x="6" y="1458"/>
                </a:lnTo>
                <a:lnTo>
                  <a:pt x="2" y="1392"/>
                </a:lnTo>
                <a:lnTo>
                  <a:pt x="0" y="1323"/>
                </a:lnTo>
                <a:lnTo>
                  <a:pt x="2" y="1254"/>
                </a:lnTo>
                <a:lnTo>
                  <a:pt x="6" y="1188"/>
                </a:lnTo>
                <a:lnTo>
                  <a:pt x="14" y="1121"/>
                </a:lnTo>
                <a:lnTo>
                  <a:pt x="26" y="1056"/>
                </a:lnTo>
                <a:lnTo>
                  <a:pt x="41" y="993"/>
                </a:lnTo>
                <a:lnTo>
                  <a:pt x="59" y="929"/>
                </a:lnTo>
                <a:lnTo>
                  <a:pt x="80" y="868"/>
                </a:lnTo>
                <a:lnTo>
                  <a:pt x="104" y="808"/>
                </a:lnTo>
                <a:lnTo>
                  <a:pt x="130" y="749"/>
                </a:lnTo>
                <a:lnTo>
                  <a:pt x="159" y="692"/>
                </a:lnTo>
                <a:lnTo>
                  <a:pt x="191" y="637"/>
                </a:lnTo>
                <a:lnTo>
                  <a:pt x="225" y="583"/>
                </a:lnTo>
                <a:lnTo>
                  <a:pt x="262" y="532"/>
                </a:lnTo>
                <a:lnTo>
                  <a:pt x="301" y="481"/>
                </a:lnTo>
                <a:lnTo>
                  <a:pt x="343" y="434"/>
                </a:lnTo>
                <a:lnTo>
                  <a:pt x="386" y="387"/>
                </a:lnTo>
                <a:lnTo>
                  <a:pt x="433" y="344"/>
                </a:lnTo>
                <a:lnTo>
                  <a:pt x="480" y="302"/>
                </a:lnTo>
                <a:lnTo>
                  <a:pt x="531" y="263"/>
                </a:lnTo>
                <a:lnTo>
                  <a:pt x="582" y="226"/>
                </a:lnTo>
                <a:lnTo>
                  <a:pt x="636" y="192"/>
                </a:lnTo>
                <a:lnTo>
                  <a:pt x="691" y="159"/>
                </a:lnTo>
                <a:lnTo>
                  <a:pt x="748" y="131"/>
                </a:lnTo>
                <a:lnTo>
                  <a:pt x="807" y="104"/>
                </a:lnTo>
                <a:lnTo>
                  <a:pt x="867" y="80"/>
                </a:lnTo>
                <a:lnTo>
                  <a:pt x="928" y="59"/>
                </a:lnTo>
                <a:lnTo>
                  <a:pt x="991" y="42"/>
                </a:lnTo>
                <a:lnTo>
                  <a:pt x="1054" y="27"/>
                </a:lnTo>
                <a:lnTo>
                  <a:pt x="1120" y="15"/>
                </a:lnTo>
                <a:lnTo>
                  <a:pt x="1186" y="6"/>
                </a:lnTo>
                <a:lnTo>
                  <a:pt x="1252" y="2"/>
                </a:lnTo>
                <a:lnTo>
                  <a:pt x="1321" y="0"/>
                </a:lnTo>
                <a:lnTo>
                  <a:pt x="1389" y="2"/>
                </a:lnTo>
                <a:lnTo>
                  <a:pt x="1456" y="6"/>
                </a:lnTo>
                <a:lnTo>
                  <a:pt x="1522" y="15"/>
                </a:lnTo>
                <a:lnTo>
                  <a:pt x="1587" y="27"/>
                </a:lnTo>
                <a:lnTo>
                  <a:pt x="1651" y="42"/>
                </a:lnTo>
                <a:lnTo>
                  <a:pt x="1714" y="59"/>
                </a:lnTo>
                <a:lnTo>
                  <a:pt x="1775" y="80"/>
                </a:lnTo>
                <a:lnTo>
                  <a:pt x="1835" y="104"/>
                </a:lnTo>
                <a:lnTo>
                  <a:pt x="1894" y="131"/>
                </a:lnTo>
                <a:lnTo>
                  <a:pt x="1951" y="159"/>
                </a:lnTo>
                <a:lnTo>
                  <a:pt x="2006" y="192"/>
                </a:lnTo>
                <a:lnTo>
                  <a:pt x="2059" y="226"/>
                </a:lnTo>
                <a:lnTo>
                  <a:pt x="2111" y="263"/>
                </a:lnTo>
                <a:lnTo>
                  <a:pt x="2162" y="302"/>
                </a:lnTo>
                <a:lnTo>
                  <a:pt x="2209" y="344"/>
                </a:lnTo>
                <a:lnTo>
                  <a:pt x="2255" y="387"/>
                </a:lnTo>
                <a:lnTo>
                  <a:pt x="2299" y="434"/>
                </a:lnTo>
                <a:lnTo>
                  <a:pt x="2341" y="481"/>
                </a:lnTo>
                <a:lnTo>
                  <a:pt x="2380" y="532"/>
                </a:lnTo>
                <a:lnTo>
                  <a:pt x="2417" y="583"/>
                </a:lnTo>
                <a:lnTo>
                  <a:pt x="2450" y="637"/>
                </a:lnTo>
                <a:lnTo>
                  <a:pt x="2483" y="692"/>
                </a:lnTo>
                <a:lnTo>
                  <a:pt x="2511" y="749"/>
                </a:lnTo>
                <a:lnTo>
                  <a:pt x="2538" y="808"/>
                </a:lnTo>
                <a:lnTo>
                  <a:pt x="2562" y="868"/>
                </a:lnTo>
                <a:lnTo>
                  <a:pt x="2583" y="929"/>
                </a:lnTo>
                <a:lnTo>
                  <a:pt x="2600" y="993"/>
                </a:lnTo>
                <a:lnTo>
                  <a:pt x="2616" y="1056"/>
                </a:lnTo>
                <a:lnTo>
                  <a:pt x="2627" y="1121"/>
                </a:lnTo>
                <a:lnTo>
                  <a:pt x="2636" y="1188"/>
                </a:lnTo>
                <a:lnTo>
                  <a:pt x="2640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Freeform 19"/>
          <p:cNvSpPr>
            <a:spLocks/>
          </p:cNvSpPr>
          <p:nvPr/>
        </p:nvSpPr>
        <p:spPr bwMode="auto">
          <a:xfrm>
            <a:off x="8102468" y="9275763"/>
            <a:ext cx="276225" cy="220663"/>
          </a:xfrm>
          <a:custGeom>
            <a:avLst/>
            <a:gdLst>
              <a:gd name="T0" fmla="*/ 1476 w 1566"/>
              <a:gd name="T1" fmla="*/ 180 h 1254"/>
              <a:gd name="T2" fmla="*/ 1393 w 1566"/>
              <a:gd name="T3" fmla="*/ 190 h 1254"/>
              <a:gd name="T4" fmla="*/ 1449 w 1566"/>
              <a:gd name="T5" fmla="*/ 145 h 1254"/>
              <a:gd name="T6" fmla="*/ 1492 w 1566"/>
              <a:gd name="T7" fmla="*/ 89 h 1254"/>
              <a:gd name="T8" fmla="*/ 1522 w 1566"/>
              <a:gd name="T9" fmla="*/ 23 h 1254"/>
              <a:gd name="T10" fmla="*/ 1398 w 1566"/>
              <a:gd name="T11" fmla="*/ 79 h 1254"/>
              <a:gd name="T12" fmla="*/ 1295 w 1566"/>
              <a:gd name="T13" fmla="*/ 78 h 1254"/>
              <a:gd name="T14" fmla="*/ 1228 w 1566"/>
              <a:gd name="T15" fmla="*/ 34 h 1254"/>
              <a:gd name="T16" fmla="*/ 1152 w 1566"/>
              <a:gd name="T17" fmla="*/ 7 h 1254"/>
              <a:gd name="T18" fmla="*/ 1067 w 1566"/>
              <a:gd name="T19" fmla="*/ 0 h 1254"/>
              <a:gd name="T20" fmla="*/ 988 w 1566"/>
              <a:gd name="T21" fmla="*/ 14 h 1254"/>
              <a:gd name="T22" fmla="*/ 918 w 1566"/>
              <a:gd name="T23" fmla="*/ 46 h 1254"/>
              <a:gd name="T24" fmla="*/ 857 w 1566"/>
              <a:gd name="T25" fmla="*/ 93 h 1254"/>
              <a:gd name="T26" fmla="*/ 809 w 1566"/>
              <a:gd name="T27" fmla="*/ 152 h 1254"/>
              <a:gd name="T28" fmla="*/ 778 w 1566"/>
              <a:gd name="T29" fmla="*/ 223 h 1254"/>
              <a:gd name="T30" fmla="*/ 763 w 1566"/>
              <a:gd name="T31" fmla="*/ 300 h 1254"/>
              <a:gd name="T32" fmla="*/ 771 w 1566"/>
              <a:gd name="T33" fmla="*/ 388 h 1254"/>
              <a:gd name="T34" fmla="*/ 648 w 1566"/>
              <a:gd name="T35" fmla="*/ 375 h 1254"/>
              <a:gd name="T36" fmla="*/ 531 w 1566"/>
              <a:gd name="T37" fmla="*/ 344 h 1254"/>
              <a:gd name="T38" fmla="*/ 420 w 1566"/>
              <a:gd name="T39" fmla="*/ 301 h 1254"/>
              <a:gd name="T40" fmla="*/ 318 w 1566"/>
              <a:gd name="T41" fmla="*/ 243 h 1254"/>
              <a:gd name="T42" fmla="*/ 224 w 1566"/>
              <a:gd name="T43" fmla="*/ 173 h 1254"/>
              <a:gd name="T44" fmla="*/ 140 w 1566"/>
              <a:gd name="T45" fmla="*/ 93 h 1254"/>
              <a:gd name="T46" fmla="*/ 83 w 1566"/>
              <a:gd name="T47" fmla="*/ 113 h 1254"/>
              <a:gd name="T48" fmla="*/ 65 w 1566"/>
              <a:gd name="T49" fmla="*/ 217 h 1254"/>
              <a:gd name="T50" fmla="*/ 81 w 1566"/>
              <a:gd name="T51" fmla="*/ 316 h 1254"/>
              <a:gd name="T52" fmla="*/ 125 w 1566"/>
              <a:gd name="T53" fmla="*/ 401 h 1254"/>
              <a:gd name="T54" fmla="*/ 193 w 1566"/>
              <a:gd name="T55" fmla="*/ 470 h 1254"/>
              <a:gd name="T56" fmla="*/ 133 w 1566"/>
              <a:gd name="T57" fmla="*/ 469 h 1254"/>
              <a:gd name="T58" fmla="*/ 63 w 1566"/>
              <a:gd name="T59" fmla="*/ 443 h 1254"/>
              <a:gd name="T60" fmla="*/ 69 w 1566"/>
              <a:gd name="T61" fmla="*/ 503 h 1254"/>
              <a:gd name="T62" fmla="*/ 93 w 1566"/>
              <a:gd name="T63" fmla="*/ 577 h 1254"/>
              <a:gd name="T64" fmla="*/ 149 w 1566"/>
              <a:gd name="T65" fmla="*/ 660 h 1254"/>
              <a:gd name="T66" fmla="*/ 227 w 1566"/>
              <a:gd name="T67" fmla="*/ 721 h 1254"/>
              <a:gd name="T68" fmla="*/ 320 w 1566"/>
              <a:gd name="T69" fmla="*/ 756 h 1254"/>
              <a:gd name="T70" fmla="*/ 221 w 1566"/>
              <a:gd name="T71" fmla="*/ 766 h 1254"/>
              <a:gd name="T72" fmla="*/ 195 w 1566"/>
              <a:gd name="T73" fmla="*/ 806 h 1254"/>
              <a:gd name="T74" fmla="*/ 270 w 1566"/>
              <a:gd name="T75" fmla="*/ 901 h 1254"/>
              <a:gd name="T76" fmla="*/ 375 w 1566"/>
              <a:gd name="T77" fmla="*/ 962 h 1254"/>
              <a:gd name="T78" fmla="*/ 455 w 1566"/>
              <a:gd name="T79" fmla="*/ 996 h 1254"/>
              <a:gd name="T80" fmla="*/ 341 w 1566"/>
              <a:gd name="T81" fmla="*/ 1061 h 1254"/>
              <a:gd name="T82" fmla="*/ 214 w 1566"/>
              <a:gd name="T83" fmla="*/ 1102 h 1254"/>
              <a:gd name="T84" fmla="*/ 77 w 1566"/>
              <a:gd name="T85" fmla="*/ 1115 h 1254"/>
              <a:gd name="T86" fmla="*/ 27 w 1566"/>
              <a:gd name="T87" fmla="*/ 1128 h 1254"/>
              <a:gd name="T88" fmla="*/ 171 w 1566"/>
              <a:gd name="T89" fmla="*/ 1196 h 1254"/>
              <a:gd name="T90" fmla="*/ 327 w 1566"/>
              <a:gd name="T91" fmla="*/ 1239 h 1254"/>
              <a:gd name="T92" fmla="*/ 492 w 1566"/>
              <a:gd name="T93" fmla="*/ 1254 h 1254"/>
              <a:gd name="T94" fmla="*/ 713 w 1566"/>
              <a:gd name="T95" fmla="*/ 1229 h 1254"/>
              <a:gd name="T96" fmla="*/ 905 w 1566"/>
              <a:gd name="T97" fmla="*/ 1162 h 1254"/>
              <a:gd name="T98" fmla="*/ 1067 w 1566"/>
              <a:gd name="T99" fmla="*/ 1058 h 1254"/>
              <a:gd name="T100" fmla="*/ 1199 w 1566"/>
              <a:gd name="T101" fmla="*/ 928 h 1254"/>
              <a:gd name="T102" fmla="*/ 1299 w 1566"/>
              <a:gd name="T103" fmla="*/ 776 h 1254"/>
              <a:gd name="T104" fmla="*/ 1367 w 1566"/>
              <a:gd name="T105" fmla="*/ 612 h 1254"/>
              <a:gd name="T106" fmla="*/ 1397 w 1566"/>
              <a:gd name="T107" fmla="*/ 472 h 1254"/>
              <a:gd name="T108" fmla="*/ 1407 w 1566"/>
              <a:gd name="T109" fmla="*/ 354 h 1254"/>
              <a:gd name="T110" fmla="*/ 1429 w 1566"/>
              <a:gd name="T111" fmla="*/ 295 h 1254"/>
              <a:gd name="T112" fmla="*/ 1531 w 1566"/>
              <a:gd name="T113" fmla="*/ 194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66" h="1254">
                <a:moveTo>
                  <a:pt x="1566" y="148"/>
                </a:moveTo>
                <a:lnTo>
                  <a:pt x="1544" y="157"/>
                </a:lnTo>
                <a:lnTo>
                  <a:pt x="1521" y="166"/>
                </a:lnTo>
                <a:lnTo>
                  <a:pt x="1499" y="173"/>
                </a:lnTo>
                <a:lnTo>
                  <a:pt x="1476" y="180"/>
                </a:lnTo>
                <a:lnTo>
                  <a:pt x="1453" y="186"/>
                </a:lnTo>
                <a:lnTo>
                  <a:pt x="1429" y="191"/>
                </a:lnTo>
                <a:lnTo>
                  <a:pt x="1405" y="195"/>
                </a:lnTo>
                <a:lnTo>
                  <a:pt x="1381" y="199"/>
                </a:lnTo>
                <a:lnTo>
                  <a:pt x="1393" y="190"/>
                </a:lnTo>
                <a:lnTo>
                  <a:pt x="1405" y="183"/>
                </a:lnTo>
                <a:lnTo>
                  <a:pt x="1417" y="174"/>
                </a:lnTo>
                <a:lnTo>
                  <a:pt x="1428" y="165"/>
                </a:lnTo>
                <a:lnTo>
                  <a:pt x="1438" y="155"/>
                </a:lnTo>
                <a:lnTo>
                  <a:pt x="1449" y="145"/>
                </a:lnTo>
                <a:lnTo>
                  <a:pt x="1458" y="134"/>
                </a:lnTo>
                <a:lnTo>
                  <a:pt x="1468" y="124"/>
                </a:lnTo>
                <a:lnTo>
                  <a:pt x="1476" y="112"/>
                </a:lnTo>
                <a:lnTo>
                  <a:pt x="1485" y="100"/>
                </a:lnTo>
                <a:lnTo>
                  <a:pt x="1492" y="89"/>
                </a:lnTo>
                <a:lnTo>
                  <a:pt x="1499" y="76"/>
                </a:lnTo>
                <a:lnTo>
                  <a:pt x="1506" y="64"/>
                </a:lnTo>
                <a:lnTo>
                  <a:pt x="1512" y="50"/>
                </a:lnTo>
                <a:lnTo>
                  <a:pt x="1517" y="37"/>
                </a:lnTo>
                <a:lnTo>
                  <a:pt x="1522" y="23"/>
                </a:lnTo>
                <a:lnTo>
                  <a:pt x="1498" y="36"/>
                </a:lnTo>
                <a:lnTo>
                  <a:pt x="1474" y="49"/>
                </a:lnTo>
                <a:lnTo>
                  <a:pt x="1450" y="59"/>
                </a:lnTo>
                <a:lnTo>
                  <a:pt x="1424" y="70"/>
                </a:lnTo>
                <a:lnTo>
                  <a:pt x="1398" y="79"/>
                </a:lnTo>
                <a:lnTo>
                  <a:pt x="1372" y="87"/>
                </a:lnTo>
                <a:lnTo>
                  <a:pt x="1345" y="94"/>
                </a:lnTo>
                <a:lnTo>
                  <a:pt x="1318" y="99"/>
                </a:lnTo>
                <a:lnTo>
                  <a:pt x="1306" y="89"/>
                </a:lnTo>
                <a:lnTo>
                  <a:pt x="1295" y="78"/>
                </a:lnTo>
                <a:lnTo>
                  <a:pt x="1283" y="68"/>
                </a:lnTo>
                <a:lnTo>
                  <a:pt x="1270" y="58"/>
                </a:lnTo>
                <a:lnTo>
                  <a:pt x="1257" y="50"/>
                </a:lnTo>
                <a:lnTo>
                  <a:pt x="1242" y="41"/>
                </a:lnTo>
                <a:lnTo>
                  <a:pt x="1228" y="34"/>
                </a:lnTo>
                <a:lnTo>
                  <a:pt x="1214" y="27"/>
                </a:lnTo>
                <a:lnTo>
                  <a:pt x="1199" y="20"/>
                </a:lnTo>
                <a:lnTo>
                  <a:pt x="1183" y="15"/>
                </a:lnTo>
                <a:lnTo>
                  <a:pt x="1167" y="11"/>
                </a:lnTo>
                <a:lnTo>
                  <a:pt x="1152" y="7"/>
                </a:lnTo>
                <a:lnTo>
                  <a:pt x="1135" y="4"/>
                </a:lnTo>
                <a:lnTo>
                  <a:pt x="1118" y="1"/>
                </a:lnTo>
                <a:lnTo>
                  <a:pt x="1101" y="0"/>
                </a:lnTo>
                <a:lnTo>
                  <a:pt x="1084" y="0"/>
                </a:lnTo>
                <a:lnTo>
                  <a:pt x="1067" y="0"/>
                </a:lnTo>
                <a:lnTo>
                  <a:pt x="1051" y="1"/>
                </a:lnTo>
                <a:lnTo>
                  <a:pt x="1035" y="3"/>
                </a:lnTo>
                <a:lnTo>
                  <a:pt x="1019" y="7"/>
                </a:lnTo>
                <a:lnTo>
                  <a:pt x="1004" y="10"/>
                </a:lnTo>
                <a:lnTo>
                  <a:pt x="988" y="14"/>
                </a:lnTo>
                <a:lnTo>
                  <a:pt x="974" y="19"/>
                </a:lnTo>
                <a:lnTo>
                  <a:pt x="959" y="24"/>
                </a:lnTo>
                <a:lnTo>
                  <a:pt x="945" y="31"/>
                </a:lnTo>
                <a:lnTo>
                  <a:pt x="931" y="38"/>
                </a:lnTo>
                <a:lnTo>
                  <a:pt x="918" y="46"/>
                </a:lnTo>
                <a:lnTo>
                  <a:pt x="904" y="54"/>
                </a:lnTo>
                <a:lnTo>
                  <a:pt x="891" y="62"/>
                </a:lnTo>
                <a:lnTo>
                  <a:pt x="880" y="72"/>
                </a:lnTo>
                <a:lnTo>
                  <a:pt x="868" y="83"/>
                </a:lnTo>
                <a:lnTo>
                  <a:pt x="857" y="93"/>
                </a:lnTo>
                <a:lnTo>
                  <a:pt x="846" y="104"/>
                </a:lnTo>
                <a:lnTo>
                  <a:pt x="837" y="115"/>
                </a:lnTo>
                <a:lnTo>
                  <a:pt x="827" y="127"/>
                </a:lnTo>
                <a:lnTo>
                  <a:pt x="818" y="139"/>
                </a:lnTo>
                <a:lnTo>
                  <a:pt x="809" y="152"/>
                </a:lnTo>
                <a:lnTo>
                  <a:pt x="802" y="166"/>
                </a:lnTo>
                <a:lnTo>
                  <a:pt x="794" y="180"/>
                </a:lnTo>
                <a:lnTo>
                  <a:pt x="788" y="193"/>
                </a:lnTo>
                <a:lnTo>
                  <a:pt x="783" y="208"/>
                </a:lnTo>
                <a:lnTo>
                  <a:pt x="778" y="223"/>
                </a:lnTo>
                <a:lnTo>
                  <a:pt x="773" y="238"/>
                </a:lnTo>
                <a:lnTo>
                  <a:pt x="769" y="252"/>
                </a:lnTo>
                <a:lnTo>
                  <a:pt x="767" y="268"/>
                </a:lnTo>
                <a:lnTo>
                  <a:pt x="765" y="284"/>
                </a:lnTo>
                <a:lnTo>
                  <a:pt x="763" y="300"/>
                </a:lnTo>
                <a:lnTo>
                  <a:pt x="763" y="317"/>
                </a:lnTo>
                <a:lnTo>
                  <a:pt x="764" y="335"/>
                </a:lnTo>
                <a:lnTo>
                  <a:pt x="765" y="353"/>
                </a:lnTo>
                <a:lnTo>
                  <a:pt x="767" y="371"/>
                </a:lnTo>
                <a:lnTo>
                  <a:pt x="771" y="388"/>
                </a:lnTo>
                <a:lnTo>
                  <a:pt x="746" y="387"/>
                </a:lnTo>
                <a:lnTo>
                  <a:pt x="722" y="385"/>
                </a:lnTo>
                <a:lnTo>
                  <a:pt x="696" y="382"/>
                </a:lnTo>
                <a:lnTo>
                  <a:pt x="672" y="378"/>
                </a:lnTo>
                <a:lnTo>
                  <a:pt x="648" y="375"/>
                </a:lnTo>
                <a:lnTo>
                  <a:pt x="625" y="369"/>
                </a:lnTo>
                <a:lnTo>
                  <a:pt x="601" y="364"/>
                </a:lnTo>
                <a:lnTo>
                  <a:pt x="577" y="358"/>
                </a:lnTo>
                <a:lnTo>
                  <a:pt x="554" y="352"/>
                </a:lnTo>
                <a:lnTo>
                  <a:pt x="531" y="344"/>
                </a:lnTo>
                <a:lnTo>
                  <a:pt x="509" y="337"/>
                </a:lnTo>
                <a:lnTo>
                  <a:pt x="486" y="328"/>
                </a:lnTo>
                <a:lnTo>
                  <a:pt x="464" y="320"/>
                </a:lnTo>
                <a:lnTo>
                  <a:pt x="443" y="310"/>
                </a:lnTo>
                <a:lnTo>
                  <a:pt x="420" y="301"/>
                </a:lnTo>
                <a:lnTo>
                  <a:pt x="399" y="290"/>
                </a:lnTo>
                <a:lnTo>
                  <a:pt x="378" y="279"/>
                </a:lnTo>
                <a:lnTo>
                  <a:pt x="358" y="267"/>
                </a:lnTo>
                <a:lnTo>
                  <a:pt x="338" y="256"/>
                </a:lnTo>
                <a:lnTo>
                  <a:pt x="318" y="243"/>
                </a:lnTo>
                <a:lnTo>
                  <a:pt x="298" y="230"/>
                </a:lnTo>
                <a:lnTo>
                  <a:pt x="279" y="217"/>
                </a:lnTo>
                <a:lnTo>
                  <a:pt x="260" y="203"/>
                </a:lnTo>
                <a:lnTo>
                  <a:pt x="242" y="188"/>
                </a:lnTo>
                <a:lnTo>
                  <a:pt x="224" y="173"/>
                </a:lnTo>
                <a:lnTo>
                  <a:pt x="207" y="158"/>
                </a:lnTo>
                <a:lnTo>
                  <a:pt x="189" y="143"/>
                </a:lnTo>
                <a:lnTo>
                  <a:pt x="172" y="127"/>
                </a:lnTo>
                <a:lnTo>
                  <a:pt x="156" y="110"/>
                </a:lnTo>
                <a:lnTo>
                  <a:pt x="140" y="93"/>
                </a:lnTo>
                <a:lnTo>
                  <a:pt x="124" y="75"/>
                </a:lnTo>
                <a:lnTo>
                  <a:pt x="110" y="58"/>
                </a:lnTo>
                <a:lnTo>
                  <a:pt x="99" y="76"/>
                </a:lnTo>
                <a:lnTo>
                  <a:pt x="91" y="94"/>
                </a:lnTo>
                <a:lnTo>
                  <a:pt x="83" y="113"/>
                </a:lnTo>
                <a:lnTo>
                  <a:pt x="77" y="133"/>
                </a:lnTo>
                <a:lnTo>
                  <a:pt x="73" y="153"/>
                </a:lnTo>
                <a:lnTo>
                  <a:pt x="69" y="174"/>
                </a:lnTo>
                <a:lnTo>
                  <a:pt x="66" y="195"/>
                </a:lnTo>
                <a:lnTo>
                  <a:pt x="65" y="217"/>
                </a:lnTo>
                <a:lnTo>
                  <a:pt x="66" y="238"/>
                </a:lnTo>
                <a:lnTo>
                  <a:pt x="69" y="258"/>
                </a:lnTo>
                <a:lnTo>
                  <a:pt x="72" y="278"/>
                </a:lnTo>
                <a:lnTo>
                  <a:pt x="76" y="297"/>
                </a:lnTo>
                <a:lnTo>
                  <a:pt x="81" y="316"/>
                </a:lnTo>
                <a:lnTo>
                  <a:pt x="89" y="334"/>
                </a:lnTo>
                <a:lnTo>
                  <a:pt x="96" y="352"/>
                </a:lnTo>
                <a:lnTo>
                  <a:pt x="105" y="368"/>
                </a:lnTo>
                <a:lnTo>
                  <a:pt x="115" y="385"/>
                </a:lnTo>
                <a:lnTo>
                  <a:pt x="125" y="401"/>
                </a:lnTo>
                <a:lnTo>
                  <a:pt x="137" y="416"/>
                </a:lnTo>
                <a:lnTo>
                  <a:pt x="150" y="431"/>
                </a:lnTo>
                <a:lnTo>
                  <a:pt x="163" y="444"/>
                </a:lnTo>
                <a:lnTo>
                  <a:pt x="178" y="457"/>
                </a:lnTo>
                <a:lnTo>
                  <a:pt x="193" y="470"/>
                </a:lnTo>
                <a:lnTo>
                  <a:pt x="209" y="480"/>
                </a:lnTo>
                <a:lnTo>
                  <a:pt x="189" y="479"/>
                </a:lnTo>
                <a:lnTo>
                  <a:pt x="170" y="477"/>
                </a:lnTo>
                <a:lnTo>
                  <a:pt x="151" y="473"/>
                </a:lnTo>
                <a:lnTo>
                  <a:pt x="133" y="469"/>
                </a:lnTo>
                <a:lnTo>
                  <a:pt x="115" y="463"/>
                </a:lnTo>
                <a:lnTo>
                  <a:pt x="97" y="457"/>
                </a:lnTo>
                <a:lnTo>
                  <a:pt x="80" y="450"/>
                </a:lnTo>
                <a:lnTo>
                  <a:pt x="63" y="441"/>
                </a:lnTo>
                <a:lnTo>
                  <a:pt x="63" y="443"/>
                </a:lnTo>
                <a:lnTo>
                  <a:pt x="63" y="444"/>
                </a:lnTo>
                <a:lnTo>
                  <a:pt x="63" y="460"/>
                </a:lnTo>
                <a:lnTo>
                  <a:pt x="64" y="475"/>
                </a:lnTo>
                <a:lnTo>
                  <a:pt x="66" y="490"/>
                </a:lnTo>
                <a:lnTo>
                  <a:pt x="69" y="503"/>
                </a:lnTo>
                <a:lnTo>
                  <a:pt x="72" y="518"/>
                </a:lnTo>
                <a:lnTo>
                  <a:pt x="76" y="532"/>
                </a:lnTo>
                <a:lnTo>
                  <a:pt x="80" y="546"/>
                </a:lnTo>
                <a:lnTo>
                  <a:pt x="85" y="559"/>
                </a:lnTo>
                <a:lnTo>
                  <a:pt x="93" y="577"/>
                </a:lnTo>
                <a:lnTo>
                  <a:pt x="102" y="595"/>
                </a:lnTo>
                <a:lnTo>
                  <a:pt x="112" y="612"/>
                </a:lnTo>
                <a:lnTo>
                  <a:pt x="123" y="629"/>
                </a:lnTo>
                <a:lnTo>
                  <a:pt x="136" y="645"/>
                </a:lnTo>
                <a:lnTo>
                  <a:pt x="149" y="660"/>
                </a:lnTo>
                <a:lnTo>
                  <a:pt x="162" y="673"/>
                </a:lnTo>
                <a:lnTo>
                  <a:pt x="177" y="686"/>
                </a:lnTo>
                <a:lnTo>
                  <a:pt x="193" y="699"/>
                </a:lnTo>
                <a:lnTo>
                  <a:pt x="209" y="710"/>
                </a:lnTo>
                <a:lnTo>
                  <a:pt x="227" y="721"/>
                </a:lnTo>
                <a:lnTo>
                  <a:pt x="243" y="729"/>
                </a:lnTo>
                <a:lnTo>
                  <a:pt x="262" y="738"/>
                </a:lnTo>
                <a:lnTo>
                  <a:pt x="281" y="745"/>
                </a:lnTo>
                <a:lnTo>
                  <a:pt x="300" y="750"/>
                </a:lnTo>
                <a:lnTo>
                  <a:pt x="320" y="756"/>
                </a:lnTo>
                <a:lnTo>
                  <a:pt x="300" y="760"/>
                </a:lnTo>
                <a:lnTo>
                  <a:pt x="279" y="763"/>
                </a:lnTo>
                <a:lnTo>
                  <a:pt x="258" y="765"/>
                </a:lnTo>
                <a:lnTo>
                  <a:pt x="236" y="766"/>
                </a:lnTo>
                <a:lnTo>
                  <a:pt x="221" y="766"/>
                </a:lnTo>
                <a:lnTo>
                  <a:pt x="205" y="765"/>
                </a:lnTo>
                <a:lnTo>
                  <a:pt x="191" y="763"/>
                </a:lnTo>
                <a:lnTo>
                  <a:pt x="176" y="761"/>
                </a:lnTo>
                <a:lnTo>
                  <a:pt x="184" y="784"/>
                </a:lnTo>
                <a:lnTo>
                  <a:pt x="195" y="806"/>
                </a:lnTo>
                <a:lnTo>
                  <a:pt x="207" y="827"/>
                </a:lnTo>
                <a:lnTo>
                  <a:pt x="220" y="847"/>
                </a:lnTo>
                <a:lnTo>
                  <a:pt x="235" y="866"/>
                </a:lnTo>
                <a:lnTo>
                  <a:pt x="252" y="884"/>
                </a:lnTo>
                <a:lnTo>
                  <a:pt x="270" y="901"/>
                </a:lnTo>
                <a:lnTo>
                  <a:pt x="289" y="917"/>
                </a:lnTo>
                <a:lnTo>
                  <a:pt x="309" y="931"/>
                </a:lnTo>
                <a:lnTo>
                  <a:pt x="330" y="942"/>
                </a:lnTo>
                <a:lnTo>
                  <a:pt x="352" y="954"/>
                </a:lnTo>
                <a:lnTo>
                  <a:pt x="375" y="962"/>
                </a:lnTo>
                <a:lnTo>
                  <a:pt x="399" y="970"/>
                </a:lnTo>
                <a:lnTo>
                  <a:pt x="425" y="975"/>
                </a:lnTo>
                <a:lnTo>
                  <a:pt x="450" y="979"/>
                </a:lnTo>
                <a:lnTo>
                  <a:pt x="475" y="980"/>
                </a:lnTo>
                <a:lnTo>
                  <a:pt x="455" y="996"/>
                </a:lnTo>
                <a:lnTo>
                  <a:pt x="433" y="1011"/>
                </a:lnTo>
                <a:lnTo>
                  <a:pt x="411" y="1025"/>
                </a:lnTo>
                <a:lnTo>
                  <a:pt x="388" y="1037"/>
                </a:lnTo>
                <a:lnTo>
                  <a:pt x="365" y="1050"/>
                </a:lnTo>
                <a:lnTo>
                  <a:pt x="341" y="1061"/>
                </a:lnTo>
                <a:lnTo>
                  <a:pt x="316" y="1071"/>
                </a:lnTo>
                <a:lnTo>
                  <a:pt x="292" y="1080"/>
                </a:lnTo>
                <a:lnTo>
                  <a:pt x="267" y="1088"/>
                </a:lnTo>
                <a:lnTo>
                  <a:pt x="240" y="1095"/>
                </a:lnTo>
                <a:lnTo>
                  <a:pt x="214" y="1102"/>
                </a:lnTo>
                <a:lnTo>
                  <a:pt x="188" y="1107"/>
                </a:lnTo>
                <a:lnTo>
                  <a:pt x="160" y="1111"/>
                </a:lnTo>
                <a:lnTo>
                  <a:pt x="133" y="1113"/>
                </a:lnTo>
                <a:lnTo>
                  <a:pt x="105" y="1115"/>
                </a:lnTo>
                <a:lnTo>
                  <a:pt x="77" y="1115"/>
                </a:lnTo>
                <a:lnTo>
                  <a:pt x="58" y="1115"/>
                </a:lnTo>
                <a:lnTo>
                  <a:pt x="38" y="1114"/>
                </a:lnTo>
                <a:lnTo>
                  <a:pt x="19" y="1113"/>
                </a:lnTo>
                <a:lnTo>
                  <a:pt x="0" y="1111"/>
                </a:lnTo>
                <a:lnTo>
                  <a:pt x="27" y="1128"/>
                </a:lnTo>
                <a:lnTo>
                  <a:pt x="55" y="1144"/>
                </a:lnTo>
                <a:lnTo>
                  <a:pt x="83" y="1158"/>
                </a:lnTo>
                <a:lnTo>
                  <a:pt x="112" y="1171"/>
                </a:lnTo>
                <a:lnTo>
                  <a:pt x="141" y="1184"/>
                </a:lnTo>
                <a:lnTo>
                  <a:pt x="171" y="1196"/>
                </a:lnTo>
                <a:lnTo>
                  <a:pt x="201" y="1206"/>
                </a:lnTo>
                <a:lnTo>
                  <a:pt x="232" y="1217"/>
                </a:lnTo>
                <a:lnTo>
                  <a:pt x="263" y="1225"/>
                </a:lnTo>
                <a:lnTo>
                  <a:pt x="295" y="1232"/>
                </a:lnTo>
                <a:lnTo>
                  <a:pt x="327" y="1239"/>
                </a:lnTo>
                <a:lnTo>
                  <a:pt x="359" y="1244"/>
                </a:lnTo>
                <a:lnTo>
                  <a:pt x="392" y="1248"/>
                </a:lnTo>
                <a:lnTo>
                  <a:pt x="426" y="1251"/>
                </a:lnTo>
                <a:lnTo>
                  <a:pt x="458" y="1253"/>
                </a:lnTo>
                <a:lnTo>
                  <a:pt x="492" y="1254"/>
                </a:lnTo>
                <a:lnTo>
                  <a:pt x="539" y="1253"/>
                </a:lnTo>
                <a:lnTo>
                  <a:pt x="585" y="1249"/>
                </a:lnTo>
                <a:lnTo>
                  <a:pt x="629" y="1245"/>
                </a:lnTo>
                <a:lnTo>
                  <a:pt x="671" y="1238"/>
                </a:lnTo>
                <a:lnTo>
                  <a:pt x="713" y="1229"/>
                </a:lnTo>
                <a:lnTo>
                  <a:pt x="754" y="1219"/>
                </a:lnTo>
                <a:lnTo>
                  <a:pt x="793" y="1207"/>
                </a:lnTo>
                <a:lnTo>
                  <a:pt x="832" y="1193"/>
                </a:lnTo>
                <a:lnTo>
                  <a:pt x="869" y="1179"/>
                </a:lnTo>
                <a:lnTo>
                  <a:pt x="905" y="1162"/>
                </a:lnTo>
                <a:lnTo>
                  <a:pt x="940" y="1144"/>
                </a:lnTo>
                <a:lnTo>
                  <a:pt x="974" y="1125"/>
                </a:lnTo>
                <a:lnTo>
                  <a:pt x="1006" y="1104"/>
                </a:lnTo>
                <a:lnTo>
                  <a:pt x="1038" y="1082"/>
                </a:lnTo>
                <a:lnTo>
                  <a:pt x="1067" y="1058"/>
                </a:lnTo>
                <a:lnTo>
                  <a:pt x="1096" y="1034"/>
                </a:lnTo>
                <a:lnTo>
                  <a:pt x="1123" y="1009"/>
                </a:lnTo>
                <a:lnTo>
                  <a:pt x="1149" y="982"/>
                </a:lnTo>
                <a:lnTo>
                  <a:pt x="1175" y="956"/>
                </a:lnTo>
                <a:lnTo>
                  <a:pt x="1199" y="928"/>
                </a:lnTo>
                <a:lnTo>
                  <a:pt x="1221" y="898"/>
                </a:lnTo>
                <a:lnTo>
                  <a:pt x="1242" y="869"/>
                </a:lnTo>
                <a:lnTo>
                  <a:pt x="1262" y="839"/>
                </a:lnTo>
                <a:lnTo>
                  <a:pt x="1281" y="807"/>
                </a:lnTo>
                <a:lnTo>
                  <a:pt x="1299" y="776"/>
                </a:lnTo>
                <a:lnTo>
                  <a:pt x="1315" y="744"/>
                </a:lnTo>
                <a:lnTo>
                  <a:pt x="1330" y="711"/>
                </a:lnTo>
                <a:lnTo>
                  <a:pt x="1343" y="679"/>
                </a:lnTo>
                <a:lnTo>
                  <a:pt x="1355" y="645"/>
                </a:lnTo>
                <a:lnTo>
                  <a:pt x="1367" y="612"/>
                </a:lnTo>
                <a:lnTo>
                  <a:pt x="1376" y="578"/>
                </a:lnTo>
                <a:lnTo>
                  <a:pt x="1384" y="545"/>
                </a:lnTo>
                <a:lnTo>
                  <a:pt x="1390" y="520"/>
                </a:lnTo>
                <a:lnTo>
                  <a:pt x="1394" y="496"/>
                </a:lnTo>
                <a:lnTo>
                  <a:pt x="1397" y="472"/>
                </a:lnTo>
                <a:lnTo>
                  <a:pt x="1400" y="449"/>
                </a:lnTo>
                <a:lnTo>
                  <a:pt x="1403" y="424"/>
                </a:lnTo>
                <a:lnTo>
                  <a:pt x="1404" y="400"/>
                </a:lnTo>
                <a:lnTo>
                  <a:pt x="1405" y="377"/>
                </a:lnTo>
                <a:lnTo>
                  <a:pt x="1407" y="354"/>
                </a:lnTo>
                <a:lnTo>
                  <a:pt x="1407" y="343"/>
                </a:lnTo>
                <a:lnTo>
                  <a:pt x="1405" y="333"/>
                </a:lnTo>
                <a:lnTo>
                  <a:pt x="1405" y="322"/>
                </a:lnTo>
                <a:lnTo>
                  <a:pt x="1405" y="313"/>
                </a:lnTo>
                <a:lnTo>
                  <a:pt x="1429" y="295"/>
                </a:lnTo>
                <a:lnTo>
                  <a:pt x="1451" y="277"/>
                </a:lnTo>
                <a:lnTo>
                  <a:pt x="1472" y="258"/>
                </a:lnTo>
                <a:lnTo>
                  <a:pt x="1493" y="238"/>
                </a:lnTo>
                <a:lnTo>
                  <a:pt x="1512" y="217"/>
                </a:lnTo>
                <a:lnTo>
                  <a:pt x="1531" y="194"/>
                </a:lnTo>
                <a:lnTo>
                  <a:pt x="1549" y="172"/>
                </a:lnTo>
                <a:lnTo>
                  <a:pt x="1566" y="1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Freeform 6"/>
          <p:cNvSpPr>
            <a:spLocks/>
          </p:cNvSpPr>
          <p:nvPr/>
        </p:nvSpPr>
        <p:spPr bwMode="auto">
          <a:xfrm>
            <a:off x="9453182" y="9139238"/>
            <a:ext cx="466725" cy="466725"/>
          </a:xfrm>
          <a:custGeom>
            <a:avLst/>
            <a:gdLst>
              <a:gd name="T0" fmla="*/ 2636 w 2642"/>
              <a:gd name="T1" fmla="*/ 1458 h 2646"/>
              <a:gd name="T2" fmla="*/ 2601 w 2642"/>
              <a:gd name="T3" fmla="*/ 1653 h 2646"/>
              <a:gd name="T4" fmla="*/ 2539 w 2642"/>
              <a:gd name="T5" fmla="*/ 1838 h 2646"/>
              <a:gd name="T6" fmla="*/ 2452 w 2642"/>
              <a:gd name="T7" fmla="*/ 2009 h 2646"/>
              <a:gd name="T8" fmla="*/ 2341 w 2642"/>
              <a:gd name="T9" fmla="*/ 2165 h 2646"/>
              <a:gd name="T10" fmla="*/ 2209 w 2642"/>
              <a:gd name="T11" fmla="*/ 2302 h 2646"/>
              <a:gd name="T12" fmla="*/ 2060 w 2642"/>
              <a:gd name="T13" fmla="*/ 2420 h 2646"/>
              <a:gd name="T14" fmla="*/ 1894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8 w 2642"/>
              <a:gd name="T27" fmla="*/ 2515 h 2646"/>
              <a:gd name="T28" fmla="*/ 583 w 2642"/>
              <a:gd name="T29" fmla="*/ 2420 h 2646"/>
              <a:gd name="T30" fmla="*/ 433 w 2642"/>
              <a:gd name="T31" fmla="*/ 2302 h 2646"/>
              <a:gd name="T32" fmla="*/ 301 w 2642"/>
              <a:gd name="T33" fmla="*/ 2165 h 2646"/>
              <a:gd name="T34" fmla="*/ 192 w 2642"/>
              <a:gd name="T35" fmla="*/ 2009 h 2646"/>
              <a:gd name="T36" fmla="*/ 104 w 2642"/>
              <a:gd name="T37" fmla="*/ 1838 h 2646"/>
              <a:gd name="T38" fmla="*/ 41 w 2642"/>
              <a:gd name="T39" fmla="*/ 1653 h 2646"/>
              <a:gd name="T40" fmla="*/ 6 w 2642"/>
              <a:gd name="T41" fmla="*/ 1458 h 2646"/>
              <a:gd name="T42" fmla="*/ 2 w 2642"/>
              <a:gd name="T43" fmla="*/ 1254 h 2646"/>
              <a:gd name="T44" fmla="*/ 26 w 2642"/>
              <a:gd name="T45" fmla="*/ 1056 h 2646"/>
              <a:gd name="T46" fmla="*/ 80 w 2642"/>
              <a:gd name="T47" fmla="*/ 868 h 2646"/>
              <a:gd name="T48" fmla="*/ 159 w 2642"/>
              <a:gd name="T49" fmla="*/ 692 h 2646"/>
              <a:gd name="T50" fmla="*/ 262 w 2642"/>
              <a:gd name="T51" fmla="*/ 532 h 2646"/>
              <a:gd name="T52" fmla="*/ 387 w 2642"/>
              <a:gd name="T53" fmla="*/ 387 h 2646"/>
              <a:gd name="T54" fmla="*/ 531 w 2642"/>
              <a:gd name="T55" fmla="*/ 263 h 2646"/>
              <a:gd name="T56" fmla="*/ 691 w 2642"/>
              <a:gd name="T57" fmla="*/ 159 h 2646"/>
              <a:gd name="T58" fmla="*/ 867 w 2642"/>
              <a:gd name="T59" fmla="*/ 80 h 2646"/>
              <a:gd name="T60" fmla="*/ 1055 w 2642"/>
              <a:gd name="T61" fmla="*/ 27 h 2646"/>
              <a:gd name="T62" fmla="*/ 1254 w 2642"/>
              <a:gd name="T63" fmla="*/ 2 h 2646"/>
              <a:gd name="T64" fmla="*/ 1456 w 2642"/>
              <a:gd name="T65" fmla="*/ 7 h 2646"/>
              <a:gd name="T66" fmla="*/ 1651 w 2642"/>
              <a:gd name="T67" fmla="*/ 42 h 2646"/>
              <a:gd name="T68" fmla="*/ 1835 w 2642"/>
              <a:gd name="T69" fmla="*/ 104 h 2646"/>
              <a:gd name="T70" fmla="*/ 2006 w 2642"/>
              <a:gd name="T71" fmla="*/ 192 h 2646"/>
              <a:gd name="T72" fmla="*/ 2162 w 2642"/>
              <a:gd name="T73" fmla="*/ 302 h 2646"/>
              <a:gd name="T74" fmla="*/ 2299 w 2642"/>
              <a:gd name="T75" fmla="*/ 434 h 2646"/>
              <a:gd name="T76" fmla="*/ 2417 w 2642"/>
              <a:gd name="T77" fmla="*/ 583 h 2646"/>
              <a:gd name="T78" fmla="*/ 2512 w 2642"/>
              <a:gd name="T79" fmla="*/ 749 h 2646"/>
              <a:gd name="T80" fmla="*/ 2583 w 2642"/>
              <a:gd name="T81" fmla="*/ 929 h 2646"/>
              <a:gd name="T82" fmla="*/ 2628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0" y="1392"/>
                </a:lnTo>
                <a:lnTo>
                  <a:pt x="2636" y="1458"/>
                </a:lnTo>
                <a:lnTo>
                  <a:pt x="2628" y="1525"/>
                </a:lnTo>
                <a:lnTo>
                  <a:pt x="2616" y="1590"/>
                </a:lnTo>
                <a:lnTo>
                  <a:pt x="2601" y="1653"/>
                </a:lnTo>
                <a:lnTo>
                  <a:pt x="2583" y="1717"/>
                </a:lnTo>
                <a:lnTo>
                  <a:pt x="2562" y="1778"/>
                </a:lnTo>
                <a:lnTo>
                  <a:pt x="2539" y="1838"/>
                </a:lnTo>
                <a:lnTo>
                  <a:pt x="2512" y="1897"/>
                </a:lnTo>
                <a:lnTo>
                  <a:pt x="2483" y="1954"/>
                </a:lnTo>
                <a:lnTo>
                  <a:pt x="2452" y="2009"/>
                </a:lnTo>
                <a:lnTo>
                  <a:pt x="2417" y="2063"/>
                </a:lnTo>
                <a:lnTo>
                  <a:pt x="2380" y="2114"/>
                </a:lnTo>
                <a:lnTo>
                  <a:pt x="2341" y="2165"/>
                </a:lnTo>
                <a:lnTo>
                  <a:pt x="2299" y="2212"/>
                </a:lnTo>
                <a:lnTo>
                  <a:pt x="2256" y="2259"/>
                </a:lnTo>
                <a:lnTo>
                  <a:pt x="2209" y="2302"/>
                </a:lnTo>
                <a:lnTo>
                  <a:pt x="2162" y="2344"/>
                </a:lnTo>
                <a:lnTo>
                  <a:pt x="2111" y="2383"/>
                </a:lnTo>
                <a:lnTo>
                  <a:pt x="2060" y="2420"/>
                </a:lnTo>
                <a:lnTo>
                  <a:pt x="2006" y="2454"/>
                </a:lnTo>
                <a:lnTo>
                  <a:pt x="1951" y="2487"/>
                </a:lnTo>
                <a:lnTo>
                  <a:pt x="1894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4" y="2587"/>
                </a:lnTo>
                <a:lnTo>
                  <a:pt x="1651" y="2605"/>
                </a:lnTo>
                <a:lnTo>
                  <a:pt x="1588" y="2619"/>
                </a:lnTo>
                <a:lnTo>
                  <a:pt x="1522" y="2631"/>
                </a:lnTo>
                <a:lnTo>
                  <a:pt x="1456" y="2640"/>
                </a:lnTo>
                <a:lnTo>
                  <a:pt x="1390" y="2644"/>
                </a:lnTo>
                <a:lnTo>
                  <a:pt x="1321" y="2646"/>
                </a:lnTo>
                <a:lnTo>
                  <a:pt x="1254" y="2644"/>
                </a:lnTo>
                <a:lnTo>
                  <a:pt x="1186" y="2640"/>
                </a:lnTo>
                <a:lnTo>
                  <a:pt x="1120" y="2631"/>
                </a:lnTo>
                <a:lnTo>
                  <a:pt x="1055" y="2619"/>
                </a:lnTo>
                <a:lnTo>
                  <a:pt x="991" y="2605"/>
                </a:lnTo>
                <a:lnTo>
                  <a:pt x="928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8" y="2515"/>
                </a:lnTo>
                <a:lnTo>
                  <a:pt x="691" y="2487"/>
                </a:lnTo>
                <a:lnTo>
                  <a:pt x="636" y="2454"/>
                </a:lnTo>
                <a:lnTo>
                  <a:pt x="583" y="2420"/>
                </a:lnTo>
                <a:lnTo>
                  <a:pt x="531" y="2383"/>
                </a:lnTo>
                <a:lnTo>
                  <a:pt x="480" y="2344"/>
                </a:lnTo>
                <a:lnTo>
                  <a:pt x="433" y="2302"/>
                </a:lnTo>
                <a:lnTo>
                  <a:pt x="387" y="2259"/>
                </a:lnTo>
                <a:lnTo>
                  <a:pt x="343" y="2212"/>
                </a:lnTo>
                <a:lnTo>
                  <a:pt x="301" y="2165"/>
                </a:lnTo>
                <a:lnTo>
                  <a:pt x="262" y="2114"/>
                </a:lnTo>
                <a:lnTo>
                  <a:pt x="225" y="2063"/>
                </a:lnTo>
                <a:lnTo>
                  <a:pt x="192" y="2009"/>
                </a:lnTo>
                <a:lnTo>
                  <a:pt x="159" y="1954"/>
                </a:lnTo>
                <a:lnTo>
                  <a:pt x="131" y="1897"/>
                </a:lnTo>
                <a:lnTo>
                  <a:pt x="104" y="1838"/>
                </a:lnTo>
                <a:lnTo>
                  <a:pt x="80" y="1778"/>
                </a:lnTo>
                <a:lnTo>
                  <a:pt x="59" y="1717"/>
                </a:lnTo>
                <a:lnTo>
                  <a:pt x="41" y="1653"/>
                </a:lnTo>
                <a:lnTo>
                  <a:pt x="26" y="1590"/>
                </a:lnTo>
                <a:lnTo>
                  <a:pt x="15" y="1525"/>
                </a:lnTo>
                <a:lnTo>
                  <a:pt x="6" y="1458"/>
                </a:lnTo>
                <a:lnTo>
                  <a:pt x="2" y="1392"/>
                </a:lnTo>
                <a:lnTo>
                  <a:pt x="0" y="1323"/>
                </a:lnTo>
                <a:lnTo>
                  <a:pt x="2" y="1254"/>
                </a:lnTo>
                <a:lnTo>
                  <a:pt x="6" y="1188"/>
                </a:lnTo>
                <a:lnTo>
                  <a:pt x="15" y="1121"/>
                </a:lnTo>
                <a:lnTo>
                  <a:pt x="26" y="1056"/>
                </a:lnTo>
                <a:lnTo>
                  <a:pt x="41" y="993"/>
                </a:lnTo>
                <a:lnTo>
                  <a:pt x="59" y="929"/>
                </a:lnTo>
                <a:lnTo>
                  <a:pt x="80" y="868"/>
                </a:lnTo>
                <a:lnTo>
                  <a:pt x="104" y="808"/>
                </a:lnTo>
                <a:lnTo>
                  <a:pt x="131" y="749"/>
                </a:lnTo>
                <a:lnTo>
                  <a:pt x="159" y="692"/>
                </a:lnTo>
                <a:lnTo>
                  <a:pt x="192" y="637"/>
                </a:lnTo>
                <a:lnTo>
                  <a:pt x="225" y="583"/>
                </a:lnTo>
                <a:lnTo>
                  <a:pt x="262" y="532"/>
                </a:lnTo>
                <a:lnTo>
                  <a:pt x="301" y="481"/>
                </a:lnTo>
                <a:lnTo>
                  <a:pt x="343" y="434"/>
                </a:lnTo>
                <a:lnTo>
                  <a:pt x="387" y="387"/>
                </a:lnTo>
                <a:lnTo>
                  <a:pt x="433" y="344"/>
                </a:lnTo>
                <a:lnTo>
                  <a:pt x="480" y="302"/>
                </a:lnTo>
                <a:lnTo>
                  <a:pt x="531" y="263"/>
                </a:lnTo>
                <a:lnTo>
                  <a:pt x="583" y="226"/>
                </a:lnTo>
                <a:lnTo>
                  <a:pt x="636" y="192"/>
                </a:lnTo>
                <a:lnTo>
                  <a:pt x="691" y="159"/>
                </a:lnTo>
                <a:lnTo>
                  <a:pt x="748" y="131"/>
                </a:lnTo>
                <a:lnTo>
                  <a:pt x="807" y="104"/>
                </a:lnTo>
                <a:lnTo>
                  <a:pt x="867" y="80"/>
                </a:lnTo>
                <a:lnTo>
                  <a:pt x="928" y="59"/>
                </a:lnTo>
                <a:lnTo>
                  <a:pt x="991" y="42"/>
                </a:lnTo>
                <a:lnTo>
                  <a:pt x="1055" y="27"/>
                </a:lnTo>
                <a:lnTo>
                  <a:pt x="1120" y="15"/>
                </a:lnTo>
                <a:lnTo>
                  <a:pt x="1186" y="7"/>
                </a:lnTo>
                <a:lnTo>
                  <a:pt x="1254" y="2"/>
                </a:lnTo>
                <a:lnTo>
                  <a:pt x="1321" y="0"/>
                </a:lnTo>
                <a:lnTo>
                  <a:pt x="1390" y="2"/>
                </a:lnTo>
                <a:lnTo>
                  <a:pt x="1456" y="7"/>
                </a:lnTo>
                <a:lnTo>
                  <a:pt x="1522" y="15"/>
                </a:lnTo>
                <a:lnTo>
                  <a:pt x="1588" y="27"/>
                </a:lnTo>
                <a:lnTo>
                  <a:pt x="1651" y="42"/>
                </a:lnTo>
                <a:lnTo>
                  <a:pt x="1714" y="59"/>
                </a:lnTo>
                <a:lnTo>
                  <a:pt x="1775" y="80"/>
                </a:lnTo>
                <a:lnTo>
                  <a:pt x="1835" y="104"/>
                </a:lnTo>
                <a:lnTo>
                  <a:pt x="1894" y="131"/>
                </a:lnTo>
                <a:lnTo>
                  <a:pt x="1951" y="159"/>
                </a:lnTo>
                <a:lnTo>
                  <a:pt x="2006" y="192"/>
                </a:lnTo>
                <a:lnTo>
                  <a:pt x="2060" y="226"/>
                </a:lnTo>
                <a:lnTo>
                  <a:pt x="2111" y="263"/>
                </a:lnTo>
                <a:lnTo>
                  <a:pt x="2162" y="302"/>
                </a:lnTo>
                <a:lnTo>
                  <a:pt x="2209" y="344"/>
                </a:lnTo>
                <a:lnTo>
                  <a:pt x="2256" y="387"/>
                </a:lnTo>
                <a:lnTo>
                  <a:pt x="2299" y="434"/>
                </a:lnTo>
                <a:lnTo>
                  <a:pt x="2341" y="481"/>
                </a:lnTo>
                <a:lnTo>
                  <a:pt x="2380" y="532"/>
                </a:lnTo>
                <a:lnTo>
                  <a:pt x="2417" y="583"/>
                </a:lnTo>
                <a:lnTo>
                  <a:pt x="2452" y="637"/>
                </a:lnTo>
                <a:lnTo>
                  <a:pt x="2483" y="692"/>
                </a:lnTo>
                <a:lnTo>
                  <a:pt x="2512" y="749"/>
                </a:lnTo>
                <a:lnTo>
                  <a:pt x="2539" y="808"/>
                </a:lnTo>
                <a:lnTo>
                  <a:pt x="2562" y="868"/>
                </a:lnTo>
                <a:lnTo>
                  <a:pt x="2583" y="929"/>
                </a:lnTo>
                <a:lnTo>
                  <a:pt x="2601" y="993"/>
                </a:lnTo>
                <a:lnTo>
                  <a:pt x="2616" y="1056"/>
                </a:lnTo>
                <a:lnTo>
                  <a:pt x="2628" y="1121"/>
                </a:lnTo>
                <a:lnTo>
                  <a:pt x="2636" y="1188"/>
                </a:lnTo>
                <a:lnTo>
                  <a:pt x="2640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Freeform 7"/>
          <p:cNvSpPr>
            <a:spLocks/>
          </p:cNvSpPr>
          <p:nvPr/>
        </p:nvSpPr>
        <p:spPr bwMode="auto">
          <a:xfrm>
            <a:off x="9621457" y="9234488"/>
            <a:ext cx="128588" cy="276225"/>
          </a:xfrm>
          <a:custGeom>
            <a:avLst/>
            <a:gdLst>
              <a:gd name="T0" fmla="*/ 482 w 731"/>
              <a:gd name="T1" fmla="*/ 345 h 1568"/>
              <a:gd name="T2" fmla="*/ 483 w 731"/>
              <a:gd name="T3" fmla="*/ 324 h 1568"/>
              <a:gd name="T4" fmla="*/ 488 w 731"/>
              <a:gd name="T5" fmla="*/ 308 h 1568"/>
              <a:gd name="T6" fmla="*/ 496 w 731"/>
              <a:gd name="T7" fmla="*/ 294 h 1568"/>
              <a:gd name="T8" fmla="*/ 505 w 731"/>
              <a:gd name="T9" fmla="*/ 285 h 1568"/>
              <a:gd name="T10" fmla="*/ 517 w 731"/>
              <a:gd name="T11" fmla="*/ 278 h 1568"/>
              <a:gd name="T12" fmla="*/ 528 w 731"/>
              <a:gd name="T13" fmla="*/ 273 h 1568"/>
              <a:gd name="T14" fmla="*/ 551 w 731"/>
              <a:gd name="T15" fmla="*/ 270 h 1568"/>
              <a:gd name="T16" fmla="*/ 591 w 731"/>
              <a:gd name="T17" fmla="*/ 270 h 1568"/>
              <a:gd name="T18" fmla="*/ 650 w 731"/>
              <a:gd name="T19" fmla="*/ 270 h 1568"/>
              <a:gd name="T20" fmla="*/ 703 w 731"/>
              <a:gd name="T21" fmla="*/ 270 h 1568"/>
              <a:gd name="T22" fmla="*/ 727 w 731"/>
              <a:gd name="T23" fmla="*/ 270 h 1568"/>
              <a:gd name="T24" fmla="*/ 484 w 731"/>
              <a:gd name="T25" fmla="*/ 0 h 1568"/>
              <a:gd name="T26" fmla="*/ 437 w 731"/>
              <a:gd name="T27" fmla="*/ 2 h 1568"/>
              <a:gd name="T28" fmla="*/ 394 w 731"/>
              <a:gd name="T29" fmla="*/ 10 h 1568"/>
              <a:gd name="T30" fmla="*/ 355 w 731"/>
              <a:gd name="T31" fmla="*/ 20 h 1568"/>
              <a:gd name="T32" fmla="*/ 320 w 731"/>
              <a:gd name="T33" fmla="*/ 34 h 1568"/>
              <a:gd name="T34" fmla="*/ 289 w 731"/>
              <a:gd name="T35" fmla="*/ 51 h 1568"/>
              <a:gd name="T36" fmla="*/ 263 w 731"/>
              <a:gd name="T37" fmla="*/ 71 h 1568"/>
              <a:gd name="T38" fmla="*/ 239 w 731"/>
              <a:gd name="T39" fmla="*/ 93 h 1568"/>
              <a:gd name="T40" fmla="*/ 220 w 731"/>
              <a:gd name="T41" fmla="*/ 116 h 1568"/>
              <a:gd name="T42" fmla="*/ 203 w 731"/>
              <a:gd name="T43" fmla="*/ 143 h 1568"/>
              <a:gd name="T44" fmla="*/ 188 w 731"/>
              <a:gd name="T45" fmla="*/ 169 h 1568"/>
              <a:gd name="T46" fmla="*/ 178 w 731"/>
              <a:gd name="T47" fmla="*/ 196 h 1568"/>
              <a:gd name="T48" fmla="*/ 169 w 731"/>
              <a:gd name="T49" fmla="*/ 224 h 1568"/>
              <a:gd name="T50" fmla="*/ 159 w 731"/>
              <a:gd name="T51" fmla="*/ 278 h 1568"/>
              <a:gd name="T52" fmla="*/ 156 w 731"/>
              <a:gd name="T53" fmla="*/ 329 h 1568"/>
              <a:gd name="T54" fmla="*/ 0 w 731"/>
              <a:gd name="T55" fmla="*/ 471 h 1568"/>
              <a:gd name="T56" fmla="*/ 0 w 731"/>
              <a:gd name="T57" fmla="*/ 784 h 1568"/>
              <a:gd name="T58" fmla="*/ 157 w 731"/>
              <a:gd name="T59" fmla="*/ 852 h 1568"/>
              <a:gd name="T60" fmla="*/ 157 w 731"/>
              <a:gd name="T61" fmla="*/ 989 h 1568"/>
              <a:gd name="T62" fmla="*/ 157 w 731"/>
              <a:gd name="T63" fmla="*/ 1123 h 1568"/>
              <a:gd name="T64" fmla="*/ 157 w 731"/>
              <a:gd name="T65" fmla="*/ 1250 h 1568"/>
              <a:gd name="T66" fmla="*/ 157 w 731"/>
              <a:gd name="T67" fmla="*/ 1363 h 1568"/>
              <a:gd name="T68" fmla="*/ 157 w 731"/>
              <a:gd name="T69" fmla="*/ 1457 h 1568"/>
              <a:gd name="T70" fmla="*/ 157 w 731"/>
              <a:gd name="T71" fmla="*/ 1526 h 1568"/>
              <a:gd name="T72" fmla="*/ 157 w 731"/>
              <a:gd name="T73" fmla="*/ 1563 h 1568"/>
              <a:gd name="T74" fmla="*/ 469 w 731"/>
              <a:gd name="T75" fmla="*/ 1568 h 1568"/>
              <a:gd name="T76" fmla="*/ 469 w 731"/>
              <a:gd name="T77" fmla="*/ 1548 h 1568"/>
              <a:gd name="T78" fmla="*/ 469 w 731"/>
              <a:gd name="T79" fmla="*/ 1494 h 1568"/>
              <a:gd name="T80" fmla="*/ 469 w 731"/>
              <a:gd name="T81" fmla="*/ 1412 h 1568"/>
              <a:gd name="T82" fmla="*/ 469 w 731"/>
              <a:gd name="T83" fmla="*/ 1307 h 1568"/>
              <a:gd name="T84" fmla="*/ 469 w 731"/>
              <a:gd name="T85" fmla="*/ 1186 h 1568"/>
              <a:gd name="T86" fmla="*/ 469 w 731"/>
              <a:gd name="T87" fmla="*/ 1054 h 1568"/>
              <a:gd name="T88" fmla="*/ 469 w 731"/>
              <a:gd name="T89" fmla="*/ 918 h 1568"/>
              <a:gd name="T90" fmla="*/ 469 w 731"/>
              <a:gd name="T91" fmla="*/ 784 h 1568"/>
              <a:gd name="T92" fmla="*/ 713 w 731"/>
              <a:gd name="T93" fmla="*/ 661 h 1568"/>
              <a:gd name="T94" fmla="*/ 482 w 731"/>
              <a:gd name="T95" fmla="*/ 471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31" h="1568">
                <a:moveTo>
                  <a:pt x="482" y="471"/>
                </a:moveTo>
                <a:lnTo>
                  <a:pt x="482" y="345"/>
                </a:lnTo>
                <a:lnTo>
                  <a:pt x="482" y="335"/>
                </a:lnTo>
                <a:lnTo>
                  <a:pt x="483" y="324"/>
                </a:lnTo>
                <a:lnTo>
                  <a:pt x="485" y="316"/>
                </a:lnTo>
                <a:lnTo>
                  <a:pt x="488" y="308"/>
                </a:lnTo>
                <a:lnTo>
                  <a:pt x="492" y="301"/>
                </a:lnTo>
                <a:lnTo>
                  <a:pt x="496" y="294"/>
                </a:lnTo>
                <a:lnTo>
                  <a:pt x="501" y="289"/>
                </a:lnTo>
                <a:lnTo>
                  <a:pt x="505" y="285"/>
                </a:lnTo>
                <a:lnTo>
                  <a:pt x="511" y="281"/>
                </a:lnTo>
                <a:lnTo>
                  <a:pt x="517" y="278"/>
                </a:lnTo>
                <a:lnTo>
                  <a:pt x="522" y="275"/>
                </a:lnTo>
                <a:lnTo>
                  <a:pt x="528" y="273"/>
                </a:lnTo>
                <a:lnTo>
                  <a:pt x="540" y="271"/>
                </a:lnTo>
                <a:lnTo>
                  <a:pt x="551" y="270"/>
                </a:lnTo>
                <a:lnTo>
                  <a:pt x="566" y="270"/>
                </a:lnTo>
                <a:lnTo>
                  <a:pt x="591" y="270"/>
                </a:lnTo>
                <a:lnTo>
                  <a:pt x="619" y="270"/>
                </a:lnTo>
                <a:lnTo>
                  <a:pt x="650" y="270"/>
                </a:lnTo>
                <a:lnTo>
                  <a:pt x="678" y="270"/>
                </a:lnTo>
                <a:lnTo>
                  <a:pt x="703" y="270"/>
                </a:lnTo>
                <a:lnTo>
                  <a:pt x="720" y="270"/>
                </a:lnTo>
                <a:lnTo>
                  <a:pt x="727" y="270"/>
                </a:lnTo>
                <a:lnTo>
                  <a:pt x="727" y="1"/>
                </a:lnTo>
                <a:lnTo>
                  <a:pt x="484" y="0"/>
                </a:lnTo>
                <a:lnTo>
                  <a:pt x="460" y="1"/>
                </a:lnTo>
                <a:lnTo>
                  <a:pt x="437" y="2"/>
                </a:lnTo>
                <a:lnTo>
                  <a:pt x="415" y="5"/>
                </a:lnTo>
                <a:lnTo>
                  <a:pt x="394" y="10"/>
                </a:lnTo>
                <a:lnTo>
                  <a:pt x="374" y="14"/>
                </a:lnTo>
                <a:lnTo>
                  <a:pt x="355" y="20"/>
                </a:lnTo>
                <a:lnTo>
                  <a:pt x="337" y="26"/>
                </a:lnTo>
                <a:lnTo>
                  <a:pt x="320" y="34"/>
                </a:lnTo>
                <a:lnTo>
                  <a:pt x="304" y="42"/>
                </a:lnTo>
                <a:lnTo>
                  <a:pt x="289" y="51"/>
                </a:lnTo>
                <a:lnTo>
                  <a:pt x="276" y="60"/>
                </a:lnTo>
                <a:lnTo>
                  <a:pt x="263" y="71"/>
                </a:lnTo>
                <a:lnTo>
                  <a:pt x="250" y="81"/>
                </a:lnTo>
                <a:lnTo>
                  <a:pt x="239" y="93"/>
                </a:lnTo>
                <a:lnTo>
                  <a:pt x="229" y="105"/>
                </a:lnTo>
                <a:lnTo>
                  <a:pt x="220" y="116"/>
                </a:lnTo>
                <a:lnTo>
                  <a:pt x="210" y="129"/>
                </a:lnTo>
                <a:lnTo>
                  <a:pt x="203" y="143"/>
                </a:lnTo>
                <a:lnTo>
                  <a:pt x="196" y="155"/>
                </a:lnTo>
                <a:lnTo>
                  <a:pt x="188" y="169"/>
                </a:lnTo>
                <a:lnTo>
                  <a:pt x="183" y="183"/>
                </a:lnTo>
                <a:lnTo>
                  <a:pt x="178" y="196"/>
                </a:lnTo>
                <a:lnTo>
                  <a:pt x="173" y="210"/>
                </a:lnTo>
                <a:lnTo>
                  <a:pt x="169" y="224"/>
                </a:lnTo>
                <a:lnTo>
                  <a:pt x="163" y="251"/>
                </a:lnTo>
                <a:lnTo>
                  <a:pt x="159" y="278"/>
                </a:lnTo>
                <a:lnTo>
                  <a:pt x="156" y="304"/>
                </a:lnTo>
                <a:lnTo>
                  <a:pt x="156" y="329"/>
                </a:lnTo>
                <a:lnTo>
                  <a:pt x="156" y="471"/>
                </a:lnTo>
                <a:lnTo>
                  <a:pt x="0" y="471"/>
                </a:lnTo>
                <a:lnTo>
                  <a:pt x="0" y="660"/>
                </a:lnTo>
                <a:lnTo>
                  <a:pt x="0" y="784"/>
                </a:lnTo>
                <a:lnTo>
                  <a:pt x="157" y="784"/>
                </a:lnTo>
                <a:lnTo>
                  <a:pt x="157" y="852"/>
                </a:lnTo>
                <a:lnTo>
                  <a:pt x="157" y="920"/>
                </a:lnTo>
                <a:lnTo>
                  <a:pt x="157" y="989"/>
                </a:lnTo>
                <a:lnTo>
                  <a:pt x="157" y="1056"/>
                </a:lnTo>
                <a:lnTo>
                  <a:pt x="157" y="1123"/>
                </a:lnTo>
                <a:lnTo>
                  <a:pt x="157" y="1188"/>
                </a:lnTo>
                <a:lnTo>
                  <a:pt x="157" y="1250"/>
                </a:lnTo>
                <a:lnTo>
                  <a:pt x="157" y="1309"/>
                </a:lnTo>
                <a:lnTo>
                  <a:pt x="157" y="1363"/>
                </a:lnTo>
                <a:lnTo>
                  <a:pt x="157" y="1413"/>
                </a:lnTo>
                <a:lnTo>
                  <a:pt x="157" y="1457"/>
                </a:lnTo>
                <a:lnTo>
                  <a:pt x="157" y="1495"/>
                </a:lnTo>
                <a:lnTo>
                  <a:pt x="157" y="1526"/>
                </a:lnTo>
                <a:lnTo>
                  <a:pt x="157" y="1549"/>
                </a:lnTo>
                <a:lnTo>
                  <a:pt x="157" y="1563"/>
                </a:lnTo>
                <a:lnTo>
                  <a:pt x="157" y="1568"/>
                </a:lnTo>
                <a:lnTo>
                  <a:pt x="469" y="1568"/>
                </a:lnTo>
                <a:lnTo>
                  <a:pt x="469" y="1563"/>
                </a:lnTo>
                <a:lnTo>
                  <a:pt x="469" y="1548"/>
                </a:lnTo>
                <a:lnTo>
                  <a:pt x="469" y="1526"/>
                </a:lnTo>
                <a:lnTo>
                  <a:pt x="469" y="1494"/>
                </a:lnTo>
                <a:lnTo>
                  <a:pt x="469" y="1456"/>
                </a:lnTo>
                <a:lnTo>
                  <a:pt x="469" y="1412"/>
                </a:lnTo>
                <a:lnTo>
                  <a:pt x="469" y="1362"/>
                </a:lnTo>
                <a:lnTo>
                  <a:pt x="469" y="1307"/>
                </a:lnTo>
                <a:lnTo>
                  <a:pt x="469" y="1248"/>
                </a:lnTo>
                <a:lnTo>
                  <a:pt x="469" y="1186"/>
                </a:lnTo>
                <a:lnTo>
                  <a:pt x="469" y="1122"/>
                </a:lnTo>
                <a:lnTo>
                  <a:pt x="469" y="1054"/>
                </a:lnTo>
                <a:lnTo>
                  <a:pt x="469" y="987"/>
                </a:lnTo>
                <a:lnTo>
                  <a:pt x="469" y="918"/>
                </a:lnTo>
                <a:lnTo>
                  <a:pt x="469" y="850"/>
                </a:lnTo>
                <a:lnTo>
                  <a:pt x="469" y="784"/>
                </a:lnTo>
                <a:lnTo>
                  <a:pt x="702" y="784"/>
                </a:lnTo>
                <a:lnTo>
                  <a:pt x="713" y="661"/>
                </a:lnTo>
                <a:lnTo>
                  <a:pt x="731" y="471"/>
                </a:lnTo>
                <a:lnTo>
                  <a:pt x="482" y="4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Freeform 8"/>
          <p:cNvSpPr>
            <a:spLocks/>
          </p:cNvSpPr>
          <p:nvPr/>
        </p:nvSpPr>
        <p:spPr bwMode="auto">
          <a:xfrm>
            <a:off x="10507282" y="9139238"/>
            <a:ext cx="465138" cy="466725"/>
          </a:xfrm>
          <a:custGeom>
            <a:avLst/>
            <a:gdLst>
              <a:gd name="T0" fmla="*/ 2635 w 2642"/>
              <a:gd name="T1" fmla="*/ 1458 h 2646"/>
              <a:gd name="T2" fmla="*/ 2600 w 2642"/>
              <a:gd name="T3" fmla="*/ 1653 h 2646"/>
              <a:gd name="T4" fmla="*/ 2538 w 2642"/>
              <a:gd name="T5" fmla="*/ 1838 h 2646"/>
              <a:gd name="T6" fmla="*/ 2451 w 2642"/>
              <a:gd name="T7" fmla="*/ 2009 h 2646"/>
              <a:gd name="T8" fmla="*/ 2340 w 2642"/>
              <a:gd name="T9" fmla="*/ 2165 h 2646"/>
              <a:gd name="T10" fmla="*/ 2209 w 2642"/>
              <a:gd name="T11" fmla="*/ 2302 h 2646"/>
              <a:gd name="T12" fmla="*/ 2060 w 2642"/>
              <a:gd name="T13" fmla="*/ 2420 h 2646"/>
              <a:gd name="T14" fmla="*/ 1893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8 w 2642"/>
              <a:gd name="T27" fmla="*/ 2515 h 2646"/>
              <a:gd name="T28" fmla="*/ 583 w 2642"/>
              <a:gd name="T29" fmla="*/ 2420 h 2646"/>
              <a:gd name="T30" fmla="*/ 433 w 2642"/>
              <a:gd name="T31" fmla="*/ 2302 h 2646"/>
              <a:gd name="T32" fmla="*/ 301 w 2642"/>
              <a:gd name="T33" fmla="*/ 2165 h 2646"/>
              <a:gd name="T34" fmla="*/ 191 w 2642"/>
              <a:gd name="T35" fmla="*/ 2009 h 2646"/>
              <a:gd name="T36" fmla="*/ 103 w 2642"/>
              <a:gd name="T37" fmla="*/ 1838 h 2646"/>
              <a:gd name="T38" fmla="*/ 41 w 2642"/>
              <a:gd name="T39" fmla="*/ 1653 h 2646"/>
              <a:gd name="T40" fmla="*/ 6 w 2642"/>
              <a:gd name="T41" fmla="*/ 1458 h 2646"/>
              <a:gd name="T42" fmla="*/ 1 w 2642"/>
              <a:gd name="T43" fmla="*/ 1254 h 2646"/>
              <a:gd name="T44" fmla="*/ 26 w 2642"/>
              <a:gd name="T45" fmla="*/ 1056 h 2646"/>
              <a:gd name="T46" fmla="*/ 80 w 2642"/>
              <a:gd name="T47" fmla="*/ 868 h 2646"/>
              <a:gd name="T48" fmla="*/ 159 w 2642"/>
              <a:gd name="T49" fmla="*/ 692 h 2646"/>
              <a:gd name="T50" fmla="*/ 262 w 2642"/>
              <a:gd name="T51" fmla="*/ 532 h 2646"/>
              <a:gd name="T52" fmla="*/ 387 w 2642"/>
              <a:gd name="T53" fmla="*/ 387 h 2646"/>
              <a:gd name="T54" fmla="*/ 530 w 2642"/>
              <a:gd name="T55" fmla="*/ 263 h 2646"/>
              <a:gd name="T56" fmla="*/ 691 w 2642"/>
              <a:gd name="T57" fmla="*/ 159 h 2646"/>
              <a:gd name="T58" fmla="*/ 867 w 2642"/>
              <a:gd name="T59" fmla="*/ 80 h 2646"/>
              <a:gd name="T60" fmla="*/ 1055 w 2642"/>
              <a:gd name="T61" fmla="*/ 27 h 2646"/>
              <a:gd name="T62" fmla="*/ 1253 w 2642"/>
              <a:gd name="T63" fmla="*/ 2 h 2646"/>
              <a:gd name="T64" fmla="*/ 1456 w 2642"/>
              <a:gd name="T65" fmla="*/ 7 h 2646"/>
              <a:gd name="T66" fmla="*/ 1651 w 2642"/>
              <a:gd name="T67" fmla="*/ 42 h 2646"/>
              <a:gd name="T68" fmla="*/ 1835 w 2642"/>
              <a:gd name="T69" fmla="*/ 104 h 2646"/>
              <a:gd name="T70" fmla="*/ 2006 w 2642"/>
              <a:gd name="T71" fmla="*/ 192 h 2646"/>
              <a:gd name="T72" fmla="*/ 2161 w 2642"/>
              <a:gd name="T73" fmla="*/ 302 h 2646"/>
              <a:gd name="T74" fmla="*/ 2299 w 2642"/>
              <a:gd name="T75" fmla="*/ 434 h 2646"/>
              <a:gd name="T76" fmla="*/ 2417 w 2642"/>
              <a:gd name="T77" fmla="*/ 583 h 2646"/>
              <a:gd name="T78" fmla="*/ 2512 w 2642"/>
              <a:gd name="T79" fmla="*/ 749 h 2646"/>
              <a:gd name="T80" fmla="*/ 2582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0" y="1392"/>
                </a:lnTo>
                <a:lnTo>
                  <a:pt x="2635" y="1458"/>
                </a:lnTo>
                <a:lnTo>
                  <a:pt x="2627" y="1525"/>
                </a:lnTo>
                <a:lnTo>
                  <a:pt x="2615" y="1590"/>
                </a:lnTo>
                <a:lnTo>
                  <a:pt x="2600" y="1653"/>
                </a:lnTo>
                <a:lnTo>
                  <a:pt x="2582" y="1717"/>
                </a:lnTo>
                <a:lnTo>
                  <a:pt x="2562" y="1778"/>
                </a:lnTo>
                <a:lnTo>
                  <a:pt x="2538" y="1838"/>
                </a:lnTo>
                <a:lnTo>
                  <a:pt x="2512" y="1897"/>
                </a:lnTo>
                <a:lnTo>
                  <a:pt x="2482" y="1954"/>
                </a:lnTo>
                <a:lnTo>
                  <a:pt x="2451" y="2009"/>
                </a:lnTo>
                <a:lnTo>
                  <a:pt x="2417" y="2063"/>
                </a:lnTo>
                <a:lnTo>
                  <a:pt x="2380" y="2114"/>
                </a:lnTo>
                <a:lnTo>
                  <a:pt x="2340" y="2165"/>
                </a:lnTo>
                <a:lnTo>
                  <a:pt x="2299" y="2212"/>
                </a:lnTo>
                <a:lnTo>
                  <a:pt x="2256" y="2259"/>
                </a:lnTo>
                <a:lnTo>
                  <a:pt x="2209" y="2302"/>
                </a:lnTo>
                <a:lnTo>
                  <a:pt x="2161" y="2344"/>
                </a:lnTo>
                <a:lnTo>
                  <a:pt x="2111" y="2383"/>
                </a:lnTo>
                <a:lnTo>
                  <a:pt x="2060" y="2420"/>
                </a:lnTo>
                <a:lnTo>
                  <a:pt x="2006" y="2454"/>
                </a:lnTo>
                <a:lnTo>
                  <a:pt x="1951" y="2487"/>
                </a:lnTo>
                <a:lnTo>
                  <a:pt x="1893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4" y="2587"/>
                </a:lnTo>
                <a:lnTo>
                  <a:pt x="1651" y="2605"/>
                </a:lnTo>
                <a:lnTo>
                  <a:pt x="1588" y="2619"/>
                </a:lnTo>
                <a:lnTo>
                  <a:pt x="1522" y="2631"/>
                </a:lnTo>
                <a:lnTo>
                  <a:pt x="1456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3" y="2644"/>
                </a:lnTo>
                <a:lnTo>
                  <a:pt x="1186" y="2640"/>
                </a:lnTo>
                <a:lnTo>
                  <a:pt x="1120" y="2631"/>
                </a:lnTo>
                <a:lnTo>
                  <a:pt x="1055" y="2619"/>
                </a:lnTo>
                <a:lnTo>
                  <a:pt x="990" y="2605"/>
                </a:lnTo>
                <a:lnTo>
                  <a:pt x="928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8" y="2515"/>
                </a:lnTo>
                <a:lnTo>
                  <a:pt x="691" y="2487"/>
                </a:lnTo>
                <a:lnTo>
                  <a:pt x="636" y="2454"/>
                </a:lnTo>
                <a:lnTo>
                  <a:pt x="583" y="2420"/>
                </a:lnTo>
                <a:lnTo>
                  <a:pt x="530" y="2383"/>
                </a:lnTo>
                <a:lnTo>
                  <a:pt x="481" y="2344"/>
                </a:lnTo>
                <a:lnTo>
                  <a:pt x="433" y="2302"/>
                </a:lnTo>
                <a:lnTo>
                  <a:pt x="387" y="2259"/>
                </a:lnTo>
                <a:lnTo>
                  <a:pt x="344" y="2212"/>
                </a:lnTo>
                <a:lnTo>
                  <a:pt x="301" y="2165"/>
                </a:lnTo>
                <a:lnTo>
                  <a:pt x="262" y="2114"/>
                </a:lnTo>
                <a:lnTo>
                  <a:pt x="226" y="2063"/>
                </a:lnTo>
                <a:lnTo>
                  <a:pt x="191" y="2009"/>
                </a:lnTo>
                <a:lnTo>
                  <a:pt x="159" y="1954"/>
                </a:lnTo>
                <a:lnTo>
                  <a:pt x="130" y="1897"/>
                </a:lnTo>
                <a:lnTo>
                  <a:pt x="103" y="1838"/>
                </a:lnTo>
                <a:lnTo>
                  <a:pt x="80" y="1778"/>
                </a:lnTo>
                <a:lnTo>
                  <a:pt x="59" y="1717"/>
                </a:lnTo>
                <a:lnTo>
                  <a:pt x="41" y="1653"/>
                </a:lnTo>
                <a:lnTo>
                  <a:pt x="26" y="1590"/>
                </a:lnTo>
                <a:lnTo>
                  <a:pt x="15" y="1525"/>
                </a:lnTo>
                <a:lnTo>
                  <a:pt x="6" y="1458"/>
                </a:lnTo>
                <a:lnTo>
                  <a:pt x="1" y="1392"/>
                </a:lnTo>
                <a:lnTo>
                  <a:pt x="0" y="1323"/>
                </a:lnTo>
                <a:lnTo>
                  <a:pt x="1" y="1254"/>
                </a:lnTo>
                <a:lnTo>
                  <a:pt x="6" y="1188"/>
                </a:lnTo>
                <a:lnTo>
                  <a:pt x="15" y="1121"/>
                </a:lnTo>
                <a:lnTo>
                  <a:pt x="26" y="1056"/>
                </a:lnTo>
                <a:lnTo>
                  <a:pt x="41" y="993"/>
                </a:lnTo>
                <a:lnTo>
                  <a:pt x="59" y="929"/>
                </a:lnTo>
                <a:lnTo>
                  <a:pt x="80" y="868"/>
                </a:lnTo>
                <a:lnTo>
                  <a:pt x="103" y="808"/>
                </a:lnTo>
                <a:lnTo>
                  <a:pt x="130" y="749"/>
                </a:lnTo>
                <a:lnTo>
                  <a:pt x="159" y="692"/>
                </a:lnTo>
                <a:lnTo>
                  <a:pt x="191" y="637"/>
                </a:lnTo>
                <a:lnTo>
                  <a:pt x="226" y="583"/>
                </a:lnTo>
                <a:lnTo>
                  <a:pt x="262" y="532"/>
                </a:lnTo>
                <a:lnTo>
                  <a:pt x="301" y="481"/>
                </a:lnTo>
                <a:lnTo>
                  <a:pt x="344" y="434"/>
                </a:lnTo>
                <a:lnTo>
                  <a:pt x="387" y="387"/>
                </a:lnTo>
                <a:lnTo>
                  <a:pt x="433" y="344"/>
                </a:lnTo>
                <a:lnTo>
                  <a:pt x="481" y="302"/>
                </a:lnTo>
                <a:lnTo>
                  <a:pt x="530" y="263"/>
                </a:lnTo>
                <a:lnTo>
                  <a:pt x="583" y="226"/>
                </a:lnTo>
                <a:lnTo>
                  <a:pt x="636" y="192"/>
                </a:lnTo>
                <a:lnTo>
                  <a:pt x="691" y="159"/>
                </a:lnTo>
                <a:lnTo>
                  <a:pt x="748" y="131"/>
                </a:lnTo>
                <a:lnTo>
                  <a:pt x="807" y="104"/>
                </a:lnTo>
                <a:lnTo>
                  <a:pt x="867" y="80"/>
                </a:lnTo>
                <a:lnTo>
                  <a:pt x="928" y="59"/>
                </a:lnTo>
                <a:lnTo>
                  <a:pt x="990" y="42"/>
                </a:lnTo>
                <a:lnTo>
                  <a:pt x="1055" y="27"/>
                </a:lnTo>
                <a:lnTo>
                  <a:pt x="1120" y="15"/>
                </a:lnTo>
                <a:lnTo>
                  <a:pt x="1186" y="7"/>
                </a:lnTo>
                <a:lnTo>
                  <a:pt x="1253" y="2"/>
                </a:lnTo>
                <a:lnTo>
                  <a:pt x="1321" y="0"/>
                </a:lnTo>
                <a:lnTo>
                  <a:pt x="1389" y="2"/>
                </a:lnTo>
                <a:lnTo>
                  <a:pt x="1456" y="7"/>
                </a:lnTo>
                <a:lnTo>
                  <a:pt x="1522" y="15"/>
                </a:lnTo>
                <a:lnTo>
                  <a:pt x="1588" y="27"/>
                </a:lnTo>
                <a:lnTo>
                  <a:pt x="1651" y="42"/>
                </a:lnTo>
                <a:lnTo>
                  <a:pt x="1714" y="59"/>
                </a:lnTo>
                <a:lnTo>
                  <a:pt x="1775" y="80"/>
                </a:lnTo>
                <a:lnTo>
                  <a:pt x="1835" y="104"/>
                </a:lnTo>
                <a:lnTo>
                  <a:pt x="1893" y="131"/>
                </a:lnTo>
                <a:lnTo>
                  <a:pt x="1951" y="159"/>
                </a:lnTo>
                <a:lnTo>
                  <a:pt x="2006" y="192"/>
                </a:lnTo>
                <a:lnTo>
                  <a:pt x="2060" y="226"/>
                </a:lnTo>
                <a:lnTo>
                  <a:pt x="2111" y="263"/>
                </a:lnTo>
                <a:lnTo>
                  <a:pt x="2161" y="302"/>
                </a:lnTo>
                <a:lnTo>
                  <a:pt x="2209" y="344"/>
                </a:lnTo>
                <a:lnTo>
                  <a:pt x="2256" y="387"/>
                </a:lnTo>
                <a:lnTo>
                  <a:pt x="2299" y="434"/>
                </a:lnTo>
                <a:lnTo>
                  <a:pt x="2340" y="481"/>
                </a:lnTo>
                <a:lnTo>
                  <a:pt x="2380" y="532"/>
                </a:lnTo>
                <a:lnTo>
                  <a:pt x="2417" y="583"/>
                </a:lnTo>
                <a:lnTo>
                  <a:pt x="2451" y="637"/>
                </a:lnTo>
                <a:lnTo>
                  <a:pt x="2482" y="692"/>
                </a:lnTo>
                <a:lnTo>
                  <a:pt x="2512" y="749"/>
                </a:lnTo>
                <a:lnTo>
                  <a:pt x="2538" y="808"/>
                </a:lnTo>
                <a:lnTo>
                  <a:pt x="2562" y="868"/>
                </a:lnTo>
                <a:lnTo>
                  <a:pt x="2582" y="929"/>
                </a:lnTo>
                <a:lnTo>
                  <a:pt x="2600" y="993"/>
                </a:lnTo>
                <a:lnTo>
                  <a:pt x="2615" y="1056"/>
                </a:lnTo>
                <a:lnTo>
                  <a:pt x="2627" y="1121"/>
                </a:lnTo>
                <a:lnTo>
                  <a:pt x="2635" y="1188"/>
                </a:lnTo>
                <a:lnTo>
                  <a:pt x="2640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Freeform 9"/>
          <p:cNvSpPr>
            <a:spLocks noEditPoints="1"/>
          </p:cNvSpPr>
          <p:nvPr/>
        </p:nvSpPr>
        <p:spPr bwMode="auto">
          <a:xfrm>
            <a:off x="10602532" y="9228138"/>
            <a:ext cx="276225" cy="276225"/>
          </a:xfrm>
          <a:custGeom>
            <a:avLst/>
            <a:gdLst>
              <a:gd name="T0" fmla="*/ 1022 w 1565"/>
              <a:gd name="T1" fmla="*/ 1258 h 1567"/>
              <a:gd name="T2" fmla="*/ 750 w 1565"/>
              <a:gd name="T3" fmla="*/ 1298 h 1567"/>
              <a:gd name="T4" fmla="*/ 549 w 1565"/>
              <a:gd name="T5" fmla="*/ 1256 h 1567"/>
              <a:gd name="T6" fmla="*/ 411 w 1565"/>
              <a:gd name="T7" fmla="*/ 1151 h 1567"/>
              <a:gd name="T8" fmla="*/ 351 w 1565"/>
              <a:gd name="T9" fmla="*/ 1003 h 1567"/>
              <a:gd name="T10" fmla="*/ 390 w 1565"/>
              <a:gd name="T11" fmla="*/ 926 h 1567"/>
              <a:gd name="T12" fmla="*/ 479 w 1565"/>
              <a:gd name="T13" fmla="*/ 906 h 1567"/>
              <a:gd name="T14" fmla="*/ 545 w 1565"/>
              <a:gd name="T15" fmla="*/ 946 h 1567"/>
              <a:gd name="T16" fmla="*/ 625 w 1565"/>
              <a:gd name="T17" fmla="*/ 1079 h 1567"/>
              <a:gd name="T18" fmla="*/ 710 w 1565"/>
              <a:gd name="T19" fmla="*/ 1124 h 1567"/>
              <a:gd name="T20" fmla="*/ 868 w 1565"/>
              <a:gd name="T21" fmla="*/ 1122 h 1567"/>
              <a:gd name="T22" fmla="*/ 982 w 1565"/>
              <a:gd name="T23" fmla="*/ 1040 h 1567"/>
              <a:gd name="T24" fmla="*/ 973 w 1565"/>
              <a:gd name="T25" fmla="*/ 946 h 1567"/>
              <a:gd name="T26" fmla="*/ 892 w 1565"/>
              <a:gd name="T27" fmla="*/ 892 h 1567"/>
              <a:gd name="T28" fmla="*/ 636 w 1565"/>
              <a:gd name="T29" fmla="*/ 827 h 1567"/>
              <a:gd name="T30" fmla="*/ 460 w 1565"/>
              <a:gd name="T31" fmla="*/ 744 h 1567"/>
              <a:gd name="T32" fmla="*/ 384 w 1565"/>
              <a:gd name="T33" fmla="*/ 639 h 1567"/>
              <a:gd name="T34" fmla="*/ 379 w 1565"/>
              <a:gd name="T35" fmla="*/ 496 h 1567"/>
              <a:gd name="T36" fmla="*/ 483 w 1565"/>
              <a:gd name="T37" fmla="*/ 350 h 1567"/>
              <a:gd name="T38" fmla="*/ 696 w 1565"/>
              <a:gd name="T39" fmla="*/ 279 h 1567"/>
              <a:gd name="T40" fmla="*/ 922 w 1565"/>
              <a:gd name="T41" fmla="*/ 286 h 1567"/>
              <a:gd name="T42" fmla="*/ 1071 w 1565"/>
              <a:gd name="T43" fmla="*/ 347 h 1567"/>
              <a:gd name="T44" fmla="*/ 1157 w 1565"/>
              <a:gd name="T45" fmla="*/ 437 h 1567"/>
              <a:gd name="T46" fmla="*/ 1179 w 1565"/>
              <a:gd name="T47" fmla="*/ 531 h 1567"/>
              <a:gd name="T48" fmla="*/ 1132 w 1565"/>
              <a:gd name="T49" fmla="*/ 607 h 1567"/>
              <a:gd name="T50" fmla="*/ 1044 w 1565"/>
              <a:gd name="T51" fmla="*/ 622 h 1567"/>
              <a:gd name="T52" fmla="*/ 964 w 1565"/>
              <a:gd name="T53" fmla="*/ 546 h 1567"/>
              <a:gd name="T54" fmla="*/ 886 w 1565"/>
              <a:gd name="T55" fmla="*/ 457 h 1567"/>
              <a:gd name="T56" fmla="*/ 733 w 1565"/>
              <a:gd name="T57" fmla="*/ 438 h 1567"/>
              <a:gd name="T58" fmla="*/ 614 w 1565"/>
              <a:gd name="T59" fmla="*/ 491 h 1567"/>
              <a:gd name="T60" fmla="*/ 611 w 1565"/>
              <a:gd name="T61" fmla="*/ 581 h 1567"/>
              <a:gd name="T62" fmla="*/ 722 w 1565"/>
              <a:gd name="T63" fmla="*/ 639 h 1567"/>
              <a:gd name="T64" fmla="*/ 906 w 1565"/>
              <a:gd name="T65" fmla="*/ 683 h 1567"/>
              <a:gd name="T66" fmla="*/ 1069 w 1565"/>
              <a:gd name="T67" fmla="*/ 739 h 1567"/>
              <a:gd name="T68" fmla="*/ 1179 w 1565"/>
              <a:gd name="T69" fmla="*/ 825 h 1567"/>
              <a:gd name="T70" fmla="*/ 1226 w 1565"/>
              <a:gd name="T71" fmla="*/ 961 h 1567"/>
              <a:gd name="T72" fmla="*/ 1173 w 1565"/>
              <a:gd name="T73" fmla="*/ 1144 h 1567"/>
              <a:gd name="T74" fmla="*/ 1537 w 1565"/>
              <a:gd name="T75" fmla="*/ 792 h 1567"/>
              <a:gd name="T76" fmla="*/ 1501 w 1565"/>
              <a:gd name="T77" fmla="*/ 565 h 1567"/>
              <a:gd name="T78" fmla="*/ 1347 w 1565"/>
              <a:gd name="T79" fmla="*/ 301 h 1567"/>
              <a:gd name="T80" fmla="*/ 1101 w 1565"/>
              <a:gd name="T81" fmla="*/ 122 h 1567"/>
              <a:gd name="T82" fmla="*/ 791 w 1565"/>
              <a:gd name="T83" fmla="*/ 55 h 1567"/>
              <a:gd name="T84" fmla="*/ 540 w 1565"/>
              <a:gd name="T85" fmla="*/ 14 h 1567"/>
              <a:gd name="T86" fmla="*/ 389 w 1565"/>
              <a:gd name="T87" fmla="*/ 2 h 1567"/>
              <a:gd name="T88" fmla="*/ 208 w 1565"/>
              <a:gd name="T89" fmla="*/ 63 h 1567"/>
              <a:gd name="T90" fmla="*/ 75 w 1565"/>
              <a:gd name="T91" fmla="*/ 189 h 1567"/>
              <a:gd name="T92" fmla="*/ 5 w 1565"/>
              <a:gd name="T93" fmla="*/ 363 h 1567"/>
              <a:gd name="T94" fmla="*/ 35 w 1565"/>
              <a:gd name="T95" fmla="*/ 594 h 1567"/>
              <a:gd name="T96" fmla="*/ 45 w 1565"/>
              <a:gd name="T97" fmla="*/ 776 h 1567"/>
              <a:gd name="T98" fmla="*/ 103 w 1565"/>
              <a:gd name="T99" fmla="*/ 1079 h 1567"/>
              <a:gd name="T100" fmla="*/ 290 w 1565"/>
              <a:gd name="T101" fmla="*/ 1338 h 1567"/>
              <a:gd name="T102" fmla="*/ 569 w 1565"/>
              <a:gd name="T103" fmla="*/ 1496 h 1567"/>
              <a:gd name="T104" fmla="*/ 894 w 1565"/>
              <a:gd name="T105" fmla="*/ 1522 h 1567"/>
              <a:gd name="T106" fmla="*/ 1132 w 1565"/>
              <a:gd name="T107" fmla="*/ 1567 h 1567"/>
              <a:gd name="T108" fmla="*/ 1320 w 1565"/>
              <a:gd name="T109" fmla="*/ 1525 h 1567"/>
              <a:gd name="T110" fmla="*/ 1466 w 1565"/>
              <a:gd name="T111" fmla="*/ 1412 h 1567"/>
              <a:gd name="T112" fmla="*/ 1552 w 1565"/>
              <a:gd name="T113" fmla="*/ 1247 h 1567"/>
              <a:gd name="T114" fmla="*/ 1554 w 1565"/>
              <a:gd name="T115" fmla="*/ 1041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65" h="1567">
                <a:moveTo>
                  <a:pt x="1173" y="1144"/>
                </a:moveTo>
                <a:lnTo>
                  <a:pt x="1160" y="1162"/>
                </a:lnTo>
                <a:lnTo>
                  <a:pt x="1145" y="1179"/>
                </a:lnTo>
                <a:lnTo>
                  <a:pt x="1128" y="1195"/>
                </a:lnTo>
                <a:lnTo>
                  <a:pt x="1110" y="1209"/>
                </a:lnTo>
                <a:lnTo>
                  <a:pt x="1090" y="1223"/>
                </a:lnTo>
                <a:lnTo>
                  <a:pt x="1069" y="1236"/>
                </a:lnTo>
                <a:lnTo>
                  <a:pt x="1046" y="1247"/>
                </a:lnTo>
                <a:lnTo>
                  <a:pt x="1022" y="1258"/>
                </a:lnTo>
                <a:lnTo>
                  <a:pt x="996" y="1267"/>
                </a:lnTo>
                <a:lnTo>
                  <a:pt x="970" y="1276"/>
                </a:lnTo>
                <a:lnTo>
                  <a:pt x="943" y="1282"/>
                </a:lnTo>
                <a:lnTo>
                  <a:pt x="914" y="1289"/>
                </a:lnTo>
                <a:lnTo>
                  <a:pt x="885" y="1293"/>
                </a:lnTo>
                <a:lnTo>
                  <a:pt x="854" y="1296"/>
                </a:lnTo>
                <a:lnTo>
                  <a:pt x="822" y="1298"/>
                </a:lnTo>
                <a:lnTo>
                  <a:pt x="789" y="1298"/>
                </a:lnTo>
                <a:lnTo>
                  <a:pt x="750" y="1298"/>
                </a:lnTo>
                <a:lnTo>
                  <a:pt x="712" y="1295"/>
                </a:lnTo>
                <a:lnTo>
                  <a:pt x="676" y="1291"/>
                </a:lnTo>
                <a:lnTo>
                  <a:pt x="641" y="1284"/>
                </a:lnTo>
                <a:lnTo>
                  <a:pt x="625" y="1281"/>
                </a:lnTo>
                <a:lnTo>
                  <a:pt x="609" y="1277"/>
                </a:lnTo>
                <a:lnTo>
                  <a:pt x="593" y="1273"/>
                </a:lnTo>
                <a:lnTo>
                  <a:pt x="578" y="1267"/>
                </a:lnTo>
                <a:lnTo>
                  <a:pt x="563" y="1262"/>
                </a:lnTo>
                <a:lnTo>
                  <a:pt x="549" y="1256"/>
                </a:lnTo>
                <a:lnTo>
                  <a:pt x="535" y="1250"/>
                </a:lnTo>
                <a:lnTo>
                  <a:pt x="521" y="1243"/>
                </a:lnTo>
                <a:lnTo>
                  <a:pt x="503" y="1233"/>
                </a:lnTo>
                <a:lnTo>
                  <a:pt x="486" y="1221"/>
                </a:lnTo>
                <a:lnTo>
                  <a:pt x="469" y="1209"/>
                </a:lnTo>
                <a:lnTo>
                  <a:pt x="453" y="1196"/>
                </a:lnTo>
                <a:lnTo>
                  <a:pt x="438" y="1182"/>
                </a:lnTo>
                <a:lnTo>
                  <a:pt x="424" y="1167"/>
                </a:lnTo>
                <a:lnTo>
                  <a:pt x="411" y="1151"/>
                </a:lnTo>
                <a:lnTo>
                  <a:pt x="399" y="1136"/>
                </a:lnTo>
                <a:lnTo>
                  <a:pt x="388" y="1119"/>
                </a:lnTo>
                <a:lnTo>
                  <a:pt x="378" y="1102"/>
                </a:lnTo>
                <a:lnTo>
                  <a:pt x="370" y="1085"/>
                </a:lnTo>
                <a:lnTo>
                  <a:pt x="363" y="1068"/>
                </a:lnTo>
                <a:lnTo>
                  <a:pt x="358" y="1051"/>
                </a:lnTo>
                <a:lnTo>
                  <a:pt x="354" y="1035"/>
                </a:lnTo>
                <a:lnTo>
                  <a:pt x="352" y="1018"/>
                </a:lnTo>
                <a:lnTo>
                  <a:pt x="351" y="1003"/>
                </a:lnTo>
                <a:lnTo>
                  <a:pt x="352" y="992"/>
                </a:lnTo>
                <a:lnTo>
                  <a:pt x="353" y="983"/>
                </a:lnTo>
                <a:lnTo>
                  <a:pt x="356" y="973"/>
                </a:lnTo>
                <a:lnTo>
                  <a:pt x="359" y="965"/>
                </a:lnTo>
                <a:lnTo>
                  <a:pt x="363" y="956"/>
                </a:lnTo>
                <a:lnTo>
                  <a:pt x="369" y="948"/>
                </a:lnTo>
                <a:lnTo>
                  <a:pt x="375" y="940"/>
                </a:lnTo>
                <a:lnTo>
                  <a:pt x="382" y="933"/>
                </a:lnTo>
                <a:lnTo>
                  <a:pt x="390" y="926"/>
                </a:lnTo>
                <a:lnTo>
                  <a:pt x="398" y="920"/>
                </a:lnTo>
                <a:lnTo>
                  <a:pt x="408" y="915"/>
                </a:lnTo>
                <a:lnTo>
                  <a:pt x="417" y="911"/>
                </a:lnTo>
                <a:lnTo>
                  <a:pt x="428" y="908"/>
                </a:lnTo>
                <a:lnTo>
                  <a:pt x="438" y="906"/>
                </a:lnTo>
                <a:lnTo>
                  <a:pt x="449" y="905"/>
                </a:lnTo>
                <a:lnTo>
                  <a:pt x="460" y="905"/>
                </a:lnTo>
                <a:lnTo>
                  <a:pt x="470" y="905"/>
                </a:lnTo>
                <a:lnTo>
                  <a:pt x="479" y="906"/>
                </a:lnTo>
                <a:lnTo>
                  <a:pt x="488" y="908"/>
                </a:lnTo>
                <a:lnTo>
                  <a:pt x="496" y="910"/>
                </a:lnTo>
                <a:lnTo>
                  <a:pt x="503" y="913"/>
                </a:lnTo>
                <a:lnTo>
                  <a:pt x="512" y="917"/>
                </a:lnTo>
                <a:lnTo>
                  <a:pt x="519" y="921"/>
                </a:lnTo>
                <a:lnTo>
                  <a:pt x="526" y="927"/>
                </a:lnTo>
                <a:lnTo>
                  <a:pt x="532" y="932"/>
                </a:lnTo>
                <a:lnTo>
                  <a:pt x="538" y="938"/>
                </a:lnTo>
                <a:lnTo>
                  <a:pt x="545" y="946"/>
                </a:lnTo>
                <a:lnTo>
                  <a:pt x="550" y="953"/>
                </a:lnTo>
                <a:lnTo>
                  <a:pt x="560" y="970"/>
                </a:lnTo>
                <a:lnTo>
                  <a:pt x="570" y="990"/>
                </a:lnTo>
                <a:lnTo>
                  <a:pt x="579" y="1011"/>
                </a:lnTo>
                <a:lnTo>
                  <a:pt x="590" y="1031"/>
                </a:lnTo>
                <a:lnTo>
                  <a:pt x="601" y="1049"/>
                </a:lnTo>
                <a:lnTo>
                  <a:pt x="612" y="1065"/>
                </a:lnTo>
                <a:lnTo>
                  <a:pt x="618" y="1072"/>
                </a:lnTo>
                <a:lnTo>
                  <a:pt x="625" y="1079"/>
                </a:lnTo>
                <a:lnTo>
                  <a:pt x="632" y="1085"/>
                </a:lnTo>
                <a:lnTo>
                  <a:pt x="639" y="1091"/>
                </a:lnTo>
                <a:lnTo>
                  <a:pt x="648" y="1097"/>
                </a:lnTo>
                <a:lnTo>
                  <a:pt x="656" y="1103"/>
                </a:lnTo>
                <a:lnTo>
                  <a:pt x="666" y="1108"/>
                </a:lnTo>
                <a:lnTo>
                  <a:pt x="675" y="1112"/>
                </a:lnTo>
                <a:lnTo>
                  <a:pt x="686" y="1117"/>
                </a:lnTo>
                <a:lnTo>
                  <a:pt x="697" y="1121"/>
                </a:lnTo>
                <a:lnTo>
                  <a:pt x="710" y="1124"/>
                </a:lnTo>
                <a:lnTo>
                  <a:pt x="723" y="1127"/>
                </a:lnTo>
                <a:lnTo>
                  <a:pt x="736" y="1129"/>
                </a:lnTo>
                <a:lnTo>
                  <a:pt x="751" y="1130"/>
                </a:lnTo>
                <a:lnTo>
                  <a:pt x="767" y="1131"/>
                </a:lnTo>
                <a:lnTo>
                  <a:pt x="784" y="1131"/>
                </a:lnTo>
                <a:lnTo>
                  <a:pt x="806" y="1131"/>
                </a:lnTo>
                <a:lnTo>
                  <a:pt x="828" y="1129"/>
                </a:lnTo>
                <a:lnTo>
                  <a:pt x="848" y="1126"/>
                </a:lnTo>
                <a:lnTo>
                  <a:pt x="868" y="1122"/>
                </a:lnTo>
                <a:lnTo>
                  <a:pt x="886" y="1117"/>
                </a:lnTo>
                <a:lnTo>
                  <a:pt x="903" y="1110"/>
                </a:lnTo>
                <a:lnTo>
                  <a:pt x="919" y="1102"/>
                </a:lnTo>
                <a:lnTo>
                  <a:pt x="933" y="1093"/>
                </a:lnTo>
                <a:lnTo>
                  <a:pt x="947" y="1084"/>
                </a:lnTo>
                <a:lnTo>
                  <a:pt x="959" y="1073"/>
                </a:lnTo>
                <a:lnTo>
                  <a:pt x="968" y="1063"/>
                </a:lnTo>
                <a:lnTo>
                  <a:pt x="975" y="1051"/>
                </a:lnTo>
                <a:lnTo>
                  <a:pt x="982" y="1040"/>
                </a:lnTo>
                <a:lnTo>
                  <a:pt x="986" y="1028"/>
                </a:lnTo>
                <a:lnTo>
                  <a:pt x="988" y="1014"/>
                </a:lnTo>
                <a:lnTo>
                  <a:pt x="989" y="1002"/>
                </a:lnTo>
                <a:lnTo>
                  <a:pt x="989" y="990"/>
                </a:lnTo>
                <a:lnTo>
                  <a:pt x="987" y="980"/>
                </a:lnTo>
                <a:lnTo>
                  <a:pt x="985" y="971"/>
                </a:lnTo>
                <a:lnTo>
                  <a:pt x="982" y="961"/>
                </a:lnTo>
                <a:lnTo>
                  <a:pt x="978" y="953"/>
                </a:lnTo>
                <a:lnTo>
                  <a:pt x="973" y="946"/>
                </a:lnTo>
                <a:lnTo>
                  <a:pt x="967" y="938"/>
                </a:lnTo>
                <a:lnTo>
                  <a:pt x="961" y="931"/>
                </a:lnTo>
                <a:lnTo>
                  <a:pt x="952" y="925"/>
                </a:lnTo>
                <a:lnTo>
                  <a:pt x="944" y="918"/>
                </a:lnTo>
                <a:lnTo>
                  <a:pt x="934" y="912"/>
                </a:lnTo>
                <a:lnTo>
                  <a:pt x="925" y="907"/>
                </a:lnTo>
                <a:lnTo>
                  <a:pt x="914" y="901"/>
                </a:lnTo>
                <a:lnTo>
                  <a:pt x="904" y="896"/>
                </a:lnTo>
                <a:lnTo>
                  <a:pt x="892" y="892"/>
                </a:lnTo>
                <a:lnTo>
                  <a:pt x="881" y="888"/>
                </a:lnTo>
                <a:lnTo>
                  <a:pt x="853" y="880"/>
                </a:lnTo>
                <a:lnTo>
                  <a:pt x="821" y="872"/>
                </a:lnTo>
                <a:lnTo>
                  <a:pt x="785" y="863"/>
                </a:lnTo>
                <a:lnTo>
                  <a:pt x="744" y="854"/>
                </a:lnTo>
                <a:lnTo>
                  <a:pt x="715" y="848"/>
                </a:lnTo>
                <a:lnTo>
                  <a:pt x="688" y="841"/>
                </a:lnTo>
                <a:lnTo>
                  <a:pt x="661" y="835"/>
                </a:lnTo>
                <a:lnTo>
                  <a:pt x="636" y="827"/>
                </a:lnTo>
                <a:lnTo>
                  <a:pt x="612" y="820"/>
                </a:lnTo>
                <a:lnTo>
                  <a:pt x="590" y="813"/>
                </a:lnTo>
                <a:lnTo>
                  <a:pt x="569" y="804"/>
                </a:lnTo>
                <a:lnTo>
                  <a:pt x="548" y="797"/>
                </a:lnTo>
                <a:lnTo>
                  <a:pt x="529" y="787"/>
                </a:lnTo>
                <a:lnTo>
                  <a:pt x="510" y="778"/>
                </a:lnTo>
                <a:lnTo>
                  <a:pt x="492" y="767"/>
                </a:lnTo>
                <a:lnTo>
                  <a:pt x="476" y="757"/>
                </a:lnTo>
                <a:lnTo>
                  <a:pt x="460" y="744"/>
                </a:lnTo>
                <a:lnTo>
                  <a:pt x="445" y="731"/>
                </a:lnTo>
                <a:lnTo>
                  <a:pt x="432" y="718"/>
                </a:lnTo>
                <a:lnTo>
                  <a:pt x="420" y="704"/>
                </a:lnTo>
                <a:lnTo>
                  <a:pt x="413" y="695"/>
                </a:lnTo>
                <a:lnTo>
                  <a:pt x="405" y="684"/>
                </a:lnTo>
                <a:lnTo>
                  <a:pt x="399" y="673"/>
                </a:lnTo>
                <a:lnTo>
                  <a:pt x="394" y="663"/>
                </a:lnTo>
                <a:lnTo>
                  <a:pt x="389" y="650"/>
                </a:lnTo>
                <a:lnTo>
                  <a:pt x="384" y="639"/>
                </a:lnTo>
                <a:lnTo>
                  <a:pt x="380" y="626"/>
                </a:lnTo>
                <a:lnTo>
                  <a:pt x="377" y="612"/>
                </a:lnTo>
                <a:lnTo>
                  <a:pt x="375" y="599"/>
                </a:lnTo>
                <a:lnTo>
                  <a:pt x="373" y="585"/>
                </a:lnTo>
                <a:lnTo>
                  <a:pt x="372" y="571"/>
                </a:lnTo>
                <a:lnTo>
                  <a:pt x="372" y="556"/>
                </a:lnTo>
                <a:lnTo>
                  <a:pt x="372" y="535"/>
                </a:lnTo>
                <a:lnTo>
                  <a:pt x="375" y="515"/>
                </a:lnTo>
                <a:lnTo>
                  <a:pt x="379" y="496"/>
                </a:lnTo>
                <a:lnTo>
                  <a:pt x="384" y="477"/>
                </a:lnTo>
                <a:lnTo>
                  <a:pt x="392" y="458"/>
                </a:lnTo>
                <a:lnTo>
                  <a:pt x="400" y="440"/>
                </a:lnTo>
                <a:lnTo>
                  <a:pt x="411" y="423"/>
                </a:lnTo>
                <a:lnTo>
                  <a:pt x="422" y="408"/>
                </a:lnTo>
                <a:lnTo>
                  <a:pt x="435" y="392"/>
                </a:lnTo>
                <a:lnTo>
                  <a:pt x="450" y="377"/>
                </a:lnTo>
                <a:lnTo>
                  <a:pt x="467" y="363"/>
                </a:lnTo>
                <a:lnTo>
                  <a:pt x="483" y="350"/>
                </a:lnTo>
                <a:lnTo>
                  <a:pt x="502" y="338"/>
                </a:lnTo>
                <a:lnTo>
                  <a:pt x="522" y="327"/>
                </a:lnTo>
                <a:lnTo>
                  <a:pt x="545" y="317"/>
                </a:lnTo>
                <a:lnTo>
                  <a:pt x="567" y="307"/>
                </a:lnTo>
                <a:lnTo>
                  <a:pt x="591" y="300"/>
                </a:lnTo>
                <a:lnTo>
                  <a:pt x="616" y="293"/>
                </a:lnTo>
                <a:lnTo>
                  <a:pt x="641" y="287"/>
                </a:lnTo>
                <a:lnTo>
                  <a:pt x="669" y="282"/>
                </a:lnTo>
                <a:lnTo>
                  <a:pt x="696" y="279"/>
                </a:lnTo>
                <a:lnTo>
                  <a:pt x="726" y="276"/>
                </a:lnTo>
                <a:lnTo>
                  <a:pt x="755" y="275"/>
                </a:lnTo>
                <a:lnTo>
                  <a:pt x="786" y="274"/>
                </a:lnTo>
                <a:lnTo>
                  <a:pt x="811" y="274"/>
                </a:lnTo>
                <a:lnTo>
                  <a:pt x="834" y="275"/>
                </a:lnTo>
                <a:lnTo>
                  <a:pt x="857" y="277"/>
                </a:lnTo>
                <a:lnTo>
                  <a:pt x="880" y="280"/>
                </a:lnTo>
                <a:lnTo>
                  <a:pt x="902" y="283"/>
                </a:lnTo>
                <a:lnTo>
                  <a:pt x="922" y="286"/>
                </a:lnTo>
                <a:lnTo>
                  <a:pt x="942" y="292"/>
                </a:lnTo>
                <a:lnTo>
                  <a:pt x="961" y="297"/>
                </a:lnTo>
                <a:lnTo>
                  <a:pt x="979" y="302"/>
                </a:lnTo>
                <a:lnTo>
                  <a:pt x="995" y="308"/>
                </a:lnTo>
                <a:lnTo>
                  <a:pt x="1012" y="316"/>
                </a:lnTo>
                <a:lnTo>
                  <a:pt x="1028" y="323"/>
                </a:lnTo>
                <a:lnTo>
                  <a:pt x="1043" y="331"/>
                </a:lnTo>
                <a:lnTo>
                  <a:pt x="1058" y="339"/>
                </a:lnTo>
                <a:lnTo>
                  <a:pt x="1071" y="347"/>
                </a:lnTo>
                <a:lnTo>
                  <a:pt x="1084" y="357"/>
                </a:lnTo>
                <a:lnTo>
                  <a:pt x="1096" y="366"/>
                </a:lnTo>
                <a:lnTo>
                  <a:pt x="1107" y="376"/>
                </a:lnTo>
                <a:lnTo>
                  <a:pt x="1117" y="386"/>
                </a:lnTo>
                <a:lnTo>
                  <a:pt x="1126" y="396"/>
                </a:lnTo>
                <a:lnTo>
                  <a:pt x="1136" y="407"/>
                </a:lnTo>
                <a:lnTo>
                  <a:pt x="1143" y="417"/>
                </a:lnTo>
                <a:lnTo>
                  <a:pt x="1150" y="427"/>
                </a:lnTo>
                <a:lnTo>
                  <a:pt x="1157" y="437"/>
                </a:lnTo>
                <a:lnTo>
                  <a:pt x="1162" y="449"/>
                </a:lnTo>
                <a:lnTo>
                  <a:pt x="1166" y="459"/>
                </a:lnTo>
                <a:lnTo>
                  <a:pt x="1170" y="470"/>
                </a:lnTo>
                <a:lnTo>
                  <a:pt x="1173" y="480"/>
                </a:lnTo>
                <a:lnTo>
                  <a:pt x="1177" y="491"/>
                </a:lnTo>
                <a:lnTo>
                  <a:pt x="1178" y="500"/>
                </a:lnTo>
                <a:lnTo>
                  <a:pt x="1179" y="511"/>
                </a:lnTo>
                <a:lnTo>
                  <a:pt x="1180" y="522"/>
                </a:lnTo>
                <a:lnTo>
                  <a:pt x="1179" y="531"/>
                </a:lnTo>
                <a:lnTo>
                  <a:pt x="1178" y="541"/>
                </a:lnTo>
                <a:lnTo>
                  <a:pt x="1176" y="550"/>
                </a:lnTo>
                <a:lnTo>
                  <a:pt x="1171" y="560"/>
                </a:lnTo>
                <a:lnTo>
                  <a:pt x="1167" y="568"/>
                </a:lnTo>
                <a:lnTo>
                  <a:pt x="1162" y="576"/>
                </a:lnTo>
                <a:lnTo>
                  <a:pt x="1156" y="585"/>
                </a:lnTo>
                <a:lnTo>
                  <a:pt x="1149" y="593"/>
                </a:lnTo>
                <a:lnTo>
                  <a:pt x="1141" y="601"/>
                </a:lnTo>
                <a:lnTo>
                  <a:pt x="1132" y="607"/>
                </a:lnTo>
                <a:lnTo>
                  <a:pt x="1124" y="612"/>
                </a:lnTo>
                <a:lnTo>
                  <a:pt x="1114" y="616"/>
                </a:lnTo>
                <a:lnTo>
                  <a:pt x="1104" y="620"/>
                </a:lnTo>
                <a:lnTo>
                  <a:pt x="1094" y="623"/>
                </a:lnTo>
                <a:lnTo>
                  <a:pt x="1084" y="624"/>
                </a:lnTo>
                <a:lnTo>
                  <a:pt x="1072" y="624"/>
                </a:lnTo>
                <a:lnTo>
                  <a:pt x="1062" y="624"/>
                </a:lnTo>
                <a:lnTo>
                  <a:pt x="1052" y="623"/>
                </a:lnTo>
                <a:lnTo>
                  <a:pt x="1044" y="622"/>
                </a:lnTo>
                <a:lnTo>
                  <a:pt x="1035" y="620"/>
                </a:lnTo>
                <a:lnTo>
                  <a:pt x="1027" y="616"/>
                </a:lnTo>
                <a:lnTo>
                  <a:pt x="1021" y="613"/>
                </a:lnTo>
                <a:lnTo>
                  <a:pt x="1013" y="609"/>
                </a:lnTo>
                <a:lnTo>
                  <a:pt x="1008" y="605"/>
                </a:lnTo>
                <a:lnTo>
                  <a:pt x="998" y="594"/>
                </a:lnTo>
                <a:lnTo>
                  <a:pt x="987" y="581"/>
                </a:lnTo>
                <a:lnTo>
                  <a:pt x="975" y="565"/>
                </a:lnTo>
                <a:lnTo>
                  <a:pt x="964" y="546"/>
                </a:lnTo>
                <a:lnTo>
                  <a:pt x="956" y="533"/>
                </a:lnTo>
                <a:lnTo>
                  <a:pt x="949" y="522"/>
                </a:lnTo>
                <a:lnTo>
                  <a:pt x="941" y="510"/>
                </a:lnTo>
                <a:lnTo>
                  <a:pt x="932" y="499"/>
                </a:lnTo>
                <a:lnTo>
                  <a:pt x="924" y="490"/>
                </a:lnTo>
                <a:lnTo>
                  <a:pt x="915" y="480"/>
                </a:lnTo>
                <a:lnTo>
                  <a:pt x="906" y="472"/>
                </a:lnTo>
                <a:lnTo>
                  <a:pt x="896" y="465"/>
                </a:lnTo>
                <a:lnTo>
                  <a:pt x="886" y="457"/>
                </a:lnTo>
                <a:lnTo>
                  <a:pt x="874" y="452"/>
                </a:lnTo>
                <a:lnTo>
                  <a:pt x="862" y="447"/>
                </a:lnTo>
                <a:lnTo>
                  <a:pt x="846" y="442"/>
                </a:lnTo>
                <a:lnTo>
                  <a:pt x="830" y="440"/>
                </a:lnTo>
                <a:lnTo>
                  <a:pt x="812" y="437"/>
                </a:lnTo>
                <a:lnTo>
                  <a:pt x="792" y="436"/>
                </a:lnTo>
                <a:lnTo>
                  <a:pt x="772" y="436"/>
                </a:lnTo>
                <a:lnTo>
                  <a:pt x="752" y="436"/>
                </a:lnTo>
                <a:lnTo>
                  <a:pt x="733" y="438"/>
                </a:lnTo>
                <a:lnTo>
                  <a:pt x="716" y="440"/>
                </a:lnTo>
                <a:lnTo>
                  <a:pt x="699" y="443"/>
                </a:lnTo>
                <a:lnTo>
                  <a:pt x="684" y="448"/>
                </a:lnTo>
                <a:lnTo>
                  <a:pt x="669" y="454"/>
                </a:lnTo>
                <a:lnTo>
                  <a:pt x="655" y="460"/>
                </a:lnTo>
                <a:lnTo>
                  <a:pt x="642" y="468"/>
                </a:lnTo>
                <a:lnTo>
                  <a:pt x="632" y="475"/>
                </a:lnTo>
                <a:lnTo>
                  <a:pt x="622" y="484"/>
                </a:lnTo>
                <a:lnTo>
                  <a:pt x="614" y="491"/>
                </a:lnTo>
                <a:lnTo>
                  <a:pt x="608" y="500"/>
                </a:lnTo>
                <a:lnTo>
                  <a:pt x="602" y="509"/>
                </a:lnTo>
                <a:lnTo>
                  <a:pt x="599" y="518"/>
                </a:lnTo>
                <a:lnTo>
                  <a:pt x="597" y="528"/>
                </a:lnTo>
                <a:lnTo>
                  <a:pt x="596" y="538"/>
                </a:lnTo>
                <a:lnTo>
                  <a:pt x="597" y="550"/>
                </a:lnTo>
                <a:lnTo>
                  <a:pt x="600" y="562"/>
                </a:lnTo>
                <a:lnTo>
                  <a:pt x="605" y="571"/>
                </a:lnTo>
                <a:lnTo>
                  <a:pt x="611" y="581"/>
                </a:lnTo>
                <a:lnTo>
                  <a:pt x="620" y="590"/>
                </a:lnTo>
                <a:lnTo>
                  <a:pt x="630" y="599"/>
                </a:lnTo>
                <a:lnTo>
                  <a:pt x="642" y="607"/>
                </a:lnTo>
                <a:lnTo>
                  <a:pt x="655" y="614"/>
                </a:lnTo>
                <a:lnTo>
                  <a:pt x="671" y="621"/>
                </a:lnTo>
                <a:lnTo>
                  <a:pt x="686" y="627"/>
                </a:lnTo>
                <a:lnTo>
                  <a:pt x="700" y="632"/>
                </a:lnTo>
                <a:lnTo>
                  <a:pt x="715" y="638"/>
                </a:lnTo>
                <a:lnTo>
                  <a:pt x="722" y="639"/>
                </a:lnTo>
                <a:lnTo>
                  <a:pt x="729" y="641"/>
                </a:lnTo>
                <a:lnTo>
                  <a:pt x="746" y="645"/>
                </a:lnTo>
                <a:lnTo>
                  <a:pt x="767" y="650"/>
                </a:lnTo>
                <a:lnTo>
                  <a:pt x="791" y="656"/>
                </a:lnTo>
                <a:lnTo>
                  <a:pt x="819" y="662"/>
                </a:lnTo>
                <a:lnTo>
                  <a:pt x="842" y="667"/>
                </a:lnTo>
                <a:lnTo>
                  <a:pt x="864" y="672"/>
                </a:lnTo>
                <a:lnTo>
                  <a:pt x="885" y="678"/>
                </a:lnTo>
                <a:lnTo>
                  <a:pt x="906" y="683"/>
                </a:lnTo>
                <a:lnTo>
                  <a:pt x="926" y="688"/>
                </a:lnTo>
                <a:lnTo>
                  <a:pt x="946" y="694"/>
                </a:lnTo>
                <a:lnTo>
                  <a:pt x="965" y="699"/>
                </a:lnTo>
                <a:lnTo>
                  <a:pt x="984" y="705"/>
                </a:lnTo>
                <a:lnTo>
                  <a:pt x="1002" y="711"/>
                </a:lnTo>
                <a:lnTo>
                  <a:pt x="1020" y="718"/>
                </a:lnTo>
                <a:lnTo>
                  <a:pt x="1037" y="724"/>
                </a:lnTo>
                <a:lnTo>
                  <a:pt x="1053" y="731"/>
                </a:lnTo>
                <a:lnTo>
                  <a:pt x="1069" y="739"/>
                </a:lnTo>
                <a:lnTo>
                  <a:pt x="1084" y="746"/>
                </a:lnTo>
                <a:lnTo>
                  <a:pt x="1098" y="755"/>
                </a:lnTo>
                <a:lnTo>
                  <a:pt x="1111" y="762"/>
                </a:lnTo>
                <a:lnTo>
                  <a:pt x="1125" y="772"/>
                </a:lnTo>
                <a:lnTo>
                  <a:pt x="1137" y="781"/>
                </a:lnTo>
                <a:lnTo>
                  <a:pt x="1149" y="791"/>
                </a:lnTo>
                <a:lnTo>
                  <a:pt x="1160" y="802"/>
                </a:lnTo>
                <a:lnTo>
                  <a:pt x="1170" y="813"/>
                </a:lnTo>
                <a:lnTo>
                  <a:pt x="1179" y="825"/>
                </a:lnTo>
                <a:lnTo>
                  <a:pt x="1188" y="837"/>
                </a:lnTo>
                <a:lnTo>
                  <a:pt x="1196" y="851"/>
                </a:lnTo>
                <a:lnTo>
                  <a:pt x="1203" y="864"/>
                </a:lnTo>
                <a:lnTo>
                  <a:pt x="1209" y="878"/>
                </a:lnTo>
                <a:lnTo>
                  <a:pt x="1215" y="894"/>
                </a:lnTo>
                <a:lnTo>
                  <a:pt x="1219" y="910"/>
                </a:lnTo>
                <a:lnTo>
                  <a:pt x="1222" y="926"/>
                </a:lnTo>
                <a:lnTo>
                  <a:pt x="1224" y="944"/>
                </a:lnTo>
                <a:lnTo>
                  <a:pt x="1226" y="961"/>
                </a:lnTo>
                <a:lnTo>
                  <a:pt x="1226" y="980"/>
                </a:lnTo>
                <a:lnTo>
                  <a:pt x="1225" y="1003"/>
                </a:lnTo>
                <a:lnTo>
                  <a:pt x="1223" y="1025"/>
                </a:lnTo>
                <a:lnTo>
                  <a:pt x="1219" y="1046"/>
                </a:lnTo>
                <a:lnTo>
                  <a:pt x="1214" y="1067"/>
                </a:lnTo>
                <a:lnTo>
                  <a:pt x="1206" y="1087"/>
                </a:lnTo>
                <a:lnTo>
                  <a:pt x="1197" y="1107"/>
                </a:lnTo>
                <a:lnTo>
                  <a:pt x="1186" y="1126"/>
                </a:lnTo>
                <a:lnTo>
                  <a:pt x="1173" y="1144"/>
                </a:lnTo>
                <a:close/>
                <a:moveTo>
                  <a:pt x="1520" y="950"/>
                </a:moveTo>
                <a:lnTo>
                  <a:pt x="1524" y="931"/>
                </a:lnTo>
                <a:lnTo>
                  <a:pt x="1527" y="912"/>
                </a:lnTo>
                <a:lnTo>
                  <a:pt x="1531" y="892"/>
                </a:lnTo>
                <a:lnTo>
                  <a:pt x="1533" y="873"/>
                </a:lnTo>
                <a:lnTo>
                  <a:pt x="1535" y="853"/>
                </a:lnTo>
                <a:lnTo>
                  <a:pt x="1536" y="833"/>
                </a:lnTo>
                <a:lnTo>
                  <a:pt x="1537" y="813"/>
                </a:lnTo>
                <a:lnTo>
                  <a:pt x="1537" y="792"/>
                </a:lnTo>
                <a:lnTo>
                  <a:pt x="1537" y="778"/>
                </a:lnTo>
                <a:lnTo>
                  <a:pt x="1537" y="764"/>
                </a:lnTo>
                <a:lnTo>
                  <a:pt x="1536" y="750"/>
                </a:lnTo>
                <a:lnTo>
                  <a:pt x="1535" y="737"/>
                </a:lnTo>
                <a:lnTo>
                  <a:pt x="1532" y="701"/>
                </a:lnTo>
                <a:lnTo>
                  <a:pt x="1526" y="666"/>
                </a:lnTo>
                <a:lnTo>
                  <a:pt x="1519" y="631"/>
                </a:lnTo>
                <a:lnTo>
                  <a:pt x="1511" y="598"/>
                </a:lnTo>
                <a:lnTo>
                  <a:pt x="1501" y="565"/>
                </a:lnTo>
                <a:lnTo>
                  <a:pt x="1490" y="532"/>
                </a:lnTo>
                <a:lnTo>
                  <a:pt x="1477" y="500"/>
                </a:lnTo>
                <a:lnTo>
                  <a:pt x="1462" y="470"/>
                </a:lnTo>
                <a:lnTo>
                  <a:pt x="1446" y="439"/>
                </a:lnTo>
                <a:lnTo>
                  <a:pt x="1428" y="410"/>
                </a:lnTo>
                <a:lnTo>
                  <a:pt x="1411" y="381"/>
                </a:lnTo>
                <a:lnTo>
                  <a:pt x="1391" y="354"/>
                </a:lnTo>
                <a:lnTo>
                  <a:pt x="1369" y="327"/>
                </a:lnTo>
                <a:lnTo>
                  <a:pt x="1347" y="301"/>
                </a:lnTo>
                <a:lnTo>
                  <a:pt x="1324" y="277"/>
                </a:lnTo>
                <a:lnTo>
                  <a:pt x="1300" y="254"/>
                </a:lnTo>
                <a:lnTo>
                  <a:pt x="1275" y="230"/>
                </a:lnTo>
                <a:lnTo>
                  <a:pt x="1247" y="209"/>
                </a:lnTo>
                <a:lnTo>
                  <a:pt x="1220" y="189"/>
                </a:lnTo>
                <a:lnTo>
                  <a:pt x="1191" y="170"/>
                </a:lnTo>
                <a:lnTo>
                  <a:pt x="1162" y="153"/>
                </a:lnTo>
                <a:lnTo>
                  <a:pt x="1132" y="136"/>
                </a:lnTo>
                <a:lnTo>
                  <a:pt x="1101" y="122"/>
                </a:lnTo>
                <a:lnTo>
                  <a:pt x="1069" y="108"/>
                </a:lnTo>
                <a:lnTo>
                  <a:pt x="1037" y="96"/>
                </a:lnTo>
                <a:lnTo>
                  <a:pt x="1003" y="86"/>
                </a:lnTo>
                <a:lnTo>
                  <a:pt x="969" y="76"/>
                </a:lnTo>
                <a:lnTo>
                  <a:pt x="934" y="69"/>
                </a:lnTo>
                <a:lnTo>
                  <a:pt x="900" y="63"/>
                </a:lnTo>
                <a:lnTo>
                  <a:pt x="864" y="58"/>
                </a:lnTo>
                <a:lnTo>
                  <a:pt x="828" y="56"/>
                </a:lnTo>
                <a:lnTo>
                  <a:pt x="791" y="55"/>
                </a:lnTo>
                <a:lnTo>
                  <a:pt x="758" y="56"/>
                </a:lnTo>
                <a:lnTo>
                  <a:pt x="727" y="58"/>
                </a:lnTo>
                <a:lnTo>
                  <a:pt x="695" y="62"/>
                </a:lnTo>
                <a:lnTo>
                  <a:pt x="664" y="66"/>
                </a:lnTo>
                <a:lnTo>
                  <a:pt x="638" y="51"/>
                </a:lnTo>
                <a:lnTo>
                  <a:pt x="611" y="38"/>
                </a:lnTo>
                <a:lnTo>
                  <a:pt x="583" y="27"/>
                </a:lnTo>
                <a:lnTo>
                  <a:pt x="555" y="17"/>
                </a:lnTo>
                <a:lnTo>
                  <a:pt x="540" y="14"/>
                </a:lnTo>
                <a:lnTo>
                  <a:pt x="526" y="10"/>
                </a:lnTo>
                <a:lnTo>
                  <a:pt x="511" y="8"/>
                </a:lnTo>
                <a:lnTo>
                  <a:pt x="495" y="5"/>
                </a:lnTo>
                <a:lnTo>
                  <a:pt x="480" y="2"/>
                </a:lnTo>
                <a:lnTo>
                  <a:pt x="464" y="1"/>
                </a:lnTo>
                <a:lnTo>
                  <a:pt x="449" y="0"/>
                </a:lnTo>
                <a:lnTo>
                  <a:pt x="433" y="0"/>
                </a:lnTo>
                <a:lnTo>
                  <a:pt x="411" y="1"/>
                </a:lnTo>
                <a:lnTo>
                  <a:pt x="389" y="2"/>
                </a:lnTo>
                <a:lnTo>
                  <a:pt x="368" y="6"/>
                </a:lnTo>
                <a:lnTo>
                  <a:pt x="345" y="9"/>
                </a:lnTo>
                <a:lnTo>
                  <a:pt x="325" y="14"/>
                </a:lnTo>
                <a:lnTo>
                  <a:pt x="304" y="19"/>
                </a:lnTo>
                <a:lnTo>
                  <a:pt x="284" y="27"/>
                </a:lnTo>
                <a:lnTo>
                  <a:pt x="264" y="34"/>
                </a:lnTo>
                <a:lnTo>
                  <a:pt x="245" y="43"/>
                </a:lnTo>
                <a:lnTo>
                  <a:pt x="226" y="52"/>
                </a:lnTo>
                <a:lnTo>
                  <a:pt x="208" y="63"/>
                </a:lnTo>
                <a:lnTo>
                  <a:pt x="192" y="73"/>
                </a:lnTo>
                <a:lnTo>
                  <a:pt x="174" y="86"/>
                </a:lnTo>
                <a:lnTo>
                  <a:pt x="158" y="98"/>
                </a:lnTo>
                <a:lnTo>
                  <a:pt x="142" y="111"/>
                </a:lnTo>
                <a:lnTo>
                  <a:pt x="127" y="126"/>
                </a:lnTo>
                <a:lnTo>
                  <a:pt x="113" y="141"/>
                </a:lnTo>
                <a:lnTo>
                  <a:pt x="99" y="155"/>
                </a:lnTo>
                <a:lnTo>
                  <a:pt x="86" y="172"/>
                </a:lnTo>
                <a:lnTo>
                  <a:pt x="75" y="189"/>
                </a:lnTo>
                <a:lnTo>
                  <a:pt x="63" y="206"/>
                </a:lnTo>
                <a:lnTo>
                  <a:pt x="53" y="224"/>
                </a:lnTo>
                <a:lnTo>
                  <a:pt x="43" y="243"/>
                </a:lnTo>
                <a:lnTo>
                  <a:pt x="35" y="262"/>
                </a:lnTo>
                <a:lnTo>
                  <a:pt x="26" y="281"/>
                </a:lnTo>
                <a:lnTo>
                  <a:pt x="20" y="301"/>
                </a:lnTo>
                <a:lnTo>
                  <a:pt x="14" y="321"/>
                </a:lnTo>
                <a:lnTo>
                  <a:pt x="9" y="342"/>
                </a:lnTo>
                <a:lnTo>
                  <a:pt x="5" y="363"/>
                </a:lnTo>
                <a:lnTo>
                  <a:pt x="3" y="384"/>
                </a:lnTo>
                <a:lnTo>
                  <a:pt x="1" y="405"/>
                </a:lnTo>
                <a:lnTo>
                  <a:pt x="0" y="428"/>
                </a:lnTo>
                <a:lnTo>
                  <a:pt x="1" y="457"/>
                </a:lnTo>
                <a:lnTo>
                  <a:pt x="4" y="486"/>
                </a:lnTo>
                <a:lnTo>
                  <a:pt x="9" y="514"/>
                </a:lnTo>
                <a:lnTo>
                  <a:pt x="16" y="542"/>
                </a:lnTo>
                <a:lnTo>
                  <a:pt x="24" y="569"/>
                </a:lnTo>
                <a:lnTo>
                  <a:pt x="35" y="594"/>
                </a:lnTo>
                <a:lnTo>
                  <a:pt x="46" y="620"/>
                </a:lnTo>
                <a:lnTo>
                  <a:pt x="60" y="644"/>
                </a:lnTo>
                <a:lnTo>
                  <a:pt x="56" y="664"/>
                </a:lnTo>
                <a:lnTo>
                  <a:pt x="53" y="684"/>
                </a:lnTo>
                <a:lnTo>
                  <a:pt x="50" y="705"/>
                </a:lnTo>
                <a:lnTo>
                  <a:pt x="48" y="725"/>
                </a:lnTo>
                <a:lnTo>
                  <a:pt x="46" y="742"/>
                </a:lnTo>
                <a:lnTo>
                  <a:pt x="45" y="759"/>
                </a:lnTo>
                <a:lnTo>
                  <a:pt x="45" y="776"/>
                </a:lnTo>
                <a:lnTo>
                  <a:pt x="45" y="793"/>
                </a:lnTo>
                <a:lnTo>
                  <a:pt x="45" y="830"/>
                </a:lnTo>
                <a:lnTo>
                  <a:pt x="48" y="868"/>
                </a:lnTo>
                <a:lnTo>
                  <a:pt x="54" y="905"/>
                </a:lnTo>
                <a:lnTo>
                  <a:pt x="60" y="940"/>
                </a:lnTo>
                <a:lnTo>
                  <a:pt x="68" y="976"/>
                </a:lnTo>
                <a:lnTo>
                  <a:pt x="78" y="1011"/>
                </a:lnTo>
                <a:lnTo>
                  <a:pt x="89" y="1046"/>
                </a:lnTo>
                <a:lnTo>
                  <a:pt x="103" y="1079"/>
                </a:lnTo>
                <a:lnTo>
                  <a:pt x="118" y="1111"/>
                </a:lnTo>
                <a:lnTo>
                  <a:pt x="135" y="1144"/>
                </a:lnTo>
                <a:lnTo>
                  <a:pt x="153" y="1175"/>
                </a:lnTo>
                <a:lnTo>
                  <a:pt x="172" y="1204"/>
                </a:lnTo>
                <a:lnTo>
                  <a:pt x="193" y="1234"/>
                </a:lnTo>
                <a:lnTo>
                  <a:pt x="215" y="1261"/>
                </a:lnTo>
                <a:lnTo>
                  <a:pt x="239" y="1287"/>
                </a:lnTo>
                <a:lnTo>
                  <a:pt x="263" y="1313"/>
                </a:lnTo>
                <a:lnTo>
                  <a:pt x="290" y="1338"/>
                </a:lnTo>
                <a:lnTo>
                  <a:pt x="316" y="1361"/>
                </a:lnTo>
                <a:lnTo>
                  <a:pt x="344" y="1382"/>
                </a:lnTo>
                <a:lnTo>
                  <a:pt x="374" y="1404"/>
                </a:lnTo>
                <a:lnTo>
                  <a:pt x="404" y="1423"/>
                </a:lnTo>
                <a:lnTo>
                  <a:pt x="435" y="1440"/>
                </a:lnTo>
                <a:lnTo>
                  <a:pt x="468" y="1456"/>
                </a:lnTo>
                <a:lnTo>
                  <a:pt x="500" y="1471"/>
                </a:lnTo>
                <a:lnTo>
                  <a:pt x="534" y="1485"/>
                </a:lnTo>
                <a:lnTo>
                  <a:pt x="569" y="1496"/>
                </a:lnTo>
                <a:lnTo>
                  <a:pt x="605" y="1506"/>
                </a:lnTo>
                <a:lnTo>
                  <a:pt x="640" y="1514"/>
                </a:lnTo>
                <a:lnTo>
                  <a:pt x="677" y="1521"/>
                </a:lnTo>
                <a:lnTo>
                  <a:pt x="715" y="1525"/>
                </a:lnTo>
                <a:lnTo>
                  <a:pt x="752" y="1528"/>
                </a:lnTo>
                <a:lnTo>
                  <a:pt x="791" y="1529"/>
                </a:lnTo>
                <a:lnTo>
                  <a:pt x="826" y="1528"/>
                </a:lnTo>
                <a:lnTo>
                  <a:pt x="861" y="1526"/>
                </a:lnTo>
                <a:lnTo>
                  <a:pt x="894" y="1522"/>
                </a:lnTo>
                <a:lnTo>
                  <a:pt x="928" y="1516"/>
                </a:lnTo>
                <a:lnTo>
                  <a:pt x="951" y="1528"/>
                </a:lnTo>
                <a:lnTo>
                  <a:pt x="975" y="1539"/>
                </a:lnTo>
                <a:lnTo>
                  <a:pt x="1000" y="1547"/>
                </a:lnTo>
                <a:lnTo>
                  <a:pt x="1025" y="1554"/>
                </a:lnTo>
                <a:lnTo>
                  <a:pt x="1051" y="1560"/>
                </a:lnTo>
                <a:lnTo>
                  <a:pt x="1078" y="1564"/>
                </a:lnTo>
                <a:lnTo>
                  <a:pt x="1105" y="1567"/>
                </a:lnTo>
                <a:lnTo>
                  <a:pt x="1132" y="1567"/>
                </a:lnTo>
                <a:lnTo>
                  <a:pt x="1155" y="1567"/>
                </a:lnTo>
                <a:lnTo>
                  <a:pt x="1177" y="1565"/>
                </a:lnTo>
                <a:lnTo>
                  <a:pt x="1199" y="1563"/>
                </a:lnTo>
                <a:lnTo>
                  <a:pt x="1220" y="1559"/>
                </a:lnTo>
                <a:lnTo>
                  <a:pt x="1241" y="1554"/>
                </a:lnTo>
                <a:lnTo>
                  <a:pt x="1261" y="1548"/>
                </a:lnTo>
                <a:lnTo>
                  <a:pt x="1281" y="1542"/>
                </a:lnTo>
                <a:lnTo>
                  <a:pt x="1301" y="1534"/>
                </a:lnTo>
                <a:lnTo>
                  <a:pt x="1320" y="1525"/>
                </a:lnTo>
                <a:lnTo>
                  <a:pt x="1339" y="1516"/>
                </a:lnTo>
                <a:lnTo>
                  <a:pt x="1357" y="1506"/>
                </a:lnTo>
                <a:lnTo>
                  <a:pt x="1375" y="1494"/>
                </a:lnTo>
                <a:lnTo>
                  <a:pt x="1392" y="1483"/>
                </a:lnTo>
                <a:lnTo>
                  <a:pt x="1407" y="1470"/>
                </a:lnTo>
                <a:lnTo>
                  <a:pt x="1423" y="1456"/>
                </a:lnTo>
                <a:lnTo>
                  <a:pt x="1439" y="1443"/>
                </a:lnTo>
                <a:lnTo>
                  <a:pt x="1453" y="1428"/>
                </a:lnTo>
                <a:lnTo>
                  <a:pt x="1466" y="1412"/>
                </a:lnTo>
                <a:lnTo>
                  <a:pt x="1479" y="1396"/>
                </a:lnTo>
                <a:lnTo>
                  <a:pt x="1492" y="1379"/>
                </a:lnTo>
                <a:lnTo>
                  <a:pt x="1502" y="1361"/>
                </a:lnTo>
                <a:lnTo>
                  <a:pt x="1513" y="1343"/>
                </a:lnTo>
                <a:lnTo>
                  <a:pt x="1522" y="1325"/>
                </a:lnTo>
                <a:lnTo>
                  <a:pt x="1532" y="1306"/>
                </a:lnTo>
                <a:lnTo>
                  <a:pt x="1539" y="1287"/>
                </a:lnTo>
                <a:lnTo>
                  <a:pt x="1545" y="1267"/>
                </a:lnTo>
                <a:lnTo>
                  <a:pt x="1552" y="1247"/>
                </a:lnTo>
                <a:lnTo>
                  <a:pt x="1556" y="1226"/>
                </a:lnTo>
                <a:lnTo>
                  <a:pt x="1560" y="1205"/>
                </a:lnTo>
                <a:lnTo>
                  <a:pt x="1563" y="1184"/>
                </a:lnTo>
                <a:lnTo>
                  <a:pt x="1564" y="1162"/>
                </a:lnTo>
                <a:lnTo>
                  <a:pt x="1565" y="1140"/>
                </a:lnTo>
                <a:lnTo>
                  <a:pt x="1564" y="1114"/>
                </a:lnTo>
                <a:lnTo>
                  <a:pt x="1562" y="1090"/>
                </a:lnTo>
                <a:lnTo>
                  <a:pt x="1559" y="1065"/>
                </a:lnTo>
                <a:lnTo>
                  <a:pt x="1554" y="1041"/>
                </a:lnTo>
                <a:lnTo>
                  <a:pt x="1548" y="1017"/>
                </a:lnTo>
                <a:lnTo>
                  <a:pt x="1539" y="994"/>
                </a:lnTo>
                <a:lnTo>
                  <a:pt x="1531" y="972"/>
                </a:lnTo>
                <a:lnTo>
                  <a:pt x="1520" y="9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Freeform 10"/>
          <p:cNvSpPr>
            <a:spLocks/>
          </p:cNvSpPr>
          <p:nvPr/>
        </p:nvSpPr>
        <p:spPr bwMode="auto">
          <a:xfrm>
            <a:off x="9980232" y="9139238"/>
            <a:ext cx="465138" cy="466725"/>
          </a:xfrm>
          <a:custGeom>
            <a:avLst/>
            <a:gdLst>
              <a:gd name="T0" fmla="*/ 2636 w 2642"/>
              <a:gd name="T1" fmla="*/ 1458 h 2646"/>
              <a:gd name="T2" fmla="*/ 2601 w 2642"/>
              <a:gd name="T3" fmla="*/ 1653 h 2646"/>
              <a:gd name="T4" fmla="*/ 2539 w 2642"/>
              <a:gd name="T5" fmla="*/ 1838 h 2646"/>
              <a:gd name="T6" fmla="*/ 2451 w 2642"/>
              <a:gd name="T7" fmla="*/ 2009 h 2646"/>
              <a:gd name="T8" fmla="*/ 2341 w 2642"/>
              <a:gd name="T9" fmla="*/ 2165 h 2646"/>
              <a:gd name="T10" fmla="*/ 2210 w 2642"/>
              <a:gd name="T11" fmla="*/ 2302 h 2646"/>
              <a:gd name="T12" fmla="*/ 2060 w 2642"/>
              <a:gd name="T13" fmla="*/ 2420 h 2646"/>
              <a:gd name="T14" fmla="*/ 1894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19 w 2642"/>
              <a:gd name="T23" fmla="*/ 2631 h 2646"/>
              <a:gd name="T24" fmla="*/ 929 w 2642"/>
              <a:gd name="T25" fmla="*/ 2587 h 2646"/>
              <a:gd name="T26" fmla="*/ 749 w 2642"/>
              <a:gd name="T27" fmla="*/ 2515 h 2646"/>
              <a:gd name="T28" fmla="*/ 582 w 2642"/>
              <a:gd name="T29" fmla="*/ 2420 h 2646"/>
              <a:gd name="T30" fmla="*/ 433 w 2642"/>
              <a:gd name="T31" fmla="*/ 2302 h 2646"/>
              <a:gd name="T32" fmla="*/ 302 w 2642"/>
              <a:gd name="T33" fmla="*/ 2165 h 2646"/>
              <a:gd name="T34" fmla="*/ 191 w 2642"/>
              <a:gd name="T35" fmla="*/ 2009 h 2646"/>
              <a:gd name="T36" fmla="*/ 104 w 2642"/>
              <a:gd name="T37" fmla="*/ 1838 h 2646"/>
              <a:gd name="T38" fmla="*/ 42 w 2642"/>
              <a:gd name="T39" fmla="*/ 1653 h 2646"/>
              <a:gd name="T40" fmla="*/ 7 w 2642"/>
              <a:gd name="T41" fmla="*/ 1458 h 2646"/>
              <a:gd name="T42" fmla="*/ 2 w 2642"/>
              <a:gd name="T43" fmla="*/ 1254 h 2646"/>
              <a:gd name="T44" fmla="*/ 27 w 2642"/>
              <a:gd name="T45" fmla="*/ 1056 h 2646"/>
              <a:gd name="T46" fmla="*/ 80 w 2642"/>
              <a:gd name="T47" fmla="*/ 868 h 2646"/>
              <a:gd name="T48" fmla="*/ 160 w 2642"/>
              <a:gd name="T49" fmla="*/ 692 h 2646"/>
              <a:gd name="T50" fmla="*/ 263 w 2642"/>
              <a:gd name="T51" fmla="*/ 532 h 2646"/>
              <a:gd name="T52" fmla="*/ 387 w 2642"/>
              <a:gd name="T53" fmla="*/ 387 h 2646"/>
              <a:gd name="T54" fmla="*/ 531 w 2642"/>
              <a:gd name="T55" fmla="*/ 263 h 2646"/>
              <a:gd name="T56" fmla="*/ 692 w 2642"/>
              <a:gd name="T57" fmla="*/ 159 h 2646"/>
              <a:gd name="T58" fmla="*/ 867 w 2642"/>
              <a:gd name="T59" fmla="*/ 80 h 2646"/>
              <a:gd name="T60" fmla="*/ 1055 w 2642"/>
              <a:gd name="T61" fmla="*/ 27 h 2646"/>
              <a:gd name="T62" fmla="*/ 1253 w 2642"/>
              <a:gd name="T63" fmla="*/ 2 h 2646"/>
              <a:gd name="T64" fmla="*/ 1457 w 2642"/>
              <a:gd name="T65" fmla="*/ 7 h 2646"/>
              <a:gd name="T66" fmla="*/ 1651 w 2642"/>
              <a:gd name="T67" fmla="*/ 42 h 2646"/>
              <a:gd name="T68" fmla="*/ 1836 w 2642"/>
              <a:gd name="T69" fmla="*/ 104 h 2646"/>
              <a:gd name="T70" fmla="*/ 2007 w 2642"/>
              <a:gd name="T71" fmla="*/ 192 h 2646"/>
              <a:gd name="T72" fmla="*/ 2161 w 2642"/>
              <a:gd name="T73" fmla="*/ 302 h 2646"/>
              <a:gd name="T74" fmla="*/ 2299 w 2642"/>
              <a:gd name="T75" fmla="*/ 434 h 2646"/>
              <a:gd name="T76" fmla="*/ 2416 w 2642"/>
              <a:gd name="T77" fmla="*/ 583 h 2646"/>
              <a:gd name="T78" fmla="*/ 2512 w 2642"/>
              <a:gd name="T79" fmla="*/ 749 h 2646"/>
              <a:gd name="T80" fmla="*/ 2583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1" y="1392"/>
                </a:lnTo>
                <a:lnTo>
                  <a:pt x="2636" y="1458"/>
                </a:lnTo>
                <a:lnTo>
                  <a:pt x="2627" y="1525"/>
                </a:lnTo>
                <a:lnTo>
                  <a:pt x="2616" y="1590"/>
                </a:lnTo>
                <a:lnTo>
                  <a:pt x="2601" y="1653"/>
                </a:lnTo>
                <a:lnTo>
                  <a:pt x="2583" y="1717"/>
                </a:lnTo>
                <a:lnTo>
                  <a:pt x="2562" y="1778"/>
                </a:lnTo>
                <a:lnTo>
                  <a:pt x="2539" y="1838"/>
                </a:lnTo>
                <a:lnTo>
                  <a:pt x="2512" y="1897"/>
                </a:lnTo>
                <a:lnTo>
                  <a:pt x="2483" y="1954"/>
                </a:lnTo>
                <a:lnTo>
                  <a:pt x="2451" y="2009"/>
                </a:lnTo>
                <a:lnTo>
                  <a:pt x="2416" y="2063"/>
                </a:lnTo>
                <a:lnTo>
                  <a:pt x="2380" y="2114"/>
                </a:lnTo>
                <a:lnTo>
                  <a:pt x="2341" y="2165"/>
                </a:lnTo>
                <a:lnTo>
                  <a:pt x="2299" y="2212"/>
                </a:lnTo>
                <a:lnTo>
                  <a:pt x="2255" y="2259"/>
                </a:lnTo>
                <a:lnTo>
                  <a:pt x="2210" y="2302"/>
                </a:lnTo>
                <a:lnTo>
                  <a:pt x="2161" y="2344"/>
                </a:lnTo>
                <a:lnTo>
                  <a:pt x="2112" y="2383"/>
                </a:lnTo>
                <a:lnTo>
                  <a:pt x="2060" y="2420"/>
                </a:lnTo>
                <a:lnTo>
                  <a:pt x="2007" y="2454"/>
                </a:lnTo>
                <a:lnTo>
                  <a:pt x="1951" y="2487"/>
                </a:lnTo>
                <a:lnTo>
                  <a:pt x="1894" y="2515"/>
                </a:lnTo>
                <a:lnTo>
                  <a:pt x="1836" y="2542"/>
                </a:lnTo>
                <a:lnTo>
                  <a:pt x="1776" y="2566"/>
                </a:lnTo>
                <a:lnTo>
                  <a:pt x="1714" y="2587"/>
                </a:lnTo>
                <a:lnTo>
                  <a:pt x="1651" y="2605"/>
                </a:lnTo>
                <a:lnTo>
                  <a:pt x="1587" y="2619"/>
                </a:lnTo>
                <a:lnTo>
                  <a:pt x="1522" y="2631"/>
                </a:lnTo>
                <a:lnTo>
                  <a:pt x="1457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3" y="2644"/>
                </a:lnTo>
                <a:lnTo>
                  <a:pt x="1186" y="2640"/>
                </a:lnTo>
                <a:lnTo>
                  <a:pt x="1119" y="2631"/>
                </a:lnTo>
                <a:lnTo>
                  <a:pt x="1055" y="2619"/>
                </a:lnTo>
                <a:lnTo>
                  <a:pt x="991" y="2605"/>
                </a:lnTo>
                <a:lnTo>
                  <a:pt x="929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9" y="2515"/>
                </a:lnTo>
                <a:lnTo>
                  <a:pt x="692" y="2487"/>
                </a:lnTo>
                <a:lnTo>
                  <a:pt x="636" y="2454"/>
                </a:lnTo>
                <a:lnTo>
                  <a:pt x="582" y="2420"/>
                </a:lnTo>
                <a:lnTo>
                  <a:pt x="531" y="2383"/>
                </a:lnTo>
                <a:lnTo>
                  <a:pt x="481" y="2344"/>
                </a:lnTo>
                <a:lnTo>
                  <a:pt x="433" y="2302"/>
                </a:lnTo>
                <a:lnTo>
                  <a:pt x="387" y="2259"/>
                </a:lnTo>
                <a:lnTo>
                  <a:pt x="343" y="2212"/>
                </a:lnTo>
                <a:lnTo>
                  <a:pt x="302" y="2165"/>
                </a:lnTo>
                <a:lnTo>
                  <a:pt x="263" y="2114"/>
                </a:lnTo>
                <a:lnTo>
                  <a:pt x="226" y="2063"/>
                </a:lnTo>
                <a:lnTo>
                  <a:pt x="191" y="2009"/>
                </a:lnTo>
                <a:lnTo>
                  <a:pt x="160" y="1954"/>
                </a:lnTo>
                <a:lnTo>
                  <a:pt x="130" y="1897"/>
                </a:lnTo>
                <a:lnTo>
                  <a:pt x="104" y="1838"/>
                </a:lnTo>
                <a:lnTo>
                  <a:pt x="80" y="1778"/>
                </a:lnTo>
                <a:lnTo>
                  <a:pt x="60" y="1717"/>
                </a:lnTo>
                <a:lnTo>
                  <a:pt x="42" y="1653"/>
                </a:lnTo>
                <a:lnTo>
                  <a:pt x="27" y="1590"/>
                </a:lnTo>
                <a:lnTo>
                  <a:pt x="15" y="1525"/>
                </a:lnTo>
                <a:lnTo>
                  <a:pt x="7" y="1458"/>
                </a:lnTo>
                <a:lnTo>
                  <a:pt x="2" y="1392"/>
                </a:lnTo>
                <a:lnTo>
                  <a:pt x="0" y="1323"/>
                </a:lnTo>
                <a:lnTo>
                  <a:pt x="2" y="1254"/>
                </a:lnTo>
                <a:lnTo>
                  <a:pt x="7" y="1188"/>
                </a:lnTo>
                <a:lnTo>
                  <a:pt x="15" y="1121"/>
                </a:lnTo>
                <a:lnTo>
                  <a:pt x="27" y="1056"/>
                </a:lnTo>
                <a:lnTo>
                  <a:pt x="42" y="993"/>
                </a:lnTo>
                <a:lnTo>
                  <a:pt x="60" y="929"/>
                </a:lnTo>
                <a:lnTo>
                  <a:pt x="80" y="868"/>
                </a:lnTo>
                <a:lnTo>
                  <a:pt x="104" y="808"/>
                </a:lnTo>
                <a:lnTo>
                  <a:pt x="130" y="749"/>
                </a:lnTo>
                <a:lnTo>
                  <a:pt x="160" y="692"/>
                </a:lnTo>
                <a:lnTo>
                  <a:pt x="191" y="637"/>
                </a:lnTo>
                <a:lnTo>
                  <a:pt x="226" y="583"/>
                </a:lnTo>
                <a:lnTo>
                  <a:pt x="263" y="532"/>
                </a:lnTo>
                <a:lnTo>
                  <a:pt x="302" y="481"/>
                </a:lnTo>
                <a:lnTo>
                  <a:pt x="343" y="434"/>
                </a:lnTo>
                <a:lnTo>
                  <a:pt x="387" y="387"/>
                </a:lnTo>
                <a:lnTo>
                  <a:pt x="433" y="344"/>
                </a:lnTo>
                <a:lnTo>
                  <a:pt x="481" y="302"/>
                </a:lnTo>
                <a:lnTo>
                  <a:pt x="531" y="263"/>
                </a:lnTo>
                <a:lnTo>
                  <a:pt x="582" y="226"/>
                </a:lnTo>
                <a:lnTo>
                  <a:pt x="636" y="192"/>
                </a:lnTo>
                <a:lnTo>
                  <a:pt x="692" y="159"/>
                </a:lnTo>
                <a:lnTo>
                  <a:pt x="749" y="131"/>
                </a:lnTo>
                <a:lnTo>
                  <a:pt x="807" y="104"/>
                </a:lnTo>
                <a:lnTo>
                  <a:pt x="867" y="80"/>
                </a:lnTo>
                <a:lnTo>
                  <a:pt x="929" y="59"/>
                </a:lnTo>
                <a:lnTo>
                  <a:pt x="991" y="42"/>
                </a:lnTo>
                <a:lnTo>
                  <a:pt x="1055" y="27"/>
                </a:lnTo>
                <a:lnTo>
                  <a:pt x="1119" y="15"/>
                </a:lnTo>
                <a:lnTo>
                  <a:pt x="1186" y="7"/>
                </a:lnTo>
                <a:lnTo>
                  <a:pt x="1253" y="2"/>
                </a:lnTo>
                <a:lnTo>
                  <a:pt x="1321" y="0"/>
                </a:lnTo>
                <a:lnTo>
                  <a:pt x="1389" y="2"/>
                </a:lnTo>
                <a:lnTo>
                  <a:pt x="1457" y="7"/>
                </a:lnTo>
                <a:lnTo>
                  <a:pt x="1522" y="15"/>
                </a:lnTo>
                <a:lnTo>
                  <a:pt x="1587" y="27"/>
                </a:lnTo>
                <a:lnTo>
                  <a:pt x="1651" y="42"/>
                </a:lnTo>
                <a:lnTo>
                  <a:pt x="1714" y="59"/>
                </a:lnTo>
                <a:lnTo>
                  <a:pt x="1776" y="80"/>
                </a:lnTo>
                <a:lnTo>
                  <a:pt x="1836" y="104"/>
                </a:lnTo>
                <a:lnTo>
                  <a:pt x="1894" y="131"/>
                </a:lnTo>
                <a:lnTo>
                  <a:pt x="1951" y="159"/>
                </a:lnTo>
                <a:lnTo>
                  <a:pt x="2007" y="192"/>
                </a:lnTo>
                <a:lnTo>
                  <a:pt x="2060" y="226"/>
                </a:lnTo>
                <a:lnTo>
                  <a:pt x="2112" y="263"/>
                </a:lnTo>
                <a:lnTo>
                  <a:pt x="2161" y="302"/>
                </a:lnTo>
                <a:lnTo>
                  <a:pt x="2210" y="344"/>
                </a:lnTo>
                <a:lnTo>
                  <a:pt x="2255" y="387"/>
                </a:lnTo>
                <a:lnTo>
                  <a:pt x="2299" y="434"/>
                </a:lnTo>
                <a:lnTo>
                  <a:pt x="2341" y="481"/>
                </a:lnTo>
                <a:lnTo>
                  <a:pt x="2380" y="532"/>
                </a:lnTo>
                <a:lnTo>
                  <a:pt x="2416" y="583"/>
                </a:lnTo>
                <a:lnTo>
                  <a:pt x="2451" y="637"/>
                </a:lnTo>
                <a:lnTo>
                  <a:pt x="2483" y="692"/>
                </a:lnTo>
                <a:lnTo>
                  <a:pt x="2512" y="749"/>
                </a:lnTo>
                <a:lnTo>
                  <a:pt x="2539" y="808"/>
                </a:lnTo>
                <a:lnTo>
                  <a:pt x="2562" y="868"/>
                </a:lnTo>
                <a:lnTo>
                  <a:pt x="2583" y="929"/>
                </a:lnTo>
                <a:lnTo>
                  <a:pt x="2601" y="993"/>
                </a:lnTo>
                <a:lnTo>
                  <a:pt x="2616" y="1056"/>
                </a:lnTo>
                <a:lnTo>
                  <a:pt x="2627" y="1121"/>
                </a:lnTo>
                <a:lnTo>
                  <a:pt x="2636" y="1188"/>
                </a:lnTo>
                <a:lnTo>
                  <a:pt x="2641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Freeform 11"/>
          <p:cNvSpPr>
            <a:spLocks noEditPoints="1"/>
          </p:cNvSpPr>
          <p:nvPr/>
        </p:nvSpPr>
        <p:spPr bwMode="auto">
          <a:xfrm>
            <a:off x="10075482" y="9272588"/>
            <a:ext cx="276225" cy="201613"/>
          </a:xfrm>
          <a:custGeom>
            <a:avLst/>
            <a:gdLst>
              <a:gd name="T0" fmla="*/ 620 w 1564"/>
              <a:gd name="T1" fmla="*/ 435 h 1149"/>
              <a:gd name="T2" fmla="*/ 1043 w 1564"/>
              <a:gd name="T3" fmla="*/ 558 h 1149"/>
              <a:gd name="T4" fmla="*/ 1546 w 1564"/>
              <a:gd name="T5" fmla="*/ 229 h 1149"/>
              <a:gd name="T6" fmla="*/ 1532 w 1564"/>
              <a:gd name="T7" fmla="*/ 172 h 1149"/>
              <a:gd name="T8" fmla="*/ 1516 w 1564"/>
              <a:gd name="T9" fmla="*/ 132 h 1149"/>
              <a:gd name="T10" fmla="*/ 1495 w 1564"/>
              <a:gd name="T11" fmla="*/ 96 h 1149"/>
              <a:gd name="T12" fmla="*/ 1464 w 1564"/>
              <a:gd name="T13" fmla="*/ 65 h 1149"/>
              <a:gd name="T14" fmla="*/ 1431 w 1564"/>
              <a:gd name="T15" fmla="*/ 41 h 1149"/>
              <a:gd name="T16" fmla="*/ 1398 w 1564"/>
              <a:gd name="T17" fmla="*/ 29 h 1149"/>
              <a:gd name="T18" fmla="*/ 1343 w 1564"/>
              <a:gd name="T19" fmla="*/ 18 h 1149"/>
              <a:gd name="T20" fmla="*/ 1153 w 1564"/>
              <a:gd name="T21" fmla="*/ 8 h 1149"/>
              <a:gd name="T22" fmla="*/ 898 w 1564"/>
              <a:gd name="T23" fmla="*/ 1 h 1149"/>
              <a:gd name="T24" fmla="*/ 783 w 1564"/>
              <a:gd name="T25" fmla="*/ 0 h 1149"/>
              <a:gd name="T26" fmla="*/ 727 w 1564"/>
              <a:gd name="T27" fmla="*/ 0 h 1149"/>
              <a:gd name="T28" fmla="*/ 504 w 1564"/>
              <a:gd name="T29" fmla="*/ 4 h 1149"/>
              <a:gd name="T30" fmla="*/ 234 w 1564"/>
              <a:gd name="T31" fmla="*/ 17 h 1149"/>
              <a:gd name="T32" fmla="*/ 186 w 1564"/>
              <a:gd name="T33" fmla="*/ 23 h 1149"/>
              <a:gd name="T34" fmla="*/ 145 w 1564"/>
              <a:gd name="T35" fmla="*/ 36 h 1149"/>
              <a:gd name="T36" fmla="*/ 112 w 1564"/>
              <a:gd name="T37" fmla="*/ 55 h 1149"/>
              <a:gd name="T38" fmla="*/ 78 w 1564"/>
              <a:gd name="T39" fmla="*/ 86 h 1149"/>
              <a:gd name="T40" fmla="*/ 55 w 1564"/>
              <a:gd name="T41" fmla="*/ 119 h 1149"/>
              <a:gd name="T42" fmla="*/ 37 w 1564"/>
              <a:gd name="T43" fmla="*/ 158 h 1149"/>
              <a:gd name="T44" fmla="*/ 23 w 1564"/>
              <a:gd name="T45" fmla="*/ 210 h 1149"/>
              <a:gd name="T46" fmla="*/ 16 w 1564"/>
              <a:gd name="T47" fmla="*/ 248 h 1149"/>
              <a:gd name="T48" fmla="*/ 10 w 1564"/>
              <a:gd name="T49" fmla="*/ 297 h 1149"/>
              <a:gd name="T50" fmla="*/ 2 w 1564"/>
              <a:gd name="T51" fmla="*/ 416 h 1149"/>
              <a:gd name="T52" fmla="*/ 0 w 1564"/>
              <a:gd name="T53" fmla="*/ 529 h 1149"/>
              <a:gd name="T54" fmla="*/ 2 w 1564"/>
              <a:gd name="T55" fmla="*/ 733 h 1149"/>
              <a:gd name="T56" fmla="*/ 10 w 1564"/>
              <a:gd name="T57" fmla="*/ 852 h 1149"/>
              <a:gd name="T58" fmla="*/ 16 w 1564"/>
              <a:gd name="T59" fmla="*/ 901 h 1149"/>
              <a:gd name="T60" fmla="*/ 23 w 1564"/>
              <a:gd name="T61" fmla="*/ 939 h 1149"/>
              <a:gd name="T62" fmla="*/ 37 w 1564"/>
              <a:gd name="T63" fmla="*/ 990 h 1149"/>
              <a:gd name="T64" fmla="*/ 55 w 1564"/>
              <a:gd name="T65" fmla="*/ 1030 h 1149"/>
              <a:gd name="T66" fmla="*/ 78 w 1564"/>
              <a:gd name="T67" fmla="*/ 1063 h 1149"/>
              <a:gd name="T68" fmla="*/ 113 w 1564"/>
              <a:gd name="T69" fmla="*/ 1093 h 1149"/>
              <a:gd name="T70" fmla="*/ 150 w 1564"/>
              <a:gd name="T71" fmla="*/ 1112 h 1149"/>
              <a:gd name="T72" fmla="*/ 196 w 1564"/>
              <a:gd name="T73" fmla="*/ 1125 h 1149"/>
              <a:gd name="T74" fmla="*/ 250 w 1564"/>
              <a:gd name="T75" fmla="*/ 1133 h 1149"/>
              <a:gd name="T76" fmla="*/ 473 w 1564"/>
              <a:gd name="T77" fmla="*/ 1144 h 1149"/>
              <a:gd name="T78" fmla="*/ 716 w 1564"/>
              <a:gd name="T79" fmla="*/ 1148 h 1149"/>
              <a:gd name="T80" fmla="*/ 796 w 1564"/>
              <a:gd name="T81" fmla="*/ 1149 h 1149"/>
              <a:gd name="T82" fmla="*/ 973 w 1564"/>
              <a:gd name="T83" fmla="*/ 1147 h 1149"/>
              <a:gd name="T84" fmla="*/ 1243 w 1564"/>
              <a:gd name="T85" fmla="*/ 1138 h 1149"/>
              <a:gd name="T86" fmla="*/ 1359 w 1564"/>
              <a:gd name="T87" fmla="*/ 1129 h 1149"/>
              <a:gd name="T88" fmla="*/ 1409 w 1564"/>
              <a:gd name="T89" fmla="*/ 1118 h 1149"/>
              <a:gd name="T90" fmla="*/ 1441 w 1564"/>
              <a:gd name="T91" fmla="*/ 1101 h 1149"/>
              <a:gd name="T92" fmla="*/ 1476 w 1564"/>
              <a:gd name="T93" fmla="*/ 1074 h 1149"/>
              <a:gd name="T94" fmla="*/ 1503 w 1564"/>
              <a:gd name="T95" fmla="*/ 1042 h 1149"/>
              <a:gd name="T96" fmla="*/ 1522 w 1564"/>
              <a:gd name="T97" fmla="*/ 1004 h 1149"/>
              <a:gd name="T98" fmla="*/ 1535 w 1564"/>
              <a:gd name="T99" fmla="*/ 963 h 1149"/>
              <a:gd name="T100" fmla="*/ 1549 w 1564"/>
              <a:gd name="T101" fmla="*/ 905 h 1149"/>
              <a:gd name="T102" fmla="*/ 1552 w 1564"/>
              <a:gd name="T103" fmla="*/ 878 h 1149"/>
              <a:gd name="T104" fmla="*/ 1559 w 1564"/>
              <a:gd name="T105" fmla="*/ 778 h 1149"/>
              <a:gd name="T106" fmla="*/ 1564 w 1564"/>
              <a:gd name="T107" fmla="*/ 636 h 1149"/>
              <a:gd name="T108" fmla="*/ 1564 w 1564"/>
              <a:gd name="T109" fmla="*/ 463 h 1149"/>
              <a:gd name="T110" fmla="*/ 1557 w 1564"/>
              <a:gd name="T111" fmla="*/ 330 h 1149"/>
              <a:gd name="T112" fmla="*/ 1550 w 1564"/>
              <a:gd name="T113" fmla="*/ 253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64" h="1149">
                <a:moveTo>
                  <a:pt x="1043" y="558"/>
                </a:moveTo>
                <a:lnTo>
                  <a:pt x="620" y="786"/>
                </a:lnTo>
                <a:lnTo>
                  <a:pt x="620" y="435"/>
                </a:lnTo>
                <a:lnTo>
                  <a:pt x="620" y="327"/>
                </a:lnTo>
                <a:lnTo>
                  <a:pt x="811" y="432"/>
                </a:lnTo>
                <a:lnTo>
                  <a:pt x="1043" y="558"/>
                </a:lnTo>
                <a:close/>
                <a:moveTo>
                  <a:pt x="1549" y="248"/>
                </a:moveTo>
                <a:lnTo>
                  <a:pt x="1549" y="243"/>
                </a:lnTo>
                <a:lnTo>
                  <a:pt x="1546" y="229"/>
                </a:lnTo>
                <a:lnTo>
                  <a:pt x="1541" y="210"/>
                </a:lnTo>
                <a:lnTo>
                  <a:pt x="1535" y="186"/>
                </a:lnTo>
                <a:lnTo>
                  <a:pt x="1532" y="172"/>
                </a:lnTo>
                <a:lnTo>
                  <a:pt x="1527" y="158"/>
                </a:lnTo>
                <a:lnTo>
                  <a:pt x="1522" y="146"/>
                </a:lnTo>
                <a:lnTo>
                  <a:pt x="1516" y="132"/>
                </a:lnTo>
                <a:lnTo>
                  <a:pt x="1510" y="119"/>
                </a:lnTo>
                <a:lnTo>
                  <a:pt x="1503" y="107"/>
                </a:lnTo>
                <a:lnTo>
                  <a:pt x="1495" y="96"/>
                </a:lnTo>
                <a:lnTo>
                  <a:pt x="1487" y="86"/>
                </a:lnTo>
                <a:lnTo>
                  <a:pt x="1476" y="74"/>
                </a:lnTo>
                <a:lnTo>
                  <a:pt x="1464" y="65"/>
                </a:lnTo>
                <a:lnTo>
                  <a:pt x="1453" y="55"/>
                </a:lnTo>
                <a:lnTo>
                  <a:pt x="1441" y="48"/>
                </a:lnTo>
                <a:lnTo>
                  <a:pt x="1431" y="41"/>
                </a:lnTo>
                <a:lnTo>
                  <a:pt x="1419" y="36"/>
                </a:lnTo>
                <a:lnTo>
                  <a:pt x="1409" y="32"/>
                </a:lnTo>
                <a:lnTo>
                  <a:pt x="1398" y="29"/>
                </a:lnTo>
                <a:lnTo>
                  <a:pt x="1377" y="23"/>
                </a:lnTo>
                <a:lnTo>
                  <a:pt x="1359" y="20"/>
                </a:lnTo>
                <a:lnTo>
                  <a:pt x="1343" y="18"/>
                </a:lnTo>
                <a:lnTo>
                  <a:pt x="1331" y="17"/>
                </a:lnTo>
                <a:lnTo>
                  <a:pt x="1243" y="11"/>
                </a:lnTo>
                <a:lnTo>
                  <a:pt x="1153" y="8"/>
                </a:lnTo>
                <a:lnTo>
                  <a:pt x="1061" y="4"/>
                </a:lnTo>
                <a:lnTo>
                  <a:pt x="974" y="2"/>
                </a:lnTo>
                <a:lnTo>
                  <a:pt x="898" y="1"/>
                </a:lnTo>
                <a:lnTo>
                  <a:pt x="838" y="0"/>
                </a:lnTo>
                <a:lnTo>
                  <a:pt x="797" y="0"/>
                </a:lnTo>
                <a:lnTo>
                  <a:pt x="783" y="0"/>
                </a:lnTo>
                <a:lnTo>
                  <a:pt x="782" y="0"/>
                </a:lnTo>
                <a:lnTo>
                  <a:pt x="767" y="0"/>
                </a:lnTo>
                <a:lnTo>
                  <a:pt x="727" y="0"/>
                </a:lnTo>
                <a:lnTo>
                  <a:pt x="666" y="1"/>
                </a:lnTo>
                <a:lnTo>
                  <a:pt x="590" y="2"/>
                </a:lnTo>
                <a:lnTo>
                  <a:pt x="504" y="4"/>
                </a:lnTo>
                <a:lnTo>
                  <a:pt x="412" y="8"/>
                </a:lnTo>
                <a:lnTo>
                  <a:pt x="320" y="11"/>
                </a:lnTo>
                <a:lnTo>
                  <a:pt x="234" y="17"/>
                </a:lnTo>
                <a:lnTo>
                  <a:pt x="221" y="18"/>
                </a:lnTo>
                <a:lnTo>
                  <a:pt x="205" y="20"/>
                </a:lnTo>
                <a:lnTo>
                  <a:pt x="186" y="23"/>
                </a:lnTo>
                <a:lnTo>
                  <a:pt x="166" y="29"/>
                </a:lnTo>
                <a:lnTo>
                  <a:pt x="156" y="32"/>
                </a:lnTo>
                <a:lnTo>
                  <a:pt x="145" y="36"/>
                </a:lnTo>
                <a:lnTo>
                  <a:pt x="134" y="41"/>
                </a:lnTo>
                <a:lnTo>
                  <a:pt x="123" y="48"/>
                </a:lnTo>
                <a:lnTo>
                  <a:pt x="112" y="55"/>
                </a:lnTo>
                <a:lnTo>
                  <a:pt x="100" y="65"/>
                </a:lnTo>
                <a:lnTo>
                  <a:pt x="88" y="74"/>
                </a:lnTo>
                <a:lnTo>
                  <a:pt x="78" y="86"/>
                </a:lnTo>
                <a:lnTo>
                  <a:pt x="69" y="96"/>
                </a:lnTo>
                <a:lnTo>
                  <a:pt x="61" y="107"/>
                </a:lnTo>
                <a:lnTo>
                  <a:pt x="55" y="119"/>
                </a:lnTo>
                <a:lnTo>
                  <a:pt x="48" y="132"/>
                </a:lnTo>
                <a:lnTo>
                  <a:pt x="42" y="146"/>
                </a:lnTo>
                <a:lnTo>
                  <a:pt x="37" y="158"/>
                </a:lnTo>
                <a:lnTo>
                  <a:pt x="33" y="172"/>
                </a:lnTo>
                <a:lnTo>
                  <a:pt x="28" y="186"/>
                </a:lnTo>
                <a:lnTo>
                  <a:pt x="23" y="210"/>
                </a:lnTo>
                <a:lnTo>
                  <a:pt x="19" y="229"/>
                </a:lnTo>
                <a:lnTo>
                  <a:pt x="16" y="243"/>
                </a:lnTo>
                <a:lnTo>
                  <a:pt x="16" y="248"/>
                </a:lnTo>
                <a:lnTo>
                  <a:pt x="15" y="254"/>
                </a:lnTo>
                <a:lnTo>
                  <a:pt x="13" y="270"/>
                </a:lnTo>
                <a:lnTo>
                  <a:pt x="10" y="297"/>
                </a:lnTo>
                <a:lnTo>
                  <a:pt x="7" y="330"/>
                </a:lnTo>
                <a:lnTo>
                  <a:pt x="4" y="371"/>
                </a:lnTo>
                <a:lnTo>
                  <a:pt x="2" y="416"/>
                </a:lnTo>
                <a:lnTo>
                  <a:pt x="0" y="463"/>
                </a:lnTo>
                <a:lnTo>
                  <a:pt x="0" y="513"/>
                </a:lnTo>
                <a:lnTo>
                  <a:pt x="0" y="529"/>
                </a:lnTo>
                <a:lnTo>
                  <a:pt x="0" y="636"/>
                </a:lnTo>
                <a:lnTo>
                  <a:pt x="0" y="686"/>
                </a:lnTo>
                <a:lnTo>
                  <a:pt x="2" y="733"/>
                </a:lnTo>
                <a:lnTo>
                  <a:pt x="4" y="778"/>
                </a:lnTo>
                <a:lnTo>
                  <a:pt x="7" y="818"/>
                </a:lnTo>
                <a:lnTo>
                  <a:pt x="10" y="852"/>
                </a:lnTo>
                <a:lnTo>
                  <a:pt x="13" y="878"/>
                </a:lnTo>
                <a:lnTo>
                  <a:pt x="15" y="895"/>
                </a:lnTo>
                <a:lnTo>
                  <a:pt x="16" y="901"/>
                </a:lnTo>
                <a:lnTo>
                  <a:pt x="16" y="905"/>
                </a:lnTo>
                <a:lnTo>
                  <a:pt x="19" y="919"/>
                </a:lnTo>
                <a:lnTo>
                  <a:pt x="23" y="939"/>
                </a:lnTo>
                <a:lnTo>
                  <a:pt x="28" y="963"/>
                </a:lnTo>
                <a:lnTo>
                  <a:pt x="33" y="976"/>
                </a:lnTo>
                <a:lnTo>
                  <a:pt x="37" y="990"/>
                </a:lnTo>
                <a:lnTo>
                  <a:pt x="42" y="1004"/>
                </a:lnTo>
                <a:lnTo>
                  <a:pt x="48" y="1017"/>
                </a:lnTo>
                <a:lnTo>
                  <a:pt x="55" y="1030"/>
                </a:lnTo>
                <a:lnTo>
                  <a:pt x="61" y="1042"/>
                </a:lnTo>
                <a:lnTo>
                  <a:pt x="69" y="1053"/>
                </a:lnTo>
                <a:lnTo>
                  <a:pt x="78" y="1063"/>
                </a:lnTo>
                <a:lnTo>
                  <a:pt x="88" y="1074"/>
                </a:lnTo>
                <a:lnTo>
                  <a:pt x="100" y="1085"/>
                </a:lnTo>
                <a:lnTo>
                  <a:pt x="113" y="1093"/>
                </a:lnTo>
                <a:lnTo>
                  <a:pt x="124" y="1101"/>
                </a:lnTo>
                <a:lnTo>
                  <a:pt x="137" y="1107"/>
                </a:lnTo>
                <a:lnTo>
                  <a:pt x="150" y="1112"/>
                </a:lnTo>
                <a:lnTo>
                  <a:pt x="161" y="1116"/>
                </a:lnTo>
                <a:lnTo>
                  <a:pt x="173" y="1120"/>
                </a:lnTo>
                <a:lnTo>
                  <a:pt x="196" y="1125"/>
                </a:lnTo>
                <a:lnTo>
                  <a:pt x="217" y="1128"/>
                </a:lnTo>
                <a:lnTo>
                  <a:pt x="235" y="1130"/>
                </a:lnTo>
                <a:lnTo>
                  <a:pt x="250" y="1133"/>
                </a:lnTo>
                <a:lnTo>
                  <a:pt x="309" y="1138"/>
                </a:lnTo>
                <a:lnTo>
                  <a:pt x="386" y="1141"/>
                </a:lnTo>
                <a:lnTo>
                  <a:pt x="473" y="1144"/>
                </a:lnTo>
                <a:lnTo>
                  <a:pt x="563" y="1146"/>
                </a:lnTo>
                <a:lnTo>
                  <a:pt x="647" y="1147"/>
                </a:lnTo>
                <a:lnTo>
                  <a:pt x="716" y="1148"/>
                </a:lnTo>
                <a:lnTo>
                  <a:pt x="765" y="1149"/>
                </a:lnTo>
                <a:lnTo>
                  <a:pt x="782" y="1149"/>
                </a:lnTo>
                <a:lnTo>
                  <a:pt x="796" y="1149"/>
                </a:lnTo>
                <a:lnTo>
                  <a:pt x="836" y="1149"/>
                </a:lnTo>
                <a:lnTo>
                  <a:pt x="898" y="1148"/>
                </a:lnTo>
                <a:lnTo>
                  <a:pt x="973" y="1147"/>
                </a:lnTo>
                <a:lnTo>
                  <a:pt x="1061" y="1145"/>
                </a:lnTo>
                <a:lnTo>
                  <a:pt x="1151" y="1142"/>
                </a:lnTo>
                <a:lnTo>
                  <a:pt x="1243" y="1138"/>
                </a:lnTo>
                <a:lnTo>
                  <a:pt x="1331" y="1132"/>
                </a:lnTo>
                <a:lnTo>
                  <a:pt x="1343" y="1131"/>
                </a:lnTo>
                <a:lnTo>
                  <a:pt x="1359" y="1129"/>
                </a:lnTo>
                <a:lnTo>
                  <a:pt x="1377" y="1126"/>
                </a:lnTo>
                <a:lnTo>
                  <a:pt x="1398" y="1121"/>
                </a:lnTo>
                <a:lnTo>
                  <a:pt x="1409" y="1118"/>
                </a:lnTo>
                <a:lnTo>
                  <a:pt x="1419" y="1112"/>
                </a:lnTo>
                <a:lnTo>
                  <a:pt x="1431" y="1107"/>
                </a:lnTo>
                <a:lnTo>
                  <a:pt x="1441" y="1101"/>
                </a:lnTo>
                <a:lnTo>
                  <a:pt x="1453" y="1093"/>
                </a:lnTo>
                <a:lnTo>
                  <a:pt x="1464" y="1085"/>
                </a:lnTo>
                <a:lnTo>
                  <a:pt x="1476" y="1074"/>
                </a:lnTo>
                <a:lnTo>
                  <a:pt x="1487" y="1063"/>
                </a:lnTo>
                <a:lnTo>
                  <a:pt x="1495" y="1053"/>
                </a:lnTo>
                <a:lnTo>
                  <a:pt x="1503" y="1042"/>
                </a:lnTo>
                <a:lnTo>
                  <a:pt x="1510" y="1030"/>
                </a:lnTo>
                <a:lnTo>
                  <a:pt x="1516" y="1017"/>
                </a:lnTo>
                <a:lnTo>
                  <a:pt x="1522" y="1004"/>
                </a:lnTo>
                <a:lnTo>
                  <a:pt x="1527" y="990"/>
                </a:lnTo>
                <a:lnTo>
                  <a:pt x="1532" y="976"/>
                </a:lnTo>
                <a:lnTo>
                  <a:pt x="1535" y="963"/>
                </a:lnTo>
                <a:lnTo>
                  <a:pt x="1541" y="939"/>
                </a:lnTo>
                <a:lnTo>
                  <a:pt x="1546" y="919"/>
                </a:lnTo>
                <a:lnTo>
                  <a:pt x="1549" y="905"/>
                </a:lnTo>
                <a:lnTo>
                  <a:pt x="1549" y="901"/>
                </a:lnTo>
                <a:lnTo>
                  <a:pt x="1550" y="895"/>
                </a:lnTo>
                <a:lnTo>
                  <a:pt x="1552" y="878"/>
                </a:lnTo>
                <a:lnTo>
                  <a:pt x="1554" y="852"/>
                </a:lnTo>
                <a:lnTo>
                  <a:pt x="1557" y="818"/>
                </a:lnTo>
                <a:lnTo>
                  <a:pt x="1559" y="778"/>
                </a:lnTo>
                <a:lnTo>
                  <a:pt x="1562" y="733"/>
                </a:lnTo>
                <a:lnTo>
                  <a:pt x="1564" y="686"/>
                </a:lnTo>
                <a:lnTo>
                  <a:pt x="1564" y="636"/>
                </a:lnTo>
                <a:lnTo>
                  <a:pt x="1564" y="535"/>
                </a:lnTo>
                <a:lnTo>
                  <a:pt x="1564" y="513"/>
                </a:lnTo>
                <a:lnTo>
                  <a:pt x="1564" y="463"/>
                </a:lnTo>
                <a:lnTo>
                  <a:pt x="1562" y="416"/>
                </a:lnTo>
                <a:lnTo>
                  <a:pt x="1559" y="371"/>
                </a:lnTo>
                <a:lnTo>
                  <a:pt x="1557" y="330"/>
                </a:lnTo>
                <a:lnTo>
                  <a:pt x="1554" y="297"/>
                </a:lnTo>
                <a:lnTo>
                  <a:pt x="1552" y="270"/>
                </a:lnTo>
                <a:lnTo>
                  <a:pt x="1550" y="253"/>
                </a:lnTo>
                <a:lnTo>
                  <a:pt x="1549" y="2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Freeform 12"/>
          <p:cNvSpPr>
            <a:spLocks/>
          </p:cNvSpPr>
          <p:nvPr/>
        </p:nvSpPr>
        <p:spPr bwMode="auto">
          <a:xfrm>
            <a:off x="11034332" y="9139238"/>
            <a:ext cx="465138" cy="466725"/>
          </a:xfrm>
          <a:custGeom>
            <a:avLst/>
            <a:gdLst>
              <a:gd name="T0" fmla="*/ 2636 w 2642"/>
              <a:gd name="T1" fmla="*/ 1458 h 2646"/>
              <a:gd name="T2" fmla="*/ 2601 w 2642"/>
              <a:gd name="T3" fmla="*/ 1653 h 2646"/>
              <a:gd name="T4" fmla="*/ 2539 w 2642"/>
              <a:gd name="T5" fmla="*/ 1838 h 2646"/>
              <a:gd name="T6" fmla="*/ 2451 w 2642"/>
              <a:gd name="T7" fmla="*/ 2009 h 2646"/>
              <a:gd name="T8" fmla="*/ 2341 w 2642"/>
              <a:gd name="T9" fmla="*/ 2165 h 2646"/>
              <a:gd name="T10" fmla="*/ 2209 w 2642"/>
              <a:gd name="T11" fmla="*/ 2302 h 2646"/>
              <a:gd name="T12" fmla="*/ 2059 w 2642"/>
              <a:gd name="T13" fmla="*/ 2420 h 2646"/>
              <a:gd name="T14" fmla="*/ 1894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9 w 2642"/>
              <a:gd name="T27" fmla="*/ 2515 h 2646"/>
              <a:gd name="T28" fmla="*/ 582 w 2642"/>
              <a:gd name="T29" fmla="*/ 2420 h 2646"/>
              <a:gd name="T30" fmla="*/ 433 w 2642"/>
              <a:gd name="T31" fmla="*/ 2302 h 2646"/>
              <a:gd name="T32" fmla="*/ 302 w 2642"/>
              <a:gd name="T33" fmla="*/ 2165 h 2646"/>
              <a:gd name="T34" fmla="*/ 191 w 2642"/>
              <a:gd name="T35" fmla="*/ 2009 h 2646"/>
              <a:gd name="T36" fmla="*/ 104 w 2642"/>
              <a:gd name="T37" fmla="*/ 1838 h 2646"/>
              <a:gd name="T38" fmla="*/ 42 w 2642"/>
              <a:gd name="T39" fmla="*/ 1653 h 2646"/>
              <a:gd name="T40" fmla="*/ 7 w 2642"/>
              <a:gd name="T41" fmla="*/ 1458 h 2646"/>
              <a:gd name="T42" fmla="*/ 2 w 2642"/>
              <a:gd name="T43" fmla="*/ 1254 h 2646"/>
              <a:gd name="T44" fmla="*/ 27 w 2642"/>
              <a:gd name="T45" fmla="*/ 1056 h 2646"/>
              <a:gd name="T46" fmla="*/ 80 w 2642"/>
              <a:gd name="T47" fmla="*/ 868 h 2646"/>
              <a:gd name="T48" fmla="*/ 160 w 2642"/>
              <a:gd name="T49" fmla="*/ 692 h 2646"/>
              <a:gd name="T50" fmla="*/ 262 w 2642"/>
              <a:gd name="T51" fmla="*/ 532 h 2646"/>
              <a:gd name="T52" fmla="*/ 386 w 2642"/>
              <a:gd name="T53" fmla="*/ 387 h 2646"/>
              <a:gd name="T54" fmla="*/ 531 w 2642"/>
              <a:gd name="T55" fmla="*/ 263 h 2646"/>
              <a:gd name="T56" fmla="*/ 691 w 2642"/>
              <a:gd name="T57" fmla="*/ 159 h 2646"/>
              <a:gd name="T58" fmla="*/ 867 w 2642"/>
              <a:gd name="T59" fmla="*/ 80 h 2646"/>
              <a:gd name="T60" fmla="*/ 1054 w 2642"/>
              <a:gd name="T61" fmla="*/ 26 h 2646"/>
              <a:gd name="T62" fmla="*/ 1253 w 2642"/>
              <a:gd name="T63" fmla="*/ 2 h 2646"/>
              <a:gd name="T64" fmla="*/ 1456 w 2642"/>
              <a:gd name="T65" fmla="*/ 6 h 2646"/>
              <a:gd name="T66" fmla="*/ 1652 w 2642"/>
              <a:gd name="T67" fmla="*/ 42 h 2646"/>
              <a:gd name="T68" fmla="*/ 1835 w 2642"/>
              <a:gd name="T69" fmla="*/ 104 h 2646"/>
              <a:gd name="T70" fmla="*/ 2006 w 2642"/>
              <a:gd name="T71" fmla="*/ 192 h 2646"/>
              <a:gd name="T72" fmla="*/ 2161 w 2642"/>
              <a:gd name="T73" fmla="*/ 302 h 2646"/>
              <a:gd name="T74" fmla="*/ 2298 w 2642"/>
              <a:gd name="T75" fmla="*/ 434 h 2646"/>
              <a:gd name="T76" fmla="*/ 2416 w 2642"/>
              <a:gd name="T77" fmla="*/ 583 h 2646"/>
              <a:gd name="T78" fmla="*/ 2512 w 2642"/>
              <a:gd name="T79" fmla="*/ 749 h 2646"/>
              <a:gd name="T80" fmla="*/ 2583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1" y="1392"/>
                </a:lnTo>
                <a:lnTo>
                  <a:pt x="2636" y="1458"/>
                </a:lnTo>
                <a:lnTo>
                  <a:pt x="2627" y="1525"/>
                </a:lnTo>
                <a:lnTo>
                  <a:pt x="2616" y="1590"/>
                </a:lnTo>
                <a:lnTo>
                  <a:pt x="2601" y="1653"/>
                </a:lnTo>
                <a:lnTo>
                  <a:pt x="2583" y="1717"/>
                </a:lnTo>
                <a:lnTo>
                  <a:pt x="2562" y="1778"/>
                </a:lnTo>
                <a:lnTo>
                  <a:pt x="2539" y="1838"/>
                </a:lnTo>
                <a:lnTo>
                  <a:pt x="2512" y="1897"/>
                </a:lnTo>
                <a:lnTo>
                  <a:pt x="2483" y="1954"/>
                </a:lnTo>
                <a:lnTo>
                  <a:pt x="2451" y="2009"/>
                </a:lnTo>
                <a:lnTo>
                  <a:pt x="2416" y="2063"/>
                </a:lnTo>
                <a:lnTo>
                  <a:pt x="2380" y="2114"/>
                </a:lnTo>
                <a:lnTo>
                  <a:pt x="2341" y="2165"/>
                </a:lnTo>
                <a:lnTo>
                  <a:pt x="2298" y="2212"/>
                </a:lnTo>
                <a:lnTo>
                  <a:pt x="2255" y="2259"/>
                </a:lnTo>
                <a:lnTo>
                  <a:pt x="2209" y="2302"/>
                </a:lnTo>
                <a:lnTo>
                  <a:pt x="2161" y="2344"/>
                </a:lnTo>
                <a:lnTo>
                  <a:pt x="2111" y="2383"/>
                </a:lnTo>
                <a:lnTo>
                  <a:pt x="2059" y="2420"/>
                </a:lnTo>
                <a:lnTo>
                  <a:pt x="2006" y="2454"/>
                </a:lnTo>
                <a:lnTo>
                  <a:pt x="1951" y="2487"/>
                </a:lnTo>
                <a:lnTo>
                  <a:pt x="1894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4" y="2587"/>
                </a:lnTo>
                <a:lnTo>
                  <a:pt x="1652" y="2605"/>
                </a:lnTo>
                <a:lnTo>
                  <a:pt x="1587" y="2620"/>
                </a:lnTo>
                <a:lnTo>
                  <a:pt x="1522" y="2631"/>
                </a:lnTo>
                <a:lnTo>
                  <a:pt x="1456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3" y="2644"/>
                </a:lnTo>
                <a:lnTo>
                  <a:pt x="1186" y="2640"/>
                </a:lnTo>
                <a:lnTo>
                  <a:pt x="1120" y="2631"/>
                </a:lnTo>
                <a:lnTo>
                  <a:pt x="1054" y="2620"/>
                </a:lnTo>
                <a:lnTo>
                  <a:pt x="991" y="2605"/>
                </a:lnTo>
                <a:lnTo>
                  <a:pt x="928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9" y="2515"/>
                </a:lnTo>
                <a:lnTo>
                  <a:pt x="691" y="2487"/>
                </a:lnTo>
                <a:lnTo>
                  <a:pt x="636" y="2454"/>
                </a:lnTo>
                <a:lnTo>
                  <a:pt x="582" y="2420"/>
                </a:lnTo>
                <a:lnTo>
                  <a:pt x="531" y="2383"/>
                </a:lnTo>
                <a:lnTo>
                  <a:pt x="481" y="2344"/>
                </a:lnTo>
                <a:lnTo>
                  <a:pt x="433" y="2302"/>
                </a:lnTo>
                <a:lnTo>
                  <a:pt x="386" y="2259"/>
                </a:lnTo>
                <a:lnTo>
                  <a:pt x="343" y="2212"/>
                </a:lnTo>
                <a:lnTo>
                  <a:pt x="302" y="2165"/>
                </a:lnTo>
                <a:lnTo>
                  <a:pt x="262" y="2114"/>
                </a:lnTo>
                <a:lnTo>
                  <a:pt x="225" y="2063"/>
                </a:lnTo>
                <a:lnTo>
                  <a:pt x="191" y="2009"/>
                </a:lnTo>
                <a:lnTo>
                  <a:pt x="160" y="1954"/>
                </a:lnTo>
                <a:lnTo>
                  <a:pt x="130" y="1897"/>
                </a:lnTo>
                <a:lnTo>
                  <a:pt x="104" y="1838"/>
                </a:lnTo>
                <a:lnTo>
                  <a:pt x="80" y="1778"/>
                </a:lnTo>
                <a:lnTo>
                  <a:pt x="60" y="1717"/>
                </a:lnTo>
                <a:lnTo>
                  <a:pt x="42" y="1653"/>
                </a:lnTo>
                <a:lnTo>
                  <a:pt x="27" y="1590"/>
                </a:lnTo>
                <a:lnTo>
                  <a:pt x="15" y="1525"/>
                </a:lnTo>
                <a:lnTo>
                  <a:pt x="7" y="1458"/>
                </a:lnTo>
                <a:lnTo>
                  <a:pt x="2" y="1392"/>
                </a:lnTo>
                <a:lnTo>
                  <a:pt x="0" y="1323"/>
                </a:lnTo>
                <a:lnTo>
                  <a:pt x="2" y="1254"/>
                </a:lnTo>
                <a:lnTo>
                  <a:pt x="7" y="1188"/>
                </a:lnTo>
                <a:lnTo>
                  <a:pt x="15" y="1121"/>
                </a:lnTo>
                <a:lnTo>
                  <a:pt x="27" y="1056"/>
                </a:lnTo>
                <a:lnTo>
                  <a:pt x="42" y="993"/>
                </a:lnTo>
                <a:lnTo>
                  <a:pt x="60" y="929"/>
                </a:lnTo>
                <a:lnTo>
                  <a:pt x="80" y="868"/>
                </a:lnTo>
                <a:lnTo>
                  <a:pt x="104" y="808"/>
                </a:lnTo>
                <a:lnTo>
                  <a:pt x="130" y="749"/>
                </a:lnTo>
                <a:lnTo>
                  <a:pt x="160" y="692"/>
                </a:lnTo>
                <a:lnTo>
                  <a:pt x="191" y="637"/>
                </a:lnTo>
                <a:lnTo>
                  <a:pt x="225" y="583"/>
                </a:lnTo>
                <a:lnTo>
                  <a:pt x="262" y="532"/>
                </a:lnTo>
                <a:lnTo>
                  <a:pt x="302" y="481"/>
                </a:lnTo>
                <a:lnTo>
                  <a:pt x="343" y="434"/>
                </a:lnTo>
                <a:lnTo>
                  <a:pt x="386" y="387"/>
                </a:lnTo>
                <a:lnTo>
                  <a:pt x="433" y="344"/>
                </a:lnTo>
                <a:lnTo>
                  <a:pt x="481" y="302"/>
                </a:lnTo>
                <a:lnTo>
                  <a:pt x="531" y="263"/>
                </a:lnTo>
                <a:lnTo>
                  <a:pt x="582" y="226"/>
                </a:lnTo>
                <a:lnTo>
                  <a:pt x="636" y="192"/>
                </a:lnTo>
                <a:lnTo>
                  <a:pt x="691" y="159"/>
                </a:lnTo>
                <a:lnTo>
                  <a:pt x="749" y="131"/>
                </a:lnTo>
                <a:lnTo>
                  <a:pt x="807" y="104"/>
                </a:lnTo>
                <a:lnTo>
                  <a:pt x="867" y="80"/>
                </a:lnTo>
                <a:lnTo>
                  <a:pt x="928" y="59"/>
                </a:lnTo>
                <a:lnTo>
                  <a:pt x="991" y="42"/>
                </a:lnTo>
                <a:lnTo>
                  <a:pt x="1054" y="26"/>
                </a:lnTo>
                <a:lnTo>
                  <a:pt x="1120" y="15"/>
                </a:lnTo>
                <a:lnTo>
                  <a:pt x="1186" y="6"/>
                </a:lnTo>
                <a:lnTo>
                  <a:pt x="1253" y="2"/>
                </a:lnTo>
                <a:lnTo>
                  <a:pt x="1321" y="0"/>
                </a:lnTo>
                <a:lnTo>
                  <a:pt x="1389" y="2"/>
                </a:lnTo>
                <a:lnTo>
                  <a:pt x="1456" y="6"/>
                </a:lnTo>
                <a:lnTo>
                  <a:pt x="1522" y="15"/>
                </a:lnTo>
                <a:lnTo>
                  <a:pt x="1587" y="26"/>
                </a:lnTo>
                <a:lnTo>
                  <a:pt x="1652" y="42"/>
                </a:lnTo>
                <a:lnTo>
                  <a:pt x="1714" y="59"/>
                </a:lnTo>
                <a:lnTo>
                  <a:pt x="1775" y="80"/>
                </a:lnTo>
                <a:lnTo>
                  <a:pt x="1835" y="104"/>
                </a:lnTo>
                <a:lnTo>
                  <a:pt x="1894" y="131"/>
                </a:lnTo>
                <a:lnTo>
                  <a:pt x="1951" y="159"/>
                </a:lnTo>
                <a:lnTo>
                  <a:pt x="2006" y="192"/>
                </a:lnTo>
                <a:lnTo>
                  <a:pt x="2059" y="226"/>
                </a:lnTo>
                <a:lnTo>
                  <a:pt x="2111" y="263"/>
                </a:lnTo>
                <a:lnTo>
                  <a:pt x="2161" y="302"/>
                </a:lnTo>
                <a:lnTo>
                  <a:pt x="2209" y="344"/>
                </a:lnTo>
                <a:lnTo>
                  <a:pt x="2255" y="387"/>
                </a:lnTo>
                <a:lnTo>
                  <a:pt x="2298" y="434"/>
                </a:lnTo>
                <a:lnTo>
                  <a:pt x="2341" y="481"/>
                </a:lnTo>
                <a:lnTo>
                  <a:pt x="2380" y="532"/>
                </a:lnTo>
                <a:lnTo>
                  <a:pt x="2416" y="583"/>
                </a:lnTo>
                <a:lnTo>
                  <a:pt x="2451" y="637"/>
                </a:lnTo>
                <a:lnTo>
                  <a:pt x="2483" y="692"/>
                </a:lnTo>
                <a:lnTo>
                  <a:pt x="2512" y="749"/>
                </a:lnTo>
                <a:lnTo>
                  <a:pt x="2539" y="808"/>
                </a:lnTo>
                <a:lnTo>
                  <a:pt x="2562" y="868"/>
                </a:lnTo>
                <a:lnTo>
                  <a:pt x="2583" y="929"/>
                </a:lnTo>
                <a:lnTo>
                  <a:pt x="2601" y="993"/>
                </a:lnTo>
                <a:lnTo>
                  <a:pt x="2616" y="1056"/>
                </a:lnTo>
                <a:lnTo>
                  <a:pt x="2627" y="1121"/>
                </a:lnTo>
                <a:lnTo>
                  <a:pt x="2636" y="1188"/>
                </a:lnTo>
                <a:lnTo>
                  <a:pt x="2641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Freeform 13"/>
          <p:cNvSpPr>
            <a:spLocks noEditPoints="1"/>
          </p:cNvSpPr>
          <p:nvPr/>
        </p:nvSpPr>
        <p:spPr bwMode="auto">
          <a:xfrm>
            <a:off x="11127995" y="9234488"/>
            <a:ext cx="276225" cy="276225"/>
          </a:xfrm>
          <a:custGeom>
            <a:avLst/>
            <a:gdLst>
              <a:gd name="T0" fmla="*/ 1388 w 1566"/>
              <a:gd name="T1" fmla="*/ 1348 h 1568"/>
              <a:gd name="T2" fmla="*/ 1307 w 1566"/>
              <a:gd name="T3" fmla="*/ 1409 h 1568"/>
              <a:gd name="T4" fmla="*/ 258 w 1566"/>
              <a:gd name="T5" fmla="*/ 1409 h 1568"/>
              <a:gd name="T6" fmla="*/ 178 w 1566"/>
              <a:gd name="T7" fmla="*/ 1348 h 1568"/>
              <a:gd name="T8" fmla="*/ 153 w 1566"/>
              <a:gd name="T9" fmla="*/ 705 h 1568"/>
              <a:gd name="T10" fmla="*/ 364 w 1566"/>
              <a:gd name="T11" fmla="*/ 695 h 1568"/>
              <a:gd name="T12" fmla="*/ 357 w 1566"/>
              <a:gd name="T13" fmla="*/ 827 h 1568"/>
              <a:gd name="T14" fmla="*/ 397 w 1566"/>
              <a:gd name="T15" fmla="*/ 970 h 1568"/>
              <a:gd name="T16" fmla="*/ 480 w 1566"/>
              <a:gd name="T17" fmla="*/ 1087 h 1568"/>
              <a:gd name="T18" fmla="*/ 597 w 1566"/>
              <a:gd name="T19" fmla="*/ 1170 h 1568"/>
              <a:gd name="T20" fmla="*/ 740 w 1566"/>
              <a:gd name="T21" fmla="*/ 1210 h 1568"/>
              <a:gd name="T22" fmla="*/ 890 w 1566"/>
              <a:gd name="T23" fmla="*/ 1199 h 1568"/>
              <a:gd name="T24" fmla="*/ 1022 w 1566"/>
              <a:gd name="T25" fmla="*/ 1140 h 1568"/>
              <a:gd name="T26" fmla="*/ 1126 w 1566"/>
              <a:gd name="T27" fmla="*/ 1040 h 1568"/>
              <a:gd name="T28" fmla="*/ 1192 w 1566"/>
              <a:gd name="T29" fmla="*/ 912 h 1568"/>
              <a:gd name="T30" fmla="*/ 1211 w 1566"/>
              <a:gd name="T31" fmla="*/ 769 h 1568"/>
              <a:gd name="T32" fmla="*/ 1187 w 1566"/>
              <a:gd name="T33" fmla="*/ 645 h 1568"/>
              <a:gd name="T34" fmla="*/ 569 w 1566"/>
              <a:gd name="T35" fmla="*/ 611 h 1568"/>
              <a:gd name="T36" fmla="*/ 655 w 1566"/>
              <a:gd name="T37" fmla="*/ 539 h 1568"/>
              <a:gd name="T38" fmla="*/ 766 w 1566"/>
              <a:gd name="T39" fmla="*/ 509 h 1568"/>
              <a:gd name="T40" fmla="*/ 881 w 1566"/>
              <a:gd name="T41" fmla="*/ 527 h 1568"/>
              <a:gd name="T42" fmla="*/ 975 w 1566"/>
              <a:gd name="T43" fmla="*/ 587 h 1568"/>
              <a:gd name="T44" fmla="*/ 1038 w 1566"/>
              <a:gd name="T45" fmla="*/ 681 h 1568"/>
              <a:gd name="T46" fmla="*/ 1058 w 1566"/>
              <a:gd name="T47" fmla="*/ 798 h 1568"/>
              <a:gd name="T48" fmla="*/ 1037 w 1566"/>
              <a:gd name="T49" fmla="*/ 892 h 1568"/>
              <a:gd name="T50" fmla="*/ 987 w 1566"/>
              <a:gd name="T51" fmla="*/ 970 h 1568"/>
              <a:gd name="T52" fmla="*/ 914 w 1566"/>
              <a:gd name="T53" fmla="*/ 1027 h 1568"/>
              <a:gd name="T54" fmla="*/ 825 w 1566"/>
              <a:gd name="T55" fmla="*/ 1056 h 1568"/>
              <a:gd name="T56" fmla="*/ 728 w 1566"/>
              <a:gd name="T57" fmla="*/ 1054 h 1568"/>
              <a:gd name="T58" fmla="*/ 641 w 1566"/>
              <a:gd name="T59" fmla="*/ 1019 h 1568"/>
              <a:gd name="T60" fmla="*/ 570 w 1566"/>
              <a:gd name="T61" fmla="*/ 959 h 1568"/>
              <a:gd name="T62" fmla="*/ 525 w 1566"/>
              <a:gd name="T63" fmla="*/ 879 h 1568"/>
              <a:gd name="T64" fmla="*/ 508 w 1566"/>
              <a:gd name="T65" fmla="*/ 784 h 1568"/>
              <a:gd name="T66" fmla="*/ 535 w 1566"/>
              <a:gd name="T67" fmla="*/ 665 h 1568"/>
              <a:gd name="T68" fmla="*/ 1384 w 1566"/>
              <a:gd name="T69" fmla="*/ 446 h 1568"/>
              <a:gd name="T70" fmla="*/ 272 w 1566"/>
              <a:gd name="T71" fmla="*/ 2 h 1568"/>
              <a:gd name="T72" fmla="*/ 172 w 1566"/>
              <a:gd name="T73" fmla="*/ 31 h 1568"/>
              <a:gd name="T74" fmla="*/ 90 w 1566"/>
              <a:gd name="T75" fmla="*/ 89 h 1568"/>
              <a:gd name="T76" fmla="*/ 31 w 1566"/>
              <a:gd name="T77" fmla="*/ 172 h 1568"/>
              <a:gd name="T78" fmla="*/ 2 w 1566"/>
              <a:gd name="T79" fmla="*/ 272 h 1568"/>
              <a:gd name="T80" fmla="*/ 2 w 1566"/>
              <a:gd name="T81" fmla="*/ 1296 h 1568"/>
              <a:gd name="T82" fmla="*/ 31 w 1566"/>
              <a:gd name="T83" fmla="*/ 1396 h 1568"/>
              <a:gd name="T84" fmla="*/ 90 w 1566"/>
              <a:gd name="T85" fmla="*/ 1479 h 1568"/>
              <a:gd name="T86" fmla="*/ 172 w 1566"/>
              <a:gd name="T87" fmla="*/ 1537 h 1568"/>
              <a:gd name="T88" fmla="*/ 272 w 1566"/>
              <a:gd name="T89" fmla="*/ 1566 h 1568"/>
              <a:gd name="T90" fmla="*/ 1324 w 1566"/>
              <a:gd name="T91" fmla="*/ 1562 h 1568"/>
              <a:gd name="T92" fmla="*/ 1420 w 1566"/>
              <a:gd name="T93" fmla="*/ 1524 h 1568"/>
              <a:gd name="T94" fmla="*/ 1496 w 1566"/>
              <a:gd name="T95" fmla="*/ 1457 h 1568"/>
              <a:gd name="T96" fmla="*/ 1547 w 1566"/>
              <a:gd name="T97" fmla="*/ 1368 h 1568"/>
              <a:gd name="T98" fmla="*/ 1566 w 1566"/>
              <a:gd name="T99" fmla="*/ 1265 h 1568"/>
              <a:gd name="T100" fmla="*/ 1559 w 1566"/>
              <a:gd name="T101" fmla="*/ 243 h 1568"/>
              <a:gd name="T102" fmla="*/ 1521 w 1566"/>
              <a:gd name="T103" fmla="*/ 147 h 1568"/>
              <a:gd name="T104" fmla="*/ 1455 w 1566"/>
              <a:gd name="T105" fmla="*/ 70 h 1568"/>
              <a:gd name="T106" fmla="*/ 1366 w 1566"/>
              <a:gd name="T107" fmla="*/ 19 h 1568"/>
              <a:gd name="T108" fmla="*/ 1263 w 1566"/>
              <a:gd name="T109" fmla="*/ 0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66" h="1568">
                <a:moveTo>
                  <a:pt x="1413" y="1265"/>
                </a:moveTo>
                <a:lnTo>
                  <a:pt x="1412" y="1280"/>
                </a:lnTo>
                <a:lnTo>
                  <a:pt x="1410" y="1295"/>
                </a:lnTo>
                <a:lnTo>
                  <a:pt x="1406" y="1309"/>
                </a:lnTo>
                <a:lnTo>
                  <a:pt x="1401" y="1323"/>
                </a:lnTo>
                <a:lnTo>
                  <a:pt x="1395" y="1336"/>
                </a:lnTo>
                <a:lnTo>
                  <a:pt x="1388" y="1348"/>
                </a:lnTo>
                <a:lnTo>
                  <a:pt x="1379" y="1360"/>
                </a:lnTo>
                <a:lnTo>
                  <a:pt x="1369" y="1371"/>
                </a:lnTo>
                <a:lnTo>
                  <a:pt x="1358" y="1380"/>
                </a:lnTo>
                <a:lnTo>
                  <a:pt x="1346" y="1390"/>
                </a:lnTo>
                <a:lnTo>
                  <a:pt x="1335" y="1397"/>
                </a:lnTo>
                <a:lnTo>
                  <a:pt x="1321" y="1403"/>
                </a:lnTo>
                <a:lnTo>
                  <a:pt x="1307" y="1409"/>
                </a:lnTo>
                <a:lnTo>
                  <a:pt x="1293" y="1412"/>
                </a:lnTo>
                <a:lnTo>
                  <a:pt x="1278" y="1414"/>
                </a:lnTo>
                <a:lnTo>
                  <a:pt x="1263" y="1415"/>
                </a:lnTo>
                <a:lnTo>
                  <a:pt x="303" y="1415"/>
                </a:lnTo>
                <a:lnTo>
                  <a:pt x="288" y="1414"/>
                </a:lnTo>
                <a:lnTo>
                  <a:pt x="273" y="1412"/>
                </a:lnTo>
                <a:lnTo>
                  <a:pt x="258" y="1409"/>
                </a:lnTo>
                <a:lnTo>
                  <a:pt x="244" y="1403"/>
                </a:lnTo>
                <a:lnTo>
                  <a:pt x="232" y="1397"/>
                </a:lnTo>
                <a:lnTo>
                  <a:pt x="219" y="1390"/>
                </a:lnTo>
                <a:lnTo>
                  <a:pt x="208" y="1381"/>
                </a:lnTo>
                <a:lnTo>
                  <a:pt x="197" y="1371"/>
                </a:lnTo>
                <a:lnTo>
                  <a:pt x="187" y="1360"/>
                </a:lnTo>
                <a:lnTo>
                  <a:pt x="178" y="1348"/>
                </a:lnTo>
                <a:lnTo>
                  <a:pt x="171" y="1337"/>
                </a:lnTo>
                <a:lnTo>
                  <a:pt x="164" y="1323"/>
                </a:lnTo>
                <a:lnTo>
                  <a:pt x="160" y="1309"/>
                </a:lnTo>
                <a:lnTo>
                  <a:pt x="156" y="1295"/>
                </a:lnTo>
                <a:lnTo>
                  <a:pt x="154" y="1280"/>
                </a:lnTo>
                <a:lnTo>
                  <a:pt x="153" y="1265"/>
                </a:lnTo>
                <a:lnTo>
                  <a:pt x="153" y="705"/>
                </a:lnTo>
                <a:lnTo>
                  <a:pt x="153" y="624"/>
                </a:lnTo>
                <a:lnTo>
                  <a:pt x="387" y="624"/>
                </a:lnTo>
                <a:lnTo>
                  <a:pt x="382" y="634"/>
                </a:lnTo>
                <a:lnTo>
                  <a:pt x="378" y="645"/>
                </a:lnTo>
                <a:lnTo>
                  <a:pt x="375" y="656"/>
                </a:lnTo>
                <a:lnTo>
                  <a:pt x="372" y="668"/>
                </a:lnTo>
                <a:lnTo>
                  <a:pt x="364" y="695"/>
                </a:lnTo>
                <a:lnTo>
                  <a:pt x="359" y="725"/>
                </a:lnTo>
                <a:lnTo>
                  <a:pt x="357" y="739"/>
                </a:lnTo>
                <a:lnTo>
                  <a:pt x="356" y="753"/>
                </a:lnTo>
                <a:lnTo>
                  <a:pt x="355" y="769"/>
                </a:lnTo>
                <a:lnTo>
                  <a:pt x="355" y="784"/>
                </a:lnTo>
                <a:lnTo>
                  <a:pt x="356" y="806"/>
                </a:lnTo>
                <a:lnTo>
                  <a:pt x="357" y="827"/>
                </a:lnTo>
                <a:lnTo>
                  <a:pt x="360" y="849"/>
                </a:lnTo>
                <a:lnTo>
                  <a:pt x="363" y="871"/>
                </a:lnTo>
                <a:lnTo>
                  <a:pt x="369" y="891"/>
                </a:lnTo>
                <a:lnTo>
                  <a:pt x="374" y="912"/>
                </a:lnTo>
                <a:lnTo>
                  <a:pt x="381" y="931"/>
                </a:lnTo>
                <a:lnTo>
                  <a:pt x="389" y="951"/>
                </a:lnTo>
                <a:lnTo>
                  <a:pt x="397" y="970"/>
                </a:lnTo>
                <a:lnTo>
                  <a:pt x="407" y="988"/>
                </a:lnTo>
                <a:lnTo>
                  <a:pt x="417" y="1006"/>
                </a:lnTo>
                <a:lnTo>
                  <a:pt x="428" y="1023"/>
                </a:lnTo>
                <a:lnTo>
                  <a:pt x="440" y="1040"/>
                </a:lnTo>
                <a:lnTo>
                  <a:pt x="453" y="1056"/>
                </a:lnTo>
                <a:lnTo>
                  <a:pt x="467" y="1072"/>
                </a:lnTo>
                <a:lnTo>
                  <a:pt x="480" y="1087"/>
                </a:lnTo>
                <a:lnTo>
                  <a:pt x="495" y="1102"/>
                </a:lnTo>
                <a:lnTo>
                  <a:pt x="511" y="1114"/>
                </a:lnTo>
                <a:lnTo>
                  <a:pt x="527" y="1127"/>
                </a:lnTo>
                <a:lnTo>
                  <a:pt x="544" y="1140"/>
                </a:lnTo>
                <a:lnTo>
                  <a:pt x="562" y="1150"/>
                </a:lnTo>
                <a:lnTo>
                  <a:pt x="579" y="1161"/>
                </a:lnTo>
                <a:lnTo>
                  <a:pt x="597" y="1170"/>
                </a:lnTo>
                <a:lnTo>
                  <a:pt x="616" y="1179"/>
                </a:lnTo>
                <a:lnTo>
                  <a:pt x="636" y="1186"/>
                </a:lnTo>
                <a:lnTo>
                  <a:pt x="656" y="1193"/>
                </a:lnTo>
                <a:lnTo>
                  <a:pt x="676" y="1199"/>
                </a:lnTo>
                <a:lnTo>
                  <a:pt x="696" y="1204"/>
                </a:lnTo>
                <a:lnTo>
                  <a:pt x="717" y="1207"/>
                </a:lnTo>
                <a:lnTo>
                  <a:pt x="740" y="1210"/>
                </a:lnTo>
                <a:lnTo>
                  <a:pt x="761" y="1212"/>
                </a:lnTo>
                <a:lnTo>
                  <a:pt x="783" y="1212"/>
                </a:lnTo>
                <a:lnTo>
                  <a:pt x="805" y="1212"/>
                </a:lnTo>
                <a:lnTo>
                  <a:pt x="827" y="1210"/>
                </a:lnTo>
                <a:lnTo>
                  <a:pt x="848" y="1207"/>
                </a:lnTo>
                <a:lnTo>
                  <a:pt x="869" y="1204"/>
                </a:lnTo>
                <a:lnTo>
                  <a:pt x="890" y="1199"/>
                </a:lnTo>
                <a:lnTo>
                  <a:pt x="910" y="1193"/>
                </a:lnTo>
                <a:lnTo>
                  <a:pt x="930" y="1186"/>
                </a:lnTo>
                <a:lnTo>
                  <a:pt x="949" y="1179"/>
                </a:lnTo>
                <a:lnTo>
                  <a:pt x="968" y="1170"/>
                </a:lnTo>
                <a:lnTo>
                  <a:pt x="987" y="1161"/>
                </a:lnTo>
                <a:lnTo>
                  <a:pt x="1005" y="1150"/>
                </a:lnTo>
                <a:lnTo>
                  <a:pt x="1022" y="1140"/>
                </a:lnTo>
                <a:lnTo>
                  <a:pt x="1039" y="1127"/>
                </a:lnTo>
                <a:lnTo>
                  <a:pt x="1055" y="1114"/>
                </a:lnTo>
                <a:lnTo>
                  <a:pt x="1070" y="1102"/>
                </a:lnTo>
                <a:lnTo>
                  <a:pt x="1085" y="1087"/>
                </a:lnTo>
                <a:lnTo>
                  <a:pt x="1100" y="1072"/>
                </a:lnTo>
                <a:lnTo>
                  <a:pt x="1113" y="1056"/>
                </a:lnTo>
                <a:lnTo>
                  <a:pt x="1126" y="1040"/>
                </a:lnTo>
                <a:lnTo>
                  <a:pt x="1138" y="1023"/>
                </a:lnTo>
                <a:lnTo>
                  <a:pt x="1148" y="1006"/>
                </a:lnTo>
                <a:lnTo>
                  <a:pt x="1159" y="988"/>
                </a:lnTo>
                <a:lnTo>
                  <a:pt x="1168" y="970"/>
                </a:lnTo>
                <a:lnTo>
                  <a:pt x="1177" y="951"/>
                </a:lnTo>
                <a:lnTo>
                  <a:pt x="1185" y="931"/>
                </a:lnTo>
                <a:lnTo>
                  <a:pt x="1192" y="912"/>
                </a:lnTo>
                <a:lnTo>
                  <a:pt x="1198" y="891"/>
                </a:lnTo>
                <a:lnTo>
                  <a:pt x="1202" y="871"/>
                </a:lnTo>
                <a:lnTo>
                  <a:pt x="1206" y="849"/>
                </a:lnTo>
                <a:lnTo>
                  <a:pt x="1208" y="827"/>
                </a:lnTo>
                <a:lnTo>
                  <a:pt x="1211" y="806"/>
                </a:lnTo>
                <a:lnTo>
                  <a:pt x="1211" y="784"/>
                </a:lnTo>
                <a:lnTo>
                  <a:pt x="1211" y="769"/>
                </a:lnTo>
                <a:lnTo>
                  <a:pt x="1209" y="753"/>
                </a:lnTo>
                <a:lnTo>
                  <a:pt x="1208" y="739"/>
                </a:lnTo>
                <a:lnTo>
                  <a:pt x="1206" y="725"/>
                </a:lnTo>
                <a:lnTo>
                  <a:pt x="1201" y="695"/>
                </a:lnTo>
                <a:lnTo>
                  <a:pt x="1195" y="667"/>
                </a:lnTo>
                <a:lnTo>
                  <a:pt x="1192" y="656"/>
                </a:lnTo>
                <a:lnTo>
                  <a:pt x="1187" y="645"/>
                </a:lnTo>
                <a:lnTo>
                  <a:pt x="1183" y="634"/>
                </a:lnTo>
                <a:lnTo>
                  <a:pt x="1179" y="624"/>
                </a:lnTo>
                <a:lnTo>
                  <a:pt x="1413" y="624"/>
                </a:lnTo>
                <a:lnTo>
                  <a:pt x="1413" y="705"/>
                </a:lnTo>
                <a:lnTo>
                  <a:pt x="1413" y="1265"/>
                </a:lnTo>
                <a:close/>
                <a:moveTo>
                  <a:pt x="559" y="624"/>
                </a:moveTo>
                <a:lnTo>
                  <a:pt x="569" y="611"/>
                </a:lnTo>
                <a:lnTo>
                  <a:pt x="579" y="598"/>
                </a:lnTo>
                <a:lnTo>
                  <a:pt x="591" y="587"/>
                </a:lnTo>
                <a:lnTo>
                  <a:pt x="603" y="576"/>
                </a:lnTo>
                <a:lnTo>
                  <a:pt x="615" y="566"/>
                </a:lnTo>
                <a:lnTo>
                  <a:pt x="628" y="556"/>
                </a:lnTo>
                <a:lnTo>
                  <a:pt x="642" y="548"/>
                </a:lnTo>
                <a:lnTo>
                  <a:pt x="655" y="539"/>
                </a:lnTo>
                <a:lnTo>
                  <a:pt x="670" y="533"/>
                </a:lnTo>
                <a:lnTo>
                  <a:pt x="685" y="527"/>
                </a:lnTo>
                <a:lnTo>
                  <a:pt x="701" y="521"/>
                </a:lnTo>
                <a:lnTo>
                  <a:pt x="716" y="516"/>
                </a:lnTo>
                <a:lnTo>
                  <a:pt x="732" y="513"/>
                </a:lnTo>
                <a:lnTo>
                  <a:pt x="749" y="511"/>
                </a:lnTo>
                <a:lnTo>
                  <a:pt x="766" y="509"/>
                </a:lnTo>
                <a:lnTo>
                  <a:pt x="783" y="509"/>
                </a:lnTo>
                <a:lnTo>
                  <a:pt x="800" y="509"/>
                </a:lnTo>
                <a:lnTo>
                  <a:pt x="816" y="511"/>
                </a:lnTo>
                <a:lnTo>
                  <a:pt x="833" y="513"/>
                </a:lnTo>
                <a:lnTo>
                  <a:pt x="849" y="516"/>
                </a:lnTo>
                <a:lnTo>
                  <a:pt x="865" y="521"/>
                </a:lnTo>
                <a:lnTo>
                  <a:pt x="881" y="527"/>
                </a:lnTo>
                <a:lnTo>
                  <a:pt x="895" y="533"/>
                </a:lnTo>
                <a:lnTo>
                  <a:pt x="910" y="539"/>
                </a:lnTo>
                <a:lnTo>
                  <a:pt x="924" y="548"/>
                </a:lnTo>
                <a:lnTo>
                  <a:pt x="938" y="556"/>
                </a:lnTo>
                <a:lnTo>
                  <a:pt x="950" y="566"/>
                </a:lnTo>
                <a:lnTo>
                  <a:pt x="963" y="576"/>
                </a:lnTo>
                <a:lnTo>
                  <a:pt x="975" y="587"/>
                </a:lnTo>
                <a:lnTo>
                  <a:pt x="986" y="598"/>
                </a:lnTo>
                <a:lnTo>
                  <a:pt x="997" y="611"/>
                </a:lnTo>
                <a:lnTo>
                  <a:pt x="1006" y="624"/>
                </a:lnTo>
                <a:lnTo>
                  <a:pt x="1015" y="636"/>
                </a:lnTo>
                <a:lnTo>
                  <a:pt x="1023" y="650"/>
                </a:lnTo>
                <a:lnTo>
                  <a:pt x="1030" y="665"/>
                </a:lnTo>
                <a:lnTo>
                  <a:pt x="1038" y="681"/>
                </a:lnTo>
                <a:lnTo>
                  <a:pt x="1044" y="696"/>
                </a:lnTo>
                <a:lnTo>
                  <a:pt x="1049" y="713"/>
                </a:lnTo>
                <a:lnTo>
                  <a:pt x="1054" y="730"/>
                </a:lnTo>
                <a:lnTo>
                  <a:pt x="1056" y="748"/>
                </a:lnTo>
                <a:lnTo>
                  <a:pt x="1058" y="766"/>
                </a:lnTo>
                <a:lnTo>
                  <a:pt x="1059" y="784"/>
                </a:lnTo>
                <a:lnTo>
                  <a:pt x="1058" y="798"/>
                </a:lnTo>
                <a:lnTo>
                  <a:pt x="1057" y="812"/>
                </a:lnTo>
                <a:lnTo>
                  <a:pt x="1056" y="826"/>
                </a:lnTo>
                <a:lnTo>
                  <a:pt x="1052" y="840"/>
                </a:lnTo>
                <a:lnTo>
                  <a:pt x="1049" y="853"/>
                </a:lnTo>
                <a:lnTo>
                  <a:pt x="1046" y="866"/>
                </a:lnTo>
                <a:lnTo>
                  <a:pt x="1042" y="879"/>
                </a:lnTo>
                <a:lnTo>
                  <a:pt x="1037" y="892"/>
                </a:lnTo>
                <a:lnTo>
                  <a:pt x="1031" y="903"/>
                </a:lnTo>
                <a:lnTo>
                  <a:pt x="1025" y="915"/>
                </a:lnTo>
                <a:lnTo>
                  <a:pt x="1019" y="926"/>
                </a:lnTo>
                <a:lnTo>
                  <a:pt x="1011" y="938"/>
                </a:lnTo>
                <a:lnTo>
                  <a:pt x="1004" y="949"/>
                </a:lnTo>
                <a:lnTo>
                  <a:pt x="996" y="959"/>
                </a:lnTo>
                <a:lnTo>
                  <a:pt x="987" y="970"/>
                </a:lnTo>
                <a:lnTo>
                  <a:pt x="978" y="979"/>
                </a:lnTo>
                <a:lnTo>
                  <a:pt x="968" y="988"/>
                </a:lnTo>
                <a:lnTo>
                  <a:pt x="958" y="997"/>
                </a:lnTo>
                <a:lnTo>
                  <a:pt x="947" y="1005"/>
                </a:lnTo>
                <a:lnTo>
                  <a:pt x="937" y="1013"/>
                </a:lnTo>
                <a:lnTo>
                  <a:pt x="926" y="1019"/>
                </a:lnTo>
                <a:lnTo>
                  <a:pt x="914" y="1027"/>
                </a:lnTo>
                <a:lnTo>
                  <a:pt x="902" y="1033"/>
                </a:lnTo>
                <a:lnTo>
                  <a:pt x="890" y="1038"/>
                </a:lnTo>
                <a:lnTo>
                  <a:pt x="878" y="1042"/>
                </a:lnTo>
                <a:lnTo>
                  <a:pt x="865" y="1048"/>
                </a:lnTo>
                <a:lnTo>
                  <a:pt x="851" y="1051"/>
                </a:lnTo>
                <a:lnTo>
                  <a:pt x="839" y="1054"/>
                </a:lnTo>
                <a:lnTo>
                  <a:pt x="825" y="1056"/>
                </a:lnTo>
                <a:lnTo>
                  <a:pt x="811" y="1058"/>
                </a:lnTo>
                <a:lnTo>
                  <a:pt x="798" y="1059"/>
                </a:lnTo>
                <a:lnTo>
                  <a:pt x="783" y="1059"/>
                </a:lnTo>
                <a:lnTo>
                  <a:pt x="769" y="1059"/>
                </a:lnTo>
                <a:lnTo>
                  <a:pt x="754" y="1058"/>
                </a:lnTo>
                <a:lnTo>
                  <a:pt x="741" y="1056"/>
                </a:lnTo>
                <a:lnTo>
                  <a:pt x="728" y="1054"/>
                </a:lnTo>
                <a:lnTo>
                  <a:pt x="714" y="1051"/>
                </a:lnTo>
                <a:lnTo>
                  <a:pt x="702" y="1048"/>
                </a:lnTo>
                <a:lnTo>
                  <a:pt x="688" y="1042"/>
                </a:lnTo>
                <a:lnTo>
                  <a:pt x="676" y="1038"/>
                </a:lnTo>
                <a:lnTo>
                  <a:pt x="664" y="1033"/>
                </a:lnTo>
                <a:lnTo>
                  <a:pt x="652" y="1027"/>
                </a:lnTo>
                <a:lnTo>
                  <a:pt x="641" y="1019"/>
                </a:lnTo>
                <a:lnTo>
                  <a:pt x="629" y="1013"/>
                </a:lnTo>
                <a:lnTo>
                  <a:pt x="618" y="1005"/>
                </a:lnTo>
                <a:lnTo>
                  <a:pt x="608" y="997"/>
                </a:lnTo>
                <a:lnTo>
                  <a:pt x="597" y="988"/>
                </a:lnTo>
                <a:lnTo>
                  <a:pt x="588" y="979"/>
                </a:lnTo>
                <a:lnTo>
                  <a:pt x="579" y="970"/>
                </a:lnTo>
                <a:lnTo>
                  <a:pt x="570" y="959"/>
                </a:lnTo>
                <a:lnTo>
                  <a:pt x="563" y="949"/>
                </a:lnTo>
                <a:lnTo>
                  <a:pt x="554" y="938"/>
                </a:lnTo>
                <a:lnTo>
                  <a:pt x="548" y="926"/>
                </a:lnTo>
                <a:lnTo>
                  <a:pt x="540" y="915"/>
                </a:lnTo>
                <a:lnTo>
                  <a:pt x="535" y="903"/>
                </a:lnTo>
                <a:lnTo>
                  <a:pt x="529" y="892"/>
                </a:lnTo>
                <a:lnTo>
                  <a:pt x="525" y="879"/>
                </a:lnTo>
                <a:lnTo>
                  <a:pt x="519" y="866"/>
                </a:lnTo>
                <a:lnTo>
                  <a:pt x="516" y="853"/>
                </a:lnTo>
                <a:lnTo>
                  <a:pt x="513" y="840"/>
                </a:lnTo>
                <a:lnTo>
                  <a:pt x="511" y="826"/>
                </a:lnTo>
                <a:lnTo>
                  <a:pt x="509" y="812"/>
                </a:lnTo>
                <a:lnTo>
                  <a:pt x="508" y="798"/>
                </a:lnTo>
                <a:lnTo>
                  <a:pt x="508" y="784"/>
                </a:lnTo>
                <a:lnTo>
                  <a:pt x="508" y="766"/>
                </a:lnTo>
                <a:lnTo>
                  <a:pt x="510" y="748"/>
                </a:lnTo>
                <a:lnTo>
                  <a:pt x="513" y="730"/>
                </a:lnTo>
                <a:lnTo>
                  <a:pt x="517" y="713"/>
                </a:lnTo>
                <a:lnTo>
                  <a:pt x="521" y="696"/>
                </a:lnTo>
                <a:lnTo>
                  <a:pt x="528" y="681"/>
                </a:lnTo>
                <a:lnTo>
                  <a:pt x="535" y="665"/>
                </a:lnTo>
                <a:lnTo>
                  <a:pt x="544" y="649"/>
                </a:lnTo>
                <a:lnTo>
                  <a:pt x="551" y="636"/>
                </a:lnTo>
                <a:lnTo>
                  <a:pt x="559" y="624"/>
                </a:lnTo>
                <a:close/>
                <a:moveTo>
                  <a:pt x="1350" y="182"/>
                </a:moveTo>
                <a:lnTo>
                  <a:pt x="1384" y="181"/>
                </a:lnTo>
                <a:lnTo>
                  <a:pt x="1384" y="215"/>
                </a:lnTo>
                <a:lnTo>
                  <a:pt x="1384" y="446"/>
                </a:lnTo>
                <a:lnTo>
                  <a:pt x="1120" y="447"/>
                </a:lnTo>
                <a:lnTo>
                  <a:pt x="1119" y="182"/>
                </a:lnTo>
                <a:lnTo>
                  <a:pt x="1350" y="182"/>
                </a:lnTo>
                <a:close/>
                <a:moveTo>
                  <a:pt x="1263" y="0"/>
                </a:moveTo>
                <a:lnTo>
                  <a:pt x="303" y="0"/>
                </a:lnTo>
                <a:lnTo>
                  <a:pt x="288" y="1"/>
                </a:lnTo>
                <a:lnTo>
                  <a:pt x="272" y="2"/>
                </a:lnTo>
                <a:lnTo>
                  <a:pt x="257" y="4"/>
                </a:lnTo>
                <a:lnTo>
                  <a:pt x="242" y="6"/>
                </a:lnTo>
                <a:lnTo>
                  <a:pt x="228" y="10"/>
                </a:lnTo>
                <a:lnTo>
                  <a:pt x="213" y="14"/>
                </a:lnTo>
                <a:lnTo>
                  <a:pt x="199" y="19"/>
                </a:lnTo>
                <a:lnTo>
                  <a:pt x="185" y="24"/>
                </a:lnTo>
                <a:lnTo>
                  <a:pt x="172" y="31"/>
                </a:lnTo>
                <a:lnTo>
                  <a:pt x="159" y="37"/>
                </a:lnTo>
                <a:lnTo>
                  <a:pt x="146" y="44"/>
                </a:lnTo>
                <a:lnTo>
                  <a:pt x="134" y="52"/>
                </a:lnTo>
                <a:lnTo>
                  <a:pt x="122" y="60"/>
                </a:lnTo>
                <a:lnTo>
                  <a:pt x="111" y="70"/>
                </a:lnTo>
                <a:lnTo>
                  <a:pt x="100" y="79"/>
                </a:lnTo>
                <a:lnTo>
                  <a:pt x="90" y="89"/>
                </a:lnTo>
                <a:lnTo>
                  <a:pt x="79" y="99"/>
                </a:lnTo>
                <a:lnTo>
                  <a:pt x="69" y="111"/>
                </a:lnTo>
                <a:lnTo>
                  <a:pt x="61" y="123"/>
                </a:lnTo>
                <a:lnTo>
                  <a:pt x="53" y="134"/>
                </a:lnTo>
                <a:lnTo>
                  <a:pt x="44" y="147"/>
                </a:lnTo>
                <a:lnTo>
                  <a:pt x="37" y="159"/>
                </a:lnTo>
                <a:lnTo>
                  <a:pt x="31" y="172"/>
                </a:lnTo>
                <a:lnTo>
                  <a:pt x="24" y="186"/>
                </a:lnTo>
                <a:lnTo>
                  <a:pt x="19" y="200"/>
                </a:lnTo>
                <a:lnTo>
                  <a:pt x="14" y="213"/>
                </a:lnTo>
                <a:lnTo>
                  <a:pt x="10" y="228"/>
                </a:lnTo>
                <a:lnTo>
                  <a:pt x="6" y="243"/>
                </a:lnTo>
                <a:lnTo>
                  <a:pt x="4" y="258"/>
                </a:lnTo>
                <a:lnTo>
                  <a:pt x="2" y="272"/>
                </a:lnTo>
                <a:lnTo>
                  <a:pt x="1" y="288"/>
                </a:lnTo>
                <a:lnTo>
                  <a:pt x="0" y="303"/>
                </a:lnTo>
                <a:lnTo>
                  <a:pt x="0" y="624"/>
                </a:lnTo>
                <a:lnTo>
                  <a:pt x="0" y="741"/>
                </a:lnTo>
                <a:lnTo>
                  <a:pt x="0" y="1265"/>
                </a:lnTo>
                <a:lnTo>
                  <a:pt x="1" y="1280"/>
                </a:lnTo>
                <a:lnTo>
                  <a:pt x="2" y="1296"/>
                </a:lnTo>
                <a:lnTo>
                  <a:pt x="4" y="1310"/>
                </a:lnTo>
                <a:lnTo>
                  <a:pt x="6" y="1325"/>
                </a:lnTo>
                <a:lnTo>
                  <a:pt x="10" y="1340"/>
                </a:lnTo>
                <a:lnTo>
                  <a:pt x="14" y="1355"/>
                </a:lnTo>
                <a:lnTo>
                  <a:pt x="19" y="1368"/>
                </a:lnTo>
                <a:lnTo>
                  <a:pt x="24" y="1382"/>
                </a:lnTo>
                <a:lnTo>
                  <a:pt x="31" y="1396"/>
                </a:lnTo>
                <a:lnTo>
                  <a:pt x="37" y="1409"/>
                </a:lnTo>
                <a:lnTo>
                  <a:pt x="44" y="1421"/>
                </a:lnTo>
                <a:lnTo>
                  <a:pt x="53" y="1434"/>
                </a:lnTo>
                <a:lnTo>
                  <a:pt x="61" y="1446"/>
                </a:lnTo>
                <a:lnTo>
                  <a:pt x="69" y="1457"/>
                </a:lnTo>
                <a:lnTo>
                  <a:pt x="79" y="1469"/>
                </a:lnTo>
                <a:lnTo>
                  <a:pt x="90" y="1479"/>
                </a:lnTo>
                <a:lnTo>
                  <a:pt x="100" y="1489"/>
                </a:lnTo>
                <a:lnTo>
                  <a:pt x="111" y="1498"/>
                </a:lnTo>
                <a:lnTo>
                  <a:pt x="122" y="1508"/>
                </a:lnTo>
                <a:lnTo>
                  <a:pt x="134" y="1516"/>
                </a:lnTo>
                <a:lnTo>
                  <a:pt x="146" y="1524"/>
                </a:lnTo>
                <a:lnTo>
                  <a:pt x="159" y="1531"/>
                </a:lnTo>
                <a:lnTo>
                  <a:pt x="172" y="1537"/>
                </a:lnTo>
                <a:lnTo>
                  <a:pt x="185" y="1544"/>
                </a:lnTo>
                <a:lnTo>
                  <a:pt x="199" y="1549"/>
                </a:lnTo>
                <a:lnTo>
                  <a:pt x="213" y="1554"/>
                </a:lnTo>
                <a:lnTo>
                  <a:pt x="228" y="1558"/>
                </a:lnTo>
                <a:lnTo>
                  <a:pt x="242" y="1562"/>
                </a:lnTo>
                <a:lnTo>
                  <a:pt x="257" y="1564"/>
                </a:lnTo>
                <a:lnTo>
                  <a:pt x="272" y="1566"/>
                </a:lnTo>
                <a:lnTo>
                  <a:pt x="288" y="1567"/>
                </a:lnTo>
                <a:lnTo>
                  <a:pt x="303" y="1568"/>
                </a:lnTo>
                <a:lnTo>
                  <a:pt x="1263" y="1568"/>
                </a:lnTo>
                <a:lnTo>
                  <a:pt x="1279" y="1567"/>
                </a:lnTo>
                <a:lnTo>
                  <a:pt x="1294" y="1566"/>
                </a:lnTo>
                <a:lnTo>
                  <a:pt x="1308" y="1564"/>
                </a:lnTo>
                <a:lnTo>
                  <a:pt x="1324" y="1562"/>
                </a:lnTo>
                <a:lnTo>
                  <a:pt x="1338" y="1558"/>
                </a:lnTo>
                <a:lnTo>
                  <a:pt x="1353" y="1554"/>
                </a:lnTo>
                <a:lnTo>
                  <a:pt x="1366" y="1549"/>
                </a:lnTo>
                <a:lnTo>
                  <a:pt x="1380" y="1544"/>
                </a:lnTo>
                <a:lnTo>
                  <a:pt x="1394" y="1537"/>
                </a:lnTo>
                <a:lnTo>
                  <a:pt x="1408" y="1531"/>
                </a:lnTo>
                <a:lnTo>
                  <a:pt x="1420" y="1524"/>
                </a:lnTo>
                <a:lnTo>
                  <a:pt x="1432" y="1516"/>
                </a:lnTo>
                <a:lnTo>
                  <a:pt x="1443" y="1508"/>
                </a:lnTo>
                <a:lnTo>
                  <a:pt x="1455" y="1498"/>
                </a:lnTo>
                <a:lnTo>
                  <a:pt x="1467" y="1489"/>
                </a:lnTo>
                <a:lnTo>
                  <a:pt x="1477" y="1479"/>
                </a:lnTo>
                <a:lnTo>
                  <a:pt x="1487" y="1469"/>
                </a:lnTo>
                <a:lnTo>
                  <a:pt x="1496" y="1457"/>
                </a:lnTo>
                <a:lnTo>
                  <a:pt x="1505" y="1446"/>
                </a:lnTo>
                <a:lnTo>
                  <a:pt x="1514" y="1434"/>
                </a:lnTo>
                <a:lnTo>
                  <a:pt x="1521" y="1421"/>
                </a:lnTo>
                <a:lnTo>
                  <a:pt x="1529" y="1409"/>
                </a:lnTo>
                <a:lnTo>
                  <a:pt x="1536" y="1396"/>
                </a:lnTo>
                <a:lnTo>
                  <a:pt x="1541" y="1382"/>
                </a:lnTo>
                <a:lnTo>
                  <a:pt x="1547" y="1368"/>
                </a:lnTo>
                <a:lnTo>
                  <a:pt x="1552" y="1355"/>
                </a:lnTo>
                <a:lnTo>
                  <a:pt x="1556" y="1340"/>
                </a:lnTo>
                <a:lnTo>
                  <a:pt x="1559" y="1325"/>
                </a:lnTo>
                <a:lnTo>
                  <a:pt x="1562" y="1310"/>
                </a:lnTo>
                <a:lnTo>
                  <a:pt x="1563" y="1296"/>
                </a:lnTo>
                <a:lnTo>
                  <a:pt x="1566" y="1280"/>
                </a:lnTo>
                <a:lnTo>
                  <a:pt x="1566" y="1265"/>
                </a:lnTo>
                <a:lnTo>
                  <a:pt x="1566" y="741"/>
                </a:lnTo>
                <a:lnTo>
                  <a:pt x="1566" y="624"/>
                </a:lnTo>
                <a:lnTo>
                  <a:pt x="1566" y="303"/>
                </a:lnTo>
                <a:lnTo>
                  <a:pt x="1566" y="288"/>
                </a:lnTo>
                <a:lnTo>
                  <a:pt x="1563" y="272"/>
                </a:lnTo>
                <a:lnTo>
                  <a:pt x="1562" y="258"/>
                </a:lnTo>
                <a:lnTo>
                  <a:pt x="1559" y="243"/>
                </a:lnTo>
                <a:lnTo>
                  <a:pt x="1556" y="228"/>
                </a:lnTo>
                <a:lnTo>
                  <a:pt x="1552" y="213"/>
                </a:lnTo>
                <a:lnTo>
                  <a:pt x="1547" y="200"/>
                </a:lnTo>
                <a:lnTo>
                  <a:pt x="1541" y="186"/>
                </a:lnTo>
                <a:lnTo>
                  <a:pt x="1536" y="172"/>
                </a:lnTo>
                <a:lnTo>
                  <a:pt x="1529" y="159"/>
                </a:lnTo>
                <a:lnTo>
                  <a:pt x="1521" y="147"/>
                </a:lnTo>
                <a:lnTo>
                  <a:pt x="1514" y="134"/>
                </a:lnTo>
                <a:lnTo>
                  <a:pt x="1505" y="123"/>
                </a:lnTo>
                <a:lnTo>
                  <a:pt x="1496" y="111"/>
                </a:lnTo>
                <a:lnTo>
                  <a:pt x="1487" y="99"/>
                </a:lnTo>
                <a:lnTo>
                  <a:pt x="1477" y="89"/>
                </a:lnTo>
                <a:lnTo>
                  <a:pt x="1467" y="79"/>
                </a:lnTo>
                <a:lnTo>
                  <a:pt x="1455" y="70"/>
                </a:lnTo>
                <a:lnTo>
                  <a:pt x="1443" y="60"/>
                </a:lnTo>
                <a:lnTo>
                  <a:pt x="1432" y="52"/>
                </a:lnTo>
                <a:lnTo>
                  <a:pt x="1420" y="44"/>
                </a:lnTo>
                <a:lnTo>
                  <a:pt x="1408" y="37"/>
                </a:lnTo>
                <a:lnTo>
                  <a:pt x="1394" y="31"/>
                </a:lnTo>
                <a:lnTo>
                  <a:pt x="1380" y="24"/>
                </a:lnTo>
                <a:lnTo>
                  <a:pt x="1366" y="19"/>
                </a:lnTo>
                <a:lnTo>
                  <a:pt x="1353" y="14"/>
                </a:lnTo>
                <a:lnTo>
                  <a:pt x="1338" y="10"/>
                </a:lnTo>
                <a:lnTo>
                  <a:pt x="1324" y="6"/>
                </a:lnTo>
                <a:lnTo>
                  <a:pt x="1308" y="4"/>
                </a:lnTo>
                <a:lnTo>
                  <a:pt x="1294" y="2"/>
                </a:lnTo>
                <a:lnTo>
                  <a:pt x="1279" y="1"/>
                </a:lnTo>
                <a:lnTo>
                  <a:pt x="12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Freeform 14"/>
          <p:cNvSpPr>
            <a:spLocks/>
          </p:cNvSpPr>
          <p:nvPr/>
        </p:nvSpPr>
        <p:spPr bwMode="auto">
          <a:xfrm>
            <a:off x="11561382" y="9139238"/>
            <a:ext cx="465138" cy="466725"/>
          </a:xfrm>
          <a:custGeom>
            <a:avLst/>
            <a:gdLst>
              <a:gd name="T0" fmla="*/ 2635 w 2642"/>
              <a:gd name="T1" fmla="*/ 1458 h 2646"/>
              <a:gd name="T2" fmla="*/ 2600 w 2642"/>
              <a:gd name="T3" fmla="*/ 1653 h 2646"/>
              <a:gd name="T4" fmla="*/ 2538 w 2642"/>
              <a:gd name="T5" fmla="*/ 1838 h 2646"/>
              <a:gd name="T6" fmla="*/ 2451 w 2642"/>
              <a:gd name="T7" fmla="*/ 2009 h 2646"/>
              <a:gd name="T8" fmla="*/ 2340 w 2642"/>
              <a:gd name="T9" fmla="*/ 2165 h 2646"/>
              <a:gd name="T10" fmla="*/ 2209 w 2642"/>
              <a:gd name="T11" fmla="*/ 2302 h 2646"/>
              <a:gd name="T12" fmla="*/ 2060 w 2642"/>
              <a:gd name="T13" fmla="*/ 2420 h 2646"/>
              <a:gd name="T14" fmla="*/ 1893 w 2642"/>
              <a:gd name="T15" fmla="*/ 2515 h 2646"/>
              <a:gd name="T16" fmla="*/ 1713 w 2642"/>
              <a:gd name="T17" fmla="*/ 2587 h 2646"/>
              <a:gd name="T18" fmla="*/ 1523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8 w 2642"/>
              <a:gd name="T27" fmla="*/ 2515 h 2646"/>
              <a:gd name="T28" fmla="*/ 582 w 2642"/>
              <a:gd name="T29" fmla="*/ 2420 h 2646"/>
              <a:gd name="T30" fmla="*/ 432 w 2642"/>
              <a:gd name="T31" fmla="*/ 2302 h 2646"/>
              <a:gd name="T32" fmla="*/ 301 w 2642"/>
              <a:gd name="T33" fmla="*/ 2165 h 2646"/>
              <a:gd name="T34" fmla="*/ 191 w 2642"/>
              <a:gd name="T35" fmla="*/ 2009 h 2646"/>
              <a:gd name="T36" fmla="*/ 103 w 2642"/>
              <a:gd name="T37" fmla="*/ 1838 h 2646"/>
              <a:gd name="T38" fmla="*/ 41 w 2642"/>
              <a:gd name="T39" fmla="*/ 1653 h 2646"/>
              <a:gd name="T40" fmla="*/ 6 w 2642"/>
              <a:gd name="T41" fmla="*/ 1458 h 2646"/>
              <a:gd name="T42" fmla="*/ 1 w 2642"/>
              <a:gd name="T43" fmla="*/ 1254 h 2646"/>
              <a:gd name="T44" fmla="*/ 26 w 2642"/>
              <a:gd name="T45" fmla="*/ 1056 h 2646"/>
              <a:gd name="T46" fmla="*/ 80 w 2642"/>
              <a:gd name="T47" fmla="*/ 868 h 2646"/>
              <a:gd name="T48" fmla="*/ 159 w 2642"/>
              <a:gd name="T49" fmla="*/ 692 h 2646"/>
              <a:gd name="T50" fmla="*/ 262 w 2642"/>
              <a:gd name="T51" fmla="*/ 532 h 2646"/>
              <a:gd name="T52" fmla="*/ 387 w 2642"/>
              <a:gd name="T53" fmla="*/ 387 h 2646"/>
              <a:gd name="T54" fmla="*/ 530 w 2642"/>
              <a:gd name="T55" fmla="*/ 263 h 2646"/>
              <a:gd name="T56" fmla="*/ 691 w 2642"/>
              <a:gd name="T57" fmla="*/ 159 h 2646"/>
              <a:gd name="T58" fmla="*/ 866 w 2642"/>
              <a:gd name="T59" fmla="*/ 80 h 2646"/>
              <a:gd name="T60" fmla="*/ 1055 w 2642"/>
              <a:gd name="T61" fmla="*/ 26 h 2646"/>
              <a:gd name="T62" fmla="*/ 1253 w 2642"/>
              <a:gd name="T63" fmla="*/ 2 h 2646"/>
              <a:gd name="T64" fmla="*/ 1456 w 2642"/>
              <a:gd name="T65" fmla="*/ 6 h 2646"/>
              <a:gd name="T66" fmla="*/ 1651 w 2642"/>
              <a:gd name="T67" fmla="*/ 41 h 2646"/>
              <a:gd name="T68" fmla="*/ 1835 w 2642"/>
              <a:gd name="T69" fmla="*/ 104 h 2646"/>
              <a:gd name="T70" fmla="*/ 2006 w 2642"/>
              <a:gd name="T71" fmla="*/ 192 h 2646"/>
              <a:gd name="T72" fmla="*/ 2161 w 2642"/>
              <a:gd name="T73" fmla="*/ 302 h 2646"/>
              <a:gd name="T74" fmla="*/ 2299 w 2642"/>
              <a:gd name="T75" fmla="*/ 434 h 2646"/>
              <a:gd name="T76" fmla="*/ 2416 w 2642"/>
              <a:gd name="T77" fmla="*/ 583 h 2646"/>
              <a:gd name="T78" fmla="*/ 2512 w 2642"/>
              <a:gd name="T79" fmla="*/ 749 h 2646"/>
              <a:gd name="T80" fmla="*/ 2582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0" y="1392"/>
                </a:lnTo>
                <a:lnTo>
                  <a:pt x="2635" y="1458"/>
                </a:lnTo>
                <a:lnTo>
                  <a:pt x="2627" y="1525"/>
                </a:lnTo>
                <a:lnTo>
                  <a:pt x="2615" y="1590"/>
                </a:lnTo>
                <a:lnTo>
                  <a:pt x="2600" y="1653"/>
                </a:lnTo>
                <a:lnTo>
                  <a:pt x="2582" y="1717"/>
                </a:lnTo>
                <a:lnTo>
                  <a:pt x="2561" y="1778"/>
                </a:lnTo>
                <a:lnTo>
                  <a:pt x="2538" y="1838"/>
                </a:lnTo>
                <a:lnTo>
                  <a:pt x="2512" y="1897"/>
                </a:lnTo>
                <a:lnTo>
                  <a:pt x="2482" y="1954"/>
                </a:lnTo>
                <a:lnTo>
                  <a:pt x="2451" y="2009"/>
                </a:lnTo>
                <a:lnTo>
                  <a:pt x="2416" y="2063"/>
                </a:lnTo>
                <a:lnTo>
                  <a:pt x="2379" y="2114"/>
                </a:lnTo>
                <a:lnTo>
                  <a:pt x="2340" y="2165"/>
                </a:lnTo>
                <a:lnTo>
                  <a:pt x="2299" y="2212"/>
                </a:lnTo>
                <a:lnTo>
                  <a:pt x="2255" y="2259"/>
                </a:lnTo>
                <a:lnTo>
                  <a:pt x="2209" y="2302"/>
                </a:lnTo>
                <a:lnTo>
                  <a:pt x="2161" y="2344"/>
                </a:lnTo>
                <a:lnTo>
                  <a:pt x="2111" y="2383"/>
                </a:lnTo>
                <a:lnTo>
                  <a:pt x="2060" y="2420"/>
                </a:lnTo>
                <a:lnTo>
                  <a:pt x="2006" y="2454"/>
                </a:lnTo>
                <a:lnTo>
                  <a:pt x="1950" y="2487"/>
                </a:lnTo>
                <a:lnTo>
                  <a:pt x="1893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3" y="2587"/>
                </a:lnTo>
                <a:lnTo>
                  <a:pt x="1651" y="2605"/>
                </a:lnTo>
                <a:lnTo>
                  <a:pt x="1587" y="2620"/>
                </a:lnTo>
                <a:lnTo>
                  <a:pt x="1523" y="2631"/>
                </a:lnTo>
                <a:lnTo>
                  <a:pt x="1456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3" y="2644"/>
                </a:lnTo>
                <a:lnTo>
                  <a:pt x="1185" y="2640"/>
                </a:lnTo>
                <a:lnTo>
                  <a:pt x="1120" y="2631"/>
                </a:lnTo>
                <a:lnTo>
                  <a:pt x="1055" y="2620"/>
                </a:lnTo>
                <a:lnTo>
                  <a:pt x="991" y="2605"/>
                </a:lnTo>
                <a:lnTo>
                  <a:pt x="928" y="2587"/>
                </a:lnTo>
                <a:lnTo>
                  <a:pt x="866" y="2566"/>
                </a:lnTo>
                <a:lnTo>
                  <a:pt x="806" y="2542"/>
                </a:lnTo>
                <a:lnTo>
                  <a:pt x="748" y="2515"/>
                </a:lnTo>
                <a:lnTo>
                  <a:pt x="691" y="2487"/>
                </a:lnTo>
                <a:lnTo>
                  <a:pt x="635" y="2454"/>
                </a:lnTo>
                <a:lnTo>
                  <a:pt x="582" y="2420"/>
                </a:lnTo>
                <a:lnTo>
                  <a:pt x="530" y="2383"/>
                </a:lnTo>
                <a:lnTo>
                  <a:pt x="481" y="2344"/>
                </a:lnTo>
                <a:lnTo>
                  <a:pt x="432" y="2302"/>
                </a:lnTo>
                <a:lnTo>
                  <a:pt x="387" y="2259"/>
                </a:lnTo>
                <a:lnTo>
                  <a:pt x="343" y="2212"/>
                </a:lnTo>
                <a:lnTo>
                  <a:pt x="301" y="2165"/>
                </a:lnTo>
                <a:lnTo>
                  <a:pt x="262" y="2114"/>
                </a:lnTo>
                <a:lnTo>
                  <a:pt x="226" y="2063"/>
                </a:lnTo>
                <a:lnTo>
                  <a:pt x="191" y="2009"/>
                </a:lnTo>
                <a:lnTo>
                  <a:pt x="159" y="1954"/>
                </a:lnTo>
                <a:lnTo>
                  <a:pt x="130" y="1897"/>
                </a:lnTo>
                <a:lnTo>
                  <a:pt x="103" y="1838"/>
                </a:lnTo>
                <a:lnTo>
                  <a:pt x="80" y="1778"/>
                </a:lnTo>
                <a:lnTo>
                  <a:pt x="59" y="1717"/>
                </a:lnTo>
                <a:lnTo>
                  <a:pt x="41" y="1653"/>
                </a:lnTo>
                <a:lnTo>
                  <a:pt x="26" y="1590"/>
                </a:lnTo>
                <a:lnTo>
                  <a:pt x="15" y="1525"/>
                </a:lnTo>
                <a:lnTo>
                  <a:pt x="6" y="1458"/>
                </a:lnTo>
                <a:lnTo>
                  <a:pt x="1" y="1392"/>
                </a:lnTo>
                <a:lnTo>
                  <a:pt x="0" y="1323"/>
                </a:lnTo>
                <a:lnTo>
                  <a:pt x="1" y="1254"/>
                </a:lnTo>
                <a:lnTo>
                  <a:pt x="6" y="1188"/>
                </a:lnTo>
                <a:lnTo>
                  <a:pt x="15" y="1121"/>
                </a:lnTo>
                <a:lnTo>
                  <a:pt x="26" y="1056"/>
                </a:lnTo>
                <a:lnTo>
                  <a:pt x="41" y="993"/>
                </a:lnTo>
                <a:lnTo>
                  <a:pt x="59" y="929"/>
                </a:lnTo>
                <a:lnTo>
                  <a:pt x="80" y="868"/>
                </a:lnTo>
                <a:lnTo>
                  <a:pt x="103" y="808"/>
                </a:lnTo>
                <a:lnTo>
                  <a:pt x="130" y="749"/>
                </a:lnTo>
                <a:lnTo>
                  <a:pt x="159" y="692"/>
                </a:lnTo>
                <a:lnTo>
                  <a:pt x="191" y="637"/>
                </a:lnTo>
                <a:lnTo>
                  <a:pt x="226" y="583"/>
                </a:lnTo>
                <a:lnTo>
                  <a:pt x="262" y="532"/>
                </a:lnTo>
                <a:lnTo>
                  <a:pt x="301" y="481"/>
                </a:lnTo>
                <a:lnTo>
                  <a:pt x="343" y="434"/>
                </a:lnTo>
                <a:lnTo>
                  <a:pt x="387" y="387"/>
                </a:lnTo>
                <a:lnTo>
                  <a:pt x="432" y="344"/>
                </a:lnTo>
                <a:lnTo>
                  <a:pt x="481" y="302"/>
                </a:lnTo>
                <a:lnTo>
                  <a:pt x="530" y="263"/>
                </a:lnTo>
                <a:lnTo>
                  <a:pt x="582" y="226"/>
                </a:lnTo>
                <a:lnTo>
                  <a:pt x="635" y="192"/>
                </a:lnTo>
                <a:lnTo>
                  <a:pt x="691" y="159"/>
                </a:lnTo>
                <a:lnTo>
                  <a:pt x="748" y="131"/>
                </a:lnTo>
                <a:lnTo>
                  <a:pt x="806" y="104"/>
                </a:lnTo>
                <a:lnTo>
                  <a:pt x="866" y="80"/>
                </a:lnTo>
                <a:lnTo>
                  <a:pt x="928" y="59"/>
                </a:lnTo>
                <a:lnTo>
                  <a:pt x="991" y="41"/>
                </a:lnTo>
                <a:lnTo>
                  <a:pt x="1055" y="26"/>
                </a:lnTo>
                <a:lnTo>
                  <a:pt x="1120" y="15"/>
                </a:lnTo>
                <a:lnTo>
                  <a:pt x="1185" y="6"/>
                </a:lnTo>
                <a:lnTo>
                  <a:pt x="1253" y="2"/>
                </a:lnTo>
                <a:lnTo>
                  <a:pt x="1321" y="0"/>
                </a:lnTo>
                <a:lnTo>
                  <a:pt x="1389" y="2"/>
                </a:lnTo>
                <a:lnTo>
                  <a:pt x="1456" y="6"/>
                </a:lnTo>
                <a:lnTo>
                  <a:pt x="1523" y="15"/>
                </a:lnTo>
                <a:lnTo>
                  <a:pt x="1587" y="26"/>
                </a:lnTo>
                <a:lnTo>
                  <a:pt x="1651" y="41"/>
                </a:lnTo>
                <a:lnTo>
                  <a:pt x="1713" y="59"/>
                </a:lnTo>
                <a:lnTo>
                  <a:pt x="1775" y="80"/>
                </a:lnTo>
                <a:lnTo>
                  <a:pt x="1835" y="104"/>
                </a:lnTo>
                <a:lnTo>
                  <a:pt x="1893" y="131"/>
                </a:lnTo>
                <a:lnTo>
                  <a:pt x="1950" y="159"/>
                </a:lnTo>
                <a:lnTo>
                  <a:pt x="2006" y="192"/>
                </a:lnTo>
                <a:lnTo>
                  <a:pt x="2060" y="226"/>
                </a:lnTo>
                <a:lnTo>
                  <a:pt x="2111" y="263"/>
                </a:lnTo>
                <a:lnTo>
                  <a:pt x="2161" y="302"/>
                </a:lnTo>
                <a:lnTo>
                  <a:pt x="2209" y="344"/>
                </a:lnTo>
                <a:lnTo>
                  <a:pt x="2255" y="387"/>
                </a:lnTo>
                <a:lnTo>
                  <a:pt x="2299" y="434"/>
                </a:lnTo>
                <a:lnTo>
                  <a:pt x="2340" y="481"/>
                </a:lnTo>
                <a:lnTo>
                  <a:pt x="2379" y="532"/>
                </a:lnTo>
                <a:lnTo>
                  <a:pt x="2416" y="583"/>
                </a:lnTo>
                <a:lnTo>
                  <a:pt x="2451" y="637"/>
                </a:lnTo>
                <a:lnTo>
                  <a:pt x="2482" y="692"/>
                </a:lnTo>
                <a:lnTo>
                  <a:pt x="2512" y="749"/>
                </a:lnTo>
                <a:lnTo>
                  <a:pt x="2538" y="808"/>
                </a:lnTo>
                <a:lnTo>
                  <a:pt x="2561" y="868"/>
                </a:lnTo>
                <a:lnTo>
                  <a:pt x="2582" y="929"/>
                </a:lnTo>
                <a:lnTo>
                  <a:pt x="2600" y="993"/>
                </a:lnTo>
                <a:lnTo>
                  <a:pt x="2615" y="1056"/>
                </a:lnTo>
                <a:lnTo>
                  <a:pt x="2627" y="1121"/>
                </a:lnTo>
                <a:lnTo>
                  <a:pt x="2635" y="1188"/>
                </a:lnTo>
                <a:lnTo>
                  <a:pt x="2640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Freeform 15"/>
          <p:cNvSpPr>
            <a:spLocks/>
          </p:cNvSpPr>
          <p:nvPr/>
        </p:nvSpPr>
        <p:spPr bwMode="auto">
          <a:xfrm>
            <a:off x="11661395" y="9315451"/>
            <a:ext cx="65088" cy="184150"/>
          </a:xfrm>
          <a:custGeom>
            <a:avLst/>
            <a:gdLst>
              <a:gd name="T0" fmla="*/ 0 w 366"/>
              <a:gd name="T1" fmla="*/ 277 h 1044"/>
              <a:gd name="T2" fmla="*/ 0 w 366"/>
              <a:gd name="T3" fmla="*/ 1044 h 1044"/>
              <a:gd name="T4" fmla="*/ 366 w 366"/>
              <a:gd name="T5" fmla="*/ 1044 h 1044"/>
              <a:gd name="T6" fmla="*/ 366 w 366"/>
              <a:gd name="T7" fmla="*/ 215 h 1044"/>
              <a:gd name="T8" fmla="*/ 366 w 366"/>
              <a:gd name="T9" fmla="*/ 0 h 1044"/>
              <a:gd name="T10" fmla="*/ 0 w 366"/>
              <a:gd name="T11" fmla="*/ 0 h 1044"/>
              <a:gd name="T12" fmla="*/ 0 w 366"/>
              <a:gd name="T13" fmla="*/ 27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1044">
                <a:moveTo>
                  <a:pt x="0" y="277"/>
                </a:moveTo>
                <a:lnTo>
                  <a:pt x="0" y="1044"/>
                </a:lnTo>
                <a:lnTo>
                  <a:pt x="366" y="1044"/>
                </a:lnTo>
                <a:lnTo>
                  <a:pt x="366" y="215"/>
                </a:lnTo>
                <a:lnTo>
                  <a:pt x="366" y="0"/>
                </a:lnTo>
                <a:lnTo>
                  <a:pt x="0" y="0"/>
                </a:lnTo>
                <a:lnTo>
                  <a:pt x="0" y="2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>
            <a:off x="11661395" y="9223376"/>
            <a:ext cx="65088" cy="63500"/>
          </a:xfrm>
          <a:custGeom>
            <a:avLst/>
            <a:gdLst>
              <a:gd name="T0" fmla="*/ 165 w 366"/>
              <a:gd name="T1" fmla="*/ 0 h 365"/>
              <a:gd name="T2" fmla="*/ 129 w 366"/>
              <a:gd name="T3" fmla="*/ 7 h 365"/>
              <a:gd name="T4" fmla="*/ 96 w 366"/>
              <a:gd name="T5" fmla="*/ 22 h 365"/>
              <a:gd name="T6" fmla="*/ 67 w 366"/>
              <a:gd name="T7" fmla="*/ 41 h 365"/>
              <a:gd name="T8" fmla="*/ 41 w 366"/>
              <a:gd name="T9" fmla="*/ 66 h 365"/>
              <a:gd name="T10" fmla="*/ 22 w 366"/>
              <a:gd name="T11" fmla="*/ 95 h 365"/>
              <a:gd name="T12" fmla="*/ 9 w 366"/>
              <a:gd name="T13" fmla="*/ 127 h 365"/>
              <a:gd name="T14" fmla="*/ 1 w 366"/>
              <a:gd name="T15" fmla="*/ 163 h 365"/>
              <a:gd name="T16" fmla="*/ 1 w 366"/>
              <a:gd name="T17" fmla="*/ 201 h 365"/>
              <a:gd name="T18" fmla="*/ 9 w 366"/>
              <a:gd name="T19" fmla="*/ 236 h 365"/>
              <a:gd name="T20" fmla="*/ 22 w 366"/>
              <a:gd name="T21" fmla="*/ 269 h 365"/>
              <a:gd name="T22" fmla="*/ 41 w 366"/>
              <a:gd name="T23" fmla="*/ 298 h 365"/>
              <a:gd name="T24" fmla="*/ 67 w 366"/>
              <a:gd name="T25" fmla="*/ 324 h 365"/>
              <a:gd name="T26" fmla="*/ 96 w 366"/>
              <a:gd name="T27" fmla="*/ 343 h 365"/>
              <a:gd name="T28" fmla="*/ 129 w 366"/>
              <a:gd name="T29" fmla="*/ 356 h 365"/>
              <a:gd name="T30" fmla="*/ 165 w 366"/>
              <a:gd name="T31" fmla="*/ 364 h 365"/>
              <a:gd name="T32" fmla="*/ 201 w 366"/>
              <a:gd name="T33" fmla="*/ 364 h 365"/>
              <a:gd name="T34" fmla="*/ 237 w 366"/>
              <a:gd name="T35" fmla="*/ 356 h 365"/>
              <a:gd name="T36" fmla="*/ 270 w 366"/>
              <a:gd name="T37" fmla="*/ 343 h 365"/>
              <a:gd name="T38" fmla="*/ 298 w 366"/>
              <a:gd name="T39" fmla="*/ 324 h 365"/>
              <a:gd name="T40" fmla="*/ 324 w 366"/>
              <a:gd name="T41" fmla="*/ 298 h 365"/>
              <a:gd name="T42" fmla="*/ 344 w 366"/>
              <a:gd name="T43" fmla="*/ 269 h 365"/>
              <a:gd name="T44" fmla="*/ 357 w 366"/>
              <a:gd name="T45" fmla="*/ 236 h 365"/>
              <a:gd name="T46" fmla="*/ 365 w 366"/>
              <a:gd name="T47" fmla="*/ 201 h 365"/>
              <a:gd name="T48" fmla="*/ 365 w 366"/>
              <a:gd name="T49" fmla="*/ 163 h 365"/>
              <a:gd name="T50" fmla="*/ 357 w 366"/>
              <a:gd name="T51" fmla="*/ 127 h 365"/>
              <a:gd name="T52" fmla="*/ 344 w 366"/>
              <a:gd name="T53" fmla="*/ 95 h 365"/>
              <a:gd name="T54" fmla="*/ 324 w 366"/>
              <a:gd name="T55" fmla="*/ 66 h 365"/>
              <a:gd name="T56" fmla="*/ 298 w 366"/>
              <a:gd name="T57" fmla="*/ 41 h 365"/>
              <a:gd name="T58" fmla="*/ 270 w 366"/>
              <a:gd name="T59" fmla="*/ 22 h 365"/>
              <a:gd name="T60" fmla="*/ 237 w 366"/>
              <a:gd name="T61" fmla="*/ 7 h 365"/>
              <a:gd name="T62" fmla="*/ 201 w 366"/>
              <a:gd name="T6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6" h="365">
                <a:moveTo>
                  <a:pt x="183" y="0"/>
                </a:moveTo>
                <a:lnTo>
                  <a:pt x="165" y="0"/>
                </a:lnTo>
                <a:lnTo>
                  <a:pt x="146" y="3"/>
                </a:lnTo>
                <a:lnTo>
                  <a:pt x="129" y="7"/>
                </a:lnTo>
                <a:lnTo>
                  <a:pt x="112" y="13"/>
                </a:lnTo>
                <a:lnTo>
                  <a:pt x="96" y="22"/>
                </a:lnTo>
                <a:lnTo>
                  <a:pt x="80" y="30"/>
                </a:lnTo>
                <a:lnTo>
                  <a:pt x="67" y="41"/>
                </a:lnTo>
                <a:lnTo>
                  <a:pt x="54" y="52"/>
                </a:lnTo>
                <a:lnTo>
                  <a:pt x="41" y="66"/>
                </a:lnTo>
                <a:lnTo>
                  <a:pt x="32" y="80"/>
                </a:lnTo>
                <a:lnTo>
                  <a:pt x="22" y="95"/>
                </a:lnTo>
                <a:lnTo>
                  <a:pt x="15" y="110"/>
                </a:lnTo>
                <a:lnTo>
                  <a:pt x="9" y="127"/>
                </a:lnTo>
                <a:lnTo>
                  <a:pt x="3" y="145"/>
                </a:lnTo>
                <a:lnTo>
                  <a:pt x="1" y="163"/>
                </a:lnTo>
                <a:lnTo>
                  <a:pt x="0" y="182"/>
                </a:lnTo>
                <a:lnTo>
                  <a:pt x="1" y="201"/>
                </a:lnTo>
                <a:lnTo>
                  <a:pt x="3" y="219"/>
                </a:lnTo>
                <a:lnTo>
                  <a:pt x="9" y="236"/>
                </a:lnTo>
                <a:lnTo>
                  <a:pt x="15" y="253"/>
                </a:lnTo>
                <a:lnTo>
                  <a:pt x="22" y="269"/>
                </a:lnTo>
                <a:lnTo>
                  <a:pt x="32" y="285"/>
                </a:lnTo>
                <a:lnTo>
                  <a:pt x="41" y="298"/>
                </a:lnTo>
                <a:lnTo>
                  <a:pt x="54" y="311"/>
                </a:lnTo>
                <a:lnTo>
                  <a:pt x="67" y="324"/>
                </a:lnTo>
                <a:lnTo>
                  <a:pt x="80" y="334"/>
                </a:lnTo>
                <a:lnTo>
                  <a:pt x="96" y="343"/>
                </a:lnTo>
                <a:lnTo>
                  <a:pt x="112" y="351"/>
                </a:lnTo>
                <a:lnTo>
                  <a:pt x="129" y="356"/>
                </a:lnTo>
                <a:lnTo>
                  <a:pt x="146" y="362"/>
                </a:lnTo>
                <a:lnTo>
                  <a:pt x="165" y="364"/>
                </a:lnTo>
                <a:lnTo>
                  <a:pt x="183" y="365"/>
                </a:lnTo>
                <a:lnTo>
                  <a:pt x="201" y="364"/>
                </a:lnTo>
                <a:lnTo>
                  <a:pt x="219" y="362"/>
                </a:lnTo>
                <a:lnTo>
                  <a:pt x="237" y="356"/>
                </a:lnTo>
                <a:lnTo>
                  <a:pt x="254" y="351"/>
                </a:lnTo>
                <a:lnTo>
                  <a:pt x="270" y="343"/>
                </a:lnTo>
                <a:lnTo>
                  <a:pt x="285" y="334"/>
                </a:lnTo>
                <a:lnTo>
                  <a:pt x="298" y="324"/>
                </a:lnTo>
                <a:lnTo>
                  <a:pt x="312" y="311"/>
                </a:lnTo>
                <a:lnTo>
                  <a:pt x="324" y="298"/>
                </a:lnTo>
                <a:lnTo>
                  <a:pt x="334" y="285"/>
                </a:lnTo>
                <a:lnTo>
                  <a:pt x="344" y="269"/>
                </a:lnTo>
                <a:lnTo>
                  <a:pt x="351" y="253"/>
                </a:lnTo>
                <a:lnTo>
                  <a:pt x="357" y="236"/>
                </a:lnTo>
                <a:lnTo>
                  <a:pt x="362" y="219"/>
                </a:lnTo>
                <a:lnTo>
                  <a:pt x="365" y="201"/>
                </a:lnTo>
                <a:lnTo>
                  <a:pt x="366" y="182"/>
                </a:lnTo>
                <a:lnTo>
                  <a:pt x="365" y="163"/>
                </a:lnTo>
                <a:lnTo>
                  <a:pt x="362" y="145"/>
                </a:lnTo>
                <a:lnTo>
                  <a:pt x="357" y="127"/>
                </a:lnTo>
                <a:lnTo>
                  <a:pt x="351" y="110"/>
                </a:lnTo>
                <a:lnTo>
                  <a:pt x="344" y="95"/>
                </a:lnTo>
                <a:lnTo>
                  <a:pt x="334" y="80"/>
                </a:lnTo>
                <a:lnTo>
                  <a:pt x="324" y="66"/>
                </a:lnTo>
                <a:lnTo>
                  <a:pt x="312" y="52"/>
                </a:lnTo>
                <a:lnTo>
                  <a:pt x="298" y="41"/>
                </a:lnTo>
                <a:lnTo>
                  <a:pt x="285" y="30"/>
                </a:lnTo>
                <a:lnTo>
                  <a:pt x="270" y="22"/>
                </a:lnTo>
                <a:lnTo>
                  <a:pt x="254" y="13"/>
                </a:lnTo>
                <a:lnTo>
                  <a:pt x="237" y="7"/>
                </a:lnTo>
                <a:lnTo>
                  <a:pt x="219" y="3"/>
                </a:lnTo>
                <a:lnTo>
                  <a:pt x="201" y="0"/>
                </a:lnTo>
                <a:lnTo>
                  <a:pt x="1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Freeform 17"/>
          <p:cNvSpPr>
            <a:spLocks/>
          </p:cNvSpPr>
          <p:nvPr/>
        </p:nvSpPr>
        <p:spPr bwMode="auto">
          <a:xfrm>
            <a:off x="11762995" y="9315451"/>
            <a:ext cx="174625" cy="184150"/>
          </a:xfrm>
          <a:custGeom>
            <a:avLst/>
            <a:gdLst>
              <a:gd name="T0" fmla="*/ 978 w 991"/>
              <a:gd name="T1" fmla="*/ 285 h 1044"/>
              <a:gd name="T2" fmla="*/ 967 w 991"/>
              <a:gd name="T3" fmla="*/ 234 h 1044"/>
              <a:gd name="T4" fmla="*/ 956 w 991"/>
              <a:gd name="T5" fmla="*/ 202 h 1044"/>
              <a:gd name="T6" fmla="*/ 944 w 991"/>
              <a:gd name="T7" fmla="*/ 173 h 1044"/>
              <a:gd name="T8" fmla="*/ 930 w 991"/>
              <a:gd name="T9" fmla="*/ 145 h 1044"/>
              <a:gd name="T10" fmla="*/ 913 w 991"/>
              <a:gd name="T11" fmla="*/ 120 h 1044"/>
              <a:gd name="T12" fmla="*/ 894 w 991"/>
              <a:gd name="T13" fmla="*/ 97 h 1044"/>
              <a:gd name="T14" fmla="*/ 872 w 991"/>
              <a:gd name="T15" fmla="*/ 76 h 1044"/>
              <a:gd name="T16" fmla="*/ 846 w 991"/>
              <a:gd name="T17" fmla="*/ 58 h 1044"/>
              <a:gd name="T18" fmla="*/ 819 w 991"/>
              <a:gd name="T19" fmla="*/ 41 h 1044"/>
              <a:gd name="T20" fmla="*/ 787 w 991"/>
              <a:gd name="T21" fmla="*/ 28 h 1044"/>
              <a:gd name="T22" fmla="*/ 753 w 991"/>
              <a:gd name="T23" fmla="*/ 17 h 1044"/>
              <a:gd name="T24" fmla="*/ 715 w 991"/>
              <a:gd name="T25" fmla="*/ 8 h 1044"/>
              <a:gd name="T26" fmla="*/ 673 w 991"/>
              <a:gd name="T27" fmla="*/ 3 h 1044"/>
              <a:gd name="T28" fmla="*/ 626 w 991"/>
              <a:gd name="T29" fmla="*/ 0 h 1044"/>
              <a:gd name="T30" fmla="*/ 574 w 991"/>
              <a:gd name="T31" fmla="*/ 0 h 1044"/>
              <a:gd name="T32" fmla="*/ 519 w 991"/>
              <a:gd name="T33" fmla="*/ 5 h 1044"/>
              <a:gd name="T34" fmla="*/ 470 w 991"/>
              <a:gd name="T35" fmla="*/ 16 h 1044"/>
              <a:gd name="T36" fmla="*/ 426 w 991"/>
              <a:gd name="T37" fmla="*/ 30 h 1044"/>
              <a:gd name="T38" fmla="*/ 387 w 991"/>
              <a:gd name="T39" fmla="*/ 49 h 1044"/>
              <a:gd name="T40" fmla="*/ 354 w 991"/>
              <a:gd name="T41" fmla="*/ 72 h 1044"/>
              <a:gd name="T42" fmla="*/ 326 w 991"/>
              <a:gd name="T43" fmla="*/ 97 h 1044"/>
              <a:gd name="T44" fmla="*/ 304 w 991"/>
              <a:gd name="T45" fmla="*/ 125 h 1044"/>
              <a:gd name="T46" fmla="*/ 291 w 991"/>
              <a:gd name="T47" fmla="*/ 140 h 1044"/>
              <a:gd name="T48" fmla="*/ 0 w 991"/>
              <a:gd name="T49" fmla="*/ 0 h 1044"/>
              <a:gd name="T50" fmla="*/ 0 w 991"/>
              <a:gd name="T51" fmla="*/ 1044 h 1044"/>
              <a:gd name="T52" fmla="*/ 304 w 991"/>
              <a:gd name="T53" fmla="*/ 526 h 1044"/>
              <a:gd name="T54" fmla="*/ 306 w 991"/>
              <a:gd name="T55" fmla="*/ 476 h 1044"/>
              <a:gd name="T56" fmla="*/ 310 w 991"/>
              <a:gd name="T57" fmla="*/ 427 h 1044"/>
              <a:gd name="T58" fmla="*/ 321 w 991"/>
              <a:gd name="T59" fmla="*/ 382 h 1044"/>
              <a:gd name="T60" fmla="*/ 329 w 991"/>
              <a:gd name="T61" fmla="*/ 361 h 1044"/>
              <a:gd name="T62" fmla="*/ 338 w 991"/>
              <a:gd name="T63" fmla="*/ 341 h 1044"/>
              <a:gd name="T64" fmla="*/ 349 w 991"/>
              <a:gd name="T65" fmla="*/ 323 h 1044"/>
              <a:gd name="T66" fmla="*/ 363 w 991"/>
              <a:gd name="T67" fmla="*/ 307 h 1044"/>
              <a:gd name="T68" fmla="*/ 379 w 991"/>
              <a:gd name="T69" fmla="*/ 292 h 1044"/>
              <a:gd name="T70" fmla="*/ 397 w 991"/>
              <a:gd name="T71" fmla="*/ 281 h 1044"/>
              <a:gd name="T72" fmla="*/ 418 w 991"/>
              <a:gd name="T73" fmla="*/ 271 h 1044"/>
              <a:gd name="T74" fmla="*/ 442 w 991"/>
              <a:gd name="T75" fmla="*/ 264 h 1044"/>
              <a:gd name="T76" fmla="*/ 468 w 991"/>
              <a:gd name="T77" fmla="*/ 259 h 1044"/>
              <a:gd name="T78" fmla="*/ 499 w 991"/>
              <a:gd name="T79" fmla="*/ 257 h 1044"/>
              <a:gd name="T80" fmla="*/ 528 w 991"/>
              <a:gd name="T81" fmla="*/ 259 h 1044"/>
              <a:gd name="T82" fmla="*/ 554 w 991"/>
              <a:gd name="T83" fmla="*/ 265 h 1044"/>
              <a:gd name="T84" fmla="*/ 577 w 991"/>
              <a:gd name="T85" fmla="*/ 273 h 1044"/>
              <a:gd name="T86" fmla="*/ 597 w 991"/>
              <a:gd name="T87" fmla="*/ 284 h 1044"/>
              <a:gd name="T88" fmla="*/ 614 w 991"/>
              <a:gd name="T89" fmla="*/ 297 h 1044"/>
              <a:gd name="T90" fmla="*/ 628 w 991"/>
              <a:gd name="T91" fmla="*/ 313 h 1044"/>
              <a:gd name="T92" fmla="*/ 641 w 991"/>
              <a:gd name="T93" fmla="*/ 331 h 1044"/>
              <a:gd name="T94" fmla="*/ 650 w 991"/>
              <a:gd name="T95" fmla="*/ 351 h 1044"/>
              <a:gd name="T96" fmla="*/ 665 w 991"/>
              <a:gd name="T97" fmla="*/ 394 h 1044"/>
              <a:gd name="T98" fmla="*/ 674 w 991"/>
              <a:gd name="T99" fmla="*/ 441 h 1044"/>
              <a:gd name="T100" fmla="*/ 677 w 991"/>
              <a:gd name="T101" fmla="*/ 488 h 1044"/>
              <a:gd name="T102" fmla="*/ 678 w 991"/>
              <a:gd name="T103" fmla="*/ 536 h 1044"/>
              <a:gd name="T104" fmla="*/ 991 w 991"/>
              <a:gd name="T105" fmla="*/ 1044 h 1044"/>
              <a:gd name="T106" fmla="*/ 991 w 991"/>
              <a:gd name="T107" fmla="*/ 470 h 1044"/>
              <a:gd name="T108" fmla="*/ 990 w 991"/>
              <a:gd name="T109" fmla="*/ 392 h 1044"/>
              <a:gd name="T110" fmla="*/ 983 w 991"/>
              <a:gd name="T111" fmla="*/ 321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91" h="1044">
                <a:moveTo>
                  <a:pt x="983" y="321"/>
                </a:moveTo>
                <a:lnTo>
                  <a:pt x="978" y="285"/>
                </a:lnTo>
                <a:lnTo>
                  <a:pt x="971" y="250"/>
                </a:lnTo>
                <a:lnTo>
                  <a:pt x="967" y="234"/>
                </a:lnTo>
                <a:lnTo>
                  <a:pt x="961" y="217"/>
                </a:lnTo>
                <a:lnTo>
                  <a:pt x="956" y="202"/>
                </a:lnTo>
                <a:lnTo>
                  <a:pt x="951" y="188"/>
                </a:lnTo>
                <a:lnTo>
                  <a:pt x="944" y="173"/>
                </a:lnTo>
                <a:lnTo>
                  <a:pt x="937" y="159"/>
                </a:lnTo>
                <a:lnTo>
                  <a:pt x="930" y="145"/>
                </a:lnTo>
                <a:lnTo>
                  <a:pt x="922" y="133"/>
                </a:lnTo>
                <a:lnTo>
                  <a:pt x="913" y="120"/>
                </a:lnTo>
                <a:lnTo>
                  <a:pt x="903" y="109"/>
                </a:lnTo>
                <a:lnTo>
                  <a:pt x="894" y="97"/>
                </a:lnTo>
                <a:lnTo>
                  <a:pt x="883" y="86"/>
                </a:lnTo>
                <a:lnTo>
                  <a:pt x="872" y="76"/>
                </a:lnTo>
                <a:lnTo>
                  <a:pt x="859" y="66"/>
                </a:lnTo>
                <a:lnTo>
                  <a:pt x="846" y="58"/>
                </a:lnTo>
                <a:lnTo>
                  <a:pt x="833" y="49"/>
                </a:lnTo>
                <a:lnTo>
                  <a:pt x="819" y="41"/>
                </a:lnTo>
                <a:lnTo>
                  <a:pt x="803" y="35"/>
                </a:lnTo>
                <a:lnTo>
                  <a:pt x="787" y="28"/>
                </a:lnTo>
                <a:lnTo>
                  <a:pt x="771" y="22"/>
                </a:lnTo>
                <a:lnTo>
                  <a:pt x="753" y="17"/>
                </a:lnTo>
                <a:lnTo>
                  <a:pt x="734" y="13"/>
                </a:lnTo>
                <a:lnTo>
                  <a:pt x="715" y="8"/>
                </a:lnTo>
                <a:lnTo>
                  <a:pt x="694" y="5"/>
                </a:lnTo>
                <a:lnTo>
                  <a:pt x="673" y="3"/>
                </a:lnTo>
                <a:lnTo>
                  <a:pt x="650" y="1"/>
                </a:lnTo>
                <a:lnTo>
                  <a:pt x="626" y="0"/>
                </a:lnTo>
                <a:lnTo>
                  <a:pt x="602" y="0"/>
                </a:lnTo>
                <a:lnTo>
                  <a:pt x="574" y="0"/>
                </a:lnTo>
                <a:lnTo>
                  <a:pt x="545" y="2"/>
                </a:lnTo>
                <a:lnTo>
                  <a:pt x="519" y="5"/>
                </a:lnTo>
                <a:lnTo>
                  <a:pt x="493" y="10"/>
                </a:lnTo>
                <a:lnTo>
                  <a:pt x="470" y="16"/>
                </a:lnTo>
                <a:lnTo>
                  <a:pt x="447" y="22"/>
                </a:lnTo>
                <a:lnTo>
                  <a:pt x="426" y="30"/>
                </a:lnTo>
                <a:lnTo>
                  <a:pt x="406" y="39"/>
                </a:lnTo>
                <a:lnTo>
                  <a:pt x="387" y="49"/>
                </a:lnTo>
                <a:lnTo>
                  <a:pt x="370" y="60"/>
                </a:lnTo>
                <a:lnTo>
                  <a:pt x="354" y="72"/>
                </a:lnTo>
                <a:lnTo>
                  <a:pt x="340" y="84"/>
                </a:lnTo>
                <a:lnTo>
                  <a:pt x="326" y="97"/>
                </a:lnTo>
                <a:lnTo>
                  <a:pt x="314" y="111"/>
                </a:lnTo>
                <a:lnTo>
                  <a:pt x="304" y="125"/>
                </a:lnTo>
                <a:lnTo>
                  <a:pt x="295" y="140"/>
                </a:lnTo>
                <a:lnTo>
                  <a:pt x="291" y="140"/>
                </a:lnTo>
                <a:lnTo>
                  <a:pt x="291" y="0"/>
                </a:lnTo>
                <a:lnTo>
                  <a:pt x="0" y="0"/>
                </a:lnTo>
                <a:lnTo>
                  <a:pt x="0" y="200"/>
                </a:lnTo>
                <a:lnTo>
                  <a:pt x="0" y="1044"/>
                </a:lnTo>
                <a:lnTo>
                  <a:pt x="304" y="1044"/>
                </a:lnTo>
                <a:lnTo>
                  <a:pt x="304" y="526"/>
                </a:lnTo>
                <a:lnTo>
                  <a:pt x="304" y="501"/>
                </a:lnTo>
                <a:lnTo>
                  <a:pt x="306" y="476"/>
                </a:lnTo>
                <a:lnTo>
                  <a:pt x="307" y="451"/>
                </a:lnTo>
                <a:lnTo>
                  <a:pt x="310" y="427"/>
                </a:lnTo>
                <a:lnTo>
                  <a:pt x="315" y="404"/>
                </a:lnTo>
                <a:lnTo>
                  <a:pt x="321" y="382"/>
                </a:lnTo>
                <a:lnTo>
                  <a:pt x="325" y="371"/>
                </a:lnTo>
                <a:lnTo>
                  <a:pt x="329" y="361"/>
                </a:lnTo>
                <a:lnTo>
                  <a:pt x="333" y="350"/>
                </a:lnTo>
                <a:lnTo>
                  <a:pt x="338" y="341"/>
                </a:lnTo>
                <a:lnTo>
                  <a:pt x="344" y="332"/>
                </a:lnTo>
                <a:lnTo>
                  <a:pt x="349" y="323"/>
                </a:lnTo>
                <a:lnTo>
                  <a:pt x="355" y="314"/>
                </a:lnTo>
                <a:lnTo>
                  <a:pt x="363" y="307"/>
                </a:lnTo>
                <a:lnTo>
                  <a:pt x="370" y="300"/>
                </a:lnTo>
                <a:lnTo>
                  <a:pt x="379" y="292"/>
                </a:lnTo>
                <a:lnTo>
                  <a:pt x="387" y="286"/>
                </a:lnTo>
                <a:lnTo>
                  <a:pt x="397" y="281"/>
                </a:lnTo>
                <a:lnTo>
                  <a:pt x="407" y="275"/>
                </a:lnTo>
                <a:lnTo>
                  <a:pt x="418" y="271"/>
                </a:lnTo>
                <a:lnTo>
                  <a:pt x="429" y="267"/>
                </a:lnTo>
                <a:lnTo>
                  <a:pt x="442" y="264"/>
                </a:lnTo>
                <a:lnTo>
                  <a:pt x="455" y="262"/>
                </a:lnTo>
                <a:lnTo>
                  <a:pt x="468" y="259"/>
                </a:lnTo>
                <a:lnTo>
                  <a:pt x="483" y="258"/>
                </a:lnTo>
                <a:lnTo>
                  <a:pt x="499" y="257"/>
                </a:lnTo>
                <a:lnTo>
                  <a:pt x="514" y="258"/>
                </a:lnTo>
                <a:lnTo>
                  <a:pt x="528" y="259"/>
                </a:lnTo>
                <a:lnTo>
                  <a:pt x="541" y="262"/>
                </a:lnTo>
                <a:lnTo>
                  <a:pt x="554" y="265"/>
                </a:lnTo>
                <a:lnTo>
                  <a:pt x="566" y="269"/>
                </a:lnTo>
                <a:lnTo>
                  <a:pt x="577" y="273"/>
                </a:lnTo>
                <a:lnTo>
                  <a:pt x="587" y="278"/>
                </a:lnTo>
                <a:lnTo>
                  <a:pt x="597" y="284"/>
                </a:lnTo>
                <a:lnTo>
                  <a:pt x="605" y="291"/>
                </a:lnTo>
                <a:lnTo>
                  <a:pt x="614" y="297"/>
                </a:lnTo>
                <a:lnTo>
                  <a:pt x="621" y="306"/>
                </a:lnTo>
                <a:lnTo>
                  <a:pt x="628" y="313"/>
                </a:lnTo>
                <a:lnTo>
                  <a:pt x="635" y="323"/>
                </a:lnTo>
                <a:lnTo>
                  <a:pt x="641" y="331"/>
                </a:lnTo>
                <a:lnTo>
                  <a:pt x="646" y="341"/>
                </a:lnTo>
                <a:lnTo>
                  <a:pt x="650" y="351"/>
                </a:lnTo>
                <a:lnTo>
                  <a:pt x="659" y="372"/>
                </a:lnTo>
                <a:lnTo>
                  <a:pt x="665" y="394"/>
                </a:lnTo>
                <a:lnTo>
                  <a:pt x="669" y="417"/>
                </a:lnTo>
                <a:lnTo>
                  <a:pt x="674" y="441"/>
                </a:lnTo>
                <a:lnTo>
                  <a:pt x="676" y="465"/>
                </a:lnTo>
                <a:lnTo>
                  <a:pt x="677" y="488"/>
                </a:lnTo>
                <a:lnTo>
                  <a:pt x="678" y="513"/>
                </a:lnTo>
                <a:lnTo>
                  <a:pt x="678" y="536"/>
                </a:lnTo>
                <a:lnTo>
                  <a:pt x="678" y="1044"/>
                </a:lnTo>
                <a:lnTo>
                  <a:pt x="991" y="1044"/>
                </a:lnTo>
                <a:lnTo>
                  <a:pt x="991" y="470"/>
                </a:lnTo>
                <a:lnTo>
                  <a:pt x="991" y="470"/>
                </a:lnTo>
                <a:lnTo>
                  <a:pt x="991" y="430"/>
                </a:lnTo>
                <a:lnTo>
                  <a:pt x="990" y="392"/>
                </a:lnTo>
                <a:lnTo>
                  <a:pt x="987" y="355"/>
                </a:lnTo>
                <a:lnTo>
                  <a:pt x="983" y="3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Freeform 18"/>
          <p:cNvSpPr>
            <a:spLocks/>
          </p:cNvSpPr>
          <p:nvPr/>
        </p:nvSpPr>
        <p:spPr bwMode="auto">
          <a:xfrm>
            <a:off x="12086845" y="9139238"/>
            <a:ext cx="466725" cy="466725"/>
          </a:xfrm>
          <a:custGeom>
            <a:avLst/>
            <a:gdLst>
              <a:gd name="T0" fmla="*/ 2636 w 2642"/>
              <a:gd name="T1" fmla="*/ 1458 h 2646"/>
              <a:gd name="T2" fmla="*/ 2601 w 2642"/>
              <a:gd name="T3" fmla="*/ 1653 h 2646"/>
              <a:gd name="T4" fmla="*/ 2538 w 2642"/>
              <a:gd name="T5" fmla="*/ 1838 h 2646"/>
              <a:gd name="T6" fmla="*/ 2450 w 2642"/>
              <a:gd name="T7" fmla="*/ 2009 h 2646"/>
              <a:gd name="T8" fmla="*/ 2341 w 2642"/>
              <a:gd name="T9" fmla="*/ 2165 h 2646"/>
              <a:gd name="T10" fmla="*/ 2209 w 2642"/>
              <a:gd name="T11" fmla="*/ 2302 h 2646"/>
              <a:gd name="T12" fmla="*/ 2059 w 2642"/>
              <a:gd name="T13" fmla="*/ 2420 h 2646"/>
              <a:gd name="T14" fmla="*/ 1894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8 w 2642"/>
              <a:gd name="T27" fmla="*/ 2515 h 2646"/>
              <a:gd name="T28" fmla="*/ 582 w 2642"/>
              <a:gd name="T29" fmla="*/ 2420 h 2646"/>
              <a:gd name="T30" fmla="*/ 433 w 2642"/>
              <a:gd name="T31" fmla="*/ 2302 h 2646"/>
              <a:gd name="T32" fmla="*/ 301 w 2642"/>
              <a:gd name="T33" fmla="*/ 2165 h 2646"/>
              <a:gd name="T34" fmla="*/ 191 w 2642"/>
              <a:gd name="T35" fmla="*/ 2009 h 2646"/>
              <a:gd name="T36" fmla="*/ 104 w 2642"/>
              <a:gd name="T37" fmla="*/ 1838 h 2646"/>
              <a:gd name="T38" fmla="*/ 41 w 2642"/>
              <a:gd name="T39" fmla="*/ 1653 h 2646"/>
              <a:gd name="T40" fmla="*/ 6 w 2642"/>
              <a:gd name="T41" fmla="*/ 1458 h 2646"/>
              <a:gd name="T42" fmla="*/ 2 w 2642"/>
              <a:gd name="T43" fmla="*/ 1254 h 2646"/>
              <a:gd name="T44" fmla="*/ 26 w 2642"/>
              <a:gd name="T45" fmla="*/ 1056 h 2646"/>
              <a:gd name="T46" fmla="*/ 80 w 2642"/>
              <a:gd name="T47" fmla="*/ 868 h 2646"/>
              <a:gd name="T48" fmla="*/ 159 w 2642"/>
              <a:gd name="T49" fmla="*/ 692 h 2646"/>
              <a:gd name="T50" fmla="*/ 262 w 2642"/>
              <a:gd name="T51" fmla="*/ 532 h 2646"/>
              <a:gd name="T52" fmla="*/ 386 w 2642"/>
              <a:gd name="T53" fmla="*/ 387 h 2646"/>
              <a:gd name="T54" fmla="*/ 531 w 2642"/>
              <a:gd name="T55" fmla="*/ 263 h 2646"/>
              <a:gd name="T56" fmla="*/ 691 w 2642"/>
              <a:gd name="T57" fmla="*/ 159 h 2646"/>
              <a:gd name="T58" fmla="*/ 867 w 2642"/>
              <a:gd name="T59" fmla="*/ 80 h 2646"/>
              <a:gd name="T60" fmla="*/ 1054 w 2642"/>
              <a:gd name="T61" fmla="*/ 27 h 2646"/>
              <a:gd name="T62" fmla="*/ 1252 w 2642"/>
              <a:gd name="T63" fmla="*/ 2 h 2646"/>
              <a:gd name="T64" fmla="*/ 1456 w 2642"/>
              <a:gd name="T65" fmla="*/ 6 h 2646"/>
              <a:gd name="T66" fmla="*/ 1651 w 2642"/>
              <a:gd name="T67" fmla="*/ 42 h 2646"/>
              <a:gd name="T68" fmla="*/ 1835 w 2642"/>
              <a:gd name="T69" fmla="*/ 104 h 2646"/>
              <a:gd name="T70" fmla="*/ 2006 w 2642"/>
              <a:gd name="T71" fmla="*/ 192 h 2646"/>
              <a:gd name="T72" fmla="*/ 2162 w 2642"/>
              <a:gd name="T73" fmla="*/ 302 h 2646"/>
              <a:gd name="T74" fmla="*/ 2299 w 2642"/>
              <a:gd name="T75" fmla="*/ 434 h 2646"/>
              <a:gd name="T76" fmla="*/ 2417 w 2642"/>
              <a:gd name="T77" fmla="*/ 583 h 2646"/>
              <a:gd name="T78" fmla="*/ 2511 w 2642"/>
              <a:gd name="T79" fmla="*/ 749 h 2646"/>
              <a:gd name="T80" fmla="*/ 2583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0" y="1392"/>
                </a:lnTo>
                <a:lnTo>
                  <a:pt x="2636" y="1458"/>
                </a:lnTo>
                <a:lnTo>
                  <a:pt x="2627" y="1525"/>
                </a:lnTo>
                <a:lnTo>
                  <a:pt x="2616" y="1590"/>
                </a:lnTo>
                <a:lnTo>
                  <a:pt x="2601" y="1653"/>
                </a:lnTo>
                <a:lnTo>
                  <a:pt x="2583" y="1717"/>
                </a:lnTo>
                <a:lnTo>
                  <a:pt x="2562" y="1778"/>
                </a:lnTo>
                <a:lnTo>
                  <a:pt x="2538" y="1838"/>
                </a:lnTo>
                <a:lnTo>
                  <a:pt x="2511" y="1897"/>
                </a:lnTo>
                <a:lnTo>
                  <a:pt x="2483" y="1954"/>
                </a:lnTo>
                <a:lnTo>
                  <a:pt x="2450" y="2009"/>
                </a:lnTo>
                <a:lnTo>
                  <a:pt x="2417" y="2063"/>
                </a:lnTo>
                <a:lnTo>
                  <a:pt x="2380" y="2114"/>
                </a:lnTo>
                <a:lnTo>
                  <a:pt x="2341" y="2165"/>
                </a:lnTo>
                <a:lnTo>
                  <a:pt x="2299" y="2212"/>
                </a:lnTo>
                <a:lnTo>
                  <a:pt x="2255" y="2259"/>
                </a:lnTo>
                <a:lnTo>
                  <a:pt x="2209" y="2302"/>
                </a:lnTo>
                <a:lnTo>
                  <a:pt x="2162" y="2344"/>
                </a:lnTo>
                <a:lnTo>
                  <a:pt x="2111" y="2383"/>
                </a:lnTo>
                <a:lnTo>
                  <a:pt x="2059" y="2420"/>
                </a:lnTo>
                <a:lnTo>
                  <a:pt x="2006" y="2454"/>
                </a:lnTo>
                <a:lnTo>
                  <a:pt x="1951" y="2487"/>
                </a:lnTo>
                <a:lnTo>
                  <a:pt x="1894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4" y="2587"/>
                </a:lnTo>
                <a:lnTo>
                  <a:pt x="1651" y="2605"/>
                </a:lnTo>
                <a:lnTo>
                  <a:pt x="1587" y="2620"/>
                </a:lnTo>
                <a:lnTo>
                  <a:pt x="1522" y="2631"/>
                </a:lnTo>
                <a:lnTo>
                  <a:pt x="1456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2" y="2644"/>
                </a:lnTo>
                <a:lnTo>
                  <a:pt x="1186" y="2640"/>
                </a:lnTo>
                <a:lnTo>
                  <a:pt x="1120" y="2631"/>
                </a:lnTo>
                <a:lnTo>
                  <a:pt x="1054" y="2620"/>
                </a:lnTo>
                <a:lnTo>
                  <a:pt x="991" y="2605"/>
                </a:lnTo>
                <a:lnTo>
                  <a:pt x="928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8" y="2515"/>
                </a:lnTo>
                <a:lnTo>
                  <a:pt x="691" y="2487"/>
                </a:lnTo>
                <a:lnTo>
                  <a:pt x="636" y="2454"/>
                </a:lnTo>
                <a:lnTo>
                  <a:pt x="582" y="2420"/>
                </a:lnTo>
                <a:lnTo>
                  <a:pt x="531" y="2383"/>
                </a:lnTo>
                <a:lnTo>
                  <a:pt x="480" y="2344"/>
                </a:lnTo>
                <a:lnTo>
                  <a:pt x="433" y="2302"/>
                </a:lnTo>
                <a:lnTo>
                  <a:pt x="386" y="2259"/>
                </a:lnTo>
                <a:lnTo>
                  <a:pt x="343" y="2212"/>
                </a:lnTo>
                <a:lnTo>
                  <a:pt x="301" y="2165"/>
                </a:lnTo>
                <a:lnTo>
                  <a:pt x="262" y="2114"/>
                </a:lnTo>
                <a:lnTo>
                  <a:pt x="225" y="2063"/>
                </a:lnTo>
                <a:lnTo>
                  <a:pt x="191" y="2009"/>
                </a:lnTo>
                <a:lnTo>
                  <a:pt x="159" y="1954"/>
                </a:lnTo>
                <a:lnTo>
                  <a:pt x="130" y="1897"/>
                </a:lnTo>
                <a:lnTo>
                  <a:pt x="104" y="1838"/>
                </a:lnTo>
                <a:lnTo>
                  <a:pt x="80" y="1778"/>
                </a:lnTo>
                <a:lnTo>
                  <a:pt x="59" y="1717"/>
                </a:lnTo>
                <a:lnTo>
                  <a:pt x="41" y="1653"/>
                </a:lnTo>
                <a:lnTo>
                  <a:pt x="26" y="1590"/>
                </a:lnTo>
                <a:lnTo>
                  <a:pt x="14" y="1525"/>
                </a:lnTo>
                <a:lnTo>
                  <a:pt x="6" y="1458"/>
                </a:lnTo>
                <a:lnTo>
                  <a:pt x="2" y="1392"/>
                </a:lnTo>
                <a:lnTo>
                  <a:pt x="0" y="1323"/>
                </a:lnTo>
                <a:lnTo>
                  <a:pt x="2" y="1254"/>
                </a:lnTo>
                <a:lnTo>
                  <a:pt x="6" y="1188"/>
                </a:lnTo>
                <a:lnTo>
                  <a:pt x="14" y="1121"/>
                </a:lnTo>
                <a:lnTo>
                  <a:pt x="26" y="1056"/>
                </a:lnTo>
                <a:lnTo>
                  <a:pt x="41" y="993"/>
                </a:lnTo>
                <a:lnTo>
                  <a:pt x="59" y="929"/>
                </a:lnTo>
                <a:lnTo>
                  <a:pt x="80" y="868"/>
                </a:lnTo>
                <a:lnTo>
                  <a:pt x="104" y="808"/>
                </a:lnTo>
                <a:lnTo>
                  <a:pt x="130" y="749"/>
                </a:lnTo>
                <a:lnTo>
                  <a:pt x="159" y="692"/>
                </a:lnTo>
                <a:lnTo>
                  <a:pt x="191" y="637"/>
                </a:lnTo>
                <a:lnTo>
                  <a:pt x="225" y="583"/>
                </a:lnTo>
                <a:lnTo>
                  <a:pt x="262" y="532"/>
                </a:lnTo>
                <a:lnTo>
                  <a:pt x="301" y="481"/>
                </a:lnTo>
                <a:lnTo>
                  <a:pt x="343" y="434"/>
                </a:lnTo>
                <a:lnTo>
                  <a:pt x="386" y="387"/>
                </a:lnTo>
                <a:lnTo>
                  <a:pt x="433" y="344"/>
                </a:lnTo>
                <a:lnTo>
                  <a:pt x="480" y="302"/>
                </a:lnTo>
                <a:lnTo>
                  <a:pt x="531" y="263"/>
                </a:lnTo>
                <a:lnTo>
                  <a:pt x="582" y="226"/>
                </a:lnTo>
                <a:lnTo>
                  <a:pt x="636" y="192"/>
                </a:lnTo>
                <a:lnTo>
                  <a:pt x="691" y="159"/>
                </a:lnTo>
                <a:lnTo>
                  <a:pt x="748" y="131"/>
                </a:lnTo>
                <a:lnTo>
                  <a:pt x="807" y="104"/>
                </a:lnTo>
                <a:lnTo>
                  <a:pt x="867" y="80"/>
                </a:lnTo>
                <a:lnTo>
                  <a:pt x="928" y="59"/>
                </a:lnTo>
                <a:lnTo>
                  <a:pt x="991" y="42"/>
                </a:lnTo>
                <a:lnTo>
                  <a:pt x="1054" y="27"/>
                </a:lnTo>
                <a:lnTo>
                  <a:pt x="1120" y="15"/>
                </a:lnTo>
                <a:lnTo>
                  <a:pt x="1186" y="6"/>
                </a:lnTo>
                <a:lnTo>
                  <a:pt x="1252" y="2"/>
                </a:lnTo>
                <a:lnTo>
                  <a:pt x="1321" y="0"/>
                </a:lnTo>
                <a:lnTo>
                  <a:pt x="1389" y="2"/>
                </a:lnTo>
                <a:lnTo>
                  <a:pt x="1456" y="6"/>
                </a:lnTo>
                <a:lnTo>
                  <a:pt x="1522" y="15"/>
                </a:lnTo>
                <a:lnTo>
                  <a:pt x="1587" y="27"/>
                </a:lnTo>
                <a:lnTo>
                  <a:pt x="1651" y="42"/>
                </a:lnTo>
                <a:lnTo>
                  <a:pt x="1714" y="59"/>
                </a:lnTo>
                <a:lnTo>
                  <a:pt x="1775" y="80"/>
                </a:lnTo>
                <a:lnTo>
                  <a:pt x="1835" y="104"/>
                </a:lnTo>
                <a:lnTo>
                  <a:pt x="1894" y="131"/>
                </a:lnTo>
                <a:lnTo>
                  <a:pt x="1951" y="159"/>
                </a:lnTo>
                <a:lnTo>
                  <a:pt x="2006" y="192"/>
                </a:lnTo>
                <a:lnTo>
                  <a:pt x="2059" y="226"/>
                </a:lnTo>
                <a:lnTo>
                  <a:pt x="2111" y="263"/>
                </a:lnTo>
                <a:lnTo>
                  <a:pt x="2162" y="302"/>
                </a:lnTo>
                <a:lnTo>
                  <a:pt x="2209" y="344"/>
                </a:lnTo>
                <a:lnTo>
                  <a:pt x="2255" y="387"/>
                </a:lnTo>
                <a:lnTo>
                  <a:pt x="2299" y="434"/>
                </a:lnTo>
                <a:lnTo>
                  <a:pt x="2341" y="481"/>
                </a:lnTo>
                <a:lnTo>
                  <a:pt x="2380" y="532"/>
                </a:lnTo>
                <a:lnTo>
                  <a:pt x="2417" y="583"/>
                </a:lnTo>
                <a:lnTo>
                  <a:pt x="2450" y="637"/>
                </a:lnTo>
                <a:lnTo>
                  <a:pt x="2483" y="692"/>
                </a:lnTo>
                <a:lnTo>
                  <a:pt x="2511" y="749"/>
                </a:lnTo>
                <a:lnTo>
                  <a:pt x="2538" y="808"/>
                </a:lnTo>
                <a:lnTo>
                  <a:pt x="2562" y="868"/>
                </a:lnTo>
                <a:lnTo>
                  <a:pt x="2583" y="929"/>
                </a:lnTo>
                <a:lnTo>
                  <a:pt x="2600" y="993"/>
                </a:lnTo>
                <a:lnTo>
                  <a:pt x="2616" y="1056"/>
                </a:lnTo>
                <a:lnTo>
                  <a:pt x="2627" y="1121"/>
                </a:lnTo>
                <a:lnTo>
                  <a:pt x="2636" y="1188"/>
                </a:lnTo>
                <a:lnTo>
                  <a:pt x="2640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Freeform 19"/>
          <p:cNvSpPr>
            <a:spLocks/>
          </p:cNvSpPr>
          <p:nvPr/>
        </p:nvSpPr>
        <p:spPr bwMode="auto">
          <a:xfrm>
            <a:off x="12182095" y="9275763"/>
            <a:ext cx="276225" cy="220663"/>
          </a:xfrm>
          <a:custGeom>
            <a:avLst/>
            <a:gdLst>
              <a:gd name="T0" fmla="*/ 1476 w 1566"/>
              <a:gd name="T1" fmla="*/ 180 h 1254"/>
              <a:gd name="T2" fmla="*/ 1393 w 1566"/>
              <a:gd name="T3" fmla="*/ 190 h 1254"/>
              <a:gd name="T4" fmla="*/ 1449 w 1566"/>
              <a:gd name="T5" fmla="*/ 145 h 1254"/>
              <a:gd name="T6" fmla="*/ 1492 w 1566"/>
              <a:gd name="T7" fmla="*/ 89 h 1254"/>
              <a:gd name="T8" fmla="*/ 1522 w 1566"/>
              <a:gd name="T9" fmla="*/ 23 h 1254"/>
              <a:gd name="T10" fmla="*/ 1398 w 1566"/>
              <a:gd name="T11" fmla="*/ 79 h 1254"/>
              <a:gd name="T12" fmla="*/ 1295 w 1566"/>
              <a:gd name="T13" fmla="*/ 78 h 1254"/>
              <a:gd name="T14" fmla="*/ 1228 w 1566"/>
              <a:gd name="T15" fmla="*/ 34 h 1254"/>
              <a:gd name="T16" fmla="*/ 1152 w 1566"/>
              <a:gd name="T17" fmla="*/ 7 h 1254"/>
              <a:gd name="T18" fmla="*/ 1067 w 1566"/>
              <a:gd name="T19" fmla="*/ 0 h 1254"/>
              <a:gd name="T20" fmla="*/ 988 w 1566"/>
              <a:gd name="T21" fmla="*/ 14 h 1254"/>
              <a:gd name="T22" fmla="*/ 918 w 1566"/>
              <a:gd name="T23" fmla="*/ 46 h 1254"/>
              <a:gd name="T24" fmla="*/ 857 w 1566"/>
              <a:gd name="T25" fmla="*/ 93 h 1254"/>
              <a:gd name="T26" fmla="*/ 809 w 1566"/>
              <a:gd name="T27" fmla="*/ 152 h 1254"/>
              <a:gd name="T28" fmla="*/ 778 w 1566"/>
              <a:gd name="T29" fmla="*/ 223 h 1254"/>
              <a:gd name="T30" fmla="*/ 763 w 1566"/>
              <a:gd name="T31" fmla="*/ 300 h 1254"/>
              <a:gd name="T32" fmla="*/ 771 w 1566"/>
              <a:gd name="T33" fmla="*/ 388 h 1254"/>
              <a:gd name="T34" fmla="*/ 648 w 1566"/>
              <a:gd name="T35" fmla="*/ 375 h 1254"/>
              <a:gd name="T36" fmla="*/ 531 w 1566"/>
              <a:gd name="T37" fmla="*/ 344 h 1254"/>
              <a:gd name="T38" fmla="*/ 420 w 1566"/>
              <a:gd name="T39" fmla="*/ 301 h 1254"/>
              <a:gd name="T40" fmla="*/ 318 w 1566"/>
              <a:gd name="T41" fmla="*/ 243 h 1254"/>
              <a:gd name="T42" fmla="*/ 224 w 1566"/>
              <a:gd name="T43" fmla="*/ 173 h 1254"/>
              <a:gd name="T44" fmla="*/ 140 w 1566"/>
              <a:gd name="T45" fmla="*/ 93 h 1254"/>
              <a:gd name="T46" fmla="*/ 83 w 1566"/>
              <a:gd name="T47" fmla="*/ 113 h 1254"/>
              <a:gd name="T48" fmla="*/ 65 w 1566"/>
              <a:gd name="T49" fmla="*/ 217 h 1254"/>
              <a:gd name="T50" fmla="*/ 81 w 1566"/>
              <a:gd name="T51" fmla="*/ 316 h 1254"/>
              <a:gd name="T52" fmla="*/ 125 w 1566"/>
              <a:gd name="T53" fmla="*/ 401 h 1254"/>
              <a:gd name="T54" fmla="*/ 193 w 1566"/>
              <a:gd name="T55" fmla="*/ 470 h 1254"/>
              <a:gd name="T56" fmla="*/ 133 w 1566"/>
              <a:gd name="T57" fmla="*/ 469 h 1254"/>
              <a:gd name="T58" fmla="*/ 63 w 1566"/>
              <a:gd name="T59" fmla="*/ 443 h 1254"/>
              <a:gd name="T60" fmla="*/ 69 w 1566"/>
              <a:gd name="T61" fmla="*/ 503 h 1254"/>
              <a:gd name="T62" fmla="*/ 93 w 1566"/>
              <a:gd name="T63" fmla="*/ 577 h 1254"/>
              <a:gd name="T64" fmla="*/ 149 w 1566"/>
              <a:gd name="T65" fmla="*/ 660 h 1254"/>
              <a:gd name="T66" fmla="*/ 227 w 1566"/>
              <a:gd name="T67" fmla="*/ 721 h 1254"/>
              <a:gd name="T68" fmla="*/ 320 w 1566"/>
              <a:gd name="T69" fmla="*/ 756 h 1254"/>
              <a:gd name="T70" fmla="*/ 221 w 1566"/>
              <a:gd name="T71" fmla="*/ 766 h 1254"/>
              <a:gd name="T72" fmla="*/ 195 w 1566"/>
              <a:gd name="T73" fmla="*/ 806 h 1254"/>
              <a:gd name="T74" fmla="*/ 270 w 1566"/>
              <a:gd name="T75" fmla="*/ 901 h 1254"/>
              <a:gd name="T76" fmla="*/ 375 w 1566"/>
              <a:gd name="T77" fmla="*/ 962 h 1254"/>
              <a:gd name="T78" fmla="*/ 455 w 1566"/>
              <a:gd name="T79" fmla="*/ 996 h 1254"/>
              <a:gd name="T80" fmla="*/ 341 w 1566"/>
              <a:gd name="T81" fmla="*/ 1061 h 1254"/>
              <a:gd name="T82" fmla="*/ 214 w 1566"/>
              <a:gd name="T83" fmla="*/ 1102 h 1254"/>
              <a:gd name="T84" fmla="*/ 77 w 1566"/>
              <a:gd name="T85" fmla="*/ 1115 h 1254"/>
              <a:gd name="T86" fmla="*/ 27 w 1566"/>
              <a:gd name="T87" fmla="*/ 1128 h 1254"/>
              <a:gd name="T88" fmla="*/ 171 w 1566"/>
              <a:gd name="T89" fmla="*/ 1196 h 1254"/>
              <a:gd name="T90" fmla="*/ 327 w 1566"/>
              <a:gd name="T91" fmla="*/ 1239 h 1254"/>
              <a:gd name="T92" fmla="*/ 492 w 1566"/>
              <a:gd name="T93" fmla="*/ 1254 h 1254"/>
              <a:gd name="T94" fmla="*/ 713 w 1566"/>
              <a:gd name="T95" fmla="*/ 1229 h 1254"/>
              <a:gd name="T96" fmla="*/ 905 w 1566"/>
              <a:gd name="T97" fmla="*/ 1162 h 1254"/>
              <a:gd name="T98" fmla="*/ 1067 w 1566"/>
              <a:gd name="T99" fmla="*/ 1058 h 1254"/>
              <a:gd name="T100" fmla="*/ 1199 w 1566"/>
              <a:gd name="T101" fmla="*/ 928 h 1254"/>
              <a:gd name="T102" fmla="*/ 1299 w 1566"/>
              <a:gd name="T103" fmla="*/ 776 h 1254"/>
              <a:gd name="T104" fmla="*/ 1367 w 1566"/>
              <a:gd name="T105" fmla="*/ 612 h 1254"/>
              <a:gd name="T106" fmla="*/ 1397 w 1566"/>
              <a:gd name="T107" fmla="*/ 472 h 1254"/>
              <a:gd name="T108" fmla="*/ 1407 w 1566"/>
              <a:gd name="T109" fmla="*/ 354 h 1254"/>
              <a:gd name="T110" fmla="*/ 1429 w 1566"/>
              <a:gd name="T111" fmla="*/ 295 h 1254"/>
              <a:gd name="T112" fmla="*/ 1531 w 1566"/>
              <a:gd name="T113" fmla="*/ 194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66" h="1254">
                <a:moveTo>
                  <a:pt x="1566" y="148"/>
                </a:moveTo>
                <a:lnTo>
                  <a:pt x="1544" y="157"/>
                </a:lnTo>
                <a:lnTo>
                  <a:pt x="1521" y="166"/>
                </a:lnTo>
                <a:lnTo>
                  <a:pt x="1499" y="173"/>
                </a:lnTo>
                <a:lnTo>
                  <a:pt x="1476" y="180"/>
                </a:lnTo>
                <a:lnTo>
                  <a:pt x="1453" y="186"/>
                </a:lnTo>
                <a:lnTo>
                  <a:pt x="1429" y="191"/>
                </a:lnTo>
                <a:lnTo>
                  <a:pt x="1405" y="195"/>
                </a:lnTo>
                <a:lnTo>
                  <a:pt x="1381" y="199"/>
                </a:lnTo>
                <a:lnTo>
                  <a:pt x="1393" y="190"/>
                </a:lnTo>
                <a:lnTo>
                  <a:pt x="1405" y="183"/>
                </a:lnTo>
                <a:lnTo>
                  <a:pt x="1417" y="174"/>
                </a:lnTo>
                <a:lnTo>
                  <a:pt x="1428" y="165"/>
                </a:lnTo>
                <a:lnTo>
                  <a:pt x="1438" y="155"/>
                </a:lnTo>
                <a:lnTo>
                  <a:pt x="1449" y="145"/>
                </a:lnTo>
                <a:lnTo>
                  <a:pt x="1458" y="134"/>
                </a:lnTo>
                <a:lnTo>
                  <a:pt x="1468" y="124"/>
                </a:lnTo>
                <a:lnTo>
                  <a:pt x="1476" y="112"/>
                </a:lnTo>
                <a:lnTo>
                  <a:pt x="1485" y="100"/>
                </a:lnTo>
                <a:lnTo>
                  <a:pt x="1492" y="89"/>
                </a:lnTo>
                <a:lnTo>
                  <a:pt x="1499" y="76"/>
                </a:lnTo>
                <a:lnTo>
                  <a:pt x="1506" y="64"/>
                </a:lnTo>
                <a:lnTo>
                  <a:pt x="1512" y="50"/>
                </a:lnTo>
                <a:lnTo>
                  <a:pt x="1517" y="37"/>
                </a:lnTo>
                <a:lnTo>
                  <a:pt x="1522" y="23"/>
                </a:lnTo>
                <a:lnTo>
                  <a:pt x="1498" y="36"/>
                </a:lnTo>
                <a:lnTo>
                  <a:pt x="1474" y="49"/>
                </a:lnTo>
                <a:lnTo>
                  <a:pt x="1450" y="59"/>
                </a:lnTo>
                <a:lnTo>
                  <a:pt x="1424" y="70"/>
                </a:lnTo>
                <a:lnTo>
                  <a:pt x="1398" y="79"/>
                </a:lnTo>
                <a:lnTo>
                  <a:pt x="1372" y="87"/>
                </a:lnTo>
                <a:lnTo>
                  <a:pt x="1345" y="94"/>
                </a:lnTo>
                <a:lnTo>
                  <a:pt x="1318" y="99"/>
                </a:lnTo>
                <a:lnTo>
                  <a:pt x="1306" y="89"/>
                </a:lnTo>
                <a:lnTo>
                  <a:pt x="1295" y="78"/>
                </a:lnTo>
                <a:lnTo>
                  <a:pt x="1283" y="68"/>
                </a:lnTo>
                <a:lnTo>
                  <a:pt x="1270" y="58"/>
                </a:lnTo>
                <a:lnTo>
                  <a:pt x="1257" y="50"/>
                </a:lnTo>
                <a:lnTo>
                  <a:pt x="1242" y="41"/>
                </a:lnTo>
                <a:lnTo>
                  <a:pt x="1228" y="34"/>
                </a:lnTo>
                <a:lnTo>
                  <a:pt x="1214" y="27"/>
                </a:lnTo>
                <a:lnTo>
                  <a:pt x="1199" y="20"/>
                </a:lnTo>
                <a:lnTo>
                  <a:pt x="1183" y="15"/>
                </a:lnTo>
                <a:lnTo>
                  <a:pt x="1167" y="11"/>
                </a:lnTo>
                <a:lnTo>
                  <a:pt x="1152" y="7"/>
                </a:lnTo>
                <a:lnTo>
                  <a:pt x="1135" y="4"/>
                </a:lnTo>
                <a:lnTo>
                  <a:pt x="1118" y="1"/>
                </a:lnTo>
                <a:lnTo>
                  <a:pt x="1101" y="0"/>
                </a:lnTo>
                <a:lnTo>
                  <a:pt x="1084" y="0"/>
                </a:lnTo>
                <a:lnTo>
                  <a:pt x="1067" y="0"/>
                </a:lnTo>
                <a:lnTo>
                  <a:pt x="1051" y="1"/>
                </a:lnTo>
                <a:lnTo>
                  <a:pt x="1035" y="3"/>
                </a:lnTo>
                <a:lnTo>
                  <a:pt x="1019" y="7"/>
                </a:lnTo>
                <a:lnTo>
                  <a:pt x="1004" y="10"/>
                </a:lnTo>
                <a:lnTo>
                  <a:pt x="988" y="14"/>
                </a:lnTo>
                <a:lnTo>
                  <a:pt x="974" y="19"/>
                </a:lnTo>
                <a:lnTo>
                  <a:pt x="959" y="24"/>
                </a:lnTo>
                <a:lnTo>
                  <a:pt x="945" y="31"/>
                </a:lnTo>
                <a:lnTo>
                  <a:pt x="931" y="38"/>
                </a:lnTo>
                <a:lnTo>
                  <a:pt x="918" y="46"/>
                </a:lnTo>
                <a:lnTo>
                  <a:pt x="904" y="54"/>
                </a:lnTo>
                <a:lnTo>
                  <a:pt x="891" y="62"/>
                </a:lnTo>
                <a:lnTo>
                  <a:pt x="880" y="72"/>
                </a:lnTo>
                <a:lnTo>
                  <a:pt x="868" y="83"/>
                </a:lnTo>
                <a:lnTo>
                  <a:pt x="857" y="93"/>
                </a:lnTo>
                <a:lnTo>
                  <a:pt x="846" y="104"/>
                </a:lnTo>
                <a:lnTo>
                  <a:pt x="837" y="115"/>
                </a:lnTo>
                <a:lnTo>
                  <a:pt x="827" y="127"/>
                </a:lnTo>
                <a:lnTo>
                  <a:pt x="818" y="139"/>
                </a:lnTo>
                <a:lnTo>
                  <a:pt x="809" y="152"/>
                </a:lnTo>
                <a:lnTo>
                  <a:pt x="802" y="166"/>
                </a:lnTo>
                <a:lnTo>
                  <a:pt x="794" y="180"/>
                </a:lnTo>
                <a:lnTo>
                  <a:pt x="788" y="193"/>
                </a:lnTo>
                <a:lnTo>
                  <a:pt x="783" y="208"/>
                </a:lnTo>
                <a:lnTo>
                  <a:pt x="778" y="223"/>
                </a:lnTo>
                <a:lnTo>
                  <a:pt x="773" y="238"/>
                </a:lnTo>
                <a:lnTo>
                  <a:pt x="769" y="252"/>
                </a:lnTo>
                <a:lnTo>
                  <a:pt x="767" y="268"/>
                </a:lnTo>
                <a:lnTo>
                  <a:pt x="765" y="284"/>
                </a:lnTo>
                <a:lnTo>
                  <a:pt x="763" y="300"/>
                </a:lnTo>
                <a:lnTo>
                  <a:pt x="763" y="317"/>
                </a:lnTo>
                <a:lnTo>
                  <a:pt x="764" y="335"/>
                </a:lnTo>
                <a:lnTo>
                  <a:pt x="765" y="353"/>
                </a:lnTo>
                <a:lnTo>
                  <a:pt x="767" y="371"/>
                </a:lnTo>
                <a:lnTo>
                  <a:pt x="771" y="388"/>
                </a:lnTo>
                <a:lnTo>
                  <a:pt x="746" y="387"/>
                </a:lnTo>
                <a:lnTo>
                  <a:pt x="722" y="385"/>
                </a:lnTo>
                <a:lnTo>
                  <a:pt x="696" y="382"/>
                </a:lnTo>
                <a:lnTo>
                  <a:pt x="672" y="378"/>
                </a:lnTo>
                <a:lnTo>
                  <a:pt x="648" y="375"/>
                </a:lnTo>
                <a:lnTo>
                  <a:pt x="625" y="369"/>
                </a:lnTo>
                <a:lnTo>
                  <a:pt x="601" y="364"/>
                </a:lnTo>
                <a:lnTo>
                  <a:pt x="577" y="358"/>
                </a:lnTo>
                <a:lnTo>
                  <a:pt x="554" y="352"/>
                </a:lnTo>
                <a:lnTo>
                  <a:pt x="531" y="344"/>
                </a:lnTo>
                <a:lnTo>
                  <a:pt x="509" y="337"/>
                </a:lnTo>
                <a:lnTo>
                  <a:pt x="486" y="328"/>
                </a:lnTo>
                <a:lnTo>
                  <a:pt x="464" y="320"/>
                </a:lnTo>
                <a:lnTo>
                  <a:pt x="443" y="310"/>
                </a:lnTo>
                <a:lnTo>
                  <a:pt x="420" y="301"/>
                </a:lnTo>
                <a:lnTo>
                  <a:pt x="399" y="290"/>
                </a:lnTo>
                <a:lnTo>
                  <a:pt x="378" y="279"/>
                </a:lnTo>
                <a:lnTo>
                  <a:pt x="358" y="267"/>
                </a:lnTo>
                <a:lnTo>
                  <a:pt x="338" y="256"/>
                </a:lnTo>
                <a:lnTo>
                  <a:pt x="318" y="243"/>
                </a:lnTo>
                <a:lnTo>
                  <a:pt x="298" y="230"/>
                </a:lnTo>
                <a:lnTo>
                  <a:pt x="279" y="217"/>
                </a:lnTo>
                <a:lnTo>
                  <a:pt x="260" y="203"/>
                </a:lnTo>
                <a:lnTo>
                  <a:pt x="242" y="188"/>
                </a:lnTo>
                <a:lnTo>
                  <a:pt x="224" y="173"/>
                </a:lnTo>
                <a:lnTo>
                  <a:pt x="207" y="158"/>
                </a:lnTo>
                <a:lnTo>
                  <a:pt x="189" y="143"/>
                </a:lnTo>
                <a:lnTo>
                  <a:pt x="172" y="127"/>
                </a:lnTo>
                <a:lnTo>
                  <a:pt x="156" y="110"/>
                </a:lnTo>
                <a:lnTo>
                  <a:pt x="140" y="93"/>
                </a:lnTo>
                <a:lnTo>
                  <a:pt x="124" y="75"/>
                </a:lnTo>
                <a:lnTo>
                  <a:pt x="110" y="58"/>
                </a:lnTo>
                <a:lnTo>
                  <a:pt x="99" y="76"/>
                </a:lnTo>
                <a:lnTo>
                  <a:pt x="91" y="94"/>
                </a:lnTo>
                <a:lnTo>
                  <a:pt x="83" y="113"/>
                </a:lnTo>
                <a:lnTo>
                  <a:pt x="77" y="133"/>
                </a:lnTo>
                <a:lnTo>
                  <a:pt x="73" y="153"/>
                </a:lnTo>
                <a:lnTo>
                  <a:pt x="69" y="174"/>
                </a:lnTo>
                <a:lnTo>
                  <a:pt x="66" y="195"/>
                </a:lnTo>
                <a:lnTo>
                  <a:pt x="65" y="217"/>
                </a:lnTo>
                <a:lnTo>
                  <a:pt x="66" y="238"/>
                </a:lnTo>
                <a:lnTo>
                  <a:pt x="69" y="258"/>
                </a:lnTo>
                <a:lnTo>
                  <a:pt x="72" y="278"/>
                </a:lnTo>
                <a:lnTo>
                  <a:pt x="76" y="297"/>
                </a:lnTo>
                <a:lnTo>
                  <a:pt x="81" y="316"/>
                </a:lnTo>
                <a:lnTo>
                  <a:pt x="89" y="334"/>
                </a:lnTo>
                <a:lnTo>
                  <a:pt x="96" y="352"/>
                </a:lnTo>
                <a:lnTo>
                  <a:pt x="105" y="368"/>
                </a:lnTo>
                <a:lnTo>
                  <a:pt x="115" y="385"/>
                </a:lnTo>
                <a:lnTo>
                  <a:pt x="125" y="401"/>
                </a:lnTo>
                <a:lnTo>
                  <a:pt x="137" y="416"/>
                </a:lnTo>
                <a:lnTo>
                  <a:pt x="150" y="431"/>
                </a:lnTo>
                <a:lnTo>
                  <a:pt x="163" y="444"/>
                </a:lnTo>
                <a:lnTo>
                  <a:pt x="178" y="457"/>
                </a:lnTo>
                <a:lnTo>
                  <a:pt x="193" y="470"/>
                </a:lnTo>
                <a:lnTo>
                  <a:pt x="209" y="480"/>
                </a:lnTo>
                <a:lnTo>
                  <a:pt x="189" y="479"/>
                </a:lnTo>
                <a:lnTo>
                  <a:pt x="170" y="477"/>
                </a:lnTo>
                <a:lnTo>
                  <a:pt x="151" y="473"/>
                </a:lnTo>
                <a:lnTo>
                  <a:pt x="133" y="469"/>
                </a:lnTo>
                <a:lnTo>
                  <a:pt x="115" y="463"/>
                </a:lnTo>
                <a:lnTo>
                  <a:pt x="97" y="457"/>
                </a:lnTo>
                <a:lnTo>
                  <a:pt x="80" y="450"/>
                </a:lnTo>
                <a:lnTo>
                  <a:pt x="63" y="441"/>
                </a:lnTo>
                <a:lnTo>
                  <a:pt x="63" y="443"/>
                </a:lnTo>
                <a:lnTo>
                  <a:pt x="63" y="444"/>
                </a:lnTo>
                <a:lnTo>
                  <a:pt x="63" y="460"/>
                </a:lnTo>
                <a:lnTo>
                  <a:pt x="64" y="475"/>
                </a:lnTo>
                <a:lnTo>
                  <a:pt x="66" y="490"/>
                </a:lnTo>
                <a:lnTo>
                  <a:pt x="69" y="503"/>
                </a:lnTo>
                <a:lnTo>
                  <a:pt x="72" y="518"/>
                </a:lnTo>
                <a:lnTo>
                  <a:pt x="76" y="532"/>
                </a:lnTo>
                <a:lnTo>
                  <a:pt x="80" y="546"/>
                </a:lnTo>
                <a:lnTo>
                  <a:pt x="85" y="559"/>
                </a:lnTo>
                <a:lnTo>
                  <a:pt x="93" y="577"/>
                </a:lnTo>
                <a:lnTo>
                  <a:pt x="102" y="595"/>
                </a:lnTo>
                <a:lnTo>
                  <a:pt x="112" y="612"/>
                </a:lnTo>
                <a:lnTo>
                  <a:pt x="123" y="629"/>
                </a:lnTo>
                <a:lnTo>
                  <a:pt x="136" y="645"/>
                </a:lnTo>
                <a:lnTo>
                  <a:pt x="149" y="660"/>
                </a:lnTo>
                <a:lnTo>
                  <a:pt x="162" y="673"/>
                </a:lnTo>
                <a:lnTo>
                  <a:pt x="177" y="686"/>
                </a:lnTo>
                <a:lnTo>
                  <a:pt x="193" y="699"/>
                </a:lnTo>
                <a:lnTo>
                  <a:pt x="209" y="710"/>
                </a:lnTo>
                <a:lnTo>
                  <a:pt x="227" y="721"/>
                </a:lnTo>
                <a:lnTo>
                  <a:pt x="243" y="729"/>
                </a:lnTo>
                <a:lnTo>
                  <a:pt x="262" y="738"/>
                </a:lnTo>
                <a:lnTo>
                  <a:pt x="281" y="745"/>
                </a:lnTo>
                <a:lnTo>
                  <a:pt x="300" y="750"/>
                </a:lnTo>
                <a:lnTo>
                  <a:pt x="320" y="756"/>
                </a:lnTo>
                <a:lnTo>
                  <a:pt x="300" y="760"/>
                </a:lnTo>
                <a:lnTo>
                  <a:pt x="279" y="763"/>
                </a:lnTo>
                <a:lnTo>
                  <a:pt x="258" y="765"/>
                </a:lnTo>
                <a:lnTo>
                  <a:pt x="236" y="766"/>
                </a:lnTo>
                <a:lnTo>
                  <a:pt x="221" y="766"/>
                </a:lnTo>
                <a:lnTo>
                  <a:pt x="205" y="765"/>
                </a:lnTo>
                <a:lnTo>
                  <a:pt x="191" y="763"/>
                </a:lnTo>
                <a:lnTo>
                  <a:pt x="176" y="761"/>
                </a:lnTo>
                <a:lnTo>
                  <a:pt x="184" y="784"/>
                </a:lnTo>
                <a:lnTo>
                  <a:pt x="195" y="806"/>
                </a:lnTo>
                <a:lnTo>
                  <a:pt x="207" y="827"/>
                </a:lnTo>
                <a:lnTo>
                  <a:pt x="220" y="847"/>
                </a:lnTo>
                <a:lnTo>
                  <a:pt x="235" y="866"/>
                </a:lnTo>
                <a:lnTo>
                  <a:pt x="252" y="884"/>
                </a:lnTo>
                <a:lnTo>
                  <a:pt x="270" y="901"/>
                </a:lnTo>
                <a:lnTo>
                  <a:pt x="289" y="917"/>
                </a:lnTo>
                <a:lnTo>
                  <a:pt x="309" y="931"/>
                </a:lnTo>
                <a:lnTo>
                  <a:pt x="330" y="942"/>
                </a:lnTo>
                <a:lnTo>
                  <a:pt x="352" y="954"/>
                </a:lnTo>
                <a:lnTo>
                  <a:pt x="375" y="962"/>
                </a:lnTo>
                <a:lnTo>
                  <a:pt x="399" y="970"/>
                </a:lnTo>
                <a:lnTo>
                  <a:pt x="425" y="975"/>
                </a:lnTo>
                <a:lnTo>
                  <a:pt x="450" y="979"/>
                </a:lnTo>
                <a:lnTo>
                  <a:pt x="475" y="980"/>
                </a:lnTo>
                <a:lnTo>
                  <a:pt x="455" y="996"/>
                </a:lnTo>
                <a:lnTo>
                  <a:pt x="433" y="1011"/>
                </a:lnTo>
                <a:lnTo>
                  <a:pt x="411" y="1025"/>
                </a:lnTo>
                <a:lnTo>
                  <a:pt x="388" y="1037"/>
                </a:lnTo>
                <a:lnTo>
                  <a:pt x="365" y="1050"/>
                </a:lnTo>
                <a:lnTo>
                  <a:pt x="341" y="1061"/>
                </a:lnTo>
                <a:lnTo>
                  <a:pt x="316" y="1071"/>
                </a:lnTo>
                <a:lnTo>
                  <a:pt x="292" y="1080"/>
                </a:lnTo>
                <a:lnTo>
                  <a:pt x="267" y="1088"/>
                </a:lnTo>
                <a:lnTo>
                  <a:pt x="240" y="1095"/>
                </a:lnTo>
                <a:lnTo>
                  <a:pt x="214" y="1102"/>
                </a:lnTo>
                <a:lnTo>
                  <a:pt x="188" y="1107"/>
                </a:lnTo>
                <a:lnTo>
                  <a:pt x="160" y="1111"/>
                </a:lnTo>
                <a:lnTo>
                  <a:pt x="133" y="1113"/>
                </a:lnTo>
                <a:lnTo>
                  <a:pt x="105" y="1115"/>
                </a:lnTo>
                <a:lnTo>
                  <a:pt x="77" y="1115"/>
                </a:lnTo>
                <a:lnTo>
                  <a:pt x="58" y="1115"/>
                </a:lnTo>
                <a:lnTo>
                  <a:pt x="38" y="1114"/>
                </a:lnTo>
                <a:lnTo>
                  <a:pt x="19" y="1113"/>
                </a:lnTo>
                <a:lnTo>
                  <a:pt x="0" y="1111"/>
                </a:lnTo>
                <a:lnTo>
                  <a:pt x="27" y="1128"/>
                </a:lnTo>
                <a:lnTo>
                  <a:pt x="55" y="1144"/>
                </a:lnTo>
                <a:lnTo>
                  <a:pt x="83" y="1158"/>
                </a:lnTo>
                <a:lnTo>
                  <a:pt x="112" y="1171"/>
                </a:lnTo>
                <a:lnTo>
                  <a:pt x="141" y="1184"/>
                </a:lnTo>
                <a:lnTo>
                  <a:pt x="171" y="1196"/>
                </a:lnTo>
                <a:lnTo>
                  <a:pt x="201" y="1206"/>
                </a:lnTo>
                <a:lnTo>
                  <a:pt x="232" y="1217"/>
                </a:lnTo>
                <a:lnTo>
                  <a:pt x="263" y="1225"/>
                </a:lnTo>
                <a:lnTo>
                  <a:pt x="295" y="1232"/>
                </a:lnTo>
                <a:lnTo>
                  <a:pt x="327" y="1239"/>
                </a:lnTo>
                <a:lnTo>
                  <a:pt x="359" y="1244"/>
                </a:lnTo>
                <a:lnTo>
                  <a:pt x="392" y="1248"/>
                </a:lnTo>
                <a:lnTo>
                  <a:pt x="426" y="1251"/>
                </a:lnTo>
                <a:lnTo>
                  <a:pt x="458" y="1253"/>
                </a:lnTo>
                <a:lnTo>
                  <a:pt x="492" y="1254"/>
                </a:lnTo>
                <a:lnTo>
                  <a:pt x="539" y="1253"/>
                </a:lnTo>
                <a:lnTo>
                  <a:pt x="585" y="1249"/>
                </a:lnTo>
                <a:lnTo>
                  <a:pt x="629" y="1245"/>
                </a:lnTo>
                <a:lnTo>
                  <a:pt x="671" y="1238"/>
                </a:lnTo>
                <a:lnTo>
                  <a:pt x="713" y="1229"/>
                </a:lnTo>
                <a:lnTo>
                  <a:pt x="754" y="1219"/>
                </a:lnTo>
                <a:lnTo>
                  <a:pt x="793" y="1207"/>
                </a:lnTo>
                <a:lnTo>
                  <a:pt x="832" y="1193"/>
                </a:lnTo>
                <a:lnTo>
                  <a:pt x="869" y="1179"/>
                </a:lnTo>
                <a:lnTo>
                  <a:pt x="905" y="1162"/>
                </a:lnTo>
                <a:lnTo>
                  <a:pt x="940" y="1144"/>
                </a:lnTo>
                <a:lnTo>
                  <a:pt x="974" y="1125"/>
                </a:lnTo>
                <a:lnTo>
                  <a:pt x="1006" y="1104"/>
                </a:lnTo>
                <a:lnTo>
                  <a:pt x="1038" y="1082"/>
                </a:lnTo>
                <a:lnTo>
                  <a:pt x="1067" y="1058"/>
                </a:lnTo>
                <a:lnTo>
                  <a:pt x="1096" y="1034"/>
                </a:lnTo>
                <a:lnTo>
                  <a:pt x="1123" y="1009"/>
                </a:lnTo>
                <a:lnTo>
                  <a:pt x="1149" y="982"/>
                </a:lnTo>
                <a:lnTo>
                  <a:pt x="1175" y="956"/>
                </a:lnTo>
                <a:lnTo>
                  <a:pt x="1199" y="928"/>
                </a:lnTo>
                <a:lnTo>
                  <a:pt x="1221" y="898"/>
                </a:lnTo>
                <a:lnTo>
                  <a:pt x="1242" y="869"/>
                </a:lnTo>
                <a:lnTo>
                  <a:pt x="1262" y="839"/>
                </a:lnTo>
                <a:lnTo>
                  <a:pt x="1281" y="807"/>
                </a:lnTo>
                <a:lnTo>
                  <a:pt x="1299" y="776"/>
                </a:lnTo>
                <a:lnTo>
                  <a:pt x="1315" y="744"/>
                </a:lnTo>
                <a:lnTo>
                  <a:pt x="1330" y="711"/>
                </a:lnTo>
                <a:lnTo>
                  <a:pt x="1343" y="679"/>
                </a:lnTo>
                <a:lnTo>
                  <a:pt x="1355" y="645"/>
                </a:lnTo>
                <a:lnTo>
                  <a:pt x="1367" y="612"/>
                </a:lnTo>
                <a:lnTo>
                  <a:pt x="1376" y="578"/>
                </a:lnTo>
                <a:lnTo>
                  <a:pt x="1384" y="545"/>
                </a:lnTo>
                <a:lnTo>
                  <a:pt x="1390" y="520"/>
                </a:lnTo>
                <a:lnTo>
                  <a:pt x="1394" y="496"/>
                </a:lnTo>
                <a:lnTo>
                  <a:pt x="1397" y="472"/>
                </a:lnTo>
                <a:lnTo>
                  <a:pt x="1400" y="449"/>
                </a:lnTo>
                <a:lnTo>
                  <a:pt x="1403" y="424"/>
                </a:lnTo>
                <a:lnTo>
                  <a:pt x="1404" y="400"/>
                </a:lnTo>
                <a:lnTo>
                  <a:pt x="1405" y="377"/>
                </a:lnTo>
                <a:lnTo>
                  <a:pt x="1407" y="354"/>
                </a:lnTo>
                <a:lnTo>
                  <a:pt x="1407" y="343"/>
                </a:lnTo>
                <a:lnTo>
                  <a:pt x="1405" y="333"/>
                </a:lnTo>
                <a:lnTo>
                  <a:pt x="1405" y="322"/>
                </a:lnTo>
                <a:lnTo>
                  <a:pt x="1405" y="313"/>
                </a:lnTo>
                <a:lnTo>
                  <a:pt x="1429" y="295"/>
                </a:lnTo>
                <a:lnTo>
                  <a:pt x="1451" y="277"/>
                </a:lnTo>
                <a:lnTo>
                  <a:pt x="1472" y="258"/>
                </a:lnTo>
                <a:lnTo>
                  <a:pt x="1493" y="238"/>
                </a:lnTo>
                <a:lnTo>
                  <a:pt x="1512" y="217"/>
                </a:lnTo>
                <a:lnTo>
                  <a:pt x="1531" y="194"/>
                </a:lnTo>
                <a:lnTo>
                  <a:pt x="1549" y="172"/>
                </a:lnTo>
                <a:lnTo>
                  <a:pt x="1566" y="1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Freeform 6"/>
          <p:cNvSpPr>
            <a:spLocks/>
          </p:cNvSpPr>
          <p:nvPr/>
        </p:nvSpPr>
        <p:spPr bwMode="auto">
          <a:xfrm>
            <a:off x="13475385" y="9139238"/>
            <a:ext cx="466725" cy="466725"/>
          </a:xfrm>
          <a:custGeom>
            <a:avLst/>
            <a:gdLst>
              <a:gd name="T0" fmla="*/ 2636 w 2642"/>
              <a:gd name="T1" fmla="*/ 1458 h 2646"/>
              <a:gd name="T2" fmla="*/ 2601 w 2642"/>
              <a:gd name="T3" fmla="*/ 1653 h 2646"/>
              <a:gd name="T4" fmla="*/ 2539 w 2642"/>
              <a:gd name="T5" fmla="*/ 1838 h 2646"/>
              <a:gd name="T6" fmla="*/ 2452 w 2642"/>
              <a:gd name="T7" fmla="*/ 2009 h 2646"/>
              <a:gd name="T8" fmla="*/ 2341 w 2642"/>
              <a:gd name="T9" fmla="*/ 2165 h 2646"/>
              <a:gd name="T10" fmla="*/ 2209 w 2642"/>
              <a:gd name="T11" fmla="*/ 2302 h 2646"/>
              <a:gd name="T12" fmla="*/ 2060 w 2642"/>
              <a:gd name="T13" fmla="*/ 2420 h 2646"/>
              <a:gd name="T14" fmla="*/ 1894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8 w 2642"/>
              <a:gd name="T27" fmla="*/ 2515 h 2646"/>
              <a:gd name="T28" fmla="*/ 583 w 2642"/>
              <a:gd name="T29" fmla="*/ 2420 h 2646"/>
              <a:gd name="T30" fmla="*/ 433 w 2642"/>
              <a:gd name="T31" fmla="*/ 2302 h 2646"/>
              <a:gd name="T32" fmla="*/ 301 w 2642"/>
              <a:gd name="T33" fmla="*/ 2165 h 2646"/>
              <a:gd name="T34" fmla="*/ 192 w 2642"/>
              <a:gd name="T35" fmla="*/ 2009 h 2646"/>
              <a:gd name="T36" fmla="*/ 104 w 2642"/>
              <a:gd name="T37" fmla="*/ 1838 h 2646"/>
              <a:gd name="T38" fmla="*/ 41 w 2642"/>
              <a:gd name="T39" fmla="*/ 1653 h 2646"/>
              <a:gd name="T40" fmla="*/ 6 w 2642"/>
              <a:gd name="T41" fmla="*/ 1458 h 2646"/>
              <a:gd name="T42" fmla="*/ 2 w 2642"/>
              <a:gd name="T43" fmla="*/ 1254 h 2646"/>
              <a:gd name="T44" fmla="*/ 26 w 2642"/>
              <a:gd name="T45" fmla="*/ 1056 h 2646"/>
              <a:gd name="T46" fmla="*/ 80 w 2642"/>
              <a:gd name="T47" fmla="*/ 868 h 2646"/>
              <a:gd name="T48" fmla="*/ 159 w 2642"/>
              <a:gd name="T49" fmla="*/ 692 h 2646"/>
              <a:gd name="T50" fmla="*/ 262 w 2642"/>
              <a:gd name="T51" fmla="*/ 532 h 2646"/>
              <a:gd name="T52" fmla="*/ 387 w 2642"/>
              <a:gd name="T53" fmla="*/ 387 h 2646"/>
              <a:gd name="T54" fmla="*/ 531 w 2642"/>
              <a:gd name="T55" fmla="*/ 263 h 2646"/>
              <a:gd name="T56" fmla="*/ 691 w 2642"/>
              <a:gd name="T57" fmla="*/ 159 h 2646"/>
              <a:gd name="T58" fmla="*/ 867 w 2642"/>
              <a:gd name="T59" fmla="*/ 80 h 2646"/>
              <a:gd name="T60" fmla="*/ 1055 w 2642"/>
              <a:gd name="T61" fmla="*/ 27 h 2646"/>
              <a:gd name="T62" fmla="*/ 1254 w 2642"/>
              <a:gd name="T63" fmla="*/ 2 h 2646"/>
              <a:gd name="T64" fmla="*/ 1456 w 2642"/>
              <a:gd name="T65" fmla="*/ 7 h 2646"/>
              <a:gd name="T66" fmla="*/ 1651 w 2642"/>
              <a:gd name="T67" fmla="*/ 42 h 2646"/>
              <a:gd name="T68" fmla="*/ 1835 w 2642"/>
              <a:gd name="T69" fmla="*/ 104 h 2646"/>
              <a:gd name="T70" fmla="*/ 2006 w 2642"/>
              <a:gd name="T71" fmla="*/ 192 h 2646"/>
              <a:gd name="T72" fmla="*/ 2162 w 2642"/>
              <a:gd name="T73" fmla="*/ 302 h 2646"/>
              <a:gd name="T74" fmla="*/ 2299 w 2642"/>
              <a:gd name="T75" fmla="*/ 434 h 2646"/>
              <a:gd name="T76" fmla="*/ 2417 w 2642"/>
              <a:gd name="T77" fmla="*/ 583 h 2646"/>
              <a:gd name="T78" fmla="*/ 2512 w 2642"/>
              <a:gd name="T79" fmla="*/ 749 h 2646"/>
              <a:gd name="T80" fmla="*/ 2583 w 2642"/>
              <a:gd name="T81" fmla="*/ 929 h 2646"/>
              <a:gd name="T82" fmla="*/ 2628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0" y="1392"/>
                </a:lnTo>
                <a:lnTo>
                  <a:pt x="2636" y="1458"/>
                </a:lnTo>
                <a:lnTo>
                  <a:pt x="2628" y="1525"/>
                </a:lnTo>
                <a:lnTo>
                  <a:pt x="2616" y="1590"/>
                </a:lnTo>
                <a:lnTo>
                  <a:pt x="2601" y="1653"/>
                </a:lnTo>
                <a:lnTo>
                  <a:pt x="2583" y="1717"/>
                </a:lnTo>
                <a:lnTo>
                  <a:pt x="2562" y="1778"/>
                </a:lnTo>
                <a:lnTo>
                  <a:pt x="2539" y="1838"/>
                </a:lnTo>
                <a:lnTo>
                  <a:pt x="2512" y="1897"/>
                </a:lnTo>
                <a:lnTo>
                  <a:pt x="2483" y="1954"/>
                </a:lnTo>
                <a:lnTo>
                  <a:pt x="2452" y="2009"/>
                </a:lnTo>
                <a:lnTo>
                  <a:pt x="2417" y="2063"/>
                </a:lnTo>
                <a:lnTo>
                  <a:pt x="2380" y="2114"/>
                </a:lnTo>
                <a:lnTo>
                  <a:pt x="2341" y="2165"/>
                </a:lnTo>
                <a:lnTo>
                  <a:pt x="2299" y="2212"/>
                </a:lnTo>
                <a:lnTo>
                  <a:pt x="2256" y="2259"/>
                </a:lnTo>
                <a:lnTo>
                  <a:pt x="2209" y="2302"/>
                </a:lnTo>
                <a:lnTo>
                  <a:pt x="2162" y="2344"/>
                </a:lnTo>
                <a:lnTo>
                  <a:pt x="2111" y="2383"/>
                </a:lnTo>
                <a:lnTo>
                  <a:pt x="2060" y="2420"/>
                </a:lnTo>
                <a:lnTo>
                  <a:pt x="2006" y="2454"/>
                </a:lnTo>
                <a:lnTo>
                  <a:pt x="1951" y="2487"/>
                </a:lnTo>
                <a:lnTo>
                  <a:pt x="1894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4" y="2587"/>
                </a:lnTo>
                <a:lnTo>
                  <a:pt x="1651" y="2605"/>
                </a:lnTo>
                <a:lnTo>
                  <a:pt x="1588" y="2619"/>
                </a:lnTo>
                <a:lnTo>
                  <a:pt x="1522" y="2631"/>
                </a:lnTo>
                <a:lnTo>
                  <a:pt x="1456" y="2640"/>
                </a:lnTo>
                <a:lnTo>
                  <a:pt x="1390" y="2644"/>
                </a:lnTo>
                <a:lnTo>
                  <a:pt x="1321" y="2646"/>
                </a:lnTo>
                <a:lnTo>
                  <a:pt x="1254" y="2644"/>
                </a:lnTo>
                <a:lnTo>
                  <a:pt x="1186" y="2640"/>
                </a:lnTo>
                <a:lnTo>
                  <a:pt x="1120" y="2631"/>
                </a:lnTo>
                <a:lnTo>
                  <a:pt x="1055" y="2619"/>
                </a:lnTo>
                <a:lnTo>
                  <a:pt x="991" y="2605"/>
                </a:lnTo>
                <a:lnTo>
                  <a:pt x="928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8" y="2515"/>
                </a:lnTo>
                <a:lnTo>
                  <a:pt x="691" y="2487"/>
                </a:lnTo>
                <a:lnTo>
                  <a:pt x="636" y="2454"/>
                </a:lnTo>
                <a:lnTo>
                  <a:pt x="583" y="2420"/>
                </a:lnTo>
                <a:lnTo>
                  <a:pt x="531" y="2383"/>
                </a:lnTo>
                <a:lnTo>
                  <a:pt x="480" y="2344"/>
                </a:lnTo>
                <a:lnTo>
                  <a:pt x="433" y="2302"/>
                </a:lnTo>
                <a:lnTo>
                  <a:pt x="387" y="2259"/>
                </a:lnTo>
                <a:lnTo>
                  <a:pt x="343" y="2212"/>
                </a:lnTo>
                <a:lnTo>
                  <a:pt x="301" y="2165"/>
                </a:lnTo>
                <a:lnTo>
                  <a:pt x="262" y="2114"/>
                </a:lnTo>
                <a:lnTo>
                  <a:pt x="225" y="2063"/>
                </a:lnTo>
                <a:lnTo>
                  <a:pt x="192" y="2009"/>
                </a:lnTo>
                <a:lnTo>
                  <a:pt x="159" y="1954"/>
                </a:lnTo>
                <a:lnTo>
                  <a:pt x="131" y="1897"/>
                </a:lnTo>
                <a:lnTo>
                  <a:pt x="104" y="1838"/>
                </a:lnTo>
                <a:lnTo>
                  <a:pt x="80" y="1778"/>
                </a:lnTo>
                <a:lnTo>
                  <a:pt x="59" y="1717"/>
                </a:lnTo>
                <a:lnTo>
                  <a:pt x="41" y="1653"/>
                </a:lnTo>
                <a:lnTo>
                  <a:pt x="26" y="1590"/>
                </a:lnTo>
                <a:lnTo>
                  <a:pt x="15" y="1525"/>
                </a:lnTo>
                <a:lnTo>
                  <a:pt x="6" y="1458"/>
                </a:lnTo>
                <a:lnTo>
                  <a:pt x="2" y="1392"/>
                </a:lnTo>
                <a:lnTo>
                  <a:pt x="0" y="1323"/>
                </a:lnTo>
                <a:lnTo>
                  <a:pt x="2" y="1254"/>
                </a:lnTo>
                <a:lnTo>
                  <a:pt x="6" y="1188"/>
                </a:lnTo>
                <a:lnTo>
                  <a:pt x="15" y="1121"/>
                </a:lnTo>
                <a:lnTo>
                  <a:pt x="26" y="1056"/>
                </a:lnTo>
                <a:lnTo>
                  <a:pt x="41" y="993"/>
                </a:lnTo>
                <a:lnTo>
                  <a:pt x="59" y="929"/>
                </a:lnTo>
                <a:lnTo>
                  <a:pt x="80" y="868"/>
                </a:lnTo>
                <a:lnTo>
                  <a:pt x="104" y="808"/>
                </a:lnTo>
                <a:lnTo>
                  <a:pt x="131" y="749"/>
                </a:lnTo>
                <a:lnTo>
                  <a:pt x="159" y="692"/>
                </a:lnTo>
                <a:lnTo>
                  <a:pt x="192" y="637"/>
                </a:lnTo>
                <a:lnTo>
                  <a:pt x="225" y="583"/>
                </a:lnTo>
                <a:lnTo>
                  <a:pt x="262" y="532"/>
                </a:lnTo>
                <a:lnTo>
                  <a:pt x="301" y="481"/>
                </a:lnTo>
                <a:lnTo>
                  <a:pt x="343" y="434"/>
                </a:lnTo>
                <a:lnTo>
                  <a:pt x="387" y="387"/>
                </a:lnTo>
                <a:lnTo>
                  <a:pt x="433" y="344"/>
                </a:lnTo>
                <a:lnTo>
                  <a:pt x="480" y="302"/>
                </a:lnTo>
                <a:lnTo>
                  <a:pt x="531" y="263"/>
                </a:lnTo>
                <a:lnTo>
                  <a:pt x="583" y="226"/>
                </a:lnTo>
                <a:lnTo>
                  <a:pt x="636" y="192"/>
                </a:lnTo>
                <a:lnTo>
                  <a:pt x="691" y="159"/>
                </a:lnTo>
                <a:lnTo>
                  <a:pt x="748" y="131"/>
                </a:lnTo>
                <a:lnTo>
                  <a:pt x="807" y="104"/>
                </a:lnTo>
                <a:lnTo>
                  <a:pt x="867" y="80"/>
                </a:lnTo>
                <a:lnTo>
                  <a:pt x="928" y="59"/>
                </a:lnTo>
                <a:lnTo>
                  <a:pt x="991" y="42"/>
                </a:lnTo>
                <a:lnTo>
                  <a:pt x="1055" y="27"/>
                </a:lnTo>
                <a:lnTo>
                  <a:pt x="1120" y="15"/>
                </a:lnTo>
                <a:lnTo>
                  <a:pt x="1186" y="7"/>
                </a:lnTo>
                <a:lnTo>
                  <a:pt x="1254" y="2"/>
                </a:lnTo>
                <a:lnTo>
                  <a:pt x="1321" y="0"/>
                </a:lnTo>
                <a:lnTo>
                  <a:pt x="1390" y="2"/>
                </a:lnTo>
                <a:lnTo>
                  <a:pt x="1456" y="7"/>
                </a:lnTo>
                <a:lnTo>
                  <a:pt x="1522" y="15"/>
                </a:lnTo>
                <a:lnTo>
                  <a:pt x="1588" y="27"/>
                </a:lnTo>
                <a:lnTo>
                  <a:pt x="1651" y="42"/>
                </a:lnTo>
                <a:lnTo>
                  <a:pt x="1714" y="59"/>
                </a:lnTo>
                <a:lnTo>
                  <a:pt x="1775" y="80"/>
                </a:lnTo>
                <a:lnTo>
                  <a:pt x="1835" y="104"/>
                </a:lnTo>
                <a:lnTo>
                  <a:pt x="1894" y="131"/>
                </a:lnTo>
                <a:lnTo>
                  <a:pt x="1951" y="159"/>
                </a:lnTo>
                <a:lnTo>
                  <a:pt x="2006" y="192"/>
                </a:lnTo>
                <a:lnTo>
                  <a:pt x="2060" y="226"/>
                </a:lnTo>
                <a:lnTo>
                  <a:pt x="2111" y="263"/>
                </a:lnTo>
                <a:lnTo>
                  <a:pt x="2162" y="302"/>
                </a:lnTo>
                <a:lnTo>
                  <a:pt x="2209" y="344"/>
                </a:lnTo>
                <a:lnTo>
                  <a:pt x="2256" y="387"/>
                </a:lnTo>
                <a:lnTo>
                  <a:pt x="2299" y="434"/>
                </a:lnTo>
                <a:lnTo>
                  <a:pt x="2341" y="481"/>
                </a:lnTo>
                <a:lnTo>
                  <a:pt x="2380" y="532"/>
                </a:lnTo>
                <a:lnTo>
                  <a:pt x="2417" y="583"/>
                </a:lnTo>
                <a:lnTo>
                  <a:pt x="2452" y="637"/>
                </a:lnTo>
                <a:lnTo>
                  <a:pt x="2483" y="692"/>
                </a:lnTo>
                <a:lnTo>
                  <a:pt x="2512" y="749"/>
                </a:lnTo>
                <a:lnTo>
                  <a:pt x="2539" y="808"/>
                </a:lnTo>
                <a:lnTo>
                  <a:pt x="2562" y="868"/>
                </a:lnTo>
                <a:lnTo>
                  <a:pt x="2583" y="929"/>
                </a:lnTo>
                <a:lnTo>
                  <a:pt x="2601" y="993"/>
                </a:lnTo>
                <a:lnTo>
                  <a:pt x="2616" y="1056"/>
                </a:lnTo>
                <a:lnTo>
                  <a:pt x="2628" y="1121"/>
                </a:lnTo>
                <a:lnTo>
                  <a:pt x="2636" y="1188"/>
                </a:lnTo>
                <a:lnTo>
                  <a:pt x="2640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Freeform 7"/>
          <p:cNvSpPr>
            <a:spLocks/>
          </p:cNvSpPr>
          <p:nvPr/>
        </p:nvSpPr>
        <p:spPr bwMode="auto">
          <a:xfrm>
            <a:off x="13643660" y="9234488"/>
            <a:ext cx="128588" cy="276225"/>
          </a:xfrm>
          <a:custGeom>
            <a:avLst/>
            <a:gdLst>
              <a:gd name="T0" fmla="*/ 482 w 731"/>
              <a:gd name="T1" fmla="*/ 345 h 1568"/>
              <a:gd name="T2" fmla="*/ 483 w 731"/>
              <a:gd name="T3" fmla="*/ 324 h 1568"/>
              <a:gd name="T4" fmla="*/ 488 w 731"/>
              <a:gd name="T5" fmla="*/ 308 h 1568"/>
              <a:gd name="T6" fmla="*/ 496 w 731"/>
              <a:gd name="T7" fmla="*/ 294 h 1568"/>
              <a:gd name="T8" fmla="*/ 505 w 731"/>
              <a:gd name="T9" fmla="*/ 285 h 1568"/>
              <a:gd name="T10" fmla="*/ 517 w 731"/>
              <a:gd name="T11" fmla="*/ 278 h 1568"/>
              <a:gd name="T12" fmla="*/ 528 w 731"/>
              <a:gd name="T13" fmla="*/ 273 h 1568"/>
              <a:gd name="T14" fmla="*/ 551 w 731"/>
              <a:gd name="T15" fmla="*/ 270 h 1568"/>
              <a:gd name="T16" fmla="*/ 591 w 731"/>
              <a:gd name="T17" fmla="*/ 270 h 1568"/>
              <a:gd name="T18" fmla="*/ 650 w 731"/>
              <a:gd name="T19" fmla="*/ 270 h 1568"/>
              <a:gd name="T20" fmla="*/ 703 w 731"/>
              <a:gd name="T21" fmla="*/ 270 h 1568"/>
              <a:gd name="T22" fmla="*/ 727 w 731"/>
              <a:gd name="T23" fmla="*/ 270 h 1568"/>
              <a:gd name="T24" fmla="*/ 484 w 731"/>
              <a:gd name="T25" fmla="*/ 0 h 1568"/>
              <a:gd name="T26" fmla="*/ 437 w 731"/>
              <a:gd name="T27" fmla="*/ 2 h 1568"/>
              <a:gd name="T28" fmla="*/ 394 w 731"/>
              <a:gd name="T29" fmla="*/ 10 h 1568"/>
              <a:gd name="T30" fmla="*/ 355 w 731"/>
              <a:gd name="T31" fmla="*/ 20 h 1568"/>
              <a:gd name="T32" fmla="*/ 320 w 731"/>
              <a:gd name="T33" fmla="*/ 34 h 1568"/>
              <a:gd name="T34" fmla="*/ 289 w 731"/>
              <a:gd name="T35" fmla="*/ 51 h 1568"/>
              <a:gd name="T36" fmla="*/ 263 w 731"/>
              <a:gd name="T37" fmla="*/ 71 h 1568"/>
              <a:gd name="T38" fmla="*/ 239 w 731"/>
              <a:gd name="T39" fmla="*/ 93 h 1568"/>
              <a:gd name="T40" fmla="*/ 220 w 731"/>
              <a:gd name="T41" fmla="*/ 116 h 1568"/>
              <a:gd name="T42" fmla="*/ 203 w 731"/>
              <a:gd name="T43" fmla="*/ 143 h 1568"/>
              <a:gd name="T44" fmla="*/ 188 w 731"/>
              <a:gd name="T45" fmla="*/ 169 h 1568"/>
              <a:gd name="T46" fmla="*/ 178 w 731"/>
              <a:gd name="T47" fmla="*/ 196 h 1568"/>
              <a:gd name="T48" fmla="*/ 169 w 731"/>
              <a:gd name="T49" fmla="*/ 224 h 1568"/>
              <a:gd name="T50" fmla="*/ 159 w 731"/>
              <a:gd name="T51" fmla="*/ 278 h 1568"/>
              <a:gd name="T52" fmla="*/ 156 w 731"/>
              <a:gd name="T53" fmla="*/ 329 h 1568"/>
              <a:gd name="T54" fmla="*/ 0 w 731"/>
              <a:gd name="T55" fmla="*/ 471 h 1568"/>
              <a:gd name="T56" fmla="*/ 0 w 731"/>
              <a:gd name="T57" fmla="*/ 784 h 1568"/>
              <a:gd name="T58" fmla="*/ 157 w 731"/>
              <a:gd name="T59" fmla="*/ 852 h 1568"/>
              <a:gd name="T60" fmla="*/ 157 w 731"/>
              <a:gd name="T61" fmla="*/ 989 h 1568"/>
              <a:gd name="T62" fmla="*/ 157 w 731"/>
              <a:gd name="T63" fmla="*/ 1123 h 1568"/>
              <a:gd name="T64" fmla="*/ 157 w 731"/>
              <a:gd name="T65" fmla="*/ 1250 h 1568"/>
              <a:gd name="T66" fmla="*/ 157 w 731"/>
              <a:gd name="T67" fmla="*/ 1363 h 1568"/>
              <a:gd name="T68" fmla="*/ 157 w 731"/>
              <a:gd name="T69" fmla="*/ 1457 h 1568"/>
              <a:gd name="T70" fmla="*/ 157 w 731"/>
              <a:gd name="T71" fmla="*/ 1526 h 1568"/>
              <a:gd name="T72" fmla="*/ 157 w 731"/>
              <a:gd name="T73" fmla="*/ 1563 h 1568"/>
              <a:gd name="T74" fmla="*/ 469 w 731"/>
              <a:gd name="T75" fmla="*/ 1568 h 1568"/>
              <a:gd name="T76" fmla="*/ 469 w 731"/>
              <a:gd name="T77" fmla="*/ 1548 h 1568"/>
              <a:gd name="T78" fmla="*/ 469 w 731"/>
              <a:gd name="T79" fmla="*/ 1494 h 1568"/>
              <a:gd name="T80" fmla="*/ 469 w 731"/>
              <a:gd name="T81" fmla="*/ 1412 h 1568"/>
              <a:gd name="T82" fmla="*/ 469 w 731"/>
              <a:gd name="T83" fmla="*/ 1307 h 1568"/>
              <a:gd name="T84" fmla="*/ 469 w 731"/>
              <a:gd name="T85" fmla="*/ 1186 h 1568"/>
              <a:gd name="T86" fmla="*/ 469 w 731"/>
              <a:gd name="T87" fmla="*/ 1054 h 1568"/>
              <a:gd name="T88" fmla="*/ 469 w 731"/>
              <a:gd name="T89" fmla="*/ 918 h 1568"/>
              <a:gd name="T90" fmla="*/ 469 w 731"/>
              <a:gd name="T91" fmla="*/ 784 h 1568"/>
              <a:gd name="T92" fmla="*/ 713 w 731"/>
              <a:gd name="T93" fmla="*/ 661 h 1568"/>
              <a:gd name="T94" fmla="*/ 482 w 731"/>
              <a:gd name="T95" fmla="*/ 471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31" h="1568">
                <a:moveTo>
                  <a:pt x="482" y="471"/>
                </a:moveTo>
                <a:lnTo>
                  <a:pt x="482" y="345"/>
                </a:lnTo>
                <a:lnTo>
                  <a:pt x="482" y="335"/>
                </a:lnTo>
                <a:lnTo>
                  <a:pt x="483" y="324"/>
                </a:lnTo>
                <a:lnTo>
                  <a:pt x="485" y="316"/>
                </a:lnTo>
                <a:lnTo>
                  <a:pt x="488" y="308"/>
                </a:lnTo>
                <a:lnTo>
                  <a:pt x="492" y="301"/>
                </a:lnTo>
                <a:lnTo>
                  <a:pt x="496" y="294"/>
                </a:lnTo>
                <a:lnTo>
                  <a:pt x="501" y="289"/>
                </a:lnTo>
                <a:lnTo>
                  <a:pt x="505" y="285"/>
                </a:lnTo>
                <a:lnTo>
                  <a:pt x="511" y="281"/>
                </a:lnTo>
                <a:lnTo>
                  <a:pt x="517" y="278"/>
                </a:lnTo>
                <a:lnTo>
                  <a:pt x="522" y="275"/>
                </a:lnTo>
                <a:lnTo>
                  <a:pt x="528" y="273"/>
                </a:lnTo>
                <a:lnTo>
                  <a:pt x="540" y="271"/>
                </a:lnTo>
                <a:lnTo>
                  <a:pt x="551" y="270"/>
                </a:lnTo>
                <a:lnTo>
                  <a:pt x="566" y="270"/>
                </a:lnTo>
                <a:lnTo>
                  <a:pt x="591" y="270"/>
                </a:lnTo>
                <a:lnTo>
                  <a:pt x="619" y="270"/>
                </a:lnTo>
                <a:lnTo>
                  <a:pt x="650" y="270"/>
                </a:lnTo>
                <a:lnTo>
                  <a:pt x="678" y="270"/>
                </a:lnTo>
                <a:lnTo>
                  <a:pt x="703" y="270"/>
                </a:lnTo>
                <a:lnTo>
                  <a:pt x="720" y="270"/>
                </a:lnTo>
                <a:lnTo>
                  <a:pt x="727" y="270"/>
                </a:lnTo>
                <a:lnTo>
                  <a:pt x="727" y="1"/>
                </a:lnTo>
                <a:lnTo>
                  <a:pt x="484" y="0"/>
                </a:lnTo>
                <a:lnTo>
                  <a:pt x="460" y="1"/>
                </a:lnTo>
                <a:lnTo>
                  <a:pt x="437" y="2"/>
                </a:lnTo>
                <a:lnTo>
                  <a:pt x="415" y="5"/>
                </a:lnTo>
                <a:lnTo>
                  <a:pt x="394" y="10"/>
                </a:lnTo>
                <a:lnTo>
                  <a:pt x="374" y="14"/>
                </a:lnTo>
                <a:lnTo>
                  <a:pt x="355" y="20"/>
                </a:lnTo>
                <a:lnTo>
                  <a:pt x="337" y="26"/>
                </a:lnTo>
                <a:lnTo>
                  <a:pt x="320" y="34"/>
                </a:lnTo>
                <a:lnTo>
                  <a:pt x="304" y="42"/>
                </a:lnTo>
                <a:lnTo>
                  <a:pt x="289" y="51"/>
                </a:lnTo>
                <a:lnTo>
                  <a:pt x="276" y="60"/>
                </a:lnTo>
                <a:lnTo>
                  <a:pt x="263" y="71"/>
                </a:lnTo>
                <a:lnTo>
                  <a:pt x="250" y="81"/>
                </a:lnTo>
                <a:lnTo>
                  <a:pt x="239" y="93"/>
                </a:lnTo>
                <a:lnTo>
                  <a:pt x="229" y="105"/>
                </a:lnTo>
                <a:lnTo>
                  <a:pt x="220" y="116"/>
                </a:lnTo>
                <a:lnTo>
                  <a:pt x="210" y="129"/>
                </a:lnTo>
                <a:lnTo>
                  <a:pt x="203" y="143"/>
                </a:lnTo>
                <a:lnTo>
                  <a:pt x="196" y="155"/>
                </a:lnTo>
                <a:lnTo>
                  <a:pt x="188" y="169"/>
                </a:lnTo>
                <a:lnTo>
                  <a:pt x="183" y="183"/>
                </a:lnTo>
                <a:lnTo>
                  <a:pt x="178" y="196"/>
                </a:lnTo>
                <a:lnTo>
                  <a:pt x="173" y="210"/>
                </a:lnTo>
                <a:lnTo>
                  <a:pt x="169" y="224"/>
                </a:lnTo>
                <a:lnTo>
                  <a:pt x="163" y="251"/>
                </a:lnTo>
                <a:lnTo>
                  <a:pt x="159" y="278"/>
                </a:lnTo>
                <a:lnTo>
                  <a:pt x="156" y="304"/>
                </a:lnTo>
                <a:lnTo>
                  <a:pt x="156" y="329"/>
                </a:lnTo>
                <a:lnTo>
                  <a:pt x="156" y="471"/>
                </a:lnTo>
                <a:lnTo>
                  <a:pt x="0" y="471"/>
                </a:lnTo>
                <a:lnTo>
                  <a:pt x="0" y="660"/>
                </a:lnTo>
                <a:lnTo>
                  <a:pt x="0" y="784"/>
                </a:lnTo>
                <a:lnTo>
                  <a:pt x="157" y="784"/>
                </a:lnTo>
                <a:lnTo>
                  <a:pt x="157" y="852"/>
                </a:lnTo>
                <a:lnTo>
                  <a:pt x="157" y="920"/>
                </a:lnTo>
                <a:lnTo>
                  <a:pt x="157" y="989"/>
                </a:lnTo>
                <a:lnTo>
                  <a:pt x="157" y="1056"/>
                </a:lnTo>
                <a:lnTo>
                  <a:pt x="157" y="1123"/>
                </a:lnTo>
                <a:lnTo>
                  <a:pt x="157" y="1188"/>
                </a:lnTo>
                <a:lnTo>
                  <a:pt x="157" y="1250"/>
                </a:lnTo>
                <a:lnTo>
                  <a:pt x="157" y="1309"/>
                </a:lnTo>
                <a:lnTo>
                  <a:pt x="157" y="1363"/>
                </a:lnTo>
                <a:lnTo>
                  <a:pt x="157" y="1413"/>
                </a:lnTo>
                <a:lnTo>
                  <a:pt x="157" y="1457"/>
                </a:lnTo>
                <a:lnTo>
                  <a:pt x="157" y="1495"/>
                </a:lnTo>
                <a:lnTo>
                  <a:pt x="157" y="1526"/>
                </a:lnTo>
                <a:lnTo>
                  <a:pt x="157" y="1549"/>
                </a:lnTo>
                <a:lnTo>
                  <a:pt x="157" y="1563"/>
                </a:lnTo>
                <a:lnTo>
                  <a:pt x="157" y="1568"/>
                </a:lnTo>
                <a:lnTo>
                  <a:pt x="469" y="1568"/>
                </a:lnTo>
                <a:lnTo>
                  <a:pt x="469" y="1563"/>
                </a:lnTo>
                <a:lnTo>
                  <a:pt x="469" y="1548"/>
                </a:lnTo>
                <a:lnTo>
                  <a:pt x="469" y="1526"/>
                </a:lnTo>
                <a:lnTo>
                  <a:pt x="469" y="1494"/>
                </a:lnTo>
                <a:lnTo>
                  <a:pt x="469" y="1456"/>
                </a:lnTo>
                <a:lnTo>
                  <a:pt x="469" y="1412"/>
                </a:lnTo>
                <a:lnTo>
                  <a:pt x="469" y="1362"/>
                </a:lnTo>
                <a:lnTo>
                  <a:pt x="469" y="1307"/>
                </a:lnTo>
                <a:lnTo>
                  <a:pt x="469" y="1248"/>
                </a:lnTo>
                <a:lnTo>
                  <a:pt x="469" y="1186"/>
                </a:lnTo>
                <a:lnTo>
                  <a:pt x="469" y="1122"/>
                </a:lnTo>
                <a:lnTo>
                  <a:pt x="469" y="1054"/>
                </a:lnTo>
                <a:lnTo>
                  <a:pt x="469" y="987"/>
                </a:lnTo>
                <a:lnTo>
                  <a:pt x="469" y="918"/>
                </a:lnTo>
                <a:lnTo>
                  <a:pt x="469" y="850"/>
                </a:lnTo>
                <a:lnTo>
                  <a:pt x="469" y="784"/>
                </a:lnTo>
                <a:lnTo>
                  <a:pt x="702" y="784"/>
                </a:lnTo>
                <a:lnTo>
                  <a:pt x="713" y="661"/>
                </a:lnTo>
                <a:lnTo>
                  <a:pt x="731" y="471"/>
                </a:lnTo>
                <a:lnTo>
                  <a:pt x="482" y="4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Freeform 8"/>
          <p:cNvSpPr>
            <a:spLocks/>
          </p:cNvSpPr>
          <p:nvPr/>
        </p:nvSpPr>
        <p:spPr bwMode="auto">
          <a:xfrm>
            <a:off x="14529485" y="9139238"/>
            <a:ext cx="465138" cy="466725"/>
          </a:xfrm>
          <a:custGeom>
            <a:avLst/>
            <a:gdLst>
              <a:gd name="T0" fmla="*/ 2635 w 2642"/>
              <a:gd name="T1" fmla="*/ 1458 h 2646"/>
              <a:gd name="T2" fmla="*/ 2600 w 2642"/>
              <a:gd name="T3" fmla="*/ 1653 h 2646"/>
              <a:gd name="T4" fmla="*/ 2538 w 2642"/>
              <a:gd name="T5" fmla="*/ 1838 h 2646"/>
              <a:gd name="T6" fmla="*/ 2451 w 2642"/>
              <a:gd name="T7" fmla="*/ 2009 h 2646"/>
              <a:gd name="T8" fmla="*/ 2340 w 2642"/>
              <a:gd name="T9" fmla="*/ 2165 h 2646"/>
              <a:gd name="T10" fmla="*/ 2209 w 2642"/>
              <a:gd name="T11" fmla="*/ 2302 h 2646"/>
              <a:gd name="T12" fmla="*/ 2060 w 2642"/>
              <a:gd name="T13" fmla="*/ 2420 h 2646"/>
              <a:gd name="T14" fmla="*/ 1893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8 w 2642"/>
              <a:gd name="T27" fmla="*/ 2515 h 2646"/>
              <a:gd name="T28" fmla="*/ 583 w 2642"/>
              <a:gd name="T29" fmla="*/ 2420 h 2646"/>
              <a:gd name="T30" fmla="*/ 433 w 2642"/>
              <a:gd name="T31" fmla="*/ 2302 h 2646"/>
              <a:gd name="T32" fmla="*/ 301 w 2642"/>
              <a:gd name="T33" fmla="*/ 2165 h 2646"/>
              <a:gd name="T34" fmla="*/ 191 w 2642"/>
              <a:gd name="T35" fmla="*/ 2009 h 2646"/>
              <a:gd name="T36" fmla="*/ 103 w 2642"/>
              <a:gd name="T37" fmla="*/ 1838 h 2646"/>
              <a:gd name="T38" fmla="*/ 41 w 2642"/>
              <a:gd name="T39" fmla="*/ 1653 h 2646"/>
              <a:gd name="T40" fmla="*/ 6 w 2642"/>
              <a:gd name="T41" fmla="*/ 1458 h 2646"/>
              <a:gd name="T42" fmla="*/ 1 w 2642"/>
              <a:gd name="T43" fmla="*/ 1254 h 2646"/>
              <a:gd name="T44" fmla="*/ 26 w 2642"/>
              <a:gd name="T45" fmla="*/ 1056 h 2646"/>
              <a:gd name="T46" fmla="*/ 80 w 2642"/>
              <a:gd name="T47" fmla="*/ 868 h 2646"/>
              <a:gd name="T48" fmla="*/ 159 w 2642"/>
              <a:gd name="T49" fmla="*/ 692 h 2646"/>
              <a:gd name="T50" fmla="*/ 262 w 2642"/>
              <a:gd name="T51" fmla="*/ 532 h 2646"/>
              <a:gd name="T52" fmla="*/ 387 w 2642"/>
              <a:gd name="T53" fmla="*/ 387 h 2646"/>
              <a:gd name="T54" fmla="*/ 530 w 2642"/>
              <a:gd name="T55" fmla="*/ 263 h 2646"/>
              <a:gd name="T56" fmla="*/ 691 w 2642"/>
              <a:gd name="T57" fmla="*/ 159 h 2646"/>
              <a:gd name="T58" fmla="*/ 867 w 2642"/>
              <a:gd name="T59" fmla="*/ 80 h 2646"/>
              <a:gd name="T60" fmla="*/ 1055 w 2642"/>
              <a:gd name="T61" fmla="*/ 27 h 2646"/>
              <a:gd name="T62" fmla="*/ 1253 w 2642"/>
              <a:gd name="T63" fmla="*/ 2 h 2646"/>
              <a:gd name="T64" fmla="*/ 1456 w 2642"/>
              <a:gd name="T65" fmla="*/ 7 h 2646"/>
              <a:gd name="T66" fmla="*/ 1651 w 2642"/>
              <a:gd name="T67" fmla="*/ 42 h 2646"/>
              <a:gd name="T68" fmla="*/ 1835 w 2642"/>
              <a:gd name="T69" fmla="*/ 104 h 2646"/>
              <a:gd name="T70" fmla="*/ 2006 w 2642"/>
              <a:gd name="T71" fmla="*/ 192 h 2646"/>
              <a:gd name="T72" fmla="*/ 2161 w 2642"/>
              <a:gd name="T73" fmla="*/ 302 h 2646"/>
              <a:gd name="T74" fmla="*/ 2299 w 2642"/>
              <a:gd name="T75" fmla="*/ 434 h 2646"/>
              <a:gd name="T76" fmla="*/ 2417 w 2642"/>
              <a:gd name="T77" fmla="*/ 583 h 2646"/>
              <a:gd name="T78" fmla="*/ 2512 w 2642"/>
              <a:gd name="T79" fmla="*/ 749 h 2646"/>
              <a:gd name="T80" fmla="*/ 2582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0" y="1392"/>
                </a:lnTo>
                <a:lnTo>
                  <a:pt x="2635" y="1458"/>
                </a:lnTo>
                <a:lnTo>
                  <a:pt x="2627" y="1525"/>
                </a:lnTo>
                <a:lnTo>
                  <a:pt x="2615" y="1590"/>
                </a:lnTo>
                <a:lnTo>
                  <a:pt x="2600" y="1653"/>
                </a:lnTo>
                <a:lnTo>
                  <a:pt x="2582" y="1717"/>
                </a:lnTo>
                <a:lnTo>
                  <a:pt x="2562" y="1778"/>
                </a:lnTo>
                <a:lnTo>
                  <a:pt x="2538" y="1838"/>
                </a:lnTo>
                <a:lnTo>
                  <a:pt x="2512" y="1897"/>
                </a:lnTo>
                <a:lnTo>
                  <a:pt x="2482" y="1954"/>
                </a:lnTo>
                <a:lnTo>
                  <a:pt x="2451" y="2009"/>
                </a:lnTo>
                <a:lnTo>
                  <a:pt x="2417" y="2063"/>
                </a:lnTo>
                <a:lnTo>
                  <a:pt x="2380" y="2114"/>
                </a:lnTo>
                <a:lnTo>
                  <a:pt x="2340" y="2165"/>
                </a:lnTo>
                <a:lnTo>
                  <a:pt x="2299" y="2212"/>
                </a:lnTo>
                <a:lnTo>
                  <a:pt x="2256" y="2259"/>
                </a:lnTo>
                <a:lnTo>
                  <a:pt x="2209" y="2302"/>
                </a:lnTo>
                <a:lnTo>
                  <a:pt x="2161" y="2344"/>
                </a:lnTo>
                <a:lnTo>
                  <a:pt x="2111" y="2383"/>
                </a:lnTo>
                <a:lnTo>
                  <a:pt x="2060" y="2420"/>
                </a:lnTo>
                <a:lnTo>
                  <a:pt x="2006" y="2454"/>
                </a:lnTo>
                <a:lnTo>
                  <a:pt x="1951" y="2487"/>
                </a:lnTo>
                <a:lnTo>
                  <a:pt x="1893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4" y="2587"/>
                </a:lnTo>
                <a:lnTo>
                  <a:pt x="1651" y="2605"/>
                </a:lnTo>
                <a:lnTo>
                  <a:pt x="1588" y="2619"/>
                </a:lnTo>
                <a:lnTo>
                  <a:pt x="1522" y="2631"/>
                </a:lnTo>
                <a:lnTo>
                  <a:pt x="1456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3" y="2644"/>
                </a:lnTo>
                <a:lnTo>
                  <a:pt x="1186" y="2640"/>
                </a:lnTo>
                <a:lnTo>
                  <a:pt x="1120" y="2631"/>
                </a:lnTo>
                <a:lnTo>
                  <a:pt x="1055" y="2619"/>
                </a:lnTo>
                <a:lnTo>
                  <a:pt x="990" y="2605"/>
                </a:lnTo>
                <a:lnTo>
                  <a:pt x="928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8" y="2515"/>
                </a:lnTo>
                <a:lnTo>
                  <a:pt x="691" y="2487"/>
                </a:lnTo>
                <a:lnTo>
                  <a:pt x="636" y="2454"/>
                </a:lnTo>
                <a:lnTo>
                  <a:pt x="583" y="2420"/>
                </a:lnTo>
                <a:lnTo>
                  <a:pt x="530" y="2383"/>
                </a:lnTo>
                <a:lnTo>
                  <a:pt x="481" y="2344"/>
                </a:lnTo>
                <a:lnTo>
                  <a:pt x="433" y="2302"/>
                </a:lnTo>
                <a:lnTo>
                  <a:pt x="387" y="2259"/>
                </a:lnTo>
                <a:lnTo>
                  <a:pt x="344" y="2212"/>
                </a:lnTo>
                <a:lnTo>
                  <a:pt x="301" y="2165"/>
                </a:lnTo>
                <a:lnTo>
                  <a:pt x="262" y="2114"/>
                </a:lnTo>
                <a:lnTo>
                  <a:pt x="226" y="2063"/>
                </a:lnTo>
                <a:lnTo>
                  <a:pt x="191" y="2009"/>
                </a:lnTo>
                <a:lnTo>
                  <a:pt x="159" y="1954"/>
                </a:lnTo>
                <a:lnTo>
                  <a:pt x="130" y="1897"/>
                </a:lnTo>
                <a:lnTo>
                  <a:pt x="103" y="1838"/>
                </a:lnTo>
                <a:lnTo>
                  <a:pt x="80" y="1778"/>
                </a:lnTo>
                <a:lnTo>
                  <a:pt x="59" y="1717"/>
                </a:lnTo>
                <a:lnTo>
                  <a:pt x="41" y="1653"/>
                </a:lnTo>
                <a:lnTo>
                  <a:pt x="26" y="1590"/>
                </a:lnTo>
                <a:lnTo>
                  <a:pt x="15" y="1525"/>
                </a:lnTo>
                <a:lnTo>
                  <a:pt x="6" y="1458"/>
                </a:lnTo>
                <a:lnTo>
                  <a:pt x="1" y="1392"/>
                </a:lnTo>
                <a:lnTo>
                  <a:pt x="0" y="1323"/>
                </a:lnTo>
                <a:lnTo>
                  <a:pt x="1" y="1254"/>
                </a:lnTo>
                <a:lnTo>
                  <a:pt x="6" y="1188"/>
                </a:lnTo>
                <a:lnTo>
                  <a:pt x="15" y="1121"/>
                </a:lnTo>
                <a:lnTo>
                  <a:pt x="26" y="1056"/>
                </a:lnTo>
                <a:lnTo>
                  <a:pt x="41" y="993"/>
                </a:lnTo>
                <a:lnTo>
                  <a:pt x="59" y="929"/>
                </a:lnTo>
                <a:lnTo>
                  <a:pt x="80" y="868"/>
                </a:lnTo>
                <a:lnTo>
                  <a:pt x="103" y="808"/>
                </a:lnTo>
                <a:lnTo>
                  <a:pt x="130" y="749"/>
                </a:lnTo>
                <a:lnTo>
                  <a:pt x="159" y="692"/>
                </a:lnTo>
                <a:lnTo>
                  <a:pt x="191" y="637"/>
                </a:lnTo>
                <a:lnTo>
                  <a:pt x="226" y="583"/>
                </a:lnTo>
                <a:lnTo>
                  <a:pt x="262" y="532"/>
                </a:lnTo>
                <a:lnTo>
                  <a:pt x="301" y="481"/>
                </a:lnTo>
                <a:lnTo>
                  <a:pt x="344" y="434"/>
                </a:lnTo>
                <a:lnTo>
                  <a:pt x="387" y="387"/>
                </a:lnTo>
                <a:lnTo>
                  <a:pt x="433" y="344"/>
                </a:lnTo>
                <a:lnTo>
                  <a:pt x="481" y="302"/>
                </a:lnTo>
                <a:lnTo>
                  <a:pt x="530" y="263"/>
                </a:lnTo>
                <a:lnTo>
                  <a:pt x="583" y="226"/>
                </a:lnTo>
                <a:lnTo>
                  <a:pt x="636" y="192"/>
                </a:lnTo>
                <a:lnTo>
                  <a:pt x="691" y="159"/>
                </a:lnTo>
                <a:lnTo>
                  <a:pt x="748" y="131"/>
                </a:lnTo>
                <a:lnTo>
                  <a:pt x="807" y="104"/>
                </a:lnTo>
                <a:lnTo>
                  <a:pt x="867" y="80"/>
                </a:lnTo>
                <a:lnTo>
                  <a:pt x="928" y="59"/>
                </a:lnTo>
                <a:lnTo>
                  <a:pt x="990" y="42"/>
                </a:lnTo>
                <a:lnTo>
                  <a:pt x="1055" y="27"/>
                </a:lnTo>
                <a:lnTo>
                  <a:pt x="1120" y="15"/>
                </a:lnTo>
                <a:lnTo>
                  <a:pt x="1186" y="7"/>
                </a:lnTo>
                <a:lnTo>
                  <a:pt x="1253" y="2"/>
                </a:lnTo>
                <a:lnTo>
                  <a:pt x="1321" y="0"/>
                </a:lnTo>
                <a:lnTo>
                  <a:pt x="1389" y="2"/>
                </a:lnTo>
                <a:lnTo>
                  <a:pt x="1456" y="7"/>
                </a:lnTo>
                <a:lnTo>
                  <a:pt x="1522" y="15"/>
                </a:lnTo>
                <a:lnTo>
                  <a:pt x="1588" y="27"/>
                </a:lnTo>
                <a:lnTo>
                  <a:pt x="1651" y="42"/>
                </a:lnTo>
                <a:lnTo>
                  <a:pt x="1714" y="59"/>
                </a:lnTo>
                <a:lnTo>
                  <a:pt x="1775" y="80"/>
                </a:lnTo>
                <a:lnTo>
                  <a:pt x="1835" y="104"/>
                </a:lnTo>
                <a:lnTo>
                  <a:pt x="1893" y="131"/>
                </a:lnTo>
                <a:lnTo>
                  <a:pt x="1951" y="159"/>
                </a:lnTo>
                <a:lnTo>
                  <a:pt x="2006" y="192"/>
                </a:lnTo>
                <a:lnTo>
                  <a:pt x="2060" y="226"/>
                </a:lnTo>
                <a:lnTo>
                  <a:pt x="2111" y="263"/>
                </a:lnTo>
                <a:lnTo>
                  <a:pt x="2161" y="302"/>
                </a:lnTo>
                <a:lnTo>
                  <a:pt x="2209" y="344"/>
                </a:lnTo>
                <a:lnTo>
                  <a:pt x="2256" y="387"/>
                </a:lnTo>
                <a:lnTo>
                  <a:pt x="2299" y="434"/>
                </a:lnTo>
                <a:lnTo>
                  <a:pt x="2340" y="481"/>
                </a:lnTo>
                <a:lnTo>
                  <a:pt x="2380" y="532"/>
                </a:lnTo>
                <a:lnTo>
                  <a:pt x="2417" y="583"/>
                </a:lnTo>
                <a:lnTo>
                  <a:pt x="2451" y="637"/>
                </a:lnTo>
                <a:lnTo>
                  <a:pt x="2482" y="692"/>
                </a:lnTo>
                <a:lnTo>
                  <a:pt x="2512" y="749"/>
                </a:lnTo>
                <a:lnTo>
                  <a:pt x="2538" y="808"/>
                </a:lnTo>
                <a:lnTo>
                  <a:pt x="2562" y="868"/>
                </a:lnTo>
                <a:lnTo>
                  <a:pt x="2582" y="929"/>
                </a:lnTo>
                <a:lnTo>
                  <a:pt x="2600" y="993"/>
                </a:lnTo>
                <a:lnTo>
                  <a:pt x="2615" y="1056"/>
                </a:lnTo>
                <a:lnTo>
                  <a:pt x="2627" y="1121"/>
                </a:lnTo>
                <a:lnTo>
                  <a:pt x="2635" y="1188"/>
                </a:lnTo>
                <a:lnTo>
                  <a:pt x="2640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Freeform 9"/>
          <p:cNvSpPr>
            <a:spLocks noEditPoints="1"/>
          </p:cNvSpPr>
          <p:nvPr/>
        </p:nvSpPr>
        <p:spPr bwMode="auto">
          <a:xfrm>
            <a:off x="14624735" y="9228138"/>
            <a:ext cx="276225" cy="276225"/>
          </a:xfrm>
          <a:custGeom>
            <a:avLst/>
            <a:gdLst>
              <a:gd name="T0" fmla="*/ 1022 w 1565"/>
              <a:gd name="T1" fmla="*/ 1258 h 1567"/>
              <a:gd name="T2" fmla="*/ 750 w 1565"/>
              <a:gd name="T3" fmla="*/ 1298 h 1567"/>
              <a:gd name="T4" fmla="*/ 549 w 1565"/>
              <a:gd name="T5" fmla="*/ 1256 h 1567"/>
              <a:gd name="T6" fmla="*/ 411 w 1565"/>
              <a:gd name="T7" fmla="*/ 1151 h 1567"/>
              <a:gd name="T8" fmla="*/ 351 w 1565"/>
              <a:gd name="T9" fmla="*/ 1003 h 1567"/>
              <a:gd name="T10" fmla="*/ 390 w 1565"/>
              <a:gd name="T11" fmla="*/ 926 h 1567"/>
              <a:gd name="T12" fmla="*/ 479 w 1565"/>
              <a:gd name="T13" fmla="*/ 906 h 1567"/>
              <a:gd name="T14" fmla="*/ 545 w 1565"/>
              <a:gd name="T15" fmla="*/ 946 h 1567"/>
              <a:gd name="T16" fmla="*/ 625 w 1565"/>
              <a:gd name="T17" fmla="*/ 1079 h 1567"/>
              <a:gd name="T18" fmla="*/ 710 w 1565"/>
              <a:gd name="T19" fmla="*/ 1124 h 1567"/>
              <a:gd name="T20" fmla="*/ 868 w 1565"/>
              <a:gd name="T21" fmla="*/ 1122 h 1567"/>
              <a:gd name="T22" fmla="*/ 982 w 1565"/>
              <a:gd name="T23" fmla="*/ 1040 h 1567"/>
              <a:gd name="T24" fmla="*/ 973 w 1565"/>
              <a:gd name="T25" fmla="*/ 946 h 1567"/>
              <a:gd name="T26" fmla="*/ 892 w 1565"/>
              <a:gd name="T27" fmla="*/ 892 h 1567"/>
              <a:gd name="T28" fmla="*/ 636 w 1565"/>
              <a:gd name="T29" fmla="*/ 827 h 1567"/>
              <a:gd name="T30" fmla="*/ 460 w 1565"/>
              <a:gd name="T31" fmla="*/ 744 h 1567"/>
              <a:gd name="T32" fmla="*/ 384 w 1565"/>
              <a:gd name="T33" fmla="*/ 639 h 1567"/>
              <a:gd name="T34" fmla="*/ 379 w 1565"/>
              <a:gd name="T35" fmla="*/ 496 h 1567"/>
              <a:gd name="T36" fmla="*/ 483 w 1565"/>
              <a:gd name="T37" fmla="*/ 350 h 1567"/>
              <a:gd name="T38" fmla="*/ 696 w 1565"/>
              <a:gd name="T39" fmla="*/ 279 h 1567"/>
              <a:gd name="T40" fmla="*/ 922 w 1565"/>
              <a:gd name="T41" fmla="*/ 286 h 1567"/>
              <a:gd name="T42" fmla="*/ 1071 w 1565"/>
              <a:gd name="T43" fmla="*/ 347 h 1567"/>
              <a:gd name="T44" fmla="*/ 1157 w 1565"/>
              <a:gd name="T45" fmla="*/ 437 h 1567"/>
              <a:gd name="T46" fmla="*/ 1179 w 1565"/>
              <a:gd name="T47" fmla="*/ 531 h 1567"/>
              <a:gd name="T48" fmla="*/ 1132 w 1565"/>
              <a:gd name="T49" fmla="*/ 607 h 1567"/>
              <a:gd name="T50" fmla="*/ 1044 w 1565"/>
              <a:gd name="T51" fmla="*/ 622 h 1567"/>
              <a:gd name="T52" fmla="*/ 964 w 1565"/>
              <a:gd name="T53" fmla="*/ 546 h 1567"/>
              <a:gd name="T54" fmla="*/ 886 w 1565"/>
              <a:gd name="T55" fmla="*/ 457 h 1567"/>
              <a:gd name="T56" fmla="*/ 733 w 1565"/>
              <a:gd name="T57" fmla="*/ 438 h 1567"/>
              <a:gd name="T58" fmla="*/ 614 w 1565"/>
              <a:gd name="T59" fmla="*/ 491 h 1567"/>
              <a:gd name="T60" fmla="*/ 611 w 1565"/>
              <a:gd name="T61" fmla="*/ 581 h 1567"/>
              <a:gd name="T62" fmla="*/ 722 w 1565"/>
              <a:gd name="T63" fmla="*/ 639 h 1567"/>
              <a:gd name="T64" fmla="*/ 906 w 1565"/>
              <a:gd name="T65" fmla="*/ 683 h 1567"/>
              <a:gd name="T66" fmla="*/ 1069 w 1565"/>
              <a:gd name="T67" fmla="*/ 739 h 1567"/>
              <a:gd name="T68" fmla="*/ 1179 w 1565"/>
              <a:gd name="T69" fmla="*/ 825 h 1567"/>
              <a:gd name="T70" fmla="*/ 1226 w 1565"/>
              <a:gd name="T71" fmla="*/ 961 h 1567"/>
              <a:gd name="T72" fmla="*/ 1173 w 1565"/>
              <a:gd name="T73" fmla="*/ 1144 h 1567"/>
              <a:gd name="T74" fmla="*/ 1537 w 1565"/>
              <a:gd name="T75" fmla="*/ 792 h 1567"/>
              <a:gd name="T76" fmla="*/ 1501 w 1565"/>
              <a:gd name="T77" fmla="*/ 565 h 1567"/>
              <a:gd name="T78" fmla="*/ 1347 w 1565"/>
              <a:gd name="T79" fmla="*/ 301 h 1567"/>
              <a:gd name="T80" fmla="*/ 1101 w 1565"/>
              <a:gd name="T81" fmla="*/ 122 h 1567"/>
              <a:gd name="T82" fmla="*/ 791 w 1565"/>
              <a:gd name="T83" fmla="*/ 55 h 1567"/>
              <a:gd name="T84" fmla="*/ 540 w 1565"/>
              <a:gd name="T85" fmla="*/ 14 h 1567"/>
              <a:gd name="T86" fmla="*/ 389 w 1565"/>
              <a:gd name="T87" fmla="*/ 2 h 1567"/>
              <a:gd name="T88" fmla="*/ 208 w 1565"/>
              <a:gd name="T89" fmla="*/ 63 h 1567"/>
              <a:gd name="T90" fmla="*/ 75 w 1565"/>
              <a:gd name="T91" fmla="*/ 189 h 1567"/>
              <a:gd name="T92" fmla="*/ 5 w 1565"/>
              <a:gd name="T93" fmla="*/ 363 h 1567"/>
              <a:gd name="T94" fmla="*/ 35 w 1565"/>
              <a:gd name="T95" fmla="*/ 594 h 1567"/>
              <a:gd name="T96" fmla="*/ 45 w 1565"/>
              <a:gd name="T97" fmla="*/ 776 h 1567"/>
              <a:gd name="T98" fmla="*/ 103 w 1565"/>
              <a:gd name="T99" fmla="*/ 1079 h 1567"/>
              <a:gd name="T100" fmla="*/ 290 w 1565"/>
              <a:gd name="T101" fmla="*/ 1338 h 1567"/>
              <a:gd name="T102" fmla="*/ 569 w 1565"/>
              <a:gd name="T103" fmla="*/ 1496 h 1567"/>
              <a:gd name="T104" fmla="*/ 894 w 1565"/>
              <a:gd name="T105" fmla="*/ 1522 h 1567"/>
              <a:gd name="T106" fmla="*/ 1132 w 1565"/>
              <a:gd name="T107" fmla="*/ 1567 h 1567"/>
              <a:gd name="T108" fmla="*/ 1320 w 1565"/>
              <a:gd name="T109" fmla="*/ 1525 h 1567"/>
              <a:gd name="T110" fmla="*/ 1466 w 1565"/>
              <a:gd name="T111" fmla="*/ 1412 h 1567"/>
              <a:gd name="T112" fmla="*/ 1552 w 1565"/>
              <a:gd name="T113" fmla="*/ 1247 h 1567"/>
              <a:gd name="T114" fmla="*/ 1554 w 1565"/>
              <a:gd name="T115" fmla="*/ 1041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65" h="1567">
                <a:moveTo>
                  <a:pt x="1173" y="1144"/>
                </a:moveTo>
                <a:lnTo>
                  <a:pt x="1160" y="1162"/>
                </a:lnTo>
                <a:lnTo>
                  <a:pt x="1145" y="1179"/>
                </a:lnTo>
                <a:lnTo>
                  <a:pt x="1128" y="1195"/>
                </a:lnTo>
                <a:lnTo>
                  <a:pt x="1110" y="1209"/>
                </a:lnTo>
                <a:lnTo>
                  <a:pt x="1090" y="1223"/>
                </a:lnTo>
                <a:lnTo>
                  <a:pt x="1069" y="1236"/>
                </a:lnTo>
                <a:lnTo>
                  <a:pt x="1046" y="1247"/>
                </a:lnTo>
                <a:lnTo>
                  <a:pt x="1022" y="1258"/>
                </a:lnTo>
                <a:lnTo>
                  <a:pt x="996" y="1267"/>
                </a:lnTo>
                <a:lnTo>
                  <a:pt x="970" y="1276"/>
                </a:lnTo>
                <a:lnTo>
                  <a:pt x="943" y="1282"/>
                </a:lnTo>
                <a:lnTo>
                  <a:pt x="914" y="1289"/>
                </a:lnTo>
                <a:lnTo>
                  <a:pt x="885" y="1293"/>
                </a:lnTo>
                <a:lnTo>
                  <a:pt x="854" y="1296"/>
                </a:lnTo>
                <a:lnTo>
                  <a:pt x="822" y="1298"/>
                </a:lnTo>
                <a:lnTo>
                  <a:pt x="789" y="1298"/>
                </a:lnTo>
                <a:lnTo>
                  <a:pt x="750" y="1298"/>
                </a:lnTo>
                <a:lnTo>
                  <a:pt x="712" y="1295"/>
                </a:lnTo>
                <a:lnTo>
                  <a:pt x="676" y="1291"/>
                </a:lnTo>
                <a:lnTo>
                  <a:pt x="641" y="1284"/>
                </a:lnTo>
                <a:lnTo>
                  <a:pt x="625" y="1281"/>
                </a:lnTo>
                <a:lnTo>
                  <a:pt x="609" y="1277"/>
                </a:lnTo>
                <a:lnTo>
                  <a:pt x="593" y="1273"/>
                </a:lnTo>
                <a:lnTo>
                  <a:pt x="578" y="1267"/>
                </a:lnTo>
                <a:lnTo>
                  <a:pt x="563" y="1262"/>
                </a:lnTo>
                <a:lnTo>
                  <a:pt x="549" y="1256"/>
                </a:lnTo>
                <a:lnTo>
                  <a:pt x="535" y="1250"/>
                </a:lnTo>
                <a:lnTo>
                  <a:pt x="521" y="1243"/>
                </a:lnTo>
                <a:lnTo>
                  <a:pt x="503" y="1233"/>
                </a:lnTo>
                <a:lnTo>
                  <a:pt x="486" y="1221"/>
                </a:lnTo>
                <a:lnTo>
                  <a:pt x="469" y="1209"/>
                </a:lnTo>
                <a:lnTo>
                  <a:pt x="453" y="1196"/>
                </a:lnTo>
                <a:lnTo>
                  <a:pt x="438" y="1182"/>
                </a:lnTo>
                <a:lnTo>
                  <a:pt x="424" y="1167"/>
                </a:lnTo>
                <a:lnTo>
                  <a:pt x="411" y="1151"/>
                </a:lnTo>
                <a:lnTo>
                  <a:pt x="399" y="1136"/>
                </a:lnTo>
                <a:lnTo>
                  <a:pt x="388" y="1119"/>
                </a:lnTo>
                <a:lnTo>
                  <a:pt x="378" y="1102"/>
                </a:lnTo>
                <a:lnTo>
                  <a:pt x="370" y="1085"/>
                </a:lnTo>
                <a:lnTo>
                  <a:pt x="363" y="1068"/>
                </a:lnTo>
                <a:lnTo>
                  <a:pt x="358" y="1051"/>
                </a:lnTo>
                <a:lnTo>
                  <a:pt x="354" y="1035"/>
                </a:lnTo>
                <a:lnTo>
                  <a:pt x="352" y="1018"/>
                </a:lnTo>
                <a:lnTo>
                  <a:pt x="351" y="1003"/>
                </a:lnTo>
                <a:lnTo>
                  <a:pt x="352" y="992"/>
                </a:lnTo>
                <a:lnTo>
                  <a:pt x="353" y="983"/>
                </a:lnTo>
                <a:lnTo>
                  <a:pt x="356" y="973"/>
                </a:lnTo>
                <a:lnTo>
                  <a:pt x="359" y="965"/>
                </a:lnTo>
                <a:lnTo>
                  <a:pt x="363" y="956"/>
                </a:lnTo>
                <a:lnTo>
                  <a:pt x="369" y="948"/>
                </a:lnTo>
                <a:lnTo>
                  <a:pt x="375" y="940"/>
                </a:lnTo>
                <a:lnTo>
                  <a:pt x="382" y="933"/>
                </a:lnTo>
                <a:lnTo>
                  <a:pt x="390" y="926"/>
                </a:lnTo>
                <a:lnTo>
                  <a:pt x="398" y="920"/>
                </a:lnTo>
                <a:lnTo>
                  <a:pt x="408" y="915"/>
                </a:lnTo>
                <a:lnTo>
                  <a:pt x="417" y="911"/>
                </a:lnTo>
                <a:lnTo>
                  <a:pt x="428" y="908"/>
                </a:lnTo>
                <a:lnTo>
                  <a:pt x="438" y="906"/>
                </a:lnTo>
                <a:lnTo>
                  <a:pt x="449" y="905"/>
                </a:lnTo>
                <a:lnTo>
                  <a:pt x="460" y="905"/>
                </a:lnTo>
                <a:lnTo>
                  <a:pt x="470" y="905"/>
                </a:lnTo>
                <a:lnTo>
                  <a:pt x="479" y="906"/>
                </a:lnTo>
                <a:lnTo>
                  <a:pt x="488" y="908"/>
                </a:lnTo>
                <a:lnTo>
                  <a:pt x="496" y="910"/>
                </a:lnTo>
                <a:lnTo>
                  <a:pt x="503" y="913"/>
                </a:lnTo>
                <a:lnTo>
                  <a:pt x="512" y="917"/>
                </a:lnTo>
                <a:lnTo>
                  <a:pt x="519" y="921"/>
                </a:lnTo>
                <a:lnTo>
                  <a:pt x="526" y="927"/>
                </a:lnTo>
                <a:lnTo>
                  <a:pt x="532" y="932"/>
                </a:lnTo>
                <a:lnTo>
                  <a:pt x="538" y="938"/>
                </a:lnTo>
                <a:lnTo>
                  <a:pt x="545" y="946"/>
                </a:lnTo>
                <a:lnTo>
                  <a:pt x="550" y="953"/>
                </a:lnTo>
                <a:lnTo>
                  <a:pt x="560" y="970"/>
                </a:lnTo>
                <a:lnTo>
                  <a:pt x="570" y="990"/>
                </a:lnTo>
                <a:lnTo>
                  <a:pt x="579" y="1011"/>
                </a:lnTo>
                <a:lnTo>
                  <a:pt x="590" y="1031"/>
                </a:lnTo>
                <a:lnTo>
                  <a:pt x="601" y="1049"/>
                </a:lnTo>
                <a:lnTo>
                  <a:pt x="612" y="1065"/>
                </a:lnTo>
                <a:lnTo>
                  <a:pt x="618" y="1072"/>
                </a:lnTo>
                <a:lnTo>
                  <a:pt x="625" y="1079"/>
                </a:lnTo>
                <a:lnTo>
                  <a:pt x="632" y="1085"/>
                </a:lnTo>
                <a:lnTo>
                  <a:pt x="639" y="1091"/>
                </a:lnTo>
                <a:lnTo>
                  <a:pt x="648" y="1097"/>
                </a:lnTo>
                <a:lnTo>
                  <a:pt x="656" y="1103"/>
                </a:lnTo>
                <a:lnTo>
                  <a:pt x="666" y="1108"/>
                </a:lnTo>
                <a:lnTo>
                  <a:pt x="675" y="1112"/>
                </a:lnTo>
                <a:lnTo>
                  <a:pt x="686" y="1117"/>
                </a:lnTo>
                <a:lnTo>
                  <a:pt x="697" y="1121"/>
                </a:lnTo>
                <a:lnTo>
                  <a:pt x="710" y="1124"/>
                </a:lnTo>
                <a:lnTo>
                  <a:pt x="723" y="1127"/>
                </a:lnTo>
                <a:lnTo>
                  <a:pt x="736" y="1129"/>
                </a:lnTo>
                <a:lnTo>
                  <a:pt x="751" y="1130"/>
                </a:lnTo>
                <a:lnTo>
                  <a:pt x="767" y="1131"/>
                </a:lnTo>
                <a:lnTo>
                  <a:pt x="784" y="1131"/>
                </a:lnTo>
                <a:lnTo>
                  <a:pt x="806" y="1131"/>
                </a:lnTo>
                <a:lnTo>
                  <a:pt x="828" y="1129"/>
                </a:lnTo>
                <a:lnTo>
                  <a:pt x="848" y="1126"/>
                </a:lnTo>
                <a:lnTo>
                  <a:pt x="868" y="1122"/>
                </a:lnTo>
                <a:lnTo>
                  <a:pt x="886" y="1117"/>
                </a:lnTo>
                <a:lnTo>
                  <a:pt x="903" y="1110"/>
                </a:lnTo>
                <a:lnTo>
                  <a:pt x="919" y="1102"/>
                </a:lnTo>
                <a:lnTo>
                  <a:pt x="933" y="1093"/>
                </a:lnTo>
                <a:lnTo>
                  <a:pt x="947" y="1084"/>
                </a:lnTo>
                <a:lnTo>
                  <a:pt x="959" y="1073"/>
                </a:lnTo>
                <a:lnTo>
                  <a:pt x="968" y="1063"/>
                </a:lnTo>
                <a:lnTo>
                  <a:pt x="975" y="1051"/>
                </a:lnTo>
                <a:lnTo>
                  <a:pt x="982" y="1040"/>
                </a:lnTo>
                <a:lnTo>
                  <a:pt x="986" y="1028"/>
                </a:lnTo>
                <a:lnTo>
                  <a:pt x="988" y="1014"/>
                </a:lnTo>
                <a:lnTo>
                  <a:pt x="989" y="1002"/>
                </a:lnTo>
                <a:lnTo>
                  <a:pt x="989" y="990"/>
                </a:lnTo>
                <a:lnTo>
                  <a:pt x="987" y="980"/>
                </a:lnTo>
                <a:lnTo>
                  <a:pt x="985" y="971"/>
                </a:lnTo>
                <a:lnTo>
                  <a:pt x="982" y="961"/>
                </a:lnTo>
                <a:lnTo>
                  <a:pt x="978" y="953"/>
                </a:lnTo>
                <a:lnTo>
                  <a:pt x="973" y="946"/>
                </a:lnTo>
                <a:lnTo>
                  <a:pt x="967" y="938"/>
                </a:lnTo>
                <a:lnTo>
                  <a:pt x="961" y="931"/>
                </a:lnTo>
                <a:lnTo>
                  <a:pt x="952" y="925"/>
                </a:lnTo>
                <a:lnTo>
                  <a:pt x="944" y="918"/>
                </a:lnTo>
                <a:lnTo>
                  <a:pt x="934" y="912"/>
                </a:lnTo>
                <a:lnTo>
                  <a:pt x="925" y="907"/>
                </a:lnTo>
                <a:lnTo>
                  <a:pt x="914" y="901"/>
                </a:lnTo>
                <a:lnTo>
                  <a:pt x="904" y="896"/>
                </a:lnTo>
                <a:lnTo>
                  <a:pt x="892" y="892"/>
                </a:lnTo>
                <a:lnTo>
                  <a:pt x="881" y="888"/>
                </a:lnTo>
                <a:lnTo>
                  <a:pt x="853" y="880"/>
                </a:lnTo>
                <a:lnTo>
                  <a:pt x="821" y="872"/>
                </a:lnTo>
                <a:lnTo>
                  <a:pt x="785" y="863"/>
                </a:lnTo>
                <a:lnTo>
                  <a:pt x="744" y="854"/>
                </a:lnTo>
                <a:lnTo>
                  <a:pt x="715" y="848"/>
                </a:lnTo>
                <a:lnTo>
                  <a:pt x="688" y="841"/>
                </a:lnTo>
                <a:lnTo>
                  <a:pt x="661" y="835"/>
                </a:lnTo>
                <a:lnTo>
                  <a:pt x="636" y="827"/>
                </a:lnTo>
                <a:lnTo>
                  <a:pt x="612" y="820"/>
                </a:lnTo>
                <a:lnTo>
                  <a:pt x="590" y="813"/>
                </a:lnTo>
                <a:lnTo>
                  <a:pt x="569" y="804"/>
                </a:lnTo>
                <a:lnTo>
                  <a:pt x="548" y="797"/>
                </a:lnTo>
                <a:lnTo>
                  <a:pt x="529" y="787"/>
                </a:lnTo>
                <a:lnTo>
                  <a:pt x="510" y="778"/>
                </a:lnTo>
                <a:lnTo>
                  <a:pt x="492" y="767"/>
                </a:lnTo>
                <a:lnTo>
                  <a:pt x="476" y="757"/>
                </a:lnTo>
                <a:lnTo>
                  <a:pt x="460" y="744"/>
                </a:lnTo>
                <a:lnTo>
                  <a:pt x="445" y="731"/>
                </a:lnTo>
                <a:lnTo>
                  <a:pt x="432" y="718"/>
                </a:lnTo>
                <a:lnTo>
                  <a:pt x="420" y="704"/>
                </a:lnTo>
                <a:lnTo>
                  <a:pt x="413" y="695"/>
                </a:lnTo>
                <a:lnTo>
                  <a:pt x="405" y="684"/>
                </a:lnTo>
                <a:lnTo>
                  <a:pt x="399" y="673"/>
                </a:lnTo>
                <a:lnTo>
                  <a:pt x="394" y="663"/>
                </a:lnTo>
                <a:lnTo>
                  <a:pt x="389" y="650"/>
                </a:lnTo>
                <a:lnTo>
                  <a:pt x="384" y="639"/>
                </a:lnTo>
                <a:lnTo>
                  <a:pt x="380" y="626"/>
                </a:lnTo>
                <a:lnTo>
                  <a:pt x="377" y="612"/>
                </a:lnTo>
                <a:lnTo>
                  <a:pt x="375" y="599"/>
                </a:lnTo>
                <a:lnTo>
                  <a:pt x="373" y="585"/>
                </a:lnTo>
                <a:lnTo>
                  <a:pt x="372" y="571"/>
                </a:lnTo>
                <a:lnTo>
                  <a:pt x="372" y="556"/>
                </a:lnTo>
                <a:lnTo>
                  <a:pt x="372" y="535"/>
                </a:lnTo>
                <a:lnTo>
                  <a:pt x="375" y="515"/>
                </a:lnTo>
                <a:lnTo>
                  <a:pt x="379" y="496"/>
                </a:lnTo>
                <a:lnTo>
                  <a:pt x="384" y="477"/>
                </a:lnTo>
                <a:lnTo>
                  <a:pt x="392" y="458"/>
                </a:lnTo>
                <a:lnTo>
                  <a:pt x="400" y="440"/>
                </a:lnTo>
                <a:lnTo>
                  <a:pt x="411" y="423"/>
                </a:lnTo>
                <a:lnTo>
                  <a:pt x="422" y="408"/>
                </a:lnTo>
                <a:lnTo>
                  <a:pt x="435" y="392"/>
                </a:lnTo>
                <a:lnTo>
                  <a:pt x="450" y="377"/>
                </a:lnTo>
                <a:lnTo>
                  <a:pt x="467" y="363"/>
                </a:lnTo>
                <a:lnTo>
                  <a:pt x="483" y="350"/>
                </a:lnTo>
                <a:lnTo>
                  <a:pt x="502" y="338"/>
                </a:lnTo>
                <a:lnTo>
                  <a:pt x="522" y="327"/>
                </a:lnTo>
                <a:lnTo>
                  <a:pt x="545" y="317"/>
                </a:lnTo>
                <a:lnTo>
                  <a:pt x="567" y="307"/>
                </a:lnTo>
                <a:lnTo>
                  <a:pt x="591" y="300"/>
                </a:lnTo>
                <a:lnTo>
                  <a:pt x="616" y="293"/>
                </a:lnTo>
                <a:lnTo>
                  <a:pt x="641" y="287"/>
                </a:lnTo>
                <a:lnTo>
                  <a:pt x="669" y="282"/>
                </a:lnTo>
                <a:lnTo>
                  <a:pt x="696" y="279"/>
                </a:lnTo>
                <a:lnTo>
                  <a:pt x="726" y="276"/>
                </a:lnTo>
                <a:lnTo>
                  <a:pt x="755" y="275"/>
                </a:lnTo>
                <a:lnTo>
                  <a:pt x="786" y="274"/>
                </a:lnTo>
                <a:lnTo>
                  <a:pt x="811" y="274"/>
                </a:lnTo>
                <a:lnTo>
                  <a:pt x="834" y="275"/>
                </a:lnTo>
                <a:lnTo>
                  <a:pt x="857" y="277"/>
                </a:lnTo>
                <a:lnTo>
                  <a:pt x="880" y="280"/>
                </a:lnTo>
                <a:lnTo>
                  <a:pt x="902" y="283"/>
                </a:lnTo>
                <a:lnTo>
                  <a:pt x="922" y="286"/>
                </a:lnTo>
                <a:lnTo>
                  <a:pt x="942" y="292"/>
                </a:lnTo>
                <a:lnTo>
                  <a:pt x="961" y="297"/>
                </a:lnTo>
                <a:lnTo>
                  <a:pt x="979" y="302"/>
                </a:lnTo>
                <a:lnTo>
                  <a:pt x="995" y="308"/>
                </a:lnTo>
                <a:lnTo>
                  <a:pt x="1012" y="316"/>
                </a:lnTo>
                <a:lnTo>
                  <a:pt x="1028" y="323"/>
                </a:lnTo>
                <a:lnTo>
                  <a:pt x="1043" y="331"/>
                </a:lnTo>
                <a:lnTo>
                  <a:pt x="1058" y="339"/>
                </a:lnTo>
                <a:lnTo>
                  <a:pt x="1071" y="347"/>
                </a:lnTo>
                <a:lnTo>
                  <a:pt x="1084" y="357"/>
                </a:lnTo>
                <a:lnTo>
                  <a:pt x="1096" y="366"/>
                </a:lnTo>
                <a:lnTo>
                  <a:pt x="1107" y="376"/>
                </a:lnTo>
                <a:lnTo>
                  <a:pt x="1117" y="386"/>
                </a:lnTo>
                <a:lnTo>
                  <a:pt x="1126" y="396"/>
                </a:lnTo>
                <a:lnTo>
                  <a:pt x="1136" y="407"/>
                </a:lnTo>
                <a:lnTo>
                  <a:pt x="1143" y="417"/>
                </a:lnTo>
                <a:lnTo>
                  <a:pt x="1150" y="427"/>
                </a:lnTo>
                <a:lnTo>
                  <a:pt x="1157" y="437"/>
                </a:lnTo>
                <a:lnTo>
                  <a:pt x="1162" y="449"/>
                </a:lnTo>
                <a:lnTo>
                  <a:pt x="1166" y="459"/>
                </a:lnTo>
                <a:lnTo>
                  <a:pt x="1170" y="470"/>
                </a:lnTo>
                <a:lnTo>
                  <a:pt x="1173" y="480"/>
                </a:lnTo>
                <a:lnTo>
                  <a:pt x="1177" y="491"/>
                </a:lnTo>
                <a:lnTo>
                  <a:pt x="1178" y="500"/>
                </a:lnTo>
                <a:lnTo>
                  <a:pt x="1179" y="511"/>
                </a:lnTo>
                <a:lnTo>
                  <a:pt x="1180" y="522"/>
                </a:lnTo>
                <a:lnTo>
                  <a:pt x="1179" y="531"/>
                </a:lnTo>
                <a:lnTo>
                  <a:pt x="1178" y="541"/>
                </a:lnTo>
                <a:lnTo>
                  <a:pt x="1176" y="550"/>
                </a:lnTo>
                <a:lnTo>
                  <a:pt x="1171" y="560"/>
                </a:lnTo>
                <a:lnTo>
                  <a:pt x="1167" y="568"/>
                </a:lnTo>
                <a:lnTo>
                  <a:pt x="1162" y="576"/>
                </a:lnTo>
                <a:lnTo>
                  <a:pt x="1156" y="585"/>
                </a:lnTo>
                <a:lnTo>
                  <a:pt x="1149" y="593"/>
                </a:lnTo>
                <a:lnTo>
                  <a:pt x="1141" y="601"/>
                </a:lnTo>
                <a:lnTo>
                  <a:pt x="1132" y="607"/>
                </a:lnTo>
                <a:lnTo>
                  <a:pt x="1124" y="612"/>
                </a:lnTo>
                <a:lnTo>
                  <a:pt x="1114" y="616"/>
                </a:lnTo>
                <a:lnTo>
                  <a:pt x="1104" y="620"/>
                </a:lnTo>
                <a:lnTo>
                  <a:pt x="1094" y="623"/>
                </a:lnTo>
                <a:lnTo>
                  <a:pt x="1084" y="624"/>
                </a:lnTo>
                <a:lnTo>
                  <a:pt x="1072" y="624"/>
                </a:lnTo>
                <a:lnTo>
                  <a:pt x="1062" y="624"/>
                </a:lnTo>
                <a:lnTo>
                  <a:pt x="1052" y="623"/>
                </a:lnTo>
                <a:lnTo>
                  <a:pt x="1044" y="622"/>
                </a:lnTo>
                <a:lnTo>
                  <a:pt x="1035" y="620"/>
                </a:lnTo>
                <a:lnTo>
                  <a:pt x="1027" y="616"/>
                </a:lnTo>
                <a:lnTo>
                  <a:pt x="1021" y="613"/>
                </a:lnTo>
                <a:lnTo>
                  <a:pt x="1013" y="609"/>
                </a:lnTo>
                <a:lnTo>
                  <a:pt x="1008" y="605"/>
                </a:lnTo>
                <a:lnTo>
                  <a:pt x="998" y="594"/>
                </a:lnTo>
                <a:lnTo>
                  <a:pt x="987" y="581"/>
                </a:lnTo>
                <a:lnTo>
                  <a:pt x="975" y="565"/>
                </a:lnTo>
                <a:lnTo>
                  <a:pt x="964" y="546"/>
                </a:lnTo>
                <a:lnTo>
                  <a:pt x="956" y="533"/>
                </a:lnTo>
                <a:lnTo>
                  <a:pt x="949" y="522"/>
                </a:lnTo>
                <a:lnTo>
                  <a:pt x="941" y="510"/>
                </a:lnTo>
                <a:lnTo>
                  <a:pt x="932" y="499"/>
                </a:lnTo>
                <a:lnTo>
                  <a:pt x="924" y="490"/>
                </a:lnTo>
                <a:lnTo>
                  <a:pt x="915" y="480"/>
                </a:lnTo>
                <a:lnTo>
                  <a:pt x="906" y="472"/>
                </a:lnTo>
                <a:lnTo>
                  <a:pt x="896" y="465"/>
                </a:lnTo>
                <a:lnTo>
                  <a:pt x="886" y="457"/>
                </a:lnTo>
                <a:lnTo>
                  <a:pt x="874" y="452"/>
                </a:lnTo>
                <a:lnTo>
                  <a:pt x="862" y="447"/>
                </a:lnTo>
                <a:lnTo>
                  <a:pt x="846" y="442"/>
                </a:lnTo>
                <a:lnTo>
                  <a:pt x="830" y="440"/>
                </a:lnTo>
                <a:lnTo>
                  <a:pt x="812" y="437"/>
                </a:lnTo>
                <a:lnTo>
                  <a:pt x="792" y="436"/>
                </a:lnTo>
                <a:lnTo>
                  <a:pt x="772" y="436"/>
                </a:lnTo>
                <a:lnTo>
                  <a:pt x="752" y="436"/>
                </a:lnTo>
                <a:lnTo>
                  <a:pt x="733" y="438"/>
                </a:lnTo>
                <a:lnTo>
                  <a:pt x="716" y="440"/>
                </a:lnTo>
                <a:lnTo>
                  <a:pt x="699" y="443"/>
                </a:lnTo>
                <a:lnTo>
                  <a:pt x="684" y="448"/>
                </a:lnTo>
                <a:lnTo>
                  <a:pt x="669" y="454"/>
                </a:lnTo>
                <a:lnTo>
                  <a:pt x="655" y="460"/>
                </a:lnTo>
                <a:lnTo>
                  <a:pt x="642" y="468"/>
                </a:lnTo>
                <a:lnTo>
                  <a:pt x="632" y="475"/>
                </a:lnTo>
                <a:lnTo>
                  <a:pt x="622" y="484"/>
                </a:lnTo>
                <a:lnTo>
                  <a:pt x="614" y="491"/>
                </a:lnTo>
                <a:lnTo>
                  <a:pt x="608" y="500"/>
                </a:lnTo>
                <a:lnTo>
                  <a:pt x="602" y="509"/>
                </a:lnTo>
                <a:lnTo>
                  <a:pt x="599" y="518"/>
                </a:lnTo>
                <a:lnTo>
                  <a:pt x="597" y="528"/>
                </a:lnTo>
                <a:lnTo>
                  <a:pt x="596" y="538"/>
                </a:lnTo>
                <a:lnTo>
                  <a:pt x="597" y="550"/>
                </a:lnTo>
                <a:lnTo>
                  <a:pt x="600" y="562"/>
                </a:lnTo>
                <a:lnTo>
                  <a:pt x="605" y="571"/>
                </a:lnTo>
                <a:lnTo>
                  <a:pt x="611" y="581"/>
                </a:lnTo>
                <a:lnTo>
                  <a:pt x="620" y="590"/>
                </a:lnTo>
                <a:lnTo>
                  <a:pt x="630" y="599"/>
                </a:lnTo>
                <a:lnTo>
                  <a:pt x="642" y="607"/>
                </a:lnTo>
                <a:lnTo>
                  <a:pt x="655" y="614"/>
                </a:lnTo>
                <a:lnTo>
                  <a:pt x="671" y="621"/>
                </a:lnTo>
                <a:lnTo>
                  <a:pt x="686" y="627"/>
                </a:lnTo>
                <a:lnTo>
                  <a:pt x="700" y="632"/>
                </a:lnTo>
                <a:lnTo>
                  <a:pt x="715" y="638"/>
                </a:lnTo>
                <a:lnTo>
                  <a:pt x="722" y="639"/>
                </a:lnTo>
                <a:lnTo>
                  <a:pt x="729" y="641"/>
                </a:lnTo>
                <a:lnTo>
                  <a:pt x="746" y="645"/>
                </a:lnTo>
                <a:lnTo>
                  <a:pt x="767" y="650"/>
                </a:lnTo>
                <a:lnTo>
                  <a:pt x="791" y="656"/>
                </a:lnTo>
                <a:lnTo>
                  <a:pt x="819" y="662"/>
                </a:lnTo>
                <a:lnTo>
                  <a:pt x="842" y="667"/>
                </a:lnTo>
                <a:lnTo>
                  <a:pt x="864" y="672"/>
                </a:lnTo>
                <a:lnTo>
                  <a:pt x="885" y="678"/>
                </a:lnTo>
                <a:lnTo>
                  <a:pt x="906" y="683"/>
                </a:lnTo>
                <a:lnTo>
                  <a:pt x="926" y="688"/>
                </a:lnTo>
                <a:lnTo>
                  <a:pt x="946" y="694"/>
                </a:lnTo>
                <a:lnTo>
                  <a:pt x="965" y="699"/>
                </a:lnTo>
                <a:lnTo>
                  <a:pt x="984" y="705"/>
                </a:lnTo>
                <a:lnTo>
                  <a:pt x="1002" y="711"/>
                </a:lnTo>
                <a:lnTo>
                  <a:pt x="1020" y="718"/>
                </a:lnTo>
                <a:lnTo>
                  <a:pt x="1037" y="724"/>
                </a:lnTo>
                <a:lnTo>
                  <a:pt x="1053" y="731"/>
                </a:lnTo>
                <a:lnTo>
                  <a:pt x="1069" y="739"/>
                </a:lnTo>
                <a:lnTo>
                  <a:pt x="1084" y="746"/>
                </a:lnTo>
                <a:lnTo>
                  <a:pt x="1098" y="755"/>
                </a:lnTo>
                <a:lnTo>
                  <a:pt x="1111" y="762"/>
                </a:lnTo>
                <a:lnTo>
                  <a:pt x="1125" y="772"/>
                </a:lnTo>
                <a:lnTo>
                  <a:pt x="1137" y="781"/>
                </a:lnTo>
                <a:lnTo>
                  <a:pt x="1149" y="791"/>
                </a:lnTo>
                <a:lnTo>
                  <a:pt x="1160" y="802"/>
                </a:lnTo>
                <a:lnTo>
                  <a:pt x="1170" y="813"/>
                </a:lnTo>
                <a:lnTo>
                  <a:pt x="1179" y="825"/>
                </a:lnTo>
                <a:lnTo>
                  <a:pt x="1188" y="837"/>
                </a:lnTo>
                <a:lnTo>
                  <a:pt x="1196" y="851"/>
                </a:lnTo>
                <a:lnTo>
                  <a:pt x="1203" y="864"/>
                </a:lnTo>
                <a:lnTo>
                  <a:pt x="1209" y="878"/>
                </a:lnTo>
                <a:lnTo>
                  <a:pt x="1215" y="894"/>
                </a:lnTo>
                <a:lnTo>
                  <a:pt x="1219" y="910"/>
                </a:lnTo>
                <a:lnTo>
                  <a:pt x="1222" y="926"/>
                </a:lnTo>
                <a:lnTo>
                  <a:pt x="1224" y="944"/>
                </a:lnTo>
                <a:lnTo>
                  <a:pt x="1226" y="961"/>
                </a:lnTo>
                <a:lnTo>
                  <a:pt x="1226" y="980"/>
                </a:lnTo>
                <a:lnTo>
                  <a:pt x="1225" y="1003"/>
                </a:lnTo>
                <a:lnTo>
                  <a:pt x="1223" y="1025"/>
                </a:lnTo>
                <a:lnTo>
                  <a:pt x="1219" y="1046"/>
                </a:lnTo>
                <a:lnTo>
                  <a:pt x="1214" y="1067"/>
                </a:lnTo>
                <a:lnTo>
                  <a:pt x="1206" y="1087"/>
                </a:lnTo>
                <a:lnTo>
                  <a:pt x="1197" y="1107"/>
                </a:lnTo>
                <a:lnTo>
                  <a:pt x="1186" y="1126"/>
                </a:lnTo>
                <a:lnTo>
                  <a:pt x="1173" y="1144"/>
                </a:lnTo>
                <a:close/>
                <a:moveTo>
                  <a:pt x="1520" y="950"/>
                </a:moveTo>
                <a:lnTo>
                  <a:pt x="1524" y="931"/>
                </a:lnTo>
                <a:lnTo>
                  <a:pt x="1527" y="912"/>
                </a:lnTo>
                <a:lnTo>
                  <a:pt x="1531" y="892"/>
                </a:lnTo>
                <a:lnTo>
                  <a:pt x="1533" y="873"/>
                </a:lnTo>
                <a:lnTo>
                  <a:pt x="1535" y="853"/>
                </a:lnTo>
                <a:lnTo>
                  <a:pt x="1536" y="833"/>
                </a:lnTo>
                <a:lnTo>
                  <a:pt x="1537" y="813"/>
                </a:lnTo>
                <a:lnTo>
                  <a:pt x="1537" y="792"/>
                </a:lnTo>
                <a:lnTo>
                  <a:pt x="1537" y="778"/>
                </a:lnTo>
                <a:lnTo>
                  <a:pt x="1537" y="764"/>
                </a:lnTo>
                <a:lnTo>
                  <a:pt x="1536" y="750"/>
                </a:lnTo>
                <a:lnTo>
                  <a:pt x="1535" y="737"/>
                </a:lnTo>
                <a:lnTo>
                  <a:pt x="1532" y="701"/>
                </a:lnTo>
                <a:lnTo>
                  <a:pt x="1526" y="666"/>
                </a:lnTo>
                <a:lnTo>
                  <a:pt x="1519" y="631"/>
                </a:lnTo>
                <a:lnTo>
                  <a:pt x="1511" y="598"/>
                </a:lnTo>
                <a:lnTo>
                  <a:pt x="1501" y="565"/>
                </a:lnTo>
                <a:lnTo>
                  <a:pt x="1490" y="532"/>
                </a:lnTo>
                <a:lnTo>
                  <a:pt x="1477" y="500"/>
                </a:lnTo>
                <a:lnTo>
                  <a:pt x="1462" y="470"/>
                </a:lnTo>
                <a:lnTo>
                  <a:pt x="1446" y="439"/>
                </a:lnTo>
                <a:lnTo>
                  <a:pt x="1428" y="410"/>
                </a:lnTo>
                <a:lnTo>
                  <a:pt x="1411" y="381"/>
                </a:lnTo>
                <a:lnTo>
                  <a:pt x="1391" y="354"/>
                </a:lnTo>
                <a:lnTo>
                  <a:pt x="1369" y="327"/>
                </a:lnTo>
                <a:lnTo>
                  <a:pt x="1347" y="301"/>
                </a:lnTo>
                <a:lnTo>
                  <a:pt x="1324" y="277"/>
                </a:lnTo>
                <a:lnTo>
                  <a:pt x="1300" y="254"/>
                </a:lnTo>
                <a:lnTo>
                  <a:pt x="1275" y="230"/>
                </a:lnTo>
                <a:lnTo>
                  <a:pt x="1247" y="209"/>
                </a:lnTo>
                <a:lnTo>
                  <a:pt x="1220" y="189"/>
                </a:lnTo>
                <a:lnTo>
                  <a:pt x="1191" y="170"/>
                </a:lnTo>
                <a:lnTo>
                  <a:pt x="1162" y="153"/>
                </a:lnTo>
                <a:lnTo>
                  <a:pt x="1132" y="136"/>
                </a:lnTo>
                <a:lnTo>
                  <a:pt x="1101" y="122"/>
                </a:lnTo>
                <a:lnTo>
                  <a:pt x="1069" y="108"/>
                </a:lnTo>
                <a:lnTo>
                  <a:pt x="1037" y="96"/>
                </a:lnTo>
                <a:lnTo>
                  <a:pt x="1003" y="86"/>
                </a:lnTo>
                <a:lnTo>
                  <a:pt x="969" y="76"/>
                </a:lnTo>
                <a:lnTo>
                  <a:pt x="934" y="69"/>
                </a:lnTo>
                <a:lnTo>
                  <a:pt x="900" y="63"/>
                </a:lnTo>
                <a:lnTo>
                  <a:pt x="864" y="58"/>
                </a:lnTo>
                <a:lnTo>
                  <a:pt x="828" y="56"/>
                </a:lnTo>
                <a:lnTo>
                  <a:pt x="791" y="55"/>
                </a:lnTo>
                <a:lnTo>
                  <a:pt x="758" y="56"/>
                </a:lnTo>
                <a:lnTo>
                  <a:pt x="727" y="58"/>
                </a:lnTo>
                <a:lnTo>
                  <a:pt x="695" y="62"/>
                </a:lnTo>
                <a:lnTo>
                  <a:pt x="664" y="66"/>
                </a:lnTo>
                <a:lnTo>
                  <a:pt x="638" y="51"/>
                </a:lnTo>
                <a:lnTo>
                  <a:pt x="611" y="38"/>
                </a:lnTo>
                <a:lnTo>
                  <a:pt x="583" y="27"/>
                </a:lnTo>
                <a:lnTo>
                  <a:pt x="555" y="17"/>
                </a:lnTo>
                <a:lnTo>
                  <a:pt x="540" y="14"/>
                </a:lnTo>
                <a:lnTo>
                  <a:pt x="526" y="10"/>
                </a:lnTo>
                <a:lnTo>
                  <a:pt x="511" y="8"/>
                </a:lnTo>
                <a:lnTo>
                  <a:pt x="495" y="5"/>
                </a:lnTo>
                <a:lnTo>
                  <a:pt x="480" y="2"/>
                </a:lnTo>
                <a:lnTo>
                  <a:pt x="464" y="1"/>
                </a:lnTo>
                <a:lnTo>
                  <a:pt x="449" y="0"/>
                </a:lnTo>
                <a:lnTo>
                  <a:pt x="433" y="0"/>
                </a:lnTo>
                <a:lnTo>
                  <a:pt x="411" y="1"/>
                </a:lnTo>
                <a:lnTo>
                  <a:pt x="389" y="2"/>
                </a:lnTo>
                <a:lnTo>
                  <a:pt x="368" y="6"/>
                </a:lnTo>
                <a:lnTo>
                  <a:pt x="345" y="9"/>
                </a:lnTo>
                <a:lnTo>
                  <a:pt x="325" y="14"/>
                </a:lnTo>
                <a:lnTo>
                  <a:pt x="304" y="19"/>
                </a:lnTo>
                <a:lnTo>
                  <a:pt x="284" y="27"/>
                </a:lnTo>
                <a:lnTo>
                  <a:pt x="264" y="34"/>
                </a:lnTo>
                <a:lnTo>
                  <a:pt x="245" y="43"/>
                </a:lnTo>
                <a:lnTo>
                  <a:pt x="226" y="52"/>
                </a:lnTo>
                <a:lnTo>
                  <a:pt x="208" y="63"/>
                </a:lnTo>
                <a:lnTo>
                  <a:pt x="192" y="73"/>
                </a:lnTo>
                <a:lnTo>
                  <a:pt x="174" y="86"/>
                </a:lnTo>
                <a:lnTo>
                  <a:pt x="158" y="98"/>
                </a:lnTo>
                <a:lnTo>
                  <a:pt x="142" y="111"/>
                </a:lnTo>
                <a:lnTo>
                  <a:pt x="127" y="126"/>
                </a:lnTo>
                <a:lnTo>
                  <a:pt x="113" y="141"/>
                </a:lnTo>
                <a:lnTo>
                  <a:pt x="99" y="155"/>
                </a:lnTo>
                <a:lnTo>
                  <a:pt x="86" y="172"/>
                </a:lnTo>
                <a:lnTo>
                  <a:pt x="75" y="189"/>
                </a:lnTo>
                <a:lnTo>
                  <a:pt x="63" y="206"/>
                </a:lnTo>
                <a:lnTo>
                  <a:pt x="53" y="224"/>
                </a:lnTo>
                <a:lnTo>
                  <a:pt x="43" y="243"/>
                </a:lnTo>
                <a:lnTo>
                  <a:pt x="35" y="262"/>
                </a:lnTo>
                <a:lnTo>
                  <a:pt x="26" y="281"/>
                </a:lnTo>
                <a:lnTo>
                  <a:pt x="20" y="301"/>
                </a:lnTo>
                <a:lnTo>
                  <a:pt x="14" y="321"/>
                </a:lnTo>
                <a:lnTo>
                  <a:pt x="9" y="342"/>
                </a:lnTo>
                <a:lnTo>
                  <a:pt x="5" y="363"/>
                </a:lnTo>
                <a:lnTo>
                  <a:pt x="3" y="384"/>
                </a:lnTo>
                <a:lnTo>
                  <a:pt x="1" y="405"/>
                </a:lnTo>
                <a:lnTo>
                  <a:pt x="0" y="428"/>
                </a:lnTo>
                <a:lnTo>
                  <a:pt x="1" y="457"/>
                </a:lnTo>
                <a:lnTo>
                  <a:pt x="4" y="486"/>
                </a:lnTo>
                <a:lnTo>
                  <a:pt x="9" y="514"/>
                </a:lnTo>
                <a:lnTo>
                  <a:pt x="16" y="542"/>
                </a:lnTo>
                <a:lnTo>
                  <a:pt x="24" y="569"/>
                </a:lnTo>
                <a:lnTo>
                  <a:pt x="35" y="594"/>
                </a:lnTo>
                <a:lnTo>
                  <a:pt x="46" y="620"/>
                </a:lnTo>
                <a:lnTo>
                  <a:pt x="60" y="644"/>
                </a:lnTo>
                <a:lnTo>
                  <a:pt x="56" y="664"/>
                </a:lnTo>
                <a:lnTo>
                  <a:pt x="53" y="684"/>
                </a:lnTo>
                <a:lnTo>
                  <a:pt x="50" y="705"/>
                </a:lnTo>
                <a:lnTo>
                  <a:pt x="48" y="725"/>
                </a:lnTo>
                <a:lnTo>
                  <a:pt x="46" y="742"/>
                </a:lnTo>
                <a:lnTo>
                  <a:pt x="45" y="759"/>
                </a:lnTo>
                <a:lnTo>
                  <a:pt x="45" y="776"/>
                </a:lnTo>
                <a:lnTo>
                  <a:pt x="45" y="793"/>
                </a:lnTo>
                <a:lnTo>
                  <a:pt x="45" y="830"/>
                </a:lnTo>
                <a:lnTo>
                  <a:pt x="48" y="868"/>
                </a:lnTo>
                <a:lnTo>
                  <a:pt x="54" y="905"/>
                </a:lnTo>
                <a:lnTo>
                  <a:pt x="60" y="940"/>
                </a:lnTo>
                <a:lnTo>
                  <a:pt x="68" y="976"/>
                </a:lnTo>
                <a:lnTo>
                  <a:pt x="78" y="1011"/>
                </a:lnTo>
                <a:lnTo>
                  <a:pt x="89" y="1046"/>
                </a:lnTo>
                <a:lnTo>
                  <a:pt x="103" y="1079"/>
                </a:lnTo>
                <a:lnTo>
                  <a:pt x="118" y="1111"/>
                </a:lnTo>
                <a:lnTo>
                  <a:pt x="135" y="1144"/>
                </a:lnTo>
                <a:lnTo>
                  <a:pt x="153" y="1175"/>
                </a:lnTo>
                <a:lnTo>
                  <a:pt x="172" y="1204"/>
                </a:lnTo>
                <a:lnTo>
                  <a:pt x="193" y="1234"/>
                </a:lnTo>
                <a:lnTo>
                  <a:pt x="215" y="1261"/>
                </a:lnTo>
                <a:lnTo>
                  <a:pt x="239" y="1287"/>
                </a:lnTo>
                <a:lnTo>
                  <a:pt x="263" y="1313"/>
                </a:lnTo>
                <a:lnTo>
                  <a:pt x="290" y="1338"/>
                </a:lnTo>
                <a:lnTo>
                  <a:pt x="316" y="1361"/>
                </a:lnTo>
                <a:lnTo>
                  <a:pt x="344" y="1382"/>
                </a:lnTo>
                <a:lnTo>
                  <a:pt x="374" y="1404"/>
                </a:lnTo>
                <a:lnTo>
                  <a:pt x="404" y="1423"/>
                </a:lnTo>
                <a:lnTo>
                  <a:pt x="435" y="1440"/>
                </a:lnTo>
                <a:lnTo>
                  <a:pt x="468" y="1456"/>
                </a:lnTo>
                <a:lnTo>
                  <a:pt x="500" y="1471"/>
                </a:lnTo>
                <a:lnTo>
                  <a:pt x="534" y="1485"/>
                </a:lnTo>
                <a:lnTo>
                  <a:pt x="569" y="1496"/>
                </a:lnTo>
                <a:lnTo>
                  <a:pt x="605" y="1506"/>
                </a:lnTo>
                <a:lnTo>
                  <a:pt x="640" y="1514"/>
                </a:lnTo>
                <a:lnTo>
                  <a:pt x="677" y="1521"/>
                </a:lnTo>
                <a:lnTo>
                  <a:pt x="715" y="1525"/>
                </a:lnTo>
                <a:lnTo>
                  <a:pt x="752" y="1528"/>
                </a:lnTo>
                <a:lnTo>
                  <a:pt x="791" y="1529"/>
                </a:lnTo>
                <a:lnTo>
                  <a:pt x="826" y="1528"/>
                </a:lnTo>
                <a:lnTo>
                  <a:pt x="861" y="1526"/>
                </a:lnTo>
                <a:lnTo>
                  <a:pt x="894" y="1522"/>
                </a:lnTo>
                <a:lnTo>
                  <a:pt x="928" y="1516"/>
                </a:lnTo>
                <a:lnTo>
                  <a:pt x="951" y="1528"/>
                </a:lnTo>
                <a:lnTo>
                  <a:pt x="975" y="1539"/>
                </a:lnTo>
                <a:lnTo>
                  <a:pt x="1000" y="1547"/>
                </a:lnTo>
                <a:lnTo>
                  <a:pt x="1025" y="1554"/>
                </a:lnTo>
                <a:lnTo>
                  <a:pt x="1051" y="1560"/>
                </a:lnTo>
                <a:lnTo>
                  <a:pt x="1078" y="1564"/>
                </a:lnTo>
                <a:lnTo>
                  <a:pt x="1105" y="1567"/>
                </a:lnTo>
                <a:lnTo>
                  <a:pt x="1132" y="1567"/>
                </a:lnTo>
                <a:lnTo>
                  <a:pt x="1155" y="1567"/>
                </a:lnTo>
                <a:lnTo>
                  <a:pt x="1177" y="1565"/>
                </a:lnTo>
                <a:lnTo>
                  <a:pt x="1199" y="1563"/>
                </a:lnTo>
                <a:lnTo>
                  <a:pt x="1220" y="1559"/>
                </a:lnTo>
                <a:lnTo>
                  <a:pt x="1241" y="1554"/>
                </a:lnTo>
                <a:lnTo>
                  <a:pt x="1261" y="1548"/>
                </a:lnTo>
                <a:lnTo>
                  <a:pt x="1281" y="1542"/>
                </a:lnTo>
                <a:lnTo>
                  <a:pt x="1301" y="1534"/>
                </a:lnTo>
                <a:lnTo>
                  <a:pt x="1320" y="1525"/>
                </a:lnTo>
                <a:lnTo>
                  <a:pt x="1339" y="1516"/>
                </a:lnTo>
                <a:lnTo>
                  <a:pt x="1357" y="1506"/>
                </a:lnTo>
                <a:lnTo>
                  <a:pt x="1375" y="1494"/>
                </a:lnTo>
                <a:lnTo>
                  <a:pt x="1392" y="1483"/>
                </a:lnTo>
                <a:lnTo>
                  <a:pt x="1407" y="1470"/>
                </a:lnTo>
                <a:lnTo>
                  <a:pt x="1423" y="1456"/>
                </a:lnTo>
                <a:lnTo>
                  <a:pt x="1439" y="1443"/>
                </a:lnTo>
                <a:lnTo>
                  <a:pt x="1453" y="1428"/>
                </a:lnTo>
                <a:lnTo>
                  <a:pt x="1466" y="1412"/>
                </a:lnTo>
                <a:lnTo>
                  <a:pt x="1479" y="1396"/>
                </a:lnTo>
                <a:lnTo>
                  <a:pt x="1492" y="1379"/>
                </a:lnTo>
                <a:lnTo>
                  <a:pt x="1502" y="1361"/>
                </a:lnTo>
                <a:lnTo>
                  <a:pt x="1513" y="1343"/>
                </a:lnTo>
                <a:lnTo>
                  <a:pt x="1522" y="1325"/>
                </a:lnTo>
                <a:lnTo>
                  <a:pt x="1532" y="1306"/>
                </a:lnTo>
                <a:lnTo>
                  <a:pt x="1539" y="1287"/>
                </a:lnTo>
                <a:lnTo>
                  <a:pt x="1545" y="1267"/>
                </a:lnTo>
                <a:lnTo>
                  <a:pt x="1552" y="1247"/>
                </a:lnTo>
                <a:lnTo>
                  <a:pt x="1556" y="1226"/>
                </a:lnTo>
                <a:lnTo>
                  <a:pt x="1560" y="1205"/>
                </a:lnTo>
                <a:lnTo>
                  <a:pt x="1563" y="1184"/>
                </a:lnTo>
                <a:lnTo>
                  <a:pt x="1564" y="1162"/>
                </a:lnTo>
                <a:lnTo>
                  <a:pt x="1565" y="1140"/>
                </a:lnTo>
                <a:lnTo>
                  <a:pt x="1564" y="1114"/>
                </a:lnTo>
                <a:lnTo>
                  <a:pt x="1562" y="1090"/>
                </a:lnTo>
                <a:lnTo>
                  <a:pt x="1559" y="1065"/>
                </a:lnTo>
                <a:lnTo>
                  <a:pt x="1554" y="1041"/>
                </a:lnTo>
                <a:lnTo>
                  <a:pt x="1548" y="1017"/>
                </a:lnTo>
                <a:lnTo>
                  <a:pt x="1539" y="994"/>
                </a:lnTo>
                <a:lnTo>
                  <a:pt x="1531" y="972"/>
                </a:lnTo>
                <a:lnTo>
                  <a:pt x="1520" y="9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Freeform 10"/>
          <p:cNvSpPr>
            <a:spLocks/>
          </p:cNvSpPr>
          <p:nvPr/>
        </p:nvSpPr>
        <p:spPr bwMode="auto">
          <a:xfrm>
            <a:off x="14002435" y="9139238"/>
            <a:ext cx="465138" cy="466725"/>
          </a:xfrm>
          <a:custGeom>
            <a:avLst/>
            <a:gdLst>
              <a:gd name="T0" fmla="*/ 2636 w 2642"/>
              <a:gd name="T1" fmla="*/ 1458 h 2646"/>
              <a:gd name="T2" fmla="*/ 2601 w 2642"/>
              <a:gd name="T3" fmla="*/ 1653 h 2646"/>
              <a:gd name="T4" fmla="*/ 2539 w 2642"/>
              <a:gd name="T5" fmla="*/ 1838 h 2646"/>
              <a:gd name="T6" fmla="*/ 2451 w 2642"/>
              <a:gd name="T7" fmla="*/ 2009 h 2646"/>
              <a:gd name="T8" fmla="*/ 2341 w 2642"/>
              <a:gd name="T9" fmla="*/ 2165 h 2646"/>
              <a:gd name="T10" fmla="*/ 2210 w 2642"/>
              <a:gd name="T11" fmla="*/ 2302 h 2646"/>
              <a:gd name="T12" fmla="*/ 2060 w 2642"/>
              <a:gd name="T13" fmla="*/ 2420 h 2646"/>
              <a:gd name="T14" fmla="*/ 1894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19 w 2642"/>
              <a:gd name="T23" fmla="*/ 2631 h 2646"/>
              <a:gd name="T24" fmla="*/ 929 w 2642"/>
              <a:gd name="T25" fmla="*/ 2587 h 2646"/>
              <a:gd name="T26" fmla="*/ 749 w 2642"/>
              <a:gd name="T27" fmla="*/ 2515 h 2646"/>
              <a:gd name="T28" fmla="*/ 582 w 2642"/>
              <a:gd name="T29" fmla="*/ 2420 h 2646"/>
              <a:gd name="T30" fmla="*/ 433 w 2642"/>
              <a:gd name="T31" fmla="*/ 2302 h 2646"/>
              <a:gd name="T32" fmla="*/ 302 w 2642"/>
              <a:gd name="T33" fmla="*/ 2165 h 2646"/>
              <a:gd name="T34" fmla="*/ 191 w 2642"/>
              <a:gd name="T35" fmla="*/ 2009 h 2646"/>
              <a:gd name="T36" fmla="*/ 104 w 2642"/>
              <a:gd name="T37" fmla="*/ 1838 h 2646"/>
              <a:gd name="T38" fmla="*/ 42 w 2642"/>
              <a:gd name="T39" fmla="*/ 1653 h 2646"/>
              <a:gd name="T40" fmla="*/ 7 w 2642"/>
              <a:gd name="T41" fmla="*/ 1458 h 2646"/>
              <a:gd name="T42" fmla="*/ 2 w 2642"/>
              <a:gd name="T43" fmla="*/ 1254 h 2646"/>
              <a:gd name="T44" fmla="*/ 27 w 2642"/>
              <a:gd name="T45" fmla="*/ 1056 h 2646"/>
              <a:gd name="T46" fmla="*/ 80 w 2642"/>
              <a:gd name="T47" fmla="*/ 868 h 2646"/>
              <a:gd name="T48" fmla="*/ 160 w 2642"/>
              <a:gd name="T49" fmla="*/ 692 h 2646"/>
              <a:gd name="T50" fmla="*/ 263 w 2642"/>
              <a:gd name="T51" fmla="*/ 532 h 2646"/>
              <a:gd name="T52" fmla="*/ 387 w 2642"/>
              <a:gd name="T53" fmla="*/ 387 h 2646"/>
              <a:gd name="T54" fmla="*/ 531 w 2642"/>
              <a:gd name="T55" fmla="*/ 263 h 2646"/>
              <a:gd name="T56" fmla="*/ 692 w 2642"/>
              <a:gd name="T57" fmla="*/ 159 h 2646"/>
              <a:gd name="T58" fmla="*/ 867 w 2642"/>
              <a:gd name="T59" fmla="*/ 80 h 2646"/>
              <a:gd name="T60" fmla="*/ 1055 w 2642"/>
              <a:gd name="T61" fmla="*/ 27 h 2646"/>
              <a:gd name="T62" fmla="*/ 1253 w 2642"/>
              <a:gd name="T63" fmla="*/ 2 h 2646"/>
              <a:gd name="T64" fmla="*/ 1457 w 2642"/>
              <a:gd name="T65" fmla="*/ 7 h 2646"/>
              <a:gd name="T66" fmla="*/ 1651 w 2642"/>
              <a:gd name="T67" fmla="*/ 42 h 2646"/>
              <a:gd name="T68" fmla="*/ 1836 w 2642"/>
              <a:gd name="T69" fmla="*/ 104 h 2646"/>
              <a:gd name="T70" fmla="*/ 2007 w 2642"/>
              <a:gd name="T71" fmla="*/ 192 h 2646"/>
              <a:gd name="T72" fmla="*/ 2161 w 2642"/>
              <a:gd name="T73" fmla="*/ 302 h 2646"/>
              <a:gd name="T74" fmla="*/ 2299 w 2642"/>
              <a:gd name="T75" fmla="*/ 434 h 2646"/>
              <a:gd name="T76" fmla="*/ 2416 w 2642"/>
              <a:gd name="T77" fmla="*/ 583 h 2646"/>
              <a:gd name="T78" fmla="*/ 2512 w 2642"/>
              <a:gd name="T79" fmla="*/ 749 h 2646"/>
              <a:gd name="T80" fmla="*/ 2583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1" y="1392"/>
                </a:lnTo>
                <a:lnTo>
                  <a:pt x="2636" y="1458"/>
                </a:lnTo>
                <a:lnTo>
                  <a:pt x="2627" y="1525"/>
                </a:lnTo>
                <a:lnTo>
                  <a:pt x="2616" y="1590"/>
                </a:lnTo>
                <a:lnTo>
                  <a:pt x="2601" y="1653"/>
                </a:lnTo>
                <a:lnTo>
                  <a:pt x="2583" y="1717"/>
                </a:lnTo>
                <a:lnTo>
                  <a:pt x="2562" y="1778"/>
                </a:lnTo>
                <a:lnTo>
                  <a:pt x="2539" y="1838"/>
                </a:lnTo>
                <a:lnTo>
                  <a:pt x="2512" y="1897"/>
                </a:lnTo>
                <a:lnTo>
                  <a:pt x="2483" y="1954"/>
                </a:lnTo>
                <a:lnTo>
                  <a:pt x="2451" y="2009"/>
                </a:lnTo>
                <a:lnTo>
                  <a:pt x="2416" y="2063"/>
                </a:lnTo>
                <a:lnTo>
                  <a:pt x="2380" y="2114"/>
                </a:lnTo>
                <a:lnTo>
                  <a:pt x="2341" y="2165"/>
                </a:lnTo>
                <a:lnTo>
                  <a:pt x="2299" y="2212"/>
                </a:lnTo>
                <a:lnTo>
                  <a:pt x="2255" y="2259"/>
                </a:lnTo>
                <a:lnTo>
                  <a:pt x="2210" y="2302"/>
                </a:lnTo>
                <a:lnTo>
                  <a:pt x="2161" y="2344"/>
                </a:lnTo>
                <a:lnTo>
                  <a:pt x="2112" y="2383"/>
                </a:lnTo>
                <a:lnTo>
                  <a:pt x="2060" y="2420"/>
                </a:lnTo>
                <a:lnTo>
                  <a:pt x="2007" y="2454"/>
                </a:lnTo>
                <a:lnTo>
                  <a:pt x="1951" y="2487"/>
                </a:lnTo>
                <a:lnTo>
                  <a:pt x="1894" y="2515"/>
                </a:lnTo>
                <a:lnTo>
                  <a:pt x="1836" y="2542"/>
                </a:lnTo>
                <a:lnTo>
                  <a:pt x="1776" y="2566"/>
                </a:lnTo>
                <a:lnTo>
                  <a:pt x="1714" y="2587"/>
                </a:lnTo>
                <a:lnTo>
                  <a:pt x="1651" y="2605"/>
                </a:lnTo>
                <a:lnTo>
                  <a:pt x="1587" y="2619"/>
                </a:lnTo>
                <a:lnTo>
                  <a:pt x="1522" y="2631"/>
                </a:lnTo>
                <a:lnTo>
                  <a:pt x="1457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3" y="2644"/>
                </a:lnTo>
                <a:lnTo>
                  <a:pt x="1186" y="2640"/>
                </a:lnTo>
                <a:lnTo>
                  <a:pt x="1119" y="2631"/>
                </a:lnTo>
                <a:lnTo>
                  <a:pt x="1055" y="2619"/>
                </a:lnTo>
                <a:lnTo>
                  <a:pt x="991" y="2605"/>
                </a:lnTo>
                <a:lnTo>
                  <a:pt x="929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9" y="2515"/>
                </a:lnTo>
                <a:lnTo>
                  <a:pt x="692" y="2487"/>
                </a:lnTo>
                <a:lnTo>
                  <a:pt x="636" y="2454"/>
                </a:lnTo>
                <a:lnTo>
                  <a:pt x="582" y="2420"/>
                </a:lnTo>
                <a:lnTo>
                  <a:pt x="531" y="2383"/>
                </a:lnTo>
                <a:lnTo>
                  <a:pt x="481" y="2344"/>
                </a:lnTo>
                <a:lnTo>
                  <a:pt x="433" y="2302"/>
                </a:lnTo>
                <a:lnTo>
                  <a:pt x="387" y="2259"/>
                </a:lnTo>
                <a:lnTo>
                  <a:pt x="343" y="2212"/>
                </a:lnTo>
                <a:lnTo>
                  <a:pt x="302" y="2165"/>
                </a:lnTo>
                <a:lnTo>
                  <a:pt x="263" y="2114"/>
                </a:lnTo>
                <a:lnTo>
                  <a:pt x="226" y="2063"/>
                </a:lnTo>
                <a:lnTo>
                  <a:pt x="191" y="2009"/>
                </a:lnTo>
                <a:lnTo>
                  <a:pt x="160" y="1954"/>
                </a:lnTo>
                <a:lnTo>
                  <a:pt x="130" y="1897"/>
                </a:lnTo>
                <a:lnTo>
                  <a:pt x="104" y="1838"/>
                </a:lnTo>
                <a:lnTo>
                  <a:pt x="80" y="1778"/>
                </a:lnTo>
                <a:lnTo>
                  <a:pt x="60" y="1717"/>
                </a:lnTo>
                <a:lnTo>
                  <a:pt x="42" y="1653"/>
                </a:lnTo>
                <a:lnTo>
                  <a:pt x="27" y="1590"/>
                </a:lnTo>
                <a:lnTo>
                  <a:pt x="15" y="1525"/>
                </a:lnTo>
                <a:lnTo>
                  <a:pt x="7" y="1458"/>
                </a:lnTo>
                <a:lnTo>
                  <a:pt x="2" y="1392"/>
                </a:lnTo>
                <a:lnTo>
                  <a:pt x="0" y="1323"/>
                </a:lnTo>
                <a:lnTo>
                  <a:pt x="2" y="1254"/>
                </a:lnTo>
                <a:lnTo>
                  <a:pt x="7" y="1188"/>
                </a:lnTo>
                <a:lnTo>
                  <a:pt x="15" y="1121"/>
                </a:lnTo>
                <a:lnTo>
                  <a:pt x="27" y="1056"/>
                </a:lnTo>
                <a:lnTo>
                  <a:pt x="42" y="993"/>
                </a:lnTo>
                <a:lnTo>
                  <a:pt x="60" y="929"/>
                </a:lnTo>
                <a:lnTo>
                  <a:pt x="80" y="868"/>
                </a:lnTo>
                <a:lnTo>
                  <a:pt x="104" y="808"/>
                </a:lnTo>
                <a:lnTo>
                  <a:pt x="130" y="749"/>
                </a:lnTo>
                <a:lnTo>
                  <a:pt x="160" y="692"/>
                </a:lnTo>
                <a:lnTo>
                  <a:pt x="191" y="637"/>
                </a:lnTo>
                <a:lnTo>
                  <a:pt x="226" y="583"/>
                </a:lnTo>
                <a:lnTo>
                  <a:pt x="263" y="532"/>
                </a:lnTo>
                <a:lnTo>
                  <a:pt x="302" y="481"/>
                </a:lnTo>
                <a:lnTo>
                  <a:pt x="343" y="434"/>
                </a:lnTo>
                <a:lnTo>
                  <a:pt x="387" y="387"/>
                </a:lnTo>
                <a:lnTo>
                  <a:pt x="433" y="344"/>
                </a:lnTo>
                <a:lnTo>
                  <a:pt x="481" y="302"/>
                </a:lnTo>
                <a:lnTo>
                  <a:pt x="531" y="263"/>
                </a:lnTo>
                <a:lnTo>
                  <a:pt x="582" y="226"/>
                </a:lnTo>
                <a:lnTo>
                  <a:pt x="636" y="192"/>
                </a:lnTo>
                <a:lnTo>
                  <a:pt x="692" y="159"/>
                </a:lnTo>
                <a:lnTo>
                  <a:pt x="749" y="131"/>
                </a:lnTo>
                <a:lnTo>
                  <a:pt x="807" y="104"/>
                </a:lnTo>
                <a:lnTo>
                  <a:pt x="867" y="80"/>
                </a:lnTo>
                <a:lnTo>
                  <a:pt x="929" y="59"/>
                </a:lnTo>
                <a:lnTo>
                  <a:pt x="991" y="42"/>
                </a:lnTo>
                <a:lnTo>
                  <a:pt x="1055" y="27"/>
                </a:lnTo>
                <a:lnTo>
                  <a:pt x="1119" y="15"/>
                </a:lnTo>
                <a:lnTo>
                  <a:pt x="1186" y="7"/>
                </a:lnTo>
                <a:lnTo>
                  <a:pt x="1253" y="2"/>
                </a:lnTo>
                <a:lnTo>
                  <a:pt x="1321" y="0"/>
                </a:lnTo>
                <a:lnTo>
                  <a:pt x="1389" y="2"/>
                </a:lnTo>
                <a:lnTo>
                  <a:pt x="1457" y="7"/>
                </a:lnTo>
                <a:lnTo>
                  <a:pt x="1522" y="15"/>
                </a:lnTo>
                <a:lnTo>
                  <a:pt x="1587" y="27"/>
                </a:lnTo>
                <a:lnTo>
                  <a:pt x="1651" y="42"/>
                </a:lnTo>
                <a:lnTo>
                  <a:pt x="1714" y="59"/>
                </a:lnTo>
                <a:lnTo>
                  <a:pt x="1776" y="80"/>
                </a:lnTo>
                <a:lnTo>
                  <a:pt x="1836" y="104"/>
                </a:lnTo>
                <a:lnTo>
                  <a:pt x="1894" y="131"/>
                </a:lnTo>
                <a:lnTo>
                  <a:pt x="1951" y="159"/>
                </a:lnTo>
                <a:lnTo>
                  <a:pt x="2007" y="192"/>
                </a:lnTo>
                <a:lnTo>
                  <a:pt x="2060" y="226"/>
                </a:lnTo>
                <a:lnTo>
                  <a:pt x="2112" y="263"/>
                </a:lnTo>
                <a:lnTo>
                  <a:pt x="2161" y="302"/>
                </a:lnTo>
                <a:lnTo>
                  <a:pt x="2210" y="344"/>
                </a:lnTo>
                <a:lnTo>
                  <a:pt x="2255" y="387"/>
                </a:lnTo>
                <a:lnTo>
                  <a:pt x="2299" y="434"/>
                </a:lnTo>
                <a:lnTo>
                  <a:pt x="2341" y="481"/>
                </a:lnTo>
                <a:lnTo>
                  <a:pt x="2380" y="532"/>
                </a:lnTo>
                <a:lnTo>
                  <a:pt x="2416" y="583"/>
                </a:lnTo>
                <a:lnTo>
                  <a:pt x="2451" y="637"/>
                </a:lnTo>
                <a:lnTo>
                  <a:pt x="2483" y="692"/>
                </a:lnTo>
                <a:lnTo>
                  <a:pt x="2512" y="749"/>
                </a:lnTo>
                <a:lnTo>
                  <a:pt x="2539" y="808"/>
                </a:lnTo>
                <a:lnTo>
                  <a:pt x="2562" y="868"/>
                </a:lnTo>
                <a:lnTo>
                  <a:pt x="2583" y="929"/>
                </a:lnTo>
                <a:lnTo>
                  <a:pt x="2601" y="993"/>
                </a:lnTo>
                <a:lnTo>
                  <a:pt x="2616" y="1056"/>
                </a:lnTo>
                <a:lnTo>
                  <a:pt x="2627" y="1121"/>
                </a:lnTo>
                <a:lnTo>
                  <a:pt x="2636" y="1188"/>
                </a:lnTo>
                <a:lnTo>
                  <a:pt x="2641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Freeform 11"/>
          <p:cNvSpPr>
            <a:spLocks noEditPoints="1"/>
          </p:cNvSpPr>
          <p:nvPr/>
        </p:nvSpPr>
        <p:spPr bwMode="auto">
          <a:xfrm>
            <a:off x="14097685" y="9272588"/>
            <a:ext cx="276225" cy="201613"/>
          </a:xfrm>
          <a:custGeom>
            <a:avLst/>
            <a:gdLst>
              <a:gd name="T0" fmla="*/ 620 w 1564"/>
              <a:gd name="T1" fmla="*/ 435 h 1149"/>
              <a:gd name="T2" fmla="*/ 1043 w 1564"/>
              <a:gd name="T3" fmla="*/ 558 h 1149"/>
              <a:gd name="T4" fmla="*/ 1546 w 1564"/>
              <a:gd name="T5" fmla="*/ 229 h 1149"/>
              <a:gd name="T6" fmla="*/ 1532 w 1564"/>
              <a:gd name="T7" fmla="*/ 172 h 1149"/>
              <a:gd name="T8" fmla="*/ 1516 w 1564"/>
              <a:gd name="T9" fmla="*/ 132 h 1149"/>
              <a:gd name="T10" fmla="*/ 1495 w 1564"/>
              <a:gd name="T11" fmla="*/ 96 h 1149"/>
              <a:gd name="T12" fmla="*/ 1464 w 1564"/>
              <a:gd name="T13" fmla="*/ 65 h 1149"/>
              <a:gd name="T14" fmla="*/ 1431 w 1564"/>
              <a:gd name="T15" fmla="*/ 41 h 1149"/>
              <a:gd name="T16" fmla="*/ 1398 w 1564"/>
              <a:gd name="T17" fmla="*/ 29 h 1149"/>
              <a:gd name="T18" fmla="*/ 1343 w 1564"/>
              <a:gd name="T19" fmla="*/ 18 h 1149"/>
              <a:gd name="T20" fmla="*/ 1153 w 1564"/>
              <a:gd name="T21" fmla="*/ 8 h 1149"/>
              <a:gd name="T22" fmla="*/ 898 w 1564"/>
              <a:gd name="T23" fmla="*/ 1 h 1149"/>
              <a:gd name="T24" fmla="*/ 783 w 1564"/>
              <a:gd name="T25" fmla="*/ 0 h 1149"/>
              <a:gd name="T26" fmla="*/ 727 w 1564"/>
              <a:gd name="T27" fmla="*/ 0 h 1149"/>
              <a:gd name="T28" fmla="*/ 504 w 1564"/>
              <a:gd name="T29" fmla="*/ 4 h 1149"/>
              <a:gd name="T30" fmla="*/ 234 w 1564"/>
              <a:gd name="T31" fmla="*/ 17 h 1149"/>
              <a:gd name="T32" fmla="*/ 186 w 1564"/>
              <a:gd name="T33" fmla="*/ 23 h 1149"/>
              <a:gd name="T34" fmla="*/ 145 w 1564"/>
              <a:gd name="T35" fmla="*/ 36 h 1149"/>
              <a:gd name="T36" fmla="*/ 112 w 1564"/>
              <a:gd name="T37" fmla="*/ 55 h 1149"/>
              <a:gd name="T38" fmla="*/ 78 w 1564"/>
              <a:gd name="T39" fmla="*/ 86 h 1149"/>
              <a:gd name="T40" fmla="*/ 55 w 1564"/>
              <a:gd name="T41" fmla="*/ 119 h 1149"/>
              <a:gd name="T42" fmla="*/ 37 w 1564"/>
              <a:gd name="T43" fmla="*/ 158 h 1149"/>
              <a:gd name="T44" fmla="*/ 23 w 1564"/>
              <a:gd name="T45" fmla="*/ 210 h 1149"/>
              <a:gd name="T46" fmla="*/ 16 w 1564"/>
              <a:gd name="T47" fmla="*/ 248 h 1149"/>
              <a:gd name="T48" fmla="*/ 10 w 1564"/>
              <a:gd name="T49" fmla="*/ 297 h 1149"/>
              <a:gd name="T50" fmla="*/ 2 w 1564"/>
              <a:gd name="T51" fmla="*/ 416 h 1149"/>
              <a:gd name="T52" fmla="*/ 0 w 1564"/>
              <a:gd name="T53" fmla="*/ 529 h 1149"/>
              <a:gd name="T54" fmla="*/ 2 w 1564"/>
              <a:gd name="T55" fmla="*/ 733 h 1149"/>
              <a:gd name="T56" fmla="*/ 10 w 1564"/>
              <a:gd name="T57" fmla="*/ 852 h 1149"/>
              <a:gd name="T58" fmla="*/ 16 w 1564"/>
              <a:gd name="T59" fmla="*/ 901 h 1149"/>
              <a:gd name="T60" fmla="*/ 23 w 1564"/>
              <a:gd name="T61" fmla="*/ 939 h 1149"/>
              <a:gd name="T62" fmla="*/ 37 w 1564"/>
              <a:gd name="T63" fmla="*/ 990 h 1149"/>
              <a:gd name="T64" fmla="*/ 55 w 1564"/>
              <a:gd name="T65" fmla="*/ 1030 h 1149"/>
              <a:gd name="T66" fmla="*/ 78 w 1564"/>
              <a:gd name="T67" fmla="*/ 1063 h 1149"/>
              <a:gd name="T68" fmla="*/ 113 w 1564"/>
              <a:gd name="T69" fmla="*/ 1093 h 1149"/>
              <a:gd name="T70" fmla="*/ 150 w 1564"/>
              <a:gd name="T71" fmla="*/ 1112 h 1149"/>
              <a:gd name="T72" fmla="*/ 196 w 1564"/>
              <a:gd name="T73" fmla="*/ 1125 h 1149"/>
              <a:gd name="T74" fmla="*/ 250 w 1564"/>
              <a:gd name="T75" fmla="*/ 1133 h 1149"/>
              <a:gd name="T76" fmla="*/ 473 w 1564"/>
              <a:gd name="T77" fmla="*/ 1144 h 1149"/>
              <a:gd name="T78" fmla="*/ 716 w 1564"/>
              <a:gd name="T79" fmla="*/ 1148 h 1149"/>
              <a:gd name="T80" fmla="*/ 796 w 1564"/>
              <a:gd name="T81" fmla="*/ 1149 h 1149"/>
              <a:gd name="T82" fmla="*/ 973 w 1564"/>
              <a:gd name="T83" fmla="*/ 1147 h 1149"/>
              <a:gd name="T84" fmla="*/ 1243 w 1564"/>
              <a:gd name="T85" fmla="*/ 1138 h 1149"/>
              <a:gd name="T86" fmla="*/ 1359 w 1564"/>
              <a:gd name="T87" fmla="*/ 1129 h 1149"/>
              <a:gd name="T88" fmla="*/ 1409 w 1564"/>
              <a:gd name="T89" fmla="*/ 1118 h 1149"/>
              <a:gd name="T90" fmla="*/ 1441 w 1564"/>
              <a:gd name="T91" fmla="*/ 1101 h 1149"/>
              <a:gd name="T92" fmla="*/ 1476 w 1564"/>
              <a:gd name="T93" fmla="*/ 1074 h 1149"/>
              <a:gd name="T94" fmla="*/ 1503 w 1564"/>
              <a:gd name="T95" fmla="*/ 1042 h 1149"/>
              <a:gd name="T96" fmla="*/ 1522 w 1564"/>
              <a:gd name="T97" fmla="*/ 1004 h 1149"/>
              <a:gd name="T98" fmla="*/ 1535 w 1564"/>
              <a:gd name="T99" fmla="*/ 963 h 1149"/>
              <a:gd name="T100" fmla="*/ 1549 w 1564"/>
              <a:gd name="T101" fmla="*/ 905 h 1149"/>
              <a:gd name="T102" fmla="*/ 1552 w 1564"/>
              <a:gd name="T103" fmla="*/ 878 h 1149"/>
              <a:gd name="T104" fmla="*/ 1559 w 1564"/>
              <a:gd name="T105" fmla="*/ 778 h 1149"/>
              <a:gd name="T106" fmla="*/ 1564 w 1564"/>
              <a:gd name="T107" fmla="*/ 636 h 1149"/>
              <a:gd name="T108" fmla="*/ 1564 w 1564"/>
              <a:gd name="T109" fmla="*/ 463 h 1149"/>
              <a:gd name="T110" fmla="*/ 1557 w 1564"/>
              <a:gd name="T111" fmla="*/ 330 h 1149"/>
              <a:gd name="T112" fmla="*/ 1550 w 1564"/>
              <a:gd name="T113" fmla="*/ 253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64" h="1149">
                <a:moveTo>
                  <a:pt x="1043" y="558"/>
                </a:moveTo>
                <a:lnTo>
                  <a:pt x="620" y="786"/>
                </a:lnTo>
                <a:lnTo>
                  <a:pt x="620" y="435"/>
                </a:lnTo>
                <a:lnTo>
                  <a:pt x="620" y="327"/>
                </a:lnTo>
                <a:lnTo>
                  <a:pt x="811" y="432"/>
                </a:lnTo>
                <a:lnTo>
                  <a:pt x="1043" y="558"/>
                </a:lnTo>
                <a:close/>
                <a:moveTo>
                  <a:pt x="1549" y="248"/>
                </a:moveTo>
                <a:lnTo>
                  <a:pt x="1549" y="243"/>
                </a:lnTo>
                <a:lnTo>
                  <a:pt x="1546" y="229"/>
                </a:lnTo>
                <a:lnTo>
                  <a:pt x="1541" y="210"/>
                </a:lnTo>
                <a:lnTo>
                  <a:pt x="1535" y="186"/>
                </a:lnTo>
                <a:lnTo>
                  <a:pt x="1532" y="172"/>
                </a:lnTo>
                <a:lnTo>
                  <a:pt x="1527" y="158"/>
                </a:lnTo>
                <a:lnTo>
                  <a:pt x="1522" y="146"/>
                </a:lnTo>
                <a:lnTo>
                  <a:pt x="1516" y="132"/>
                </a:lnTo>
                <a:lnTo>
                  <a:pt x="1510" y="119"/>
                </a:lnTo>
                <a:lnTo>
                  <a:pt x="1503" y="107"/>
                </a:lnTo>
                <a:lnTo>
                  <a:pt x="1495" y="96"/>
                </a:lnTo>
                <a:lnTo>
                  <a:pt x="1487" y="86"/>
                </a:lnTo>
                <a:lnTo>
                  <a:pt x="1476" y="74"/>
                </a:lnTo>
                <a:lnTo>
                  <a:pt x="1464" y="65"/>
                </a:lnTo>
                <a:lnTo>
                  <a:pt x="1453" y="55"/>
                </a:lnTo>
                <a:lnTo>
                  <a:pt x="1441" y="48"/>
                </a:lnTo>
                <a:lnTo>
                  <a:pt x="1431" y="41"/>
                </a:lnTo>
                <a:lnTo>
                  <a:pt x="1419" y="36"/>
                </a:lnTo>
                <a:lnTo>
                  <a:pt x="1409" y="32"/>
                </a:lnTo>
                <a:lnTo>
                  <a:pt x="1398" y="29"/>
                </a:lnTo>
                <a:lnTo>
                  <a:pt x="1377" y="23"/>
                </a:lnTo>
                <a:lnTo>
                  <a:pt x="1359" y="20"/>
                </a:lnTo>
                <a:lnTo>
                  <a:pt x="1343" y="18"/>
                </a:lnTo>
                <a:lnTo>
                  <a:pt x="1331" y="17"/>
                </a:lnTo>
                <a:lnTo>
                  <a:pt x="1243" y="11"/>
                </a:lnTo>
                <a:lnTo>
                  <a:pt x="1153" y="8"/>
                </a:lnTo>
                <a:lnTo>
                  <a:pt x="1061" y="4"/>
                </a:lnTo>
                <a:lnTo>
                  <a:pt x="974" y="2"/>
                </a:lnTo>
                <a:lnTo>
                  <a:pt x="898" y="1"/>
                </a:lnTo>
                <a:lnTo>
                  <a:pt x="838" y="0"/>
                </a:lnTo>
                <a:lnTo>
                  <a:pt x="797" y="0"/>
                </a:lnTo>
                <a:lnTo>
                  <a:pt x="783" y="0"/>
                </a:lnTo>
                <a:lnTo>
                  <a:pt x="782" y="0"/>
                </a:lnTo>
                <a:lnTo>
                  <a:pt x="767" y="0"/>
                </a:lnTo>
                <a:lnTo>
                  <a:pt x="727" y="0"/>
                </a:lnTo>
                <a:lnTo>
                  <a:pt x="666" y="1"/>
                </a:lnTo>
                <a:lnTo>
                  <a:pt x="590" y="2"/>
                </a:lnTo>
                <a:lnTo>
                  <a:pt x="504" y="4"/>
                </a:lnTo>
                <a:lnTo>
                  <a:pt x="412" y="8"/>
                </a:lnTo>
                <a:lnTo>
                  <a:pt x="320" y="11"/>
                </a:lnTo>
                <a:lnTo>
                  <a:pt x="234" y="17"/>
                </a:lnTo>
                <a:lnTo>
                  <a:pt x="221" y="18"/>
                </a:lnTo>
                <a:lnTo>
                  <a:pt x="205" y="20"/>
                </a:lnTo>
                <a:lnTo>
                  <a:pt x="186" y="23"/>
                </a:lnTo>
                <a:lnTo>
                  <a:pt x="166" y="29"/>
                </a:lnTo>
                <a:lnTo>
                  <a:pt x="156" y="32"/>
                </a:lnTo>
                <a:lnTo>
                  <a:pt x="145" y="36"/>
                </a:lnTo>
                <a:lnTo>
                  <a:pt x="134" y="41"/>
                </a:lnTo>
                <a:lnTo>
                  <a:pt x="123" y="48"/>
                </a:lnTo>
                <a:lnTo>
                  <a:pt x="112" y="55"/>
                </a:lnTo>
                <a:lnTo>
                  <a:pt x="100" y="65"/>
                </a:lnTo>
                <a:lnTo>
                  <a:pt x="88" y="74"/>
                </a:lnTo>
                <a:lnTo>
                  <a:pt x="78" y="86"/>
                </a:lnTo>
                <a:lnTo>
                  <a:pt x="69" y="96"/>
                </a:lnTo>
                <a:lnTo>
                  <a:pt x="61" y="107"/>
                </a:lnTo>
                <a:lnTo>
                  <a:pt x="55" y="119"/>
                </a:lnTo>
                <a:lnTo>
                  <a:pt x="48" y="132"/>
                </a:lnTo>
                <a:lnTo>
                  <a:pt x="42" y="146"/>
                </a:lnTo>
                <a:lnTo>
                  <a:pt x="37" y="158"/>
                </a:lnTo>
                <a:lnTo>
                  <a:pt x="33" y="172"/>
                </a:lnTo>
                <a:lnTo>
                  <a:pt x="28" y="186"/>
                </a:lnTo>
                <a:lnTo>
                  <a:pt x="23" y="210"/>
                </a:lnTo>
                <a:lnTo>
                  <a:pt x="19" y="229"/>
                </a:lnTo>
                <a:lnTo>
                  <a:pt x="16" y="243"/>
                </a:lnTo>
                <a:lnTo>
                  <a:pt x="16" y="248"/>
                </a:lnTo>
                <a:lnTo>
                  <a:pt x="15" y="254"/>
                </a:lnTo>
                <a:lnTo>
                  <a:pt x="13" y="270"/>
                </a:lnTo>
                <a:lnTo>
                  <a:pt x="10" y="297"/>
                </a:lnTo>
                <a:lnTo>
                  <a:pt x="7" y="330"/>
                </a:lnTo>
                <a:lnTo>
                  <a:pt x="4" y="371"/>
                </a:lnTo>
                <a:lnTo>
                  <a:pt x="2" y="416"/>
                </a:lnTo>
                <a:lnTo>
                  <a:pt x="0" y="463"/>
                </a:lnTo>
                <a:lnTo>
                  <a:pt x="0" y="513"/>
                </a:lnTo>
                <a:lnTo>
                  <a:pt x="0" y="529"/>
                </a:lnTo>
                <a:lnTo>
                  <a:pt x="0" y="636"/>
                </a:lnTo>
                <a:lnTo>
                  <a:pt x="0" y="686"/>
                </a:lnTo>
                <a:lnTo>
                  <a:pt x="2" y="733"/>
                </a:lnTo>
                <a:lnTo>
                  <a:pt x="4" y="778"/>
                </a:lnTo>
                <a:lnTo>
                  <a:pt x="7" y="818"/>
                </a:lnTo>
                <a:lnTo>
                  <a:pt x="10" y="852"/>
                </a:lnTo>
                <a:lnTo>
                  <a:pt x="13" y="878"/>
                </a:lnTo>
                <a:lnTo>
                  <a:pt x="15" y="895"/>
                </a:lnTo>
                <a:lnTo>
                  <a:pt x="16" y="901"/>
                </a:lnTo>
                <a:lnTo>
                  <a:pt x="16" y="905"/>
                </a:lnTo>
                <a:lnTo>
                  <a:pt x="19" y="919"/>
                </a:lnTo>
                <a:lnTo>
                  <a:pt x="23" y="939"/>
                </a:lnTo>
                <a:lnTo>
                  <a:pt x="28" y="963"/>
                </a:lnTo>
                <a:lnTo>
                  <a:pt x="33" y="976"/>
                </a:lnTo>
                <a:lnTo>
                  <a:pt x="37" y="990"/>
                </a:lnTo>
                <a:lnTo>
                  <a:pt x="42" y="1004"/>
                </a:lnTo>
                <a:lnTo>
                  <a:pt x="48" y="1017"/>
                </a:lnTo>
                <a:lnTo>
                  <a:pt x="55" y="1030"/>
                </a:lnTo>
                <a:lnTo>
                  <a:pt x="61" y="1042"/>
                </a:lnTo>
                <a:lnTo>
                  <a:pt x="69" y="1053"/>
                </a:lnTo>
                <a:lnTo>
                  <a:pt x="78" y="1063"/>
                </a:lnTo>
                <a:lnTo>
                  <a:pt x="88" y="1074"/>
                </a:lnTo>
                <a:lnTo>
                  <a:pt x="100" y="1085"/>
                </a:lnTo>
                <a:lnTo>
                  <a:pt x="113" y="1093"/>
                </a:lnTo>
                <a:lnTo>
                  <a:pt x="124" y="1101"/>
                </a:lnTo>
                <a:lnTo>
                  <a:pt x="137" y="1107"/>
                </a:lnTo>
                <a:lnTo>
                  <a:pt x="150" y="1112"/>
                </a:lnTo>
                <a:lnTo>
                  <a:pt x="161" y="1116"/>
                </a:lnTo>
                <a:lnTo>
                  <a:pt x="173" y="1120"/>
                </a:lnTo>
                <a:lnTo>
                  <a:pt x="196" y="1125"/>
                </a:lnTo>
                <a:lnTo>
                  <a:pt x="217" y="1128"/>
                </a:lnTo>
                <a:lnTo>
                  <a:pt x="235" y="1130"/>
                </a:lnTo>
                <a:lnTo>
                  <a:pt x="250" y="1133"/>
                </a:lnTo>
                <a:lnTo>
                  <a:pt x="309" y="1138"/>
                </a:lnTo>
                <a:lnTo>
                  <a:pt x="386" y="1141"/>
                </a:lnTo>
                <a:lnTo>
                  <a:pt x="473" y="1144"/>
                </a:lnTo>
                <a:lnTo>
                  <a:pt x="563" y="1146"/>
                </a:lnTo>
                <a:lnTo>
                  <a:pt x="647" y="1147"/>
                </a:lnTo>
                <a:lnTo>
                  <a:pt x="716" y="1148"/>
                </a:lnTo>
                <a:lnTo>
                  <a:pt x="765" y="1149"/>
                </a:lnTo>
                <a:lnTo>
                  <a:pt x="782" y="1149"/>
                </a:lnTo>
                <a:lnTo>
                  <a:pt x="796" y="1149"/>
                </a:lnTo>
                <a:lnTo>
                  <a:pt x="836" y="1149"/>
                </a:lnTo>
                <a:lnTo>
                  <a:pt x="898" y="1148"/>
                </a:lnTo>
                <a:lnTo>
                  <a:pt x="973" y="1147"/>
                </a:lnTo>
                <a:lnTo>
                  <a:pt x="1061" y="1145"/>
                </a:lnTo>
                <a:lnTo>
                  <a:pt x="1151" y="1142"/>
                </a:lnTo>
                <a:lnTo>
                  <a:pt x="1243" y="1138"/>
                </a:lnTo>
                <a:lnTo>
                  <a:pt x="1331" y="1132"/>
                </a:lnTo>
                <a:lnTo>
                  <a:pt x="1343" y="1131"/>
                </a:lnTo>
                <a:lnTo>
                  <a:pt x="1359" y="1129"/>
                </a:lnTo>
                <a:lnTo>
                  <a:pt x="1377" y="1126"/>
                </a:lnTo>
                <a:lnTo>
                  <a:pt x="1398" y="1121"/>
                </a:lnTo>
                <a:lnTo>
                  <a:pt x="1409" y="1118"/>
                </a:lnTo>
                <a:lnTo>
                  <a:pt x="1419" y="1112"/>
                </a:lnTo>
                <a:lnTo>
                  <a:pt x="1431" y="1107"/>
                </a:lnTo>
                <a:lnTo>
                  <a:pt x="1441" y="1101"/>
                </a:lnTo>
                <a:lnTo>
                  <a:pt x="1453" y="1093"/>
                </a:lnTo>
                <a:lnTo>
                  <a:pt x="1464" y="1085"/>
                </a:lnTo>
                <a:lnTo>
                  <a:pt x="1476" y="1074"/>
                </a:lnTo>
                <a:lnTo>
                  <a:pt x="1487" y="1063"/>
                </a:lnTo>
                <a:lnTo>
                  <a:pt x="1495" y="1053"/>
                </a:lnTo>
                <a:lnTo>
                  <a:pt x="1503" y="1042"/>
                </a:lnTo>
                <a:lnTo>
                  <a:pt x="1510" y="1030"/>
                </a:lnTo>
                <a:lnTo>
                  <a:pt x="1516" y="1017"/>
                </a:lnTo>
                <a:lnTo>
                  <a:pt x="1522" y="1004"/>
                </a:lnTo>
                <a:lnTo>
                  <a:pt x="1527" y="990"/>
                </a:lnTo>
                <a:lnTo>
                  <a:pt x="1532" y="976"/>
                </a:lnTo>
                <a:lnTo>
                  <a:pt x="1535" y="963"/>
                </a:lnTo>
                <a:lnTo>
                  <a:pt x="1541" y="939"/>
                </a:lnTo>
                <a:lnTo>
                  <a:pt x="1546" y="919"/>
                </a:lnTo>
                <a:lnTo>
                  <a:pt x="1549" y="905"/>
                </a:lnTo>
                <a:lnTo>
                  <a:pt x="1549" y="901"/>
                </a:lnTo>
                <a:lnTo>
                  <a:pt x="1550" y="895"/>
                </a:lnTo>
                <a:lnTo>
                  <a:pt x="1552" y="878"/>
                </a:lnTo>
                <a:lnTo>
                  <a:pt x="1554" y="852"/>
                </a:lnTo>
                <a:lnTo>
                  <a:pt x="1557" y="818"/>
                </a:lnTo>
                <a:lnTo>
                  <a:pt x="1559" y="778"/>
                </a:lnTo>
                <a:lnTo>
                  <a:pt x="1562" y="733"/>
                </a:lnTo>
                <a:lnTo>
                  <a:pt x="1564" y="686"/>
                </a:lnTo>
                <a:lnTo>
                  <a:pt x="1564" y="636"/>
                </a:lnTo>
                <a:lnTo>
                  <a:pt x="1564" y="535"/>
                </a:lnTo>
                <a:lnTo>
                  <a:pt x="1564" y="513"/>
                </a:lnTo>
                <a:lnTo>
                  <a:pt x="1564" y="463"/>
                </a:lnTo>
                <a:lnTo>
                  <a:pt x="1562" y="416"/>
                </a:lnTo>
                <a:lnTo>
                  <a:pt x="1559" y="371"/>
                </a:lnTo>
                <a:lnTo>
                  <a:pt x="1557" y="330"/>
                </a:lnTo>
                <a:lnTo>
                  <a:pt x="1554" y="297"/>
                </a:lnTo>
                <a:lnTo>
                  <a:pt x="1552" y="270"/>
                </a:lnTo>
                <a:lnTo>
                  <a:pt x="1550" y="253"/>
                </a:lnTo>
                <a:lnTo>
                  <a:pt x="1549" y="2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Freeform 12"/>
          <p:cNvSpPr>
            <a:spLocks/>
          </p:cNvSpPr>
          <p:nvPr/>
        </p:nvSpPr>
        <p:spPr bwMode="auto">
          <a:xfrm>
            <a:off x="15056535" y="9139238"/>
            <a:ext cx="465138" cy="466725"/>
          </a:xfrm>
          <a:custGeom>
            <a:avLst/>
            <a:gdLst>
              <a:gd name="T0" fmla="*/ 2636 w 2642"/>
              <a:gd name="T1" fmla="*/ 1458 h 2646"/>
              <a:gd name="T2" fmla="*/ 2601 w 2642"/>
              <a:gd name="T3" fmla="*/ 1653 h 2646"/>
              <a:gd name="T4" fmla="*/ 2539 w 2642"/>
              <a:gd name="T5" fmla="*/ 1838 h 2646"/>
              <a:gd name="T6" fmla="*/ 2451 w 2642"/>
              <a:gd name="T7" fmla="*/ 2009 h 2646"/>
              <a:gd name="T8" fmla="*/ 2341 w 2642"/>
              <a:gd name="T9" fmla="*/ 2165 h 2646"/>
              <a:gd name="T10" fmla="*/ 2209 w 2642"/>
              <a:gd name="T11" fmla="*/ 2302 h 2646"/>
              <a:gd name="T12" fmla="*/ 2059 w 2642"/>
              <a:gd name="T13" fmla="*/ 2420 h 2646"/>
              <a:gd name="T14" fmla="*/ 1894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9 w 2642"/>
              <a:gd name="T27" fmla="*/ 2515 h 2646"/>
              <a:gd name="T28" fmla="*/ 582 w 2642"/>
              <a:gd name="T29" fmla="*/ 2420 h 2646"/>
              <a:gd name="T30" fmla="*/ 433 w 2642"/>
              <a:gd name="T31" fmla="*/ 2302 h 2646"/>
              <a:gd name="T32" fmla="*/ 302 w 2642"/>
              <a:gd name="T33" fmla="*/ 2165 h 2646"/>
              <a:gd name="T34" fmla="*/ 191 w 2642"/>
              <a:gd name="T35" fmla="*/ 2009 h 2646"/>
              <a:gd name="T36" fmla="*/ 104 w 2642"/>
              <a:gd name="T37" fmla="*/ 1838 h 2646"/>
              <a:gd name="T38" fmla="*/ 42 w 2642"/>
              <a:gd name="T39" fmla="*/ 1653 h 2646"/>
              <a:gd name="T40" fmla="*/ 7 w 2642"/>
              <a:gd name="T41" fmla="*/ 1458 h 2646"/>
              <a:gd name="T42" fmla="*/ 2 w 2642"/>
              <a:gd name="T43" fmla="*/ 1254 h 2646"/>
              <a:gd name="T44" fmla="*/ 27 w 2642"/>
              <a:gd name="T45" fmla="*/ 1056 h 2646"/>
              <a:gd name="T46" fmla="*/ 80 w 2642"/>
              <a:gd name="T47" fmla="*/ 868 h 2646"/>
              <a:gd name="T48" fmla="*/ 160 w 2642"/>
              <a:gd name="T49" fmla="*/ 692 h 2646"/>
              <a:gd name="T50" fmla="*/ 262 w 2642"/>
              <a:gd name="T51" fmla="*/ 532 h 2646"/>
              <a:gd name="T52" fmla="*/ 386 w 2642"/>
              <a:gd name="T53" fmla="*/ 387 h 2646"/>
              <a:gd name="T54" fmla="*/ 531 w 2642"/>
              <a:gd name="T55" fmla="*/ 263 h 2646"/>
              <a:gd name="T56" fmla="*/ 691 w 2642"/>
              <a:gd name="T57" fmla="*/ 159 h 2646"/>
              <a:gd name="T58" fmla="*/ 867 w 2642"/>
              <a:gd name="T59" fmla="*/ 80 h 2646"/>
              <a:gd name="T60" fmla="*/ 1054 w 2642"/>
              <a:gd name="T61" fmla="*/ 26 h 2646"/>
              <a:gd name="T62" fmla="*/ 1253 w 2642"/>
              <a:gd name="T63" fmla="*/ 2 h 2646"/>
              <a:gd name="T64" fmla="*/ 1456 w 2642"/>
              <a:gd name="T65" fmla="*/ 6 h 2646"/>
              <a:gd name="T66" fmla="*/ 1652 w 2642"/>
              <a:gd name="T67" fmla="*/ 42 h 2646"/>
              <a:gd name="T68" fmla="*/ 1835 w 2642"/>
              <a:gd name="T69" fmla="*/ 104 h 2646"/>
              <a:gd name="T70" fmla="*/ 2006 w 2642"/>
              <a:gd name="T71" fmla="*/ 192 h 2646"/>
              <a:gd name="T72" fmla="*/ 2161 w 2642"/>
              <a:gd name="T73" fmla="*/ 302 h 2646"/>
              <a:gd name="T74" fmla="*/ 2298 w 2642"/>
              <a:gd name="T75" fmla="*/ 434 h 2646"/>
              <a:gd name="T76" fmla="*/ 2416 w 2642"/>
              <a:gd name="T77" fmla="*/ 583 h 2646"/>
              <a:gd name="T78" fmla="*/ 2512 w 2642"/>
              <a:gd name="T79" fmla="*/ 749 h 2646"/>
              <a:gd name="T80" fmla="*/ 2583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1" y="1392"/>
                </a:lnTo>
                <a:lnTo>
                  <a:pt x="2636" y="1458"/>
                </a:lnTo>
                <a:lnTo>
                  <a:pt x="2627" y="1525"/>
                </a:lnTo>
                <a:lnTo>
                  <a:pt x="2616" y="1590"/>
                </a:lnTo>
                <a:lnTo>
                  <a:pt x="2601" y="1653"/>
                </a:lnTo>
                <a:lnTo>
                  <a:pt x="2583" y="1717"/>
                </a:lnTo>
                <a:lnTo>
                  <a:pt x="2562" y="1778"/>
                </a:lnTo>
                <a:lnTo>
                  <a:pt x="2539" y="1838"/>
                </a:lnTo>
                <a:lnTo>
                  <a:pt x="2512" y="1897"/>
                </a:lnTo>
                <a:lnTo>
                  <a:pt x="2483" y="1954"/>
                </a:lnTo>
                <a:lnTo>
                  <a:pt x="2451" y="2009"/>
                </a:lnTo>
                <a:lnTo>
                  <a:pt x="2416" y="2063"/>
                </a:lnTo>
                <a:lnTo>
                  <a:pt x="2380" y="2114"/>
                </a:lnTo>
                <a:lnTo>
                  <a:pt x="2341" y="2165"/>
                </a:lnTo>
                <a:lnTo>
                  <a:pt x="2298" y="2212"/>
                </a:lnTo>
                <a:lnTo>
                  <a:pt x="2255" y="2259"/>
                </a:lnTo>
                <a:lnTo>
                  <a:pt x="2209" y="2302"/>
                </a:lnTo>
                <a:lnTo>
                  <a:pt x="2161" y="2344"/>
                </a:lnTo>
                <a:lnTo>
                  <a:pt x="2111" y="2383"/>
                </a:lnTo>
                <a:lnTo>
                  <a:pt x="2059" y="2420"/>
                </a:lnTo>
                <a:lnTo>
                  <a:pt x="2006" y="2454"/>
                </a:lnTo>
                <a:lnTo>
                  <a:pt x="1951" y="2487"/>
                </a:lnTo>
                <a:lnTo>
                  <a:pt x="1894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4" y="2587"/>
                </a:lnTo>
                <a:lnTo>
                  <a:pt x="1652" y="2605"/>
                </a:lnTo>
                <a:lnTo>
                  <a:pt x="1587" y="2620"/>
                </a:lnTo>
                <a:lnTo>
                  <a:pt x="1522" y="2631"/>
                </a:lnTo>
                <a:lnTo>
                  <a:pt x="1456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3" y="2644"/>
                </a:lnTo>
                <a:lnTo>
                  <a:pt x="1186" y="2640"/>
                </a:lnTo>
                <a:lnTo>
                  <a:pt x="1120" y="2631"/>
                </a:lnTo>
                <a:lnTo>
                  <a:pt x="1054" y="2620"/>
                </a:lnTo>
                <a:lnTo>
                  <a:pt x="991" y="2605"/>
                </a:lnTo>
                <a:lnTo>
                  <a:pt x="928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9" y="2515"/>
                </a:lnTo>
                <a:lnTo>
                  <a:pt x="691" y="2487"/>
                </a:lnTo>
                <a:lnTo>
                  <a:pt x="636" y="2454"/>
                </a:lnTo>
                <a:lnTo>
                  <a:pt x="582" y="2420"/>
                </a:lnTo>
                <a:lnTo>
                  <a:pt x="531" y="2383"/>
                </a:lnTo>
                <a:lnTo>
                  <a:pt x="481" y="2344"/>
                </a:lnTo>
                <a:lnTo>
                  <a:pt x="433" y="2302"/>
                </a:lnTo>
                <a:lnTo>
                  <a:pt x="386" y="2259"/>
                </a:lnTo>
                <a:lnTo>
                  <a:pt x="343" y="2212"/>
                </a:lnTo>
                <a:lnTo>
                  <a:pt x="302" y="2165"/>
                </a:lnTo>
                <a:lnTo>
                  <a:pt x="262" y="2114"/>
                </a:lnTo>
                <a:lnTo>
                  <a:pt x="225" y="2063"/>
                </a:lnTo>
                <a:lnTo>
                  <a:pt x="191" y="2009"/>
                </a:lnTo>
                <a:lnTo>
                  <a:pt x="160" y="1954"/>
                </a:lnTo>
                <a:lnTo>
                  <a:pt x="130" y="1897"/>
                </a:lnTo>
                <a:lnTo>
                  <a:pt x="104" y="1838"/>
                </a:lnTo>
                <a:lnTo>
                  <a:pt x="80" y="1778"/>
                </a:lnTo>
                <a:lnTo>
                  <a:pt x="60" y="1717"/>
                </a:lnTo>
                <a:lnTo>
                  <a:pt x="42" y="1653"/>
                </a:lnTo>
                <a:lnTo>
                  <a:pt x="27" y="1590"/>
                </a:lnTo>
                <a:lnTo>
                  <a:pt x="15" y="1525"/>
                </a:lnTo>
                <a:lnTo>
                  <a:pt x="7" y="1458"/>
                </a:lnTo>
                <a:lnTo>
                  <a:pt x="2" y="1392"/>
                </a:lnTo>
                <a:lnTo>
                  <a:pt x="0" y="1323"/>
                </a:lnTo>
                <a:lnTo>
                  <a:pt x="2" y="1254"/>
                </a:lnTo>
                <a:lnTo>
                  <a:pt x="7" y="1188"/>
                </a:lnTo>
                <a:lnTo>
                  <a:pt x="15" y="1121"/>
                </a:lnTo>
                <a:lnTo>
                  <a:pt x="27" y="1056"/>
                </a:lnTo>
                <a:lnTo>
                  <a:pt x="42" y="993"/>
                </a:lnTo>
                <a:lnTo>
                  <a:pt x="60" y="929"/>
                </a:lnTo>
                <a:lnTo>
                  <a:pt x="80" y="868"/>
                </a:lnTo>
                <a:lnTo>
                  <a:pt x="104" y="808"/>
                </a:lnTo>
                <a:lnTo>
                  <a:pt x="130" y="749"/>
                </a:lnTo>
                <a:lnTo>
                  <a:pt x="160" y="692"/>
                </a:lnTo>
                <a:lnTo>
                  <a:pt x="191" y="637"/>
                </a:lnTo>
                <a:lnTo>
                  <a:pt x="225" y="583"/>
                </a:lnTo>
                <a:lnTo>
                  <a:pt x="262" y="532"/>
                </a:lnTo>
                <a:lnTo>
                  <a:pt x="302" y="481"/>
                </a:lnTo>
                <a:lnTo>
                  <a:pt x="343" y="434"/>
                </a:lnTo>
                <a:lnTo>
                  <a:pt x="386" y="387"/>
                </a:lnTo>
                <a:lnTo>
                  <a:pt x="433" y="344"/>
                </a:lnTo>
                <a:lnTo>
                  <a:pt x="481" y="302"/>
                </a:lnTo>
                <a:lnTo>
                  <a:pt x="531" y="263"/>
                </a:lnTo>
                <a:lnTo>
                  <a:pt x="582" y="226"/>
                </a:lnTo>
                <a:lnTo>
                  <a:pt x="636" y="192"/>
                </a:lnTo>
                <a:lnTo>
                  <a:pt x="691" y="159"/>
                </a:lnTo>
                <a:lnTo>
                  <a:pt x="749" y="131"/>
                </a:lnTo>
                <a:lnTo>
                  <a:pt x="807" y="104"/>
                </a:lnTo>
                <a:lnTo>
                  <a:pt x="867" y="80"/>
                </a:lnTo>
                <a:lnTo>
                  <a:pt x="928" y="59"/>
                </a:lnTo>
                <a:lnTo>
                  <a:pt x="991" y="42"/>
                </a:lnTo>
                <a:lnTo>
                  <a:pt x="1054" y="26"/>
                </a:lnTo>
                <a:lnTo>
                  <a:pt x="1120" y="15"/>
                </a:lnTo>
                <a:lnTo>
                  <a:pt x="1186" y="6"/>
                </a:lnTo>
                <a:lnTo>
                  <a:pt x="1253" y="2"/>
                </a:lnTo>
                <a:lnTo>
                  <a:pt x="1321" y="0"/>
                </a:lnTo>
                <a:lnTo>
                  <a:pt x="1389" y="2"/>
                </a:lnTo>
                <a:lnTo>
                  <a:pt x="1456" y="6"/>
                </a:lnTo>
                <a:lnTo>
                  <a:pt x="1522" y="15"/>
                </a:lnTo>
                <a:lnTo>
                  <a:pt x="1587" y="26"/>
                </a:lnTo>
                <a:lnTo>
                  <a:pt x="1652" y="42"/>
                </a:lnTo>
                <a:lnTo>
                  <a:pt x="1714" y="59"/>
                </a:lnTo>
                <a:lnTo>
                  <a:pt x="1775" y="80"/>
                </a:lnTo>
                <a:lnTo>
                  <a:pt x="1835" y="104"/>
                </a:lnTo>
                <a:lnTo>
                  <a:pt x="1894" y="131"/>
                </a:lnTo>
                <a:lnTo>
                  <a:pt x="1951" y="159"/>
                </a:lnTo>
                <a:lnTo>
                  <a:pt x="2006" y="192"/>
                </a:lnTo>
                <a:lnTo>
                  <a:pt x="2059" y="226"/>
                </a:lnTo>
                <a:lnTo>
                  <a:pt x="2111" y="263"/>
                </a:lnTo>
                <a:lnTo>
                  <a:pt x="2161" y="302"/>
                </a:lnTo>
                <a:lnTo>
                  <a:pt x="2209" y="344"/>
                </a:lnTo>
                <a:lnTo>
                  <a:pt x="2255" y="387"/>
                </a:lnTo>
                <a:lnTo>
                  <a:pt x="2298" y="434"/>
                </a:lnTo>
                <a:lnTo>
                  <a:pt x="2341" y="481"/>
                </a:lnTo>
                <a:lnTo>
                  <a:pt x="2380" y="532"/>
                </a:lnTo>
                <a:lnTo>
                  <a:pt x="2416" y="583"/>
                </a:lnTo>
                <a:lnTo>
                  <a:pt x="2451" y="637"/>
                </a:lnTo>
                <a:lnTo>
                  <a:pt x="2483" y="692"/>
                </a:lnTo>
                <a:lnTo>
                  <a:pt x="2512" y="749"/>
                </a:lnTo>
                <a:lnTo>
                  <a:pt x="2539" y="808"/>
                </a:lnTo>
                <a:lnTo>
                  <a:pt x="2562" y="868"/>
                </a:lnTo>
                <a:lnTo>
                  <a:pt x="2583" y="929"/>
                </a:lnTo>
                <a:lnTo>
                  <a:pt x="2601" y="993"/>
                </a:lnTo>
                <a:lnTo>
                  <a:pt x="2616" y="1056"/>
                </a:lnTo>
                <a:lnTo>
                  <a:pt x="2627" y="1121"/>
                </a:lnTo>
                <a:lnTo>
                  <a:pt x="2636" y="1188"/>
                </a:lnTo>
                <a:lnTo>
                  <a:pt x="2641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Freeform 13"/>
          <p:cNvSpPr>
            <a:spLocks noEditPoints="1"/>
          </p:cNvSpPr>
          <p:nvPr/>
        </p:nvSpPr>
        <p:spPr bwMode="auto">
          <a:xfrm>
            <a:off x="15150198" y="9234488"/>
            <a:ext cx="276225" cy="276225"/>
          </a:xfrm>
          <a:custGeom>
            <a:avLst/>
            <a:gdLst>
              <a:gd name="T0" fmla="*/ 1388 w 1566"/>
              <a:gd name="T1" fmla="*/ 1348 h 1568"/>
              <a:gd name="T2" fmla="*/ 1307 w 1566"/>
              <a:gd name="T3" fmla="*/ 1409 h 1568"/>
              <a:gd name="T4" fmla="*/ 258 w 1566"/>
              <a:gd name="T5" fmla="*/ 1409 h 1568"/>
              <a:gd name="T6" fmla="*/ 178 w 1566"/>
              <a:gd name="T7" fmla="*/ 1348 h 1568"/>
              <a:gd name="T8" fmla="*/ 153 w 1566"/>
              <a:gd name="T9" fmla="*/ 705 h 1568"/>
              <a:gd name="T10" fmla="*/ 364 w 1566"/>
              <a:gd name="T11" fmla="*/ 695 h 1568"/>
              <a:gd name="T12" fmla="*/ 357 w 1566"/>
              <a:gd name="T13" fmla="*/ 827 h 1568"/>
              <a:gd name="T14" fmla="*/ 397 w 1566"/>
              <a:gd name="T15" fmla="*/ 970 h 1568"/>
              <a:gd name="T16" fmla="*/ 480 w 1566"/>
              <a:gd name="T17" fmla="*/ 1087 h 1568"/>
              <a:gd name="T18" fmla="*/ 597 w 1566"/>
              <a:gd name="T19" fmla="*/ 1170 h 1568"/>
              <a:gd name="T20" fmla="*/ 740 w 1566"/>
              <a:gd name="T21" fmla="*/ 1210 h 1568"/>
              <a:gd name="T22" fmla="*/ 890 w 1566"/>
              <a:gd name="T23" fmla="*/ 1199 h 1568"/>
              <a:gd name="T24" fmla="*/ 1022 w 1566"/>
              <a:gd name="T25" fmla="*/ 1140 h 1568"/>
              <a:gd name="T26" fmla="*/ 1126 w 1566"/>
              <a:gd name="T27" fmla="*/ 1040 h 1568"/>
              <a:gd name="T28" fmla="*/ 1192 w 1566"/>
              <a:gd name="T29" fmla="*/ 912 h 1568"/>
              <a:gd name="T30" fmla="*/ 1211 w 1566"/>
              <a:gd name="T31" fmla="*/ 769 h 1568"/>
              <a:gd name="T32" fmla="*/ 1187 w 1566"/>
              <a:gd name="T33" fmla="*/ 645 h 1568"/>
              <a:gd name="T34" fmla="*/ 569 w 1566"/>
              <a:gd name="T35" fmla="*/ 611 h 1568"/>
              <a:gd name="T36" fmla="*/ 655 w 1566"/>
              <a:gd name="T37" fmla="*/ 539 h 1568"/>
              <a:gd name="T38" fmla="*/ 766 w 1566"/>
              <a:gd name="T39" fmla="*/ 509 h 1568"/>
              <a:gd name="T40" fmla="*/ 881 w 1566"/>
              <a:gd name="T41" fmla="*/ 527 h 1568"/>
              <a:gd name="T42" fmla="*/ 975 w 1566"/>
              <a:gd name="T43" fmla="*/ 587 h 1568"/>
              <a:gd name="T44" fmla="*/ 1038 w 1566"/>
              <a:gd name="T45" fmla="*/ 681 h 1568"/>
              <a:gd name="T46" fmla="*/ 1058 w 1566"/>
              <a:gd name="T47" fmla="*/ 798 h 1568"/>
              <a:gd name="T48" fmla="*/ 1037 w 1566"/>
              <a:gd name="T49" fmla="*/ 892 h 1568"/>
              <a:gd name="T50" fmla="*/ 987 w 1566"/>
              <a:gd name="T51" fmla="*/ 970 h 1568"/>
              <a:gd name="T52" fmla="*/ 914 w 1566"/>
              <a:gd name="T53" fmla="*/ 1027 h 1568"/>
              <a:gd name="T54" fmla="*/ 825 w 1566"/>
              <a:gd name="T55" fmla="*/ 1056 h 1568"/>
              <a:gd name="T56" fmla="*/ 728 w 1566"/>
              <a:gd name="T57" fmla="*/ 1054 h 1568"/>
              <a:gd name="T58" fmla="*/ 641 w 1566"/>
              <a:gd name="T59" fmla="*/ 1019 h 1568"/>
              <a:gd name="T60" fmla="*/ 570 w 1566"/>
              <a:gd name="T61" fmla="*/ 959 h 1568"/>
              <a:gd name="T62" fmla="*/ 525 w 1566"/>
              <a:gd name="T63" fmla="*/ 879 h 1568"/>
              <a:gd name="T64" fmla="*/ 508 w 1566"/>
              <a:gd name="T65" fmla="*/ 784 h 1568"/>
              <a:gd name="T66" fmla="*/ 535 w 1566"/>
              <a:gd name="T67" fmla="*/ 665 h 1568"/>
              <a:gd name="T68" fmla="*/ 1384 w 1566"/>
              <a:gd name="T69" fmla="*/ 446 h 1568"/>
              <a:gd name="T70" fmla="*/ 272 w 1566"/>
              <a:gd name="T71" fmla="*/ 2 h 1568"/>
              <a:gd name="T72" fmla="*/ 172 w 1566"/>
              <a:gd name="T73" fmla="*/ 31 h 1568"/>
              <a:gd name="T74" fmla="*/ 90 w 1566"/>
              <a:gd name="T75" fmla="*/ 89 h 1568"/>
              <a:gd name="T76" fmla="*/ 31 w 1566"/>
              <a:gd name="T77" fmla="*/ 172 h 1568"/>
              <a:gd name="T78" fmla="*/ 2 w 1566"/>
              <a:gd name="T79" fmla="*/ 272 h 1568"/>
              <a:gd name="T80" fmla="*/ 2 w 1566"/>
              <a:gd name="T81" fmla="*/ 1296 h 1568"/>
              <a:gd name="T82" fmla="*/ 31 w 1566"/>
              <a:gd name="T83" fmla="*/ 1396 h 1568"/>
              <a:gd name="T84" fmla="*/ 90 w 1566"/>
              <a:gd name="T85" fmla="*/ 1479 h 1568"/>
              <a:gd name="T86" fmla="*/ 172 w 1566"/>
              <a:gd name="T87" fmla="*/ 1537 h 1568"/>
              <a:gd name="T88" fmla="*/ 272 w 1566"/>
              <a:gd name="T89" fmla="*/ 1566 h 1568"/>
              <a:gd name="T90" fmla="*/ 1324 w 1566"/>
              <a:gd name="T91" fmla="*/ 1562 h 1568"/>
              <a:gd name="T92" fmla="*/ 1420 w 1566"/>
              <a:gd name="T93" fmla="*/ 1524 h 1568"/>
              <a:gd name="T94" fmla="*/ 1496 w 1566"/>
              <a:gd name="T95" fmla="*/ 1457 h 1568"/>
              <a:gd name="T96" fmla="*/ 1547 w 1566"/>
              <a:gd name="T97" fmla="*/ 1368 h 1568"/>
              <a:gd name="T98" fmla="*/ 1566 w 1566"/>
              <a:gd name="T99" fmla="*/ 1265 h 1568"/>
              <a:gd name="T100" fmla="*/ 1559 w 1566"/>
              <a:gd name="T101" fmla="*/ 243 h 1568"/>
              <a:gd name="T102" fmla="*/ 1521 w 1566"/>
              <a:gd name="T103" fmla="*/ 147 h 1568"/>
              <a:gd name="T104" fmla="*/ 1455 w 1566"/>
              <a:gd name="T105" fmla="*/ 70 h 1568"/>
              <a:gd name="T106" fmla="*/ 1366 w 1566"/>
              <a:gd name="T107" fmla="*/ 19 h 1568"/>
              <a:gd name="T108" fmla="*/ 1263 w 1566"/>
              <a:gd name="T109" fmla="*/ 0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66" h="1568">
                <a:moveTo>
                  <a:pt x="1413" y="1265"/>
                </a:moveTo>
                <a:lnTo>
                  <a:pt x="1412" y="1280"/>
                </a:lnTo>
                <a:lnTo>
                  <a:pt x="1410" y="1295"/>
                </a:lnTo>
                <a:lnTo>
                  <a:pt x="1406" y="1309"/>
                </a:lnTo>
                <a:lnTo>
                  <a:pt x="1401" y="1323"/>
                </a:lnTo>
                <a:lnTo>
                  <a:pt x="1395" y="1336"/>
                </a:lnTo>
                <a:lnTo>
                  <a:pt x="1388" y="1348"/>
                </a:lnTo>
                <a:lnTo>
                  <a:pt x="1379" y="1360"/>
                </a:lnTo>
                <a:lnTo>
                  <a:pt x="1369" y="1371"/>
                </a:lnTo>
                <a:lnTo>
                  <a:pt x="1358" y="1380"/>
                </a:lnTo>
                <a:lnTo>
                  <a:pt x="1346" y="1390"/>
                </a:lnTo>
                <a:lnTo>
                  <a:pt x="1335" y="1397"/>
                </a:lnTo>
                <a:lnTo>
                  <a:pt x="1321" y="1403"/>
                </a:lnTo>
                <a:lnTo>
                  <a:pt x="1307" y="1409"/>
                </a:lnTo>
                <a:lnTo>
                  <a:pt x="1293" y="1412"/>
                </a:lnTo>
                <a:lnTo>
                  <a:pt x="1278" y="1414"/>
                </a:lnTo>
                <a:lnTo>
                  <a:pt x="1263" y="1415"/>
                </a:lnTo>
                <a:lnTo>
                  <a:pt x="303" y="1415"/>
                </a:lnTo>
                <a:lnTo>
                  <a:pt x="288" y="1414"/>
                </a:lnTo>
                <a:lnTo>
                  <a:pt x="273" y="1412"/>
                </a:lnTo>
                <a:lnTo>
                  <a:pt x="258" y="1409"/>
                </a:lnTo>
                <a:lnTo>
                  <a:pt x="244" y="1403"/>
                </a:lnTo>
                <a:lnTo>
                  <a:pt x="232" y="1397"/>
                </a:lnTo>
                <a:lnTo>
                  <a:pt x="219" y="1390"/>
                </a:lnTo>
                <a:lnTo>
                  <a:pt x="208" y="1381"/>
                </a:lnTo>
                <a:lnTo>
                  <a:pt x="197" y="1371"/>
                </a:lnTo>
                <a:lnTo>
                  <a:pt x="187" y="1360"/>
                </a:lnTo>
                <a:lnTo>
                  <a:pt x="178" y="1348"/>
                </a:lnTo>
                <a:lnTo>
                  <a:pt x="171" y="1337"/>
                </a:lnTo>
                <a:lnTo>
                  <a:pt x="164" y="1323"/>
                </a:lnTo>
                <a:lnTo>
                  <a:pt x="160" y="1309"/>
                </a:lnTo>
                <a:lnTo>
                  <a:pt x="156" y="1295"/>
                </a:lnTo>
                <a:lnTo>
                  <a:pt x="154" y="1280"/>
                </a:lnTo>
                <a:lnTo>
                  <a:pt x="153" y="1265"/>
                </a:lnTo>
                <a:lnTo>
                  <a:pt x="153" y="705"/>
                </a:lnTo>
                <a:lnTo>
                  <a:pt x="153" y="624"/>
                </a:lnTo>
                <a:lnTo>
                  <a:pt x="387" y="624"/>
                </a:lnTo>
                <a:lnTo>
                  <a:pt x="382" y="634"/>
                </a:lnTo>
                <a:lnTo>
                  <a:pt x="378" y="645"/>
                </a:lnTo>
                <a:lnTo>
                  <a:pt x="375" y="656"/>
                </a:lnTo>
                <a:lnTo>
                  <a:pt x="372" y="668"/>
                </a:lnTo>
                <a:lnTo>
                  <a:pt x="364" y="695"/>
                </a:lnTo>
                <a:lnTo>
                  <a:pt x="359" y="725"/>
                </a:lnTo>
                <a:lnTo>
                  <a:pt x="357" y="739"/>
                </a:lnTo>
                <a:lnTo>
                  <a:pt x="356" y="753"/>
                </a:lnTo>
                <a:lnTo>
                  <a:pt x="355" y="769"/>
                </a:lnTo>
                <a:lnTo>
                  <a:pt x="355" y="784"/>
                </a:lnTo>
                <a:lnTo>
                  <a:pt x="356" y="806"/>
                </a:lnTo>
                <a:lnTo>
                  <a:pt x="357" y="827"/>
                </a:lnTo>
                <a:lnTo>
                  <a:pt x="360" y="849"/>
                </a:lnTo>
                <a:lnTo>
                  <a:pt x="363" y="871"/>
                </a:lnTo>
                <a:lnTo>
                  <a:pt x="369" y="891"/>
                </a:lnTo>
                <a:lnTo>
                  <a:pt x="374" y="912"/>
                </a:lnTo>
                <a:lnTo>
                  <a:pt x="381" y="931"/>
                </a:lnTo>
                <a:lnTo>
                  <a:pt x="389" y="951"/>
                </a:lnTo>
                <a:lnTo>
                  <a:pt x="397" y="970"/>
                </a:lnTo>
                <a:lnTo>
                  <a:pt x="407" y="988"/>
                </a:lnTo>
                <a:lnTo>
                  <a:pt x="417" y="1006"/>
                </a:lnTo>
                <a:lnTo>
                  <a:pt x="428" y="1023"/>
                </a:lnTo>
                <a:lnTo>
                  <a:pt x="440" y="1040"/>
                </a:lnTo>
                <a:lnTo>
                  <a:pt x="453" y="1056"/>
                </a:lnTo>
                <a:lnTo>
                  <a:pt x="467" y="1072"/>
                </a:lnTo>
                <a:lnTo>
                  <a:pt x="480" y="1087"/>
                </a:lnTo>
                <a:lnTo>
                  <a:pt x="495" y="1102"/>
                </a:lnTo>
                <a:lnTo>
                  <a:pt x="511" y="1114"/>
                </a:lnTo>
                <a:lnTo>
                  <a:pt x="527" y="1127"/>
                </a:lnTo>
                <a:lnTo>
                  <a:pt x="544" y="1140"/>
                </a:lnTo>
                <a:lnTo>
                  <a:pt x="562" y="1150"/>
                </a:lnTo>
                <a:lnTo>
                  <a:pt x="579" y="1161"/>
                </a:lnTo>
                <a:lnTo>
                  <a:pt x="597" y="1170"/>
                </a:lnTo>
                <a:lnTo>
                  <a:pt x="616" y="1179"/>
                </a:lnTo>
                <a:lnTo>
                  <a:pt x="636" y="1186"/>
                </a:lnTo>
                <a:lnTo>
                  <a:pt x="656" y="1193"/>
                </a:lnTo>
                <a:lnTo>
                  <a:pt x="676" y="1199"/>
                </a:lnTo>
                <a:lnTo>
                  <a:pt x="696" y="1204"/>
                </a:lnTo>
                <a:lnTo>
                  <a:pt x="717" y="1207"/>
                </a:lnTo>
                <a:lnTo>
                  <a:pt x="740" y="1210"/>
                </a:lnTo>
                <a:lnTo>
                  <a:pt x="761" y="1212"/>
                </a:lnTo>
                <a:lnTo>
                  <a:pt x="783" y="1212"/>
                </a:lnTo>
                <a:lnTo>
                  <a:pt x="805" y="1212"/>
                </a:lnTo>
                <a:lnTo>
                  <a:pt x="827" y="1210"/>
                </a:lnTo>
                <a:lnTo>
                  <a:pt x="848" y="1207"/>
                </a:lnTo>
                <a:lnTo>
                  <a:pt x="869" y="1204"/>
                </a:lnTo>
                <a:lnTo>
                  <a:pt x="890" y="1199"/>
                </a:lnTo>
                <a:lnTo>
                  <a:pt x="910" y="1193"/>
                </a:lnTo>
                <a:lnTo>
                  <a:pt x="930" y="1186"/>
                </a:lnTo>
                <a:lnTo>
                  <a:pt x="949" y="1179"/>
                </a:lnTo>
                <a:lnTo>
                  <a:pt x="968" y="1170"/>
                </a:lnTo>
                <a:lnTo>
                  <a:pt x="987" y="1161"/>
                </a:lnTo>
                <a:lnTo>
                  <a:pt x="1005" y="1150"/>
                </a:lnTo>
                <a:lnTo>
                  <a:pt x="1022" y="1140"/>
                </a:lnTo>
                <a:lnTo>
                  <a:pt x="1039" y="1127"/>
                </a:lnTo>
                <a:lnTo>
                  <a:pt x="1055" y="1114"/>
                </a:lnTo>
                <a:lnTo>
                  <a:pt x="1070" y="1102"/>
                </a:lnTo>
                <a:lnTo>
                  <a:pt x="1085" y="1087"/>
                </a:lnTo>
                <a:lnTo>
                  <a:pt x="1100" y="1072"/>
                </a:lnTo>
                <a:lnTo>
                  <a:pt x="1113" y="1056"/>
                </a:lnTo>
                <a:lnTo>
                  <a:pt x="1126" y="1040"/>
                </a:lnTo>
                <a:lnTo>
                  <a:pt x="1138" y="1023"/>
                </a:lnTo>
                <a:lnTo>
                  <a:pt x="1148" y="1006"/>
                </a:lnTo>
                <a:lnTo>
                  <a:pt x="1159" y="988"/>
                </a:lnTo>
                <a:lnTo>
                  <a:pt x="1168" y="970"/>
                </a:lnTo>
                <a:lnTo>
                  <a:pt x="1177" y="951"/>
                </a:lnTo>
                <a:lnTo>
                  <a:pt x="1185" y="931"/>
                </a:lnTo>
                <a:lnTo>
                  <a:pt x="1192" y="912"/>
                </a:lnTo>
                <a:lnTo>
                  <a:pt x="1198" y="891"/>
                </a:lnTo>
                <a:lnTo>
                  <a:pt x="1202" y="871"/>
                </a:lnTo>
                <a:lnTo>
                  <a:pt x="1206" y="849"/>
                </a:lnTo>
                <a:lnTo>
                  <a:pt x="1208" y="827"/>
                </a:lnTo>
                <a:lnTo>
                  <a:pt x="1211" y="806"/>
                </a:lnTo>
                <a:lnTo>
                  <a:pt x="1211" y="784"/>
                </a:lnTo>
                <a:lnTo>
                  <a:pt x="1211" y="769"/>
                </a:lnTo>
                <a:lnTo>
                  <a:pt x="1209" y="753"/>
                </a:lnTo>
                <a:lnTo>
                  <a:pt x="1208" y="739"/>
                </a:lnTo>
                <a:lnTo>
                  <a:pt x="1206" y="725"/>
                </a:lnTo>
                <a:lnTo>
                  <a:pt x="1201" y="695"/>
                </a:lnTo>
                <a:lnTo>
                  <a:pt x="1195" y="667"/>
                </a:lnTo>
                <a:lnTo>
                  <a:pt x="1192" y="656"/>
                </a:lnTo>
                <a:lnTo>
                  <a:pt x="1187" y="645"/>
                </a:lnTo>
                <a:lnTo>
                  <a:pt x="1183" y="634"/>
                </a:lnTo>
                <a:lnTo>
                  <a:pt x="1179" y="624"/>
                </a:lnTo>
                <a:lnTo>
                  <a:pt x="1413" y="624"/>
                </a:lnTo>
                <a:lnTo>
                  <a:pt x="1413" y="705"/>
                </a:lnTo>
                <a:lnTo>
                  <a:pt x="1413" y="1265"/>
                </a:lnTo>
                <a:close/>
                <a:moveTo>
                  <a:pt x="559" y="624"/>
                </a:moveTo>
                <a:lnTo>
                  <a:pt x="569" y="611"/>
                </a:lnTo>
                <a:lnTo>
                  <a:pt x="579" y="598"/>
                </a:lnTo>
                <a:lnTo>
                  <a:pt x="591" y="587"/>
                </a:lnTo>
                <a:lnTo>
                  <a:pt x="603" y="576"/>
                </a:lnTo>
                <a:lnTo>
                  <a:pt x="615" y="566"/>
                </a:lnTo>
                <a:lnTo>
                  <a:pt x="628" y="556"/>
                </a:lnTo>
                <a:lnTo>
                  <a:pt x="642" y="548"/>
                </a:lnTo>
                <a:lnTo>
                  <a:pt x="655" y="539"/>
                </a:lnTo>
                <a:lnTo>
                  <a:pt x="670" y="533"/>
                </a:lnTo>
                <a:lnTo>
                  <a:pt x="685" y="527"/>
                </a:lnTo>
                <a:lnTo>
                  <a:pt x="701" y="521"/>
                </a:lnTo>
                <a:lnTo>
                  <a:pt x="716" y="516"/>
                </a:lnTo>
                <a:lnTo>
                  <a:pt x="732" y="513"/>
                </a:lnTo>
                <a:lnTo>
                  <a:pt x="749" y="511"/>
                </a:lnTo>
                <a:lnTo>
                  <a:pt x="766" y="509"/>
                </a:lnTo>
                <a:lnTo>
                  <a:pt x="783" y="509"/>
                </a:lnTo>
                <a:lnTo>
                  <a:pt x="800" y="509"/>
                </a:lnTo>
                <a:lnTo>
                  <a:pt x="816" y="511"/>
                </a:lnTo>
                <a:lnTo>
                  <a:pt x="833" y="513"/>
                </a:lnTo>
                <a:lnTo>
                  <a:pt x="849" y="516"/>
                </a:lnTo>
                <a:lnTo>
                  <a:pt x="865" y="521"/>
                </a:lnTo>
                <a:lnTo>
                  <a:pt x="881" y="527"/>
                </a:lnTo>
                <a:lnTo>
                  <a:pt x="895" y="533"/>
                </a:lnTo>
                <a:lnTo>
                  <a:pt x="910" y="539"/>
                </a:lnTo>
                <a:lnTo>
                  <a:pt x="924" y="548"/>
                </a:lnTo>
                <a:lnTo>
                  <a:pt x="938" y="556"/>
                </a:lnTo>
                <a:lnTo>
                  <a:pt x="950" y="566"/>
                </a:lnTo>
                <a:lnTo>
                  <a:pt x="963" y="576"/>
                </a:lnTo>
                <a:lnTo>
                  <a:pt x="975" y="587"/>
                </a:lnTo>
                <a:lnTo>
                  <a:pt x="986" y="598"/>
                </a:lnTo>
                <a:lnTo>
                  <a:pt x="997" y="611"/>
                </a:lnTo>
                <a:lnTo>
                  <a:pt x="1006" y="624"/>
                </a:lnTo>
                <a:lnTo>
                  <a:pt x="1015" y="636"/>
                </a:lnTo>
                <a:lnTo>
                  <a:pt x="1023" y="650"/>
                </a:lnTo>
                <a:lnTo>
                  <a:pt x="1030" y="665"/>
                </a:lnTo>
                <a:lnTo>
                  <a:pt x="1038" y="681"/>
                </a:lnTo>
                <a:lnTo>
                  <a:pt x="1044" y="696"/>
                </a:lnTo>
                <a:lnTo>
                  <a:pt x="1049" y="713"/>
                </a:lnTo>
                <a:lnTo>
                  <a:pt x="1054" y="730"/>
                </a:lnTo>
                <a:lnTo>
                  <a:pt x="1056" y="748"/>
                </a:lnTo>
                <a:lnTo>
                  <a:pt x="1058" y="766"/>
                </a:lnTo>
                <a:lnTo>
                  <a:pt x="1059" y="784"/>
                </a:lnTo>
                <a:lnTo>
                  <a:pt x="1058" y="798"/>
                </a:lnTo>
                <a:lnTo>
                  <a:pt x="1057" y="812"/>
                </a:lnTo>
                <a:lnTo>
                  <a:pt x="1056" y="826"/>
                </a:lnTo>
                <a:lnTo>
                  <a:pt x="1052" y="840"/>
                </a:lnTo>
                <a:lnTo>
                  <a:pt x="1049" y="853"/>
                </a:lnTo>
                <a:lnTo>
                  <a:pt x="1046" y="866"/>
                </a:lnTo>
                <a:lnTo>
                  <a:pt x="1042" y="879"/>
                </a:lnTo>
                <a:lnTo>
                  <a:pt x="1037" y="892"/>
                </a:lnTo>
                <a:lnTo>
                  <a:pt x="1031" y="903"/>
                </a:lnTo>
                <a:lnTo>
                  <a:pt x="1025" y="915"/>
                </a:lnTo>
                <a:lnTo>
                  <a:pt x="1019" y="926"/>
                </a:lnTo>
                <a:lnTo>
                  <a:pt x="1011" y="938"/>
                </a:lnTo>
                <a:lnTo>
                  <a:pt x="1004" y="949"/>
                </a:lnTo>
                <a:lnTo>
                  <a:pt x="996" y="959"/>
                </a:lnTo>
                <a:lnTo>
                  <a:pt x="987" y="970"/>
                </a:lnTo>
                <a:lnTo>
                  <a:pt x="978" y="979"/>
                </a:lnTo>
                <a:lnTo>
                  <a:pt x="968" y="988"/>
                </a:lnTo>
                <a:lnTo>
                  <a:pt x="958" y="997"/>
                </a:lnTo>
                <a:lnTo>
                  <a:pt x="947" y="1005"/>
                </a:lnTo>
                <a:lnTo>
                  <a:pt x="937" y="1013"/>
                </a:lnTo>
                <a:lnTo>
                  <a:pt x="926" y="1019"/>
                </a:lnTo>
                <a:lnTo>
                  <a:pt x="914" y="1027"/>
                </a:lnTo>
                <a:lnTo>
                  <a:pt x="902" y="1033"/>
                </a:lnTo>
                <a:lnTo>
                  <a:pt x="890" y="1038"/>
                </a:lnTo>
                <a:lnTo>
                  <a:pt x="878" y="1042"/>
                </a:lnTo>
                <a:lnTo>
                  <a:pt x="865" y="1048"/>
                </a:lnTo>
                <a:lnTo>
                  <a:pt x="851" y="1051"/>
                </a:lnTo>
                <a:lnTo>
                  <a:pt x="839" y="1054"/>
                </a:lnTo>
                <a:lnTo>
                  <a:pt x="825" y="1056"/>
                </a:lnTo>
                <a:lnTo>
                  <a:pt x="811" y="1058"/>
                </a:lnTo>
                <a:lnTo>
                  <a:pt x="798" y="1059"/>
                </a:lnTo>
                <a:lnTo>
                  <a:pt x="783" y="1059"/>
                </a:lnTo>
                <a:lnTo>
                  <a:pt x="769" y="1059"/>
                </a:lnTo>
                <a:lnTo>
                  <a:pt x="754" y="1058"/>
                </a:lnTo>
                <a:lnTo>
                  <a:pt x="741" y="1056"/>
                </a:lnTo>
                <a:lnTo>
                  <a:pt x="728" y="1054"/>
                </a:lnTo>
                <a:lnTo>
                  <a:pt x="714" y="1051"/>
                </a:lnTo>
                <a:lnTo>
                  <a:pt x="702" y="1048"/>
                </a:lnTo>
                <a:lnTo>
                  <a:pt x="688" y="1042"/>
                </a:lnTo>
                <a:lnTo>
                  <a:pt x="676" y="1038"/>
                </a:lnTo>
                <a:lnTo>
                  <a:pt x="664" y="1033"/>
                </a:lnTo>
                <a:lnTo>
                  <a:pt x="652" y="1027"/>
                </a:lnTo>
                <a:lnTo>
                  <a:pt x="641" y="1019"/>
                </a:lnTo>
                <a:lnTo>
                  <a:pt x="629" y="1013"/>
                </a:lnTo>
                <a:lnTo>
                  <a:pt x="618" y="1005"/>
                </a:lnTo>
                <a:lnTo>
                  <a:pt x="608" y="997"/>
                </a:lnTo>
                <a:lnTo>
                  <a:pt x="597" y="988"/>
                </a:lnTo>
                <a:lnTo>
                  <a:pt x="588" y="979"/>
                </a:lnTo>
                <a:lnTo>
                  <a:pt x="579" y="970"/>
                </a:lnTo>
                <a:lnTo>
                  <a:pt x="570" y="959"/>
                </a:lnTo>
                <a:lnTo>
                  <a:pt x="563" y="949"/>
                </a:lnTo>
                <a:lnTo>
                  <a:pt x="554" y="938"/>
                </a:lnTo>
                <a:lnTo>
                  <a:pt x="548" y="926"/>
                </a:lnTo>
                <a:lnTo>
                  <a:pt x="540" y="915"/>
                </a:lnTo>
                <a:lnTo>
                  <a:pt x="535" y="903"/>
                </a:lnTo>
                <a:lnTo>
                  <a:pt x="529" y="892"/>
                </a:lnTo>
                <a:lnTo>
                  <a:pt x="525" y="879"/>
                </a:lnTo>
                <a:lnTo>
                  <a:pt x="519" y="866"/>
                </a:lnTo>
                <a:lnTo>
                  <a:pt x="516" y="853"/>
                </a:lnTo>
                <a:lnTo>
                  <a:pt x="513" y="840"/>
                </a:lnTo>
                <a:lnTo>
                  <a:pt x="511" y="826"/>
                </a:lnTo>
                <a:lnTo>
                  <a:pt x="509" y="812"/>
                </a:lnTo>
                <a:lnTo>
                  <a:pt x="508" y="798"/>
                </a:lnTo>
                <a:lnTo>
                  <a:pt x="508" y="784"/>
                </a:lnTo>
                <a:lnTo>
                  <a:pt x="508" y="766"/>
                </a:lnTo>
                <a:lnTo>
                  <a:pt x="510" y="748"/>
                </a:lnTo>
                <a:lnTo>
                  <a:pt x="513" y="730"/>
                </a:lnTo>
                <a:lnTo>
                  <a:pt x="517" y="713"/>
                </a:lnTo>
                <a:lnTo>
                  <a:pt x="521" y="696"/>
                </a:lnTo>
                <a:lnTo>
                  <a:pt x="528" y="681"/>
                </a:lnTo>
                <a:lnTo>
                  <a:pt x="535" y="665"/>
                </a:lnTo>
                <a:lnTo>
                  <a:pt x="544" y="649"/>
                </a:lnTo>
                <a:lnTo>
                  <a:pt x="551" y="636"/>
                </a:lnTo>
                <a:lnTo>
                  <a:pt x="559" y="624"/>
                </a:lnTo>
                <a:close/>
                <a:moveTo>
                  <a:pt x="1350" y="182"/>
                </a:moveTo>
                <a:lnTo>
                  <a:pt x="1384" y="181"/>
                </a:lnTo>
                <a:lnTo>
                  <a:pt x="1384" y="215"/>
                </a:lnTo>
                <a:lnTo>
                  <a:pt x="1384" y="446"/>
                </a:lnTo>
                <a:lnTo>
                  <a:pt x="1120" y="447"/>
                </a:lnTo>
                <a:lnTo>
                  <a:pt x="1119" y="182"/>
                </a:lnTo>
                <a:lnTo>
                  <a:pt x="1350" y="182"/>
                </a:lnTo>
                <a:close/>
                <a:moveTo>
                  <a:pt x="1263" y="0"/>
                </a:moveTo>
                <a:lnTo>
                  <a:pt x="303" y="0"/>
                </a:lnTo>
                <a:lnTo>
                  <a:pt x="288" y="1"/>
                </a:lnTo>
                <a:lnTo>
                  <a:pt x="272" y="2"/>
                </a:lnTo>
                <a:lnTo>
                  <a:pt x="257" y="4"/>
                </a:lnTo>
                <a:lnTo>
                  <a:pt x="242" y="6"/>
                </a:lnTo>
                <a:lnTo>
                  <a:pt x="228" y="10"/>
                </a:lnTo>
                <a:lnTo>
                  <a:pt x="213" y="14"/>
                </a:lnTo>
                <a:lnTo>
                  <a:pt x="199" y="19"/>
                </a:lnTo>
                <a:lnTo>
                  <a:pt x="185" y="24"/>
                </a:lnTo>
                <a:lnTo>
                  <a:pt x="172" y="31"/>
                </a:lnTo>
                <a:lnTo>
                  <a:pt x="159" y="37"/>
                </a:lnTo>
                <a:lnTo>
                  <a:pt x="146" y="44"/>
                </a:lnTo>
                <a:lnTo>
                  <a:pt x="134" y="52"/>
                </a:lnTo>
                <a:lnTo>
                  <a:pt x="122" y="60"/>
                </a:lnTo>
                <a:lnTo>
                  <a:pt x="111" y="70"/>
                </a:lnTo>
                <a:lnTo>
                  <a:pt x="100" y="79"/>
                </a:lnTo>
                <a:lnTo>
                  <a:pt x="90" y="89"/>
                </a:lnTo>
                <a:lnTo>
                  <a:pt x="79" y="99"/>
                </a:lnTo>
                <a:lnTo>
                  <a:pt x="69" y="111"/>
                </a:lnTo>
                <a:lnTo>
                  <a:pt x="61" y="123"/>
                </a:lnTo>
                <a:lnTo>
                  <a:pt x="53" y="134"/>
                </a:lnTo>
                <a:lnTo>
                  <a:pt x="44" y="147"/>
                </a:lnTo>
                <a:lnTo>
                  <a:pt x="37" y="159"/>
                </a:lnTo>
                <a:lnTo>
                  <a:pt x="31" y="172"/>
                </a:lnTo>
                <a:lnTo>
                  <a:pt x="24" y="186"/>
                </a:lnTo>
                <a:lnTo>
                  <a:pt x="19" y="200"/>
                </a:lnTo>
                <a:lnTo>
                  <a:pt x="14" y="213"/>
                </a:lnTo>
                <a:lnTo>
                  <a:pt x="10" y="228"/>
                </a:lnTo>
                <a:lnTo>
                  <a:pt x="6" y="243"/>
                </a:lnTo>
                <a:lnTo>
                  <a:pt x="4" y="258"/>
                </a:lnTo>
                <a:lnTo>
                  <a:pt x="2" y="272"/>
                </a:lnTo>
                <a:lnTo>
                  <a:pt x="1" y="288"/>
                </a:lnTo>
                <a:lnTo>
                  <a:pt x="0" y="303"/>
                </a:lnTo>
                <a:lnTo>
                  <a:pt x="0" y="624"/>
                </a:lnTo>
                <a:lnTo>
                  <a:pt x="0" y="741"/>
                </a:lnTo>
                <a:lnTo>
                  <a:pt x="0" y="1265"/>
                </a:lnTo>
                <a:lnTo>
                  <a:pt x="1" y="1280"/>
                </a:lnTo>
                <a:lnTo>
                  <a:pt x="2" y="1296"/>
                </a:lnTo>
                <a:lnTo>
                  <a:pt x="4" y="1310"/>
                </a:lnTo>
                <a:lnTo>
                  <a:pt x="6" y="1325"/>
                </a:lnTo>
                <a:lnTo>
                  <a:pt x="10" y="1340"/>
                </a:lnTo>
                <a:lnTo>
                  <a:pt x="14" y="1355"/>
                </a:lnTo>
                <a:lnTo>
                  <a:pt x="19" y="1368"/>
                </a:lnTo>
                <a:lnTo>
                  <a:pt x="24" y="1382"/>
                </a:lnTo>
                <a:lnTo>
                  <a:pt x="31" y="1396"/>
                </a:lnTo>
                <a:lnTo>
                  <a:pt x="37" y="1409"/>
                </a:lnTo>
                <a:lnTo>
                  <a:pt x="44" y="1421"/>
                </a:lnTo>
                <a:lnTo>
                  <a:pt x="53" y="1434"/>
                </a:lnTo>
                <a:lnTo>
                  <a:pt x="61" y="1446"/>
                </a:lnTo>
                <a:lnTo>
                  <a:pt x="69" y="1457"/>
                </a:lnTo>
                <a:lnTo>
                  <a:pt x="79" y="1469"/>
                </a:lnTo>
                <a:lnTo>
                  <a:pt x="90" y="1479"/>
                </a:lnTo>
                <a:lnTo>
                  <a:pt x="100" y="1489"/>
                </a:lnTo>
                <a:lnTo>
                  <a:pt x="111" y="1498"/>
                </a:lnTo>
                <a:lnTo>
                  <a:pt x="122" y="1508"/>
                </a:lnTo>
                <a:lnTo>
                  <a:pt x="134" y="1516"/>
                </a:lnTo>
                <a:lnTo>
                  <a:pt x="146" y="1524"/>
                </a:lnTo>
                <a:lnTo>
                  <a:pt x="159" y="1531"/>
                </a:lnTo>
                <a:lnTo>
                  <a:pt x="172" y="1537"/>
                </a:lnTo>
                <a:lnTo>
                  <a:pt x="185" y="1544"/>
                </a:lnTo>
                <a:lnTo>
                  <a:pt x="199" y="1549"/>
                </a:lnTo>
                <a:lnTo>
                  <a:pt x="213" y="1554"/>
                </a:lnTo>
                <a:lnTo>
                  <a:pt x="228" y="1558"/>
                </a:lnTo>
                <a:lnTo>
                  <a:pt x="242" y="1562"/>
                </a:lnTo>
                <a:lnTo>
                  <a:pt x="257" y="1564"/>
                </a:lnTo>
                <a:lnTo>
                  <a:pt x="272" y="1566"/>
                </a:lnTo>
                <a:lnTo>
                  <a:pt x="288" y="1567"/>
                </a:lnTo>
                <a:lnTo>
                  <a:pt x="303" y="1568"/>
                </a:lnTo>
                <a:lnTo>
                  <a:pt x="1263" y="1568"/>
                </a:lnTo>
                <a:lnTo>
                  <a:pt x="1279" y="1567"/>
                </a:lnTo>
                <a:lnTo>
                  <a:pt x="1294" y="1566"/>
                </a:lnTo>
                <a:lnTo>
                  <a:pt x="1308" y="1564"/>
                </a:lnTo>
                <a:lnTo>
                  <a:pt x="1324" y="1562"/>
                </a:lnTo>
                <a:lnTo>
                  <a:pt x="1338" y="1558"/>
                </a:lnTo>
                <a:lnTo>
                  <a:pt x="1353" y="1554"/>
                </a:lnTo>
                <a:lnTo>
                  <a:pt x="1366" y="1549"/>
                </a:lnTo>
                <a:lnTo>
                  <a:pt x="1380" y="1544"/>
                </a:lnTo>
                <a:lnTo>
                  <a:pt x="1394" y="1537"/>
                </a:lnTo>
                <a:lnTo>
                  <a:pt x="1408" y="1531"/>
                </a:lnTo>
                <a:lnTo>
                  <a:pt x="1420" y="1524"/>
                </a:lnTo>
                <a:lnTo>
                  <a:pt x="1432" y="1516"/>
                </a:lnTo>
                <a:lnTo>
                  <a:pt x="1443" y="1508"/>
                </a:lnTo>
                <a:lnTo>
                  <a:pt x="1455" y="1498"/>
                </a:lnTo>
                <a:lnTo>
                  <a:pt x="1467" y="1489"/>
                </a:lnTo>
                <a:lnTo>
                  <a:pt x="1477" y="1479"/>
                </a:lnTo>
                <a:lnTo>
                  <a:pt x="1487" y="1469"/>
                </a:lnTo>
                <a:lnTo>
                  <a:pt x="1496" y="1457"/>
                </a:lnTo>
                <a:lnTo>
                  <a:pt x="1505" y="1446"/>
                </a:lnTo>
                <a:lnTo>
                  <a:pt x="1514" y="1434"/>
                </a:lnTo>
                <a:lnTo>
                  <a:pt x="1521" y="1421"/>
                </a:lnTo>
                <a:lnTo>
                  <a:pt x="1529" y="1409"/>
                </a:lnTo>
                <a:lnTo>
                  <a:pt x="1536" y="1396"/>
                </a:lnTo>
                <a:lnTo>
                  <a:pt x="1541" y="1382"/>
                </a:lnTo>
                <a:lnTo>
                  <a:pt x="1547" y="1368"/>
                </a:lnTo>
                <a:lnTo>
                  <a:pt x="1552" y="1355"/>
                </a:lnTo>
                <a:lnTo>
                  <a:pt x="1556" y="1340"/>
                </a:lnTo>
                <a:lnTo>
                  <a:pt x="1559" y="1325"/>
                </a:lnTo>
                <a:lnTo>
                  <a:pt x="1562" y="1310"/>
                </a:lnTo>
                <a:lnTo>
                  <a:pt x="1563" y="1296"/>
                </a:lnTo>
                <a:lnTo>
                  <a:pt x="1566" y="1280"/>
                </a:lnTo>
                <a:lnTo>
                  <a:pt x="1566" y="1265"/>
                </a:lnTo>
                <a:lnTo>
                  <a:pt x="1566" y="741"/>
                </a:lnTo>
                <a:lnTo>
                  <a:pt x="1566" y="624"/>
                </a:lnTo>
                <a:lnTo>
                  <a:pt x="1566" y="303"/>
                </a:lnTo>
                <a:lnTo>
                  <a:pt x="1566" y="288"/>
                </a:lnTo>
                <a:lnTo>
                  <a:pt x="1563" y="272"/>
                </a:lnTo>
                <a:lnTo>
                  <a:pt x="1562" y="258"/>
                </a:lnTo>
                <a:lnTo>
                  <a:pt x="1559" y="243"/>
                </a:lnTo>
                <a:lnTo>
                  <a:pt x="1556" y="228"/>
                </a:lnTo>
                <a:lnTo>
                  <a:pt x="1552" y="213"/>
                </a:lnTo>
                <a:lnTo>
                  <a:pt x="1547" y="200"/>
                </a:lnTo>
                <a:lnTo>
                  <a:pt x="1541" y="186"/>
                </a:lnTo>
                <a:lnTo>
                  <a:pt x="1536" y="172"/>
                </a:lnTo>
                <a:lnTo>
                  <a:pt x="1529" y="159"/>
                </a:lnTo>
                <a:lnTo>
                  <a:pt x="1521" y="147"/>
                </a:lnTo>
                <a:lnTo>
                  <a:pt x="1514" y="134"/>
                </a:lnTo>
                <a:lnTo>
                  <a:pt x="1505" y="123"/>
                </a:lnTo>
                <a:lnTo>
                  <a:pt x="1496" y="111"/>
                </a:lnTo>
                <a:lnTo>
                  <a:pt x="1487" y="99"/>
                </a:lnTo>
                <a:lnTo>
                  <a:pt x="1477" y="89"/>
                </a:lnTo>
                <a:lnTo>
                  <a:pt x="1467" y="79"/>
                </a:lnTo>
                <a:lnTo>
                  <a:pt x="1455" y="70"/>
                </a:lnTo>
                <a:lnTo>
                  <a:pt x="1443" y="60"/>
                </a:lnTo>
                <a:lnTo>
                  <a:pt x="1432" y="52"/>
                </a:lnTo>
                <a:lnTo>
                  <a:pt x="1420" y="44"/>
                </a:lnTo>
                <a:lnTo>
                  <a:pt x="1408" y="37"/>
                </a:lnTo>
                <a:lnTo>
                  <a:pt x="1394" y="31"/>
                </a:lnTo>
                <a:lnTo>
                  <a:pt x="1380" y="24"/>
                </a:lnTo>
                <a:lnTo>
                  <a:pt x="1366" y="19"/>
                </a:lnTo>
                <a:lnTo>
                  <a:pt x="1353" y="14"/>
                </a:lnTo>
                <a:lnTo>
                  <a:pt x="1338" y="10"/>
                </a:lnTo>
                <a:lnTo>
                  <a:pt x="1324" y="6"/>
                </a:lnTo>
                <a:lnTo>
                  <a:pt x="1308" y="4"/>
                </a:lnTo>
                <a:lnTo>
                  <a:pt x="1294" y="2"/>
                </a:lnTo>
                <a:lnTo>
                  <a:pt x="1279" y="1"/>
                </a:lnTo>
                <a:lnTo>
                  <a:pt x="12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Freeform 14"/>
          <p:cNvSpPr>
            <a:spLocks/>
          </p:cNvSpPr>
          <p:nvPr/>
        </p:nvSpPr>
        <p:spPr bwMode="auto">
          <a:xfrm>
            <a:off x="15583585" y="9139238"/>
            <a:ext cx="465138" cy="466725"/>
          </a:xfrm>
          <a:custGeom>
            <a:avLst/>
            <a:gdLst>
              <a:gd name="T0" fmla="*/ 2635 w 2642"/>
              <a:gd name="T1" fmla="*/ 1458 h 2646"/>
              <a:gd name="T2" fmla="*/ 2600 w 2642"/>
              <a:gd name="T3" fmla="*/ 1653 h 2646"/>
              <a:gd name="T4" fmla="*/ 2538 w 2642"/>
              <a:gd name="T5" fmla="*/ 1838 h 2646"/>
              <a:gd name="T6" fmla="*/ 2451 w 2642"/>
              <a:gd name="T7" fmla="*/ 2009 h 2646"/>
              <a:gd name="T8" fmla="*/ 2340 w 2642"/>
              <a:gd name="T9" fmla="*/ 2165 h 2646"/>
              <a:gd name="T10" fmla="*/ 2209 w 2642"/>
              <a:gd name="T11" fmla="*/ 2302 h 2646"/>
              <a:gd name="T12" fmla="*/ 2060 w 2642"/>
              <a:gd name="T13" fmla="*/ 2420 h 2646"/>
              <a:gd name="T14" fmla="*/ 1893 w 2642"/>
              <a:gd name="T15" fmla="*/ 2515 h 2646"/>
              <a:gd name="T16" fmla="*/ 1713 w 2642"/>
              <a:gd name="T17" fmla="*/ 2587 h 2646"/>
              <a:gd name="T18" fmla="*/ 1523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8 w 2642"/>
              <a:gd name="T27" fmla="*/ 2515 h 2646"/>
              <a:gd name="T28" fmla="*/ 582 w 2642"/>
              <a:gd name="T29" fmla="*/ 2420 h 2646"/>
              <a:gd name="T30" fmla="*/ 432 w 2642"/>
              <a:gd name="T31" fmla="*/ 2302 h 2646"/>
              <a:gd name="T32" fmla="*/ 301 w 2642"/>
              <a:gd name="T33" fmla="*/ 2165 h 2646"/>
              <a:gd name="T34" fmla="*/ 191 w 2642"/>
              <a:gd name="T35" fmla="*/ 2009 h 2646"/>
              <a:gd name="T36" fmla="*/ 103 w 2642"/>
              <a:gd name="T37" fmla="*/ 1838 h 2646"/>
              <a:gd name="T38" fmla="*/ 41 w 2642"/>
              <a:gd name="T39" fmla="*/ 1653 h 2646"/>
              <a:gd name="T40" fmla="*/ 6 w 2642"/>
              <a:gd name="T41" fmla="*/ 1458 h 2646"/>
              <a:gd name="T42" fmla="*/ 1 w 2642"/>
              <a:gd name="T43" fmla="*/ 1254 h 2646"/>
              <a:gd name="T44" fmla="*/ 26 w 2642"/>
              <a:gd name="T45" fmla="*/ 1056 h 2646"/>
              <a:gd name="T46" fmla="*/ 80 w 2642"/>
              <a:gd name="T47" fmla="*/ 868 h 2646"/>
              <a:gd name="T48" fmla="*/ 159 w 2642"/>
              <a:gd name="T49" fmla="*/ 692 h 2646"/>
              <a:gd name="T50" fmla="*/ 262 w 2642"/>
              <a:gd name="T51" fmla="*/ 532 h 2646"/>
              <a:gd name="T52" fmla="*/ 387 w 2642"/>
              <a:gd name="T53" fmla="*/ 387 h 2646"/>
              <a:gd name="T54" fmla="*/ 530 w 2642"/>
              <a:gd name="T55" fmla="*/ 263 h 2646"/>
              <a:gd name="T56" fmla="*/ 691 w 2642"/>
              <a:gd name="T57" fmla="*/ 159 h 2646"/>
              <a:gd name="T58" fmla="*/ 866 w 2642"/>
              <a:gd name="T59" fmla="*/ 80 h 2646"/>
              <a:gd name="T60" fmla="*/ 1055 w 2642"/>
              <a:gd name="T61" fmla="*/ 26 h 2646"/>
              <a:gd name="T62" fmla="*/ 1253 w 2642"/>
              <a:gd name="T63" fmla="*/ 2 h 2646"/>
              <a:gd name="T64" fmla="*/ 1456 w 2642"/>
              <a:gd name="T65" fmla="*/ 6 h 2646"/>
              <a:gd name="T66" fmla="*/ 1651 w 2642"/>
              <a:gd name="T67" fmla="*/ 41 h 2646"/>
              <a:gd name="T68" fmla="*/ 1835 w 2642"/>
              <a:gd name="T69" fmla="*/ 104 h 2646"/>
              <a:gd name="T70" fmla="*/ 2006 w 2642"/>
              <a:gd name="T71" fmla="*/ 192 h 2646"/>
              <a:gd name="T72" fmla="*/ 2161 w 2642"/>
              <a:gd name="T73" fmla="*/ 302 h 2646"/>
              <a:gd name="T74" fmla="*/ 2299 w 2642"/>
              <a:gd name="T75" fmla="*/ 434 h 2646"/>
              <a:gd name="T76" fmla="*/ 2416 w 2642"/>
              <a:gd name="T77" fmla="*/ 583 h 2646"/>
              <a:gd name="T78" fmla="*/ 2512 w 2642"/>
              <a:gd name="T79" fmla="*/ 749 h 2646"/>
              <a:gd name="T80" fmla="*/ 2582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0" y="1392"/>
                </a:lnTo>
                <a:lnTo>
                  <a:pt x="2635" y="1458"/>
                </a:lnTo>
                <a:lnTo>
                  <a:pt x="2627" y="1525"/>
                </a:lnTo>
                <a:lnTo>
                  <a:pt x="2615" y="1590"/>
                </a:lnTo>
                <a:lnTo>
                  <a:pt x="2600" y="1653"/>
                </a:lnTo>
                <a:lnTo>
                  <a:pt x="2582" y="1717"/>
                </a:lnTo>
                <a:lnTo>
                  <a:pt x="2561" y="1778"/>
                </a:lnTo>
                <a:lnTo>
                  <a:pt x="2538" y="1838"/>
                </a:lnTo>
                <a:lnTo>
                  <a:pt x="2512" y="1897"/>
                </a:lnTo>
                <a:lnTo>
                  <a:pt x="2482" y="1954"/>
                </a:lnTo>
                <a:lnTo>
                  <a:pt x="2451" y="2009"/>
                </a:lnTo>
                <a:lnTo>
                  <a:pt x="2416" y="2063"/>
                </a:lnTo>
                <a:lnTo>
                  <a:pt x="2379" y="2114"/>
                </a:lnTo>
                <a:lnTo>
                  <a:pt x="2340" y="2165"/>
                </a:lnTo>
                <a:lnTo>
                  <a:pt x="2299" y="2212"/>
                </a:lnTo>
                <a:lnTo>
                  <a:pt x="2255" y="2259"/>
                </a:lnTo>
                <a:lnTo>
                  <a:pt x="2209" y="2302"/>
                </a:lnTo>
                <a:lnTo>
                  <a:pt x="2161" y="2344"/>
                </a:lnTo>
                <a:lnTo>
                  <a:pt x="2111" y="2383"/>
                </a:lnTo>
                <a:lnTo>
                  <a:pt x="2060" y="2420"/>
                </a:lnTo>
                <a:lnTo>
                  <a:pt x="2006" y="2454"/>
                </a:lnTo>
                <a:lnTo>
                  <a:pt x="1950" y="2487"/>
                </a:lnTo>
                <a:lnTo>
                  <a:pt x="1893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3" y="2587"/>
                </a:lnTo>
                <a:lnTo>
                  <a:pt x="1651" y="2605"/>
                </a:lnTo>
                <a:lnTo>
                  <a:pt x="1587" y="2620"/>
                </a:lnTo>
                <a:lnTo>
                  <a:pt x="1523" y="2631"/>
                </a:lnTo>
                <a:lnTo>
                  <a:pt x="1456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3" y="2644"/>
                </a:lnTo>
                <a:lnTo>
                  <a:pt x="1185" y="2640"/>
                </a:lnTo>
                <a:lnTo>
                  <a:pt x="1120" y="2631"/>
                </a:lnTo>
                <a:lnTo>
                  <a:pt x="1055" y="2620"/>
                </a:lnTo>
                <a:lnTo>
                  <a:pt x="991" y="2605"/>
                </a:lnTo>
                <a:lnTo>
                  <a:pt x="928" y="2587"/>
                </a:lnTo>
                <a:lnTo>
                  <a:pt x="866" y="2566"/>
                </a:lnTo>
                <a:lnTo>
                  <a:pt x="806" y="2542"/>
                </a:lnTo>
                <a:lnTo>
                  <a:pt x="748" y="2515"/>
                </a:lnTo>
                <a:lnTo>
                  <a:pt x="691" y="2487"/>
                </a:lnTo>
                <a:lnTo>
                  <a:pt x="635" y="2454"/>
                </a:lnTo>
                <a:lnTo>
                  <a:pt x="582" y="2420"/>
                </a:lnTo>
                <a:lnTo>
                  <a:pt x="530" y="2383"/>
                </a:lnTo>
                <a:lnTo>
                  <a:pt x="481" y="2344"/>
                </a:lnTo>
                <a:lnTo>
                  <a:pt x="432" y="2302"/>
                </a:lnTo>
                <a:lnTo>
                  <a:pt x="387" y="2259"/>
                </a:lnTo>
                <a:lnTo>
                  <a:pt x="343" y="2212"/>
                </a:lnTo>
                <a:lnTo>
                  <a:pt x="301" y="2165"/>
                </a:lnTo>
                <a:lnTo>
                  <a:pt x="262" y="2114"/>
                </a:lnTo>
                <a:lnTo>
                  <a:pt x="226" y="2063"/>
                </a:lnTo>
                <a:lnTo>
                  <a:pt x="191" y="2009"/>
                </a:lnTo>
                <a:lnTo>
                  <a:pt x="159" y="1954"/>
                </a:lnTo>
                <a:lnTo>
                  <a:pt x="130" y="1897"/>
                </a:lnTo>
                <a:lnTo>
                  <a:pt x="103" y="1838"/>
                </a:lnTo>
                <a:lnTo>
                  <a:pt x="80" y="1778"/>
                </a:lnTo>
                <a:lnTo>
                  <a:pt x="59" y="1717"/>
                </a:lnTo>
                <a:lnTo>
                  <a:pt x="41" y="1653"/>
                </a:lnTo>
                <a:lnTo>
                  <a:pt x="26" y="1590"/>
                </a:lnTo>
                <a:lnTo>
                  <a:pt x="15" y="1525"/>
                </a:lnTo>
                <a:lnTo>
                  <a:pt x="6" y="1458"/>
                </a:lnTo>
                <a:lnTo>
                  <a:pt x="1" y="1392"/>
                </a:lnTo>
                <a:lnTo>
                  <a:pt x="0" y="1323"/>
                </a:lnTo>
                <a:lnTo>
                  <a:pt x="1" y="1254"/>
                </a:lnTo>
                <a:lnTo>
                  <a:pt x="6" y="1188"/>
                </a:lnTo>
                <a:lnTo>
                  <a:pt x="15" y="1121"/>
                </a:lnTo>
                <a:lnTo>
                  <a:pt x="26" y="1056"/>
                </a:lnTo>
                <a:lnTo>
                  <a:pt x="41" y="993"/>
                </a:lnTo>
                <a:lnTo>
                  <a:pt x="59" y="929"/>
                </a:lnTo>
                <a:lnTo>
                  <a:pt x="80" y="868"/>
                </a:lnTo>
                <a:lnTo>
                  <a:pt x="103" y="808"/>
                </a:lnTo>
                <a:lnTo>
                  <a:pt x="130" y="749"/>
                </a:lnTo>
                <a:lnTo>
                  <a:pt x="159" y="692"/>
                </a:lnTo>
                <a:lnTo>
                  <a:pt x="191" y="637"/>
                </a:lnTo>
                <a:lnTo>
                  <a:pt x="226" y="583"/>
                </a:lnTo>
                <a:lnTo>
                  <a:pt x="262" y="532"/>
                </a:lnTo>
                <a:lnTo>
                  <a:pt x="301" y="481"/>
                </a:lnTo>
                <a:lnTo>
                  <a:pt x="343" y="434"/>
                </a:lnTo>
                <a:lnTo>
                  <a:pt x="387" y="387"/>
                </a:lnTo>
                <a:lnTo>
                  <a:pt x="432" y="344"/>
                </a:lnTo>
                <a:lnTo>
                  <a:pt x="481" y="302"/>
                </a:lnTo>
                <a:lnTo>
                  <a:pt x="530" y="263"/>
                </a:lnTo>
                <a:lnTo>
                  <a:pt x="582" y="226"/>
                </a:lnTo>
                <a:lnTo>
                  <a:pt x="635" y="192"/>
                </a:lnTo>
                <a:lnTo>
                  <a:pt x="691" y="159"/>
                </a:lnTo>
                <a:lnTo>
                  <a:pt x="748" y="131"/>
                </a:lnTo>
                <a:lnTo>
                  <a:pt x="806" y="104"/>
                </a:lnTo>
                <a:lnTo>
                  <a:pt x="866" y="80"/>
                </a:lnTo>
                <a:lnTo>
                  <a:pt x="928" y="59"/>
                </a:lnTo>
                <a:lnTo>
                  <a:pt x="991" y="41"/>
                </a:lnTo>
                <a:lnTo>
                  <a:pt x="1055" y="26"/>
                </a:lnTo>
                <a:lnTo>
                  <a:pt x="1120" y="15"/>
                </a:lnTo>
                <a:lnTo>
                  <a:pt x="1185" y="6"/>
                </a:lnTo>
                <a:lnTo>
                  <a:pt x="1253" y="2"/>
                </a:lnTo>
                <a:lnTo>
                  <a:pt x="1321" y="0"/>
                </a:lnTo>
                <a:lnTo>
                  <a:pt x="1389" y="2"/>
                </a:lnTo>
                <a:lnTo>
                  <a:pt x="1456" y="6"/>
                </a:lnTo>
                <a:lnTo>
                  <a:pt x="1523" y="15"/>
                </a:lnTo>
                <a:lnTo>
                  <a:pt x="1587" y="26"/>
                </a:lnTo>
                <a:lnTo>
                  <a:pt x="1651" y="41"/>
                </a:lnTo>
                <a:lnTo>
                  <a:pt x="1713" y="59"/>
                </a:lnTo>
                <a:lnTo>
                  <a:pt x="1775" y="80"/>
                </a:lnTo>
                <a:lnTo>
                  <a:pt x="1835" y="104"/>
                </a:lnTo>
                <a:lnTo>
                  <a:pt x="1893" y="131"/>
                </a:lnTo>
                <a:lnTo>
                  <a:pt x="1950" y="159"/>
                </a:lnTo>
                <a:lnTo>
                  <a:pt x="2006" y="192"/>
                </a:lnTo>
                <a:lnTo>
                  <a:pt x="2060" y="226"/>
                </a:lnTo>
                <a:lnTo>
                  <a:pt x="2111" y="263"/>
                </a:lnTo>
                <a:lnTo>
                  <a:pt x="2161" y="302"/>
                </a:lnTo>
                <a:lnTo>
                  <a:pt x="2209" y="344"/>
                </a:lnTo>
                <a:lnTo>
                  <a:pt x="2255" y="387"/>
                </a:lnTo>
                <a:lnTo>
                  <a:pt x="2299" y="434"/>
                </a:lnTo>
                <a:lnTo>
                  <a:pt x="2340" y="481"/>
                </a:lnTo>
                <a:lnTo>
                  <a:pt x="2379" y="532"/>
                </a:lnTo>
                <a:lnTo>
                  <a:pt x="2416" y="583"/>
                </a:lnTo>
                <a:lnTo>
                  <a:pt x="2451" y="637"/>
                </a:lnTo>
                <a:lnTo>
                  <a:pt x="2482" y="692"/>
                </a:lnTo>
                <a:lnTo>
                  <a:pt x="2512" y="749"/>
                </a:lnTo>
                <a:lnTo>
                  <a:pt x="2538" y="808"/>
                </a:lnTo>
                <a:lnTo>
                  <a:pt x="2561" y="868"/>
                </a:lnTo>
                <a:lnTo>
                  <a:pt x="2582" y="929"/>
                </a:lnTo>
                <a:lnTo>
                  <a:pt x="2600" y="993"/>
                </a:lnTo>
                <a:lnTo>
                  <a:pt x="2615" y="1056"/>
                </a:lnTo>
                <a:lnTo>
                  <a:pt x="2627" y="1121"/>
                </a:lnTo>
                <a:lnTo>
                  <a:pt x="2635" y="1188"/>
                </a:lnTo>
                <a:lnTo>
                  <a:pt x="2640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Freeform 15"/>
          <p:cNvSpPr>
            <a:spLocks/>
          </p:cNvSpPr>
          <p:nvPr/>
        </p:nvSpPr>
        <p:spPr bwMode="auto">
          <a:xfrm>
            <a:off x="15683598" y="9315451"/>
            <a:ext cx="65088" cy="184150"/>
          </a:xfrm>
          <a:custGeom>
            <a:avLst/>
            <a:gdLst>
              <a:gd name="T0" fmla="*/ 0 w 366"/>
              <a:gd name="T1" fmla="*/ 277 h 1044"/>
              <a:gd name="T2" fmla="*/ 0 w 366"/>
              <a:gd name="T3" fmla="*/ 1044 h 1044"/>
              <a:gd name="T4" fmla="*/ 366 w 366"/>
              <a:gd name="T5" fmla="*/ 1044 h 1044"/>
              <a:gd name="T6" fmla="*/ 366 w 366"/>
              <a:gd name="T7" fmla="*/ 215 h 1044"/>
              <a:gd name="T8" fmla="*/ 366 w 366"/>
              <a:gd name="T9" fmla="*/ 0 h 1044"/>
              <a:gd name="T10" fmla="*/ 0 w 366"/>
              <a:gd name="T11" fmla="*/ 0 h 1044"/>
              <a:gd name="T12" fmla="*/ 0 w 366"/>
              <a:gd name="T13" fmla="*/ 27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1044">
                <a:moveTo>
                  <a:pt x="0" y="277"/>
                </a:moveTo>
                <a:lnTo>
                  <a:pt x="0" y="1044"/>
                </a:lnTo>
                <a:lnTo>
                  <a:pt x="366" y="1044"/>
                </a:lnTo>
                <a:lnTo>
                  <a:pt x="366" y="215"/>
                </a:lnTo>
                <a:lnTo>
                  <a:pt x="366" y="0"/>
                </a:lnTo>
                <a:lnTo>
                  <a:pt x="0" y="0"/>
                </a:lnTo>
                <a:lnTo>
                  <a:pt x="0" y="2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Freeform 16"/>
          <p:cNvSpPr>
            <a:spLocks/>
          </p:cNvSpPr>
          <p:nvPr/>
        </p:nvSpPr>
        <p:spPr bwMode="auto">
          <a:xfrm>
            <a:off x="15683598" y="9223376"/>
            <a:ext cx="65088" cy="63500"/>
          </a:xfrm>
          <a:custGeom>
            <a:avLst/>
            <a:gdLst>
              <a:gd name="T0" fmla="*/ 165 w 366"/>
              <a:gd name="T1" fmla="*/ 0 h 365"/>
              <a:gd name="T2" fmla="*/ 129 w 366"/>
              <a:gd name="T3" fmla="*/ 7 h 365"/>
              <a:gd name="T4" fmla="*/ 96 w 366"/>
              <a:gd name="T5" fmla="*/ 22 h 365"/>
              <a:gd name="T6" fmla="*/ 67 w 366"/>
              <a:gd name="T7" fmla="*/ 41 h 365"/>
              <a:gd name="T8" fmla="*/ 41 w 366"/>
              <a:gd name="T9" fmla="*/ 66 h 365"/>
              <a:gd name="T10" fmla="*/ 22 w 366"/>
              <a:gd name="T11" fmla="*/ 95 h 365"/>
              <a:gd name="T12" fmla="*/ 9 w 366"/>
              <a:gd name="T13" fmla="*/ 127 h 365"/>
              <a:gd name="T14" fmla="*/ 1 w 366"/>
              <a:gd name="T15" fmla="*/ 163 h 365"/>
              <a:gd name="T16" fmla="*/ 1 w 366"/>
              <a:gd name="T17" fmla="*/ 201 h 365"/>
              <a:gd name="T18" fmla="*/ 9 w 366"/>
              <a:gd name="T19" fmla="*/ 236 h 365"/>
              <a:gd name="T20" fmla="*/ 22 w 366"/>
              <a:gd name="T21" fmla="*/ 269 h 365"/>
              <a:gd name="T22" fmla="*/ 41 w 366"/>
              <a:gd name="T23" fmla="*/ 298 h 365"/>
              <a:gd name="T24" fmla="*/ 67 w 366"/>
              <a:gd name="T25" fmla="*/ 324 h 365"/>
              <a:gd name="T26" fmla="*/ 96 w 366"/>
              <a:gd name="T27" fmla="*/ 343 h 365"/>
              <a:gd name="T28" fmla="*/ 129 w 366"/>
              <a:gd name="T29" fmla="*/ 356 h 365"/>
              <a:gd name="T30" fmla="*/ 165 w 366"/>
              <a:gd name="T31" fmla="*/ 364 h 365"/>
              <a:gd name="T32" fmla="*/ 201 w 366"/>
              <a:gd name="T33" fmla="*/ 364 h 365"/>
              <a:gd name="T34" fmla="*/ 237 w 366"/>
              <a:gd name="T35" fmla="*/ 356 h 365"/>
              <a:gd name="T36" fmla="*/ 270 w 366"/>
              <a:gd name="T37" fmla="*/ 343 h 365"/>
              <a:gd name="T38" fmla="*/ 298 w 366"/>
              <a:gd name="T39" fmla="*/ 324 h 365"/>
              <a:gd name="T40" fmla="*/ 324 w 366"/>
              <a:gd name="T41" fmla="*/ 298 h 365"/>
              <a:gd name="T42" fmla="*/ 344 w 366"/>
              <a:gd name="T43" fmla="*/ 269 h 365"/>
              <a:gd name="T44" fmla="*/ 357 w 366"/>
              <a:gd name="T45" fmla="*/ 236 h 365"/>
              <a:gd name="T46" fmla="*/ 365 w 366"/>
              <a:gd name="T47" fmla="*/ 201 h 365"/>
              <a:gd name="T48" fmla="*/ 365 w 366"/>
              <a:gd name="T49" fmla="*/ 163 h 365"/>
              <a:gd name="T50" fmla="*/ 357 w 366"/>
              <a:gd name="T51" fmla="*/ 127 h 365"/>
              <a:gd name="T52" fmla="*/ 344 w 366"/>
              <a:gd name="T53" fmla="*/ 95 h 365"/>
              <a:gd name="T54" fmla="*/ 324 w 366"/>
              <a:gd name="T55" fmla="*/ 66 h 365"/>
              <a:gd name="T56" fmla="*/ 298 w 366"/>
              <a:gd name="T57" fmla="*/ 41 h 365"/>
              <a:gd name="T58" fmla="*/ 270 w 366"/>
              <a:gd name="T59" fmla="*/ 22 h 365"/>
              <a:gd name="T60" fmla="*/ 237 w 366"/>
              <a:gd name="T61" fmla="*/ 7 h 365"/>
              <a:gd name="T62" fmla="*/ 201 w 366"/>
              <a:gd name="T6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6" h="365">
                <a:moveTo>
                  <a:pt x="183" y="0"/>
                </a:moveTo>
                <a:lnTo>
                  <a:pt x="165" y="0"/>
                </a:lnTo>
                <a:lnTo>
                  <a:pt x="146" y="3"/>
                </a:lnTo>
                <a:lnTo>
                  <a:pt x="129" y="7"/>
                </a:lnTo>
                <a:lnTo>
                  <a:pt x="112" y="13"/>
                </a:lnTo>
                <a:lnTo>
                  <a:pt x="96" y="22"/>
                </a:lnTo>
                <a:lnTo>
                  <a:pt x="80" y="30"/>
                </a:lnTo>
                <a:lnTo>
                  <a:pt x="67" y="41"/>
                </a:lnTo>
                <a:lnTo>
                  <a:pt x="54" y="52"/>
                </a:lnTo>
                <a:lnTo>
                  <a:pt x="41" y="66"/>
                </a:lnTo>
                <a:lnTo>
                  <a:pt x="32" y="80"/>
                </a:lnTo>
                <a:lnTo>
                  <a:pt x="22" y="95"/>
                </a:lnTo>
                <a:lnTo>
                  <a:pt x="15" y="110"/>
                </a:lnTo>
                <a:lnTo>
                  <a:pt x="9" y="127"/>
                </a:lnTo>
                <a:lnTo>
                  <a:pt x="3" y="145"/>
                </a:lnTo>
                <a:lnTo>
                  <a:pt x="1" y="163"/>
                </a:lnTo>
                <a:lnTo>
                  <a:pt x="0" y="182"/>
                </a:lnTo>
                <a:lnTo>
                  <a:pt x="1" y="201"/>
                </a:lnTo>
                <a:lnTo>
                  <a:pt x="3" y="219"/>
                </a:lnTo>
                <a:lnTo>
                  <a:pt x="9" y="236"/>
                </a:lnTo>
                <a:lnTo>
                  <a:pt x="15" y="253"/>
                </a:lnTo>
                <a:lnTo>
                  <a:pt x="22" y="269"/>
                </a:lnTo>
                <a:lnTo>
                  <a:pt x="32" y="285"/>
                </a:lnTo>
                <a:lnTo>
                  <a:pt x="41" y="298"/>
                </a:lnTo>
                <a:lnTo>
                  <a:pt x="54" y="311"/>
                </a:lnTo>
                <a:lnTo>
                  <a:pt x="67" y="324"/>
                </a:lnTo>
                <a:lnTo>
                  <a:pt x="80" y="334"/>
                </a:lnTo>
                <a:lnTo>
                  <a:pt x="96" y="343"/>
                </a:lnTo>
                <a:lnTo>
                  <a:pt x="112" y="351"/>
                </a:lnTo>
                <a:lnTo>
                  <a:pt x="129" y="356"/>
                </a:lnTo>
                <a:lnTo>
                  <a:pt x="146" y="362"/>
                </a:lnTo>
                <a:lnTo>
                  <a:pt x="165" y="364"/>
                </a:lnTo>
                <a:lnTo>
                  <a:pt x="183" y="365"/>
                </a:lnTo>
                <a:lnTo>
                  <a:pt x="201" y="364"/>
                </a:lnTo>
                <a:lnTo>
                  <a:pt x="219" y="362"/>
                </a:lnTo>
                <a:lnTo>
                  <a:pt x="237" y="356"/>
                </a:lnTo>
                <a:lnTo>
                  <a:pt x="254" y="351"/>
                </a:lnTo>
                <a:lnTo>
                  <a:pt x="270" y="343"/>
                </a:lnTo>
                <a:lnTo>
                  <a:pt x="285" y="334"/>
                </a:lnTo>
                <a:lnTo>
                  <a:pt x="298" y="324"/>
                </a:lnTo>
                <a:lnTo>
                  <a:pt x="312" y="311"/>
                </a:lnTo>
                <a:lnTo>
                  <a:pt x="324" y="298"/>
                </a:lnTo>
                <a:lnTo>
                  <a:pt x="334" y="285"/>
                </a:lnTo>
                <a:lnTo>
                  <a:pt x="344" y="269"/>
                </a:lnTo>
                <a:lnTo>
                  <a:pt x="351" y="253"/>
                </a:lnTo>
                <a:lnTo>
                  <a:pt x="357" y="236"/>
                </a:lnTo>
                <a:lnTo>
                  <a:pt x="362" y="219"/>
                </a:lnTo>
                <a:lnTo>
                  <a:pt x="365" y="201"/>
                </a:lnTo>
                <a:lnTo>
                  <a:pt x="366" y="182"/>
                </a:lnTo>
                <a:lnTo>
                  <a:pt x="365" y="163"/>
                </a:lnTo>
                <a:lnTo>
                  <a:pt x="362" y="145"/>
                </a:lnTo>
                <a:lnTo>
                  <a:pt x="357" y="127"/>
                </a:lnTo>
                <a:lnTo>
                  <a:pt x="351" y="110"/>
                </a:lnTo>
                <a:lnTo>
                  <a:pt x="344" y="95"/>
                </a:lnTo>
                <a:lnTo>
                  <a:pt x="334" y="80"/>
                </a:lnTo>
                <a:lnTo>
                  <a:pt x="324" y="66"/>
                </a:lnTo>
                <a:lnTo>
                  <a:pt x="312" y="52"/>
                </a:lnTo>
                <a:lnTo>
                  <a:pt x="298" y="41"/>
                </a:lnTo>
                <a:lnTo>
                  <a:pt x="285" y="30"/>
                </a:lnTo>
                <a:lnTo>
                  <a:pt x="270" y="22"/>
                </a:lnTo>
                <a:lnTo>
                  <a:pt x="254" y="13"/>
                </a:lnTo>
                <a:lnTo>
                  <a:pt x="237" y="7"/>
                </a:lnTo>
                <a:lnTo>
                  <a:pt x="219" y="3"/>
                </a:lnTo>
                <a:lnTo>
                  <a:pt x="201" y="0"/>
                </a:lnTo>
                <a:lnTo>
                  <a:pt x="1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Freeform 17"/>
          <p:cNvSpPr>
            <a:spLocks/>
          </p:cNvSpPr>
          <p:nvPr/>
        </p:nvSpPr>
        <p:spPr bwMode="auto">
          <a:xfrm>
            <a:off x="15785198" y="9315451"/>
            <a:ext cx="174625" cy="184150"/>
          </a:xfrm>
          <a:custGeom>
            <a:avLst/>
            <a:gdLst>
              <a:gd name="T0" fmla="*/ 978 w 991"/>
              <a:gd name="T1" fmla="*/ 285 h 1044"/>
              <a:gd name="T2" fmla="*/ 967 w 991"/>
              <a:gd name="T3" fmla="*/ 234 h 1044"/>
              <a:gd name="T4" fmla="*/ 956 w 991"/>
              <a:gd name="T5" fmla="*/ 202 h 1044"/>
              <a:gd name="T6" fmla="*/ 944 w 991"/>
              <a:gd name="T7" fmla="*/ 173 h 1044"/>
              <a:gd name="T8" fmla="*/ 930 w 991"/>
              <a:gd name="T9" fmla="*/ 145 h 1044"/>
              <a:gd name="T10" fmla="*/ 913 w 991"/>
              <a:gd name="T11" fmla="*/ 120 h 1044"/>
              <a:gd name="T12" fmla="*/ 894 w 991"/>
              <a:gd name="T13" fmla="*/ 97 h 1044"/>
              <a:gd name="T14" fmla="*/ 872 w 991"/>
              <a:gd name="T15" fmla="*/ 76 h 1044"/>
              <a:gd name="T16" fmla="*/ 846 w 991"/>
              <a:gd name="T17" fmla="*/ 58 h 1044"/>
              <a:gd name="T18" fmla="*/ 819 w 991"/>
              <a:gd name="T19" fmla="*/ 41 h 1044"/>
              <a:gd name="T20" fmla="*/ 787 w 991"/>
              <a:gd name="T21" fmla="*/ 28 h 1044"/>
              <a:gd name="T22" fmla="*/ 753 w 991"/>
              <a:gd name="T23" fmla="*/ 17 h 1044"/>
              <a:gd name="T24" fmla="*/ 715 w 991"/>
              <a:gd name="T25" fmla="*/ 8 h 1044"/>
              <a:gd name="T26" fmla="*/ 673 w 991"/>
              <a:gd name="T27" fmla="*/ 3 h 1044"/>
              <a:gd name="T28" fmla="*/ 626 w 991"/>
              <a:gd name="T29" fmla="*/ 0 h 1044"/>
              <a:gd name="T30" fmla="*/ 574 w 991"/>
              <a:gd name="T31" fmla="*/ 0 h 1044"/>
              <a:gd name="T32" fmla="*/ 519 w 991"/>
              <a:gd name="T33" fmla="*/ 5 h 1044"/>
              <a:gd name="T34" fmla="*/ 470 w 991"/>
              <a:gd name="T35" fmla="*/ 16 h 1044"/>
              <a:gd name="T36" fmla="*/ 426 w 991"/>
              <a:gd name="T37" fmla="*/ 30 h 1044"/>
              <a:gd name="T38" fmla="*/ 387 w 991"/>
              <a:gd name="T39" fmla="*/ 49 h 1044"/>
              <a:gd name="T40" fmla="*/ 354 w 991"/>
              <a:gd name="T41" fmla="*/ 72 h 1044"/>
              <a:gd name="T42" fmla="*/ 326 w 991"/>
              <a:gd name="T43" fmla="*/ 97 h 1044"/>
              <a:gd name="T44" fmla="*/ 304 w 991"/>
              <a:gd name="T45" fmla="*/ 125 h 1044"/>
              <a:gd name="T46" fmla="*/ 291 w 991"/>
              <a:gd name="T47" fmla="*/ 140 h 1044"/>
              <a:gd name="T48" fmla="*/ 0 w 991"/>
              <a:gd name="T49" fmla="*/ 0 h 1044"/>
              <a:gd name="T50" fmla="*/ 0 w 991"/>
              <a:gd name="T51" fmla="*/ 1044 h 1044"/>
              <a:gd name="T52" fmla="*/ 304 w 991"/>
              <a:gd name="T53" fmla="*/ 526 h 1044"/>
              <a:gd name="T54" fmla="*/ 306 w 991"/>
              <a:gd name="T55" fmla="*/ 476 h 1044"/>
              <a:gd name="T56" fmla="*/ 310 w 991"/>
              <a:gd name="T57" fmla="*/ 427 h 1044"/>
              <a:gd name="T58" fmla="*/ 321 w 991"/>
              <a:gd name="T59" fmla="*/ 382 h 1044"/>
              <a:gd name="T60" fmla="*/ 329 w 991"/>
              <a:gd name="T61" fmla="*/ 361 h 1044"/>
              <a:gd name="T62" fmla="*/ 338 w 991"/>
              <a:gd name="T63" fmla="*/ 341 h 1044"/>
              <a:gd name="T64" fmla="*/ 349 w 991"/>
              <a:gd name="T65" fmla="*/ 323 h 1044"/>
              <a:gd name="T66" fmla="*/ 363 w 991"/>
              <a:gd name="T67" fmla="*/ 307 h 1044"/>
              <a:gd name="T68" fmla="*/ 379 w 991"/>
              <a:gd name="T69" fmla="*/ 292 h 1044"/>
              <a:gd name="T70" fmla="*/ 397 w 991"/>
              <a:gd name="T71" fmla="*/ 281 h 1044"/>
              <a:gd name="T72" fmla="*/ 418 w 991"/>
              <a:gd name="T73" fmla="*/ 271 h 1044"/>
              <a:gd name="T74" fmla="*/ 442 w 991"/>
              <a:gd name="T75" fmla="*/ 264 h 1044"/>
              <a:gd name="T76" fmla="*/ 468 w 991"/>
              <a:gd name="T77" fmla="*/ 259 h 1044"/>
              <a:gd name="T78" fmla="*/ 499 w 991"/>
              <a:gd name="T79" fmla="*/ 257 h 1044"/>
              <a:gd name="T80" fmla="*/ 528 w 991"/>
              <a:gd name="T81" fmla="*/ 259 h 1044"/>
              <a:gd name="T82" fmla="*/ 554 w 991"/>
              <a:gd name="T83" fmla="*/ 265 h 1044"/>
              <a:gd name="T84" fmla="*/ 577 w 991"/>
              <a:gd name="T85" fmla="*/ 273 h 1044"/>
              <a:gd name="T86" fmla="*/ 597 w 991"/>
              <a:gd name="T87" fmla="*/ 284 h 1044"/>
              <a:gd name="T88" fmla="*/ 614 w 991"/>
              <a:gd name="T89" fmla="*/ 297 h 1044"/>
              <a:gd name="T90" fmla="*/ 628 w 991"/>
              <a:gd name="T91" fmla="*/ 313 h 1044"/>
              <a:gd name="T92" fmla="*/ 641 w 991"/>
              <a:gd name="T93" fmla="*/ 331 h 1044"/>
              <a:gd name="T94" fmla="*/ 650 w 991"/>
              <a:gd name="T95" fmla="*/ 351 h 1044"/>
              <a:gd name="T96" fmla="*/ 665 w 991"/>
              <a:gd name="T97" fmla="*/ 394 h 1044"/>
              <a:gd name="T98" fmla="*/ 674 w 991"/>
              <a:gd name="T99" fmla="*/ 441 h 1044"/>
              <a:gd name="T100" fmla="*/ 677 w 991"/>
              <a:gd name="T101" fmla="*/ 488 h 1044"/>
              <a:gd name="T102" fmla="*/ 678 w 991"/>
              <a:gd name="T103" fmla="*/ 536 h 1044"/>
              <a:gd name="T104" fmla="*/ 991 w 991"/>
              <a:gd name="T105" fmla="*/ 1044 h 1044"/>
              <a:gd name="T106" fmla="*/ 991 w 991"/>
              <a:gd name="T107" fmla="*/ 470 h 1044"/>
              <a:gd name="T108" fmla="*/ 990 w 991"/>
              <a:gd name="T109" fmla="*/ 392 h 1044"/>
              <a:gd name="T110" fmla="*/ 983 w 991"/>
              <a:gd name="T111" fmla="*/ 321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91" h="1044">
                <a:moveTo>
                  <a:pt x="983" y="321"/>
                </a:moveTo>
                <a:lnTo>
                  <a:pt x="978" y="285"/>
                </a:lnTo>
                <a:lnTo>
                  <a:pt x="971" y="250"/>
                </a:lnTo>
                <a:lnTo>
                  <a:pt x="967" y="234"/>
                </a:lnTo>
                <a:lnTo>
                  <a:pt x="961" y="217"/>
                </a:lnTo>
                <a:lnTo>
                  <a:pt x="956" y="202"/>
                </a:lnTo>
                <a:lnTo>
                  <a:pt x="951" y="188"/>
                </a:lnTo>
                <a:lnTo>
                  <a:pt x="944" y="173"/>
                </a:lnTo>
                <a:lnTo>
                  <a:pt x="937" y="159"/>
                </a:lnTo>
                <a:lnTo>
                  <a:pt x="930" y="145"/>
                </a:lnTo>
                <a:lnTo>
                  <a:pt x="922" y="133"/>
                </a:lnTo>
                <a:lnTo>
                  <a:pt x="913" y="120"/>
                </a:lnTo>
                <a:lnTo>
                  <a:pt x="903" y="109"/>
                </a:lnTo>
                <a:lnTo>
                  <a:pt x="894" y="97"/>
                </a:lnTo>
                <a:lnTo>
                  <a:pt x="883" y="86"/>
                </a:lnTo>
                <a:lnTo>
                  <a:pt x="872" y="76"/>
                </a:lnTo>
                <a:lnTo>
                  <a:pt x="859" y="66"/>
                </a:lnTo>
                <a:lnTo>
                  <a:pt x="846" y="58"/>
                </a:lnTo>
                <a:lnTo>
                  <a:pt x="833" y="49"/>
                </a:lnTo>
                <a:lnTo>
                  <a:pt x="819" y="41"/>
                </a:lnTo>
                <a:lnTo>
                  <a:pt x="803" y="35"/>
                </a:lnTo>
                <a:lnTo>
                  <a:pt x="787" y="28"/>
                </a:lnTo>
                <a:lnTo>
                  <a:pt x="771" y="22"/>
                </a:lnTo>
                <a:lnTo>
                  <a:pt x="753" y="17"/>
                </a:lnTo>
                <a:lnTo>
                  <a:pt x="734" y="13"/>
                </a:lnTo>
                <a:lnTo>
                  <a:pt x="715" y="8"/>
                </a:lnTo>
                <a:lnTo>
                  <a:pt x="694" y="5"/>
                </a:lnTo>
                <a:lnTo>
                  <a:pt x="673" y="3"/>
                </a:lnTo>
                <a:lnTo>
                  <a:pt x="650" y="1"/>
                </a:lnTo>
                <a:lnTo>
                  <a:pt x="626" y="0"/>
                </a:lnTo>
                <a:lnTo>
                  <a:pt x="602" y="0"/>
                </a:lnTo>
                <a:lnTo>
                  <a:pt x="574" y="0"/>
                </a:lnTo>
                <a:lnTo>
                  <a:pt x="545" y="2"/>
                </a:lnTo>
                <a:lnTo>
                  <a:pt x="519" y="5"/>
                </a:lnTo>
                <a:lnTo>
                  <a:pt x="493" y="10"/>
                </a:lnTo>
                <a:lnTo>
                  <a:pt x="470" y="16"/>
                </a:lnTo>
                <a:lnTo>
                  <a:pt x="447" y="22"/>
                </a:lnTo>
                <a:lnTo>
                  <a:pt x="426" y="30"/>
                </a:lnTo>
                <a:lnTo>
                  <a:pt x="406" y="39"/>
                </a:lnTo>
                <a:lnTo>
                  <a:pt x="387" y="49"/>
                </a:lnTo>
                <a:lnTo>
                  <a:pt x="370" y="60"/>
                </a:lnTo>
                <a:lnTo>
                  <a:pt x="354" y="72"/>
                </a:lnTo>
                <a:lnTo>
                  <a:pt x="340" y="84"/>
                </a:lnTo>
                <a:lnTo>
                  <a:pt x="326" y="97"/>
                </a:lnTo>
                <a:lnTo>
                  <a:pt x="314" y="111"/>
                </a:lnTo>
                <a:lnTo>
                  <a:pt x="304" y="125"/>
                </a:lnTo>
                <a:lnTo>
                  <a:pt x="295" y="140"/>
                </a:lnTo>
                <a:lnTo>
                  <a:pt x="291" y="140"/>
                </a:lnTo>
                <a:lnTo>
                  <a:pt x="291" y="0"/>
                </a:lnTo>
                <a:lnTo>
                  <a:pt x="0" y="0"/>
                </a:lnTo>
                <a:lnTo>
                  <a:pt x="0" y="200"/>
                </a:lnTo>
                <a:lnTo>
                  <a:pt x="0" y="1044"/>
                </a:lnTo>
                <a:lnTo>
                  <a:pt x="304" y="1044"/>
                </a:lnTo>
                <a:lnTo>
                  <a:pt x="304" y="526"/>
                </a:lnTo>
                <a:lnTo>
                  <a:pt x="304" y="501"/>
                </a:lnTo>
                <a:lnTo>
                  <a:pt x="306" y="476"/>
                </a:lnTo>
                <a:lnTo>
                  <a:pt x="307" y="451"/>
                </a:lnTo>
                <a:lnTo>
                  <a:pt x="310" y="427"/>
                </a:lnTo>
                <a:lnTo>
                  <a:pt x="315" y="404"/>
                </a:lnTo>
                <a:lnTo>
                  <a:pt x="321" y="382"/>
                </a:lnTo>
                <a:lnTo>
                  <a:pt x="325" y="371"/>
                </a:lnTo>
                <a:lnTo>
                  <a:pt x="329" y="361"/>
                </a:lnTo>
                <a:lnTo>
                  <a:pt x="333" y="350"/>
                </a:lnTo>
                <a:lnTo>
                  <a:pt x="338" y="341"/>
                </a:lnTo>
                <a:lnTo>
                  <a:pt x="344" y="332"/>
                </a:lnTo>
                <a:lnTo>
                  <a:pt x="349" y="323"/>
                </a:lnTo>
                <a:lnTo>
                  <a:pt x="355" y="314"/>
                </a:lnTo>
                <a:lnTo>
                  <a:pt x="363" y="307"/>
                </a:lnTo>
                <a:lnTo>
                  <a:pt x="370" y="300"/>
                </a:lnTo>
                <a:lnTo>
                  <a:pt x="379" y="292"/>
                </a:lnTo>
                <a:lnTo>
                  <a:pt x="387" y="286"/>
                </a:lnTo>
                <a:lnTo>
                  <a:pt x="397" y="281"/>
                </a:lnTo>
                <a:lnTo>
                  <a:pt x="407" y="275"/>
                </a:lnTo>
                <a:lnTo>
                  <a:pt x="418" y="271"/>
                </a:lnTo>
                <a:lnTo>
                  <a:pt x="429" y="267"/>
                </a:lnTo>
                <a:lnTo>
                  <a:pt x="442" y="264"/>
                </a:lnTo>
                <a:lnTo>
                  <a:pt x="455" y="262"/>
                </a:lnTo>
                <a:lnTo>
                  <a:pt x="468" y="259"/>
                </a:lnTo>
                <a:lnTo>
                  <a:pt x="483" y="258"/>
                </a:lnTo>
                <a:lnTo>
                  <a:pt x="499" y="257"/>
                </a:lnTo>
                <a:lnTo>
                  <a:pt x="514" y="258"/>
                </a:lnTo>
                <a:lnTo>
                  <a:pt x="528" y="259"/>
                </a:lnTo>
                <a:lnTo>
                  <a:pt x="541" y="262"/>
                </a:lnTo>
                <a:lnTo>
                  <a:pt x="554" y="265"/>
                </a:lnTo>
                <a:lnTo>
                  <a:pt x="566" y="269"/>
                </a:lnTo>
                <a:lnTo>
                  <a:pt x="577" y="273"/>
                </a:lnTo>
                <a:lnTo>
                  <a:pt x="587" y="278"/>
                </a:lnTo>
                <a:lnTo>
                  <a:pt x="597" y="284"/>
                </a:lnTo>
                <a:lnTo>
                  <a:pt x="605" y="291"/>
                </a:lnTo>
                <a:lnTo>
                  <a:pt x="614" y="297"/>
                </a:lnTo>
                <a:lnTo>
                  <a:pt x="621" y="306"/>
                </a:lnTo>
                <a:lnTo>
                  <a:pt x="628" y="313"/>
                </a:lnTo>
                <a:lnTo>
                  <a:pt x="635" y="323"/>
                </a:lnTo>
                <a:lnTo>
                  <a:pt x="641" y="331"/>
                </a:lnTo>
                <a:lnTo>
                  <a:pt x="646" y="341"/>
                </a:lnTo>
                <a:lnTo>
                  <a:pt x="650" y="351"/>
                </a:lnTo>
                <a:lnTo>
                  <a:pt x="659" y="372"/>
                </a:lnTo>
                <a:lnTo>
                  <a:pt x="665" y="394"/>
                </a:lnTo>
                <a:lnTo>
                  <a:pt x="669" y="417"/>
                </a:lnTo>
                <a:lnTo>
                  <a:pt x="674" y="441"/>
                </a:lnTo>
                <a:lnTo>
                  <a:pt x="676" y="465"/>
                </a:lnTo>
                <a:lnTo>
                  <a:pt x="677" y="488"/>
                </a:lnTo>
                <a:lnTo>
                  <a:pt x="678" y="513"/>
                </a:lnTo>
                <a:lnTo>
                  <a:pt x="678" y="536"/>
                </a:lnTo>
                <a:lnTo>
                  <a:pt x="678" y="1044"/>
                </a:lnTo>
                <a:lnTo>
                  <a:pt x="991" y="1044"/>
                </a:lnTo>
                <a:lnTo>
                  <a:pt x="991" y="470"/>
                </a:lnTo>
                <a:lnTo>
                  <a:pt x="991" y="470"/>
                </a:lnTo>
                <a:lnTo>
                  <a:pt x="991" y="430"/>
                </a:lnTo>
                <a:lnTo>
                  <a:pt x="990" y="392"/>
                </a:lnTo>
                <a:lnTo>
                  <a:pt x="987" y="355"/>
                </a:lnTo>
                <a:lnTo>
                  <a:pt x="983" y="3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Freeform 18"/>
          <p:cNvSpPr>
            <a:spLocks/>
          </p:cNvSpPr>
          <p:nvPr/>
        </p:nvSpPr>
        <p:spPr bwMode="auto">
          <a:xfrm>
            <a:off x="16109048" y="9139238"/>
            <a:ext cx="466725" cy="466725"/>
          </a:xfrm>
          <a:custGeom>
            <a:avLst/>
            <a:gdLst>
              <a:gd name="T0" fmla="*/ 2636 w 2642"/>
              <a:gd name="T1" fmla="*/ 1458 h 2646"/>
              <a:gd name="T2" fmla="*/ 2601 w 2642"/>
              <a:gd name="T3" fmla="*/ 1653 h 2646"/>
              <a:gd name="T4" fmla="*/ 2538 w 2642"/>
              <a:gd name="T5" fmla="*/ 1838 h 2646"/>
              <a:gd name="T6" fmla="*/ 2450 w 2642"/>
              <a:gd name="T7" fmla="*/ 2009 h 2646"/>
              <a:gd name="T8" fmla="*/ 2341 w 2642"/>
              <a:gd name="T9" fmla="*/ 2165 h 2646"/>
              <a:gd name="T10" fmla="*/ 2209 w 2642"/>
              <a:gd name="T11" fmla="*/ 2302 h 2646"/>
              <a:gd name="T12" fmla="*/ 2059 w 2642"/>
              <a:gd name="T13" fmla="*/ 2420 h 2646"/>
              <a:gd name="T14" fmla="*/ 1894 w 2642"/>
              <a:gd name="T15" fmla="*/ 2515 h 2646"/>
              <a:gd name="T16" fmla="*/ 1714 w 2642"/>
              <a:gd name="T17" fmla="*/ 2587 h 2646"/>
              <a:gd name="T18" fmla="*/ 1522 w 2642"/>
              <a:gd name="T19" fmla="*/ 2631 h 2646"/>
              <a:gd name="T20" fmla="*/ 1321 w 2642"/>
              <a:gd name="T21" fmla="*/ 2646 h 2646"/>
              <a:gd name="T22" fmla="*/ 1120 w 2642"/>
              <a:gd name="T23" fmla="*/ 2631 h 2646"/>
              <a:gd name="T24" fmla="*/ 928 w 2642"/>
              <a:gd name="T25" fmla="*/ 2587 h 2646"/>
              <a:gd name="T26" fmla="*/ 748 w 2642"/>
              <a:gd name="T27" fmla="*/ 2515 h 2646"/>
              <a:gd name="T28" fmla="*/ 582 w 2642"/>
              <a:gd name="T29" fmla="*/ 2420 h 2646"/>
              <a:gd name="T30" fmla="*/ 433 w 2642"/>
              <a:gd name="T31" fmla="*/ 2302 h 2646"/>
              <a:gd name="T32" fmla="*/ 301 w 2642"/>
              <a:gd name="T33" fmla="*/ 2165 h 2646"/>
              <a:gd name="T34" fmla="*/ 191 w 2642"/>
              <a:gd name="T35" fmla="*/ 2009 h 2646"/>
              <a:gd name="T36" fmla="*/ 104 w 2642"/>
              <a:gd name="T37" fmla="*/ 1838 h 2646"/>
              <a:gd name="T38" fmla="*/ 41 w 2642"/>
              <a:gd name="T39" fmla="*/ 1653 h 2646"/>
              <a:gd name="T40" fmla="*/ 6 w 2642"/>
              <a:gd name="T41" fmla="*/ 1458 h 2646"/>
              <a:gd name="T42" fmla="*/ 2 w 2642"/>
              <a:gd name="T43" fmla="*/ 1254 h 2646"/>
              <a:gd name="T44" fmla="*/ 26 w 2642"/>
              <a:gd name="T45" fmla="*/ 1056 h 2646"/>
              <a:gd name="T46" fmla="*/ 80 w 2642"/>
              <a:gd name="T47" fmla="*/ 868 h 2646"/>
              <a:gd name="T48" fmla="*/ 159 w 2642"/>
              <a:gd name="T49" fmla="*/ 692 h 2646"/>
              <a:gd name="T50" fmla="*/ 262 w 2642"/>
              <a:gd name="T51" fmla="*/ 532 h 2646"/>
              <a:gd name="T52" fmla="*/ 386 w 2642"/>
              <a:gd name="T53" fmla="*/ 387 h 2646"/>
              <a:gd name="T54" fmla="*/ 531 w 2642"/>
              <a:gd name="T55" fmla="*/ 263 h 2646"/>
              <a:gd name="T56" fmla="*/ 691 w 2642"/>
              <a:gd name="T57" fmla="*/ 159 h 2646"/>
              <a:gd name="T58" fmla="*/ 867 w 2642"/>
              <a:gd name="T59" fmla="*/ 80 h 2646"/>
              <a:gd name="T60" fmla="*/ 1054 w 2642"/>
              <a:gd name="T61" fmla="*/ 27 h 2646"/>
              <a:gd name="T62" fmla="*/ 1252 w 2642"/>
              <a:gd name="T63" fmla="*/ 2 h 2646"/>
              <a:gd name="T64" fmla="*/ 1456 w 2642"/>
              <a:gd name="T65" fmla="*/ 6 h 2646"/>
              <a:gd name="T66" fmla="*/ 1651 w 2642"/>
              <a:gd name="T67" fmla="*/ 42 h 2646"/>
              <a:gd name="T68" fmla="*/ 1835 w 2642"/>
              <a:gd name="T69" fmla="*/ 104 h 2646"/>
              <a:gd name="T70" fmla="*/ 2006 w 2642"/>
              <a:gd name="T71" fmla="*/ 192 h 2646"/>
              <a:gd name="T72" fmla="*/ 2162 w 2642"/>
              <a:gd name="T73" fmla="*/ 302 h 2646"/>
              <a:gd name="T74" fmla="*/ 2299 w 2642"/>
              <a:gd name="T75" fmla="*/ 434 h 2646"/>
              <a:gd name="T76" fmla="*/ 2417 w 2642"/>
              <a:gd name="T77" fmla="*/ 583 h 2646"/>
              <a:gd name="T78" fmla="*/ 2511 w 2642"/>
              <a:gd name="T79" fmla="*/ 749 h 2646"/>
              <a:gd name="T80" fmla="*/ 2583 w 2642"/>
              <a:gd name="T81" fmla="*/ 929 h 2646"/>
              <a:gd name="T82" fmla="*/ 2627 w 2642"/>
              <a:gd name="T83" fmla="*/ 1121 h 2646"/>
              <a:gd name="T84" fmla="*/ 2642 w 2642"/>
              <a:gd name="T85" fmla="*/ 1323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42" h="2646">
                <a:moveTo>
                  <a:pt x="2642" y="1323"/>
                </a:moveTo>
                <a:lnTo>
                  <a:pt x="2640" y="1392"/>
                </a:lnTo>
                <a:lnTo>
                  <a:pt x="2636" y="1458"/>
                </a:lnTo>
                <a:lnTo>
                  <a:pt x="2627" y="1525"/>
                </a:lnTo>
                <a:lnTo>
                  <a:pt x="2616" y="1590"/>
                </a:lnTo>
                <a:lnTo>
                  <a:pt x="2601" y="1653"/>
                </a:lnTo>
                <a:lnTo>
                  <a:pt x="2583" y="1717"/>
                </a:lnTo>
                <a:lnTo>
                  <a:pt x="2562" y="1778"/>
                </a:lnTo>
                <a:lnTo>
                  <a:pt x="2538" y="1838"/>
                </a:lnTo>
                <a:lnTo>
                  <a:pt x="2511" y="1897"/>
                </a:lnTo>
                <a:lnTo>
                  <a:pt x="2483" y="1954"/>
                </a:lnTo>
                <a:lnTo>
                  <a:pt x="2450" y="2009"/>
                </a:lnTo>
                <a:lnTo>
                  <a:pt x="2417" y="2063"/>
                </a:lnTo>
                <a:lnTo>
                  <a:pt x="2380" y="2114"/>
                </a:lnTo>
                <a:lnTo>
                  <a:pt x="2341" y="2165"/>
                </a:lnTo>
                <a:lnTo>
                  <a:pt x="2299" y="2212"/>
                </a:lnTo>
                <a:lnTo>
                  <a:pt x="2255" y="2259"/>
                </a:lnTo>
                <a:lnTo>
                  <a:pt x="2209" y="2302"/>
                </a:lnTo>
                <a:lnTo>
                  <a:pt x="2162" y="2344"/>
                </a:lnTo>
                <a:lnTo>
                  <a:pt x="2111" y="2383"/>
                </a:lnTo>
                <a:lnTo>
                  <a:pt x="2059" y="2420"/>
                </a:lnTo>
                <a:lnTo>
                  <a:pt x="2006" y="2454"/>
                </a:lnTo>
                <a:lnTo>
                  <a:pt x="1951" y="2487"/>
                </a:lnTo>
                <a:lnTo>
                  <a:pt x="1894" y="2515"/>
                </a:lnTo>
                <a:lnTo>
                  <a:pt x="1835" y="2542"/>
                </a:lnTo>
                <a:lnTo>
                  <a:pt x="1775" y="2566"/>
                </a:lnTo>
                <a:lnTo>
                  <a:pt x="1714" y="2587"/>
                </a:lnTo>
                <a:lnTo>
                  <a:pt x="1651" y="2605"/>
                </a:lnTo>
                <a:lnTo>
                  <a:pt x="1587" y="2620"/>
                </a:lnTo>
                <a:lnTo>
                  <a:pt x="1522" y="2631"/>
                </a:lnTo>
                <a:lnTo>
                  <a:pt x="1456" y="2640"/>
                </a:lnTo>
                <a:lnTo>
                  <a:pt x="1389" y="2644"/>
                </a:lnTo>
                <a:lnTo>
                  <a:pt x="1321" y="2646"/>
                </a:lnTo>
                <a:lnTo>
                  <a:pt x="1252" y="2644"/>
                </a:lnTo>
                <a:lnTo>
                  <a:pt x="1186" y="2640"/>
                </a:lnTo>
                <a:lnTo>
                  <a:pt x="1120" y="2631"/>
                </a:lnTo>
                <a:lnTo>
                  <a:pt x="1054" y="2620"/>
                </a:lnTo>
                <a:lnTo>
                  <a:pt x="991" y="2605"/>
                </a:lnTo>
                <a:lnTo>
                  <a:pt x="928" y="2587"/>
                </a:lnTo>
                <a:lnTo>
                  <a:pt x="867" y="2566"/>
                </a:lnTo>
                <a:lnTo>
                  <a:pt x="807" y="2542"/>
                </a:lnTo>
                <a:lnTo>
                  <a:pt x="748" y="2515"/>
                </a:lnTo>
                <a:lnTo>
                  <a:pt x="691" y="2487"/>
                </a:lnTo>
                <a:lnTo>
                  <a:pt x="636" y="2454"/>
                </a:lnTo>
                <a:lnTo>
                  <a:pt x="582" y="2420"/>
                </a:lnTo>
                <a:lnTo>
                  <a:pt x="531" y="2383"/>
                </a:lnTo>
                <a:lnTo>
                  <a:pt x="480" y="2344"/>
                </a:lnTo>
                <a:lnTo>
                  <a:pt x="433" y="2302"/>
                </a:lnTo>
                <a:lnTo>
                  <a:pt x="386" y="2259"/>
                </a:lnTo>
                <a:lnTo>
                  <a:pt x="343" y="2212"/>
                </a:lnTo>
                <a:lnTo>
                  <a:pt x="301" y="2165"/>
                </a:lnTo>
                <a:lnTo>
                  <a:pt x="262" y="2114"/>
                </a:lnTo>
                <a:lnTo>
                  <a:pt x="225" y="2063"/>
                </a:lnTo>
                <a:lnTo>
                  <a:pt x="191" y="2009"/>
                </a:lnTo>
                <a:lnTo>
                  <a:pt x="159" y="1954"/>
                </a:lnTo>
                <a:lnTo>
                  <a:pt x="130" y="1897"/>
                </a:lnTo>
                <a:lnTo>
                  <a:pt x="104" y="1838"/>
                </a:lnTo>
                <a:lnTo>
                  <a:pt x="80" y="1778"/>
                </a:lnTo>
                <a:lnTo>
                  <a:pt x="59" y="1717"/>
                </a:lnTo>
                <a:lnTo>
                  <a:pt x="41" y="1653"/>
                </a:lnTo>
                <a:lnTo>
                  <a:pt x="26" y="1590"/>
                </a:lnTo>
                <a:lnTo>
                  <a:pt x="14" y="1525"/>
                </a:lnTo>
                <a:lnTo>
                  <a:pt x="6" y="1458"/>
                </a:lnTo>
                <a:lnTo>
                  <a:pt x="2" y="1392"/>
                </a:lnTo>
                <a:lnTo>
                  <a:pt x="0" y="1323"/>
                </a:lnTo>
                <a:lnTo>
                  <a:pt x="2" y="1254"/>
                </a:lnTo>
                <a:lnTo>
                  <a:pt x="6" y="1188"/>
                </a:lnTo>
                <a:lnTo>
                  <a:pt x="14" y="1121"/>
                </a:lnTo>
                <a:lnTo>
                  <a:pt x="26" y="1056"/>
                </a:lnTo>
                <a:lnTo>
                  <a:pt x="41" y="993"/>
                </a:lnTo>
                <a:lnTo>
                  <a:pt x="59" y="929"/>
                </a:lnTo>
                <a:lnTo>
                  <a:pt x="80" y="868"/>
                </a:lnTo>
                <a:lnTo>
                  <a:pt x="104" y="808"/>
                </a:lnTo>
                <a:lnTo>
                  <a:pt x="130" y="749"/>
                </a:lnTo>
                <a:lnTo>
                  <a:pt x="159" y="692"/>
                </a:lnTo>
                <a:lnTo>
                  <a:pt x="191" y="637"/>
                </a:lnTo>
                <a:lnTo>
                  <a:pt x="225" y="583"/>
                </a:lnTo>
                <a:lnTo>
                  <a:pt x="262" y="532"/>
                </a:lnTo>
                <a:lnTo>
                  <a:pt x="301" y="481"/>
                </a:lnTo>
                <a:lnTo>
                  <a:pt x="343" y="434"/>
                </a:lnTo>
                <a:lnTo>
                  <a:pt x="386" y="387"/>
                </a:lnTo>
                <a:lnTo>
                  <a:pt x="433" y="344"/>
                </a:lnTo>
                <a:lnTo>
                  <a:pt x="480" y="302"/>
                </a:lnTo>
                <a:lnTo>
                  <a:pt x="531" y="263"/>
                </a:lnTo>
                <a:lnTo>
                  <a:pt x="582" y="226"/>
                </a:lnTo>
                <a:lnTo>
                  <a:pt x="636" y="192"/>
                </a:lnTo>
                <a:lnTo>
                  <a:pt x="691" y="159"/>
                </a:lnTo>
                <a:lnTo>
                  <a:pt x="748" y="131"/>
                </a:lnTo>
                <a:lnTo>
                  <a:pt x="807" y="104"/>
                </a:lnTo>
                <a:lnTo>
                  <a:pt x="867" y="80"/>
                </a:lnTo>
                <a:lnTo>
                  <a:pt x="928" y="59"/>
                </a:lnTo>
                <a:lnTo>
                  <a:pt x="991" y="42"/>
                </a:lnTo>
                <a:lnTo>
                  <a:pt x="1054" y="27"/>
                </a:lnTo>
                <a:lnTo>
                  <a:pt x="1120" y="15"/>
                </a:lnTo>
                <a:lnTo>
                  <a:pt x="1186" y="6"/>
                </a:lnTo>
                <a:lnTo>
                  <a:pt x="1252" y="2"/>
                </a:lnTo>
                <a:lnTo>
                  <a:pt x="1321" y="0"/>
                </a:lnTo>
                <a:lnTo>
                  <a:pt x="1389" y="2"/>
                </a:lnTo>
                <a:lnTo>
                  <a:pt x="1456" y="6"/>
                </a:lnTo>
                <a:lnTo>
                  <a:pt x="1522" y="15"/>
                </a:lnTo>
                <a:lnTo>
                  <a:pt x="1587" y="27"/>
                </a:lnTo>
                <a:lnTo>
                  <a:pt x="1651" y="42"/>
                </a:lnTo>
                <a:lnTo>
                  <a:pt x="1714" y="59"/>
                </a:lnTo>
                <a:lnTo>
                  <a:pt x="1775" y="80"/>
                </a:lnTo>
                <a:lnTo>
                  <a:pt x="1835" y="104"/>
                </a:lnTo>
                <a:lnTo>
                  <a:pt x="1894" y="131"/>
                </a:lnTo>
                <a:lnTo>
                  <a:pt x="1951" y="159"/>
                </a:lnTo>
                <a:lnTo>
                  <a:pt x="2006" y="192"/>
                </a:lnTo>
                <a:lnTo>
                  <a:pt x="2059" y="226"/>
                </a:lnTo>
                <a:lnTo>
                  <a:pt x="2111" y="263"/>
                </a:lnTo>
                <a:lnTo>
                  <a:pt x="2162" y="302"/>
                </a:lnTo>
                <a:lnTo>
                  <a:pt x="2209" y="344"/>
                </a:lnTo>
                <a:lnTo>
                  <a:pt x="2255" y="387"/>
                </a:lnTo>
                <a:lnTo>
                  <a:pt x="2299" y="434"/>
                </a:lnTo>
                <a:lnTo>
                  <a:pt x="2341" y="481"/>
                </a:lnTo>
                <a:lnTo>
                  <a:pt x="2380" y="532"/>
                </a:lnTo>
                <a:lnTo>
                  <a:pt x="2417" y="583"/>
                </a:lnTo>
                <a:lnTo>
                  <a:pt x="2450" y="637"/>
                </a:lnTo>
                <a:lnTo>
                  <a:pt x="2483" y="692"/>
                </a:lnTo>
                <a:lnTo>
                  <a:pt x="2511" y="749"/>
                </a:lnTo>
                <a:lnTo>
                  <a:pt x="2538" y="808"/>
                </a:lnTo>
                <a:lnTo>
                  <a:pt x="2562" y="868"/>
                </a:lnTo>
                <a:lnTo>
                  <a:pt x="2583" y="929"/>
                </a:lnTo>
                <a:lnTo>
                  <a:pt x="2600" y="993"/>
                </a:lnTo>
                <a:lnTo>
                  <a:pt x="2616" y="1056"/>
                </a:lnTo>
                <a:lnTo>
                  <a:pt x="2627" y="1121"/>
                </a:lnTo>
                <a:lnTo>
                  <a:pt x="2636" y="1188"/>
                </a:lnTo>
                <a:lnTo>
                  <a:pt x="2640" y="1254"/>
                </a:lnTo>
                <a:lnTo>
                  <a:pt x="2642" y="13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Freeform 19"/>
          <p:cNvSpPr>
            <a:spLocks/>
          </p:cNvSpPr>
          <p:nvPr/>
        </p:nvSpPr>
        <p:spPr bwMode="auto">
          <a:xfrm>
            <a:off x="16204298" y="9275763"/>
            <a:ext cx="276225" cy="220663"/>
          </a:xfrm>
          <a:custGeom>
            <a:avLst/>
            <a:gdLst>
              <a:gd name="T0" fmla="*/ 1476 w 1566"/>
              <a:gd name="T1" fmla="*/ 180 h 1254"/>
              <a:gd name="T2" fmla="*/ 1393 w 1566"/>
              <a:gd name="T3" fmla="*/ 190 h 1254"/>
              <a:gd name="T4" fmla="*/ 1449 w 1566"/>
              <a:gd name="T5" fmla="*/ 145 h 1254"/>
              <a:gd name="T6" fmla="*/ 1492 w 1566"/>
              <a:gd name="T7" fmla="*/ 89 h 1254"/>
              <a:gd name="T8" fmla="*/ 1522 w 1566"/>
              <a:gd name="T9" fmla="*/ 23 h 1254"/>
              <a:gd name="T10" fmla="*/ 1398 w 1566"/>
              <a:gd name="T11" fmla="*/ 79 h 1254"/>
              <a:gd name="T12" fmla="*/ 1295 w 1566"/>
              <a:gd name="T13" fmla="*/ 78 h 1254"/>
              <a:gd name="T14" fmla="*/ 1228 w 1566"/>
              <a:gd name="T15" fmla="*/ 34 h 1254"/>
              <a:gd name="T16" fmla="*/ 1152 w 1566"/>
              <a:gd name="T17" fmla="*/ 7 h 1254"/>
              <a:gd name="T18" fmla="*/ 1067 w 1566"/>
              <a:gd name="T19" fmla="*/ 0 h 1254"/>
              <a:gd name="T20" fmla="*/ 988 w 1566"/>
              <a:gd name="T21" fmla="*/ 14 h 1254"/>
              <a:gd name="T22" fmla="*/ 918 w 1566"/>
              <a:gd name="T23" fmla="*/ 46 h 1254"/>
              <a:gd name="T24" fmla="*/ 857 w 1566"/>
              <a:gd name="T25" fmla="*/ 93 h 1254"/>
              <a:gd name="T26" fmla="*/ 809 w 1566"/>
              <a:gd name="T27" fmla="*/ 152 h 1254"/>
              <a:gd name="T28" fmla="*/ 778 w 1566"/>
              <a:gd name="T29" fmla="*/ 223 h 1254"/>
              <a:gd name="T30" fmla="*/ 763 w 1566"/>
              <a:gd name="T31" fmla="*/ 300 h 1254"/>
              <a:gd name="T32" fmla="*/ 771 w 1566"/>
              <a:gd name="T33" fmla="*/ 388 h 1254"/>
              <a:gd name="T34" fmla="*/ 648 w 1566"/>
              <a:gd name="T35" fmla="*/ 375 h 1254"/>
              <a:gd name="T36" fmla="*/ 531 w 1566"/>
              <a:gd name="T37" fmla="*/ 344 h 1254"/>
              <a:gd name="T38" fmla="*/ 420 w 1566"/>
              <a:gd name="T39" fmla="*/ 301 h 1254"/>
              <a:gd name="T40" fmla="*/ 318 w 1566"/>
              <a:gd name="T41" fmla="*/ 243 h 1254"/>
              <a:gd name="T42" fmla="*/ 224 w 1566"/>
              <a:gd name="T43" fmla="*/ 173 h 1254"/>
              <a:gd name="T44" fmla="*/ 140 w 1566"/>
              <a:gd name="T45" fmla="*/ 93 h 1254"/>
              <a:gd name="T46" fmla="*/ 83 w 1566"/>
              <a:gd name="T47" fmla="*/ 113 h 1254"/>
              <a:gd name="T48" fmla="*/ 65 w 1566"/>
              <a:gd name="T49" fmla="*/ 217 h 1254"/>
              <a:gd name="T50" fmla="*/ 81 w 1566"/>
              <a:gd name="T51" fmla="*/ 316 h 1254"/>
              <a:gd name="T52" fmla="*/ 125 w 1566"/>
              <a:gd name="T53" fmla="*/ 401 h 1254"/>
              <a:gd name="T54" fmla="*/ 193 w 1566"/>
              <a:gd name="T55" fmla="*/ 470 h 1254"/>
              <a:gd name="T56" fmla="*/ 133 w 1566"/>
              <a:gd name="T57" fmla="*/ 469 h 1254"/>
              <a:gd name="T58" fmla="*/ 63 w 1566"/>
              <a:gd name="T59" fmla="*/ 443 h 1254"/>
              <a:gd name="T60" fmla="*/ 69 w 1566"/>
              <a:gd name="T61" fmla="*/ 503 h 1254"/>
              <a:gd name="T62" fmla="*/ 93 w 1566"/>
              <a:gd name="T63" fmla="*/ 577 h 1254"/>
              <a:gd name="T64" fmla="*/ 149 w 1566"/>
              <a:gd name="T65" fmla="*/ 660 h 1254"/>
              <a:gd name="T66" fmla="*/ 227 w 1566"/>
              <a:gd name="T67" fmla="*/ 721 h 1254"/>
              <a:gd name="T68" fmla="*/ 320 w 1566"/>
              <a:gd name="T69" fmla="*/ 756 h 1254"/>
              <a:gd name="T70" fmla="*/ 221 w 1566"/>
              <a:gd name="T71" fmla="*/ 766 h 1254"/>
              <a:gd name="T72" fmla="*/ 195 w 1566"/>
              <a:gd name="T73" fmla="*/ 806 h 1254"/>
              <a:gd name="T74" fmla="*/ 270 w 1566"/>
              <a:gd name="T75" fmla="*/ 901 h 1254"/>
              <a:gd name="T76" fmla="*/ 375 w 1566"/>
              <a:gd name="T77" fmla="*/ 962 h 1254"/>
              <a:gd name="T78" fmla="*/ 455 w 1566"/>
              <a:gd name="T79" fmla="*/ 996 h 1254"/>
              <a:gd name="T80" fmla="*/ 341 w 1566"/>
              <a:gd name="T81" fmla="*/ 1061 h 1254"/>
              <a:gd name="T82" fmla="*/ 214 w 1566"/>
              <a:gd name="T83" fmla="*/ 1102 h 1254"/>
              <a:gd name="T84" fmla="*/ 77 w 1566"/>
              <a:gd name="T85" fmla="*/ 1115 h 1254"/>
              <a:gd name="T86" fmla="*/ 27 w 1566"/>
              <a:gd name="T87" fmla="*/ 1128 h 1254"/>
              <a:gd name="T88" fmla="*/ 171 w 1566"/>
              <a:gd name="T89" fmla="*/ 1196 h 1254"/>
              <a:gd name="T90" fmla="*/ 327 w 1566"/>
              <a:gd name="T91" fmla="*/ 1239 h 1254"/>
              <a:gd name="T92" fmla="*/ 492 w 1566"/>
              <a:gd name="T93" fmla="*/ 1254 h 1254"/>
              <a:gd name="T94" fmla="*/ 713 w 1566"/>
              <a:gd name="T95" fmla="*/ 1229 h 1254"/>
              <a:gd name="T96" fmla="*/ 905 w 1566"/>
              <a:gd name="T97" fmla="*/ 1162 h 1254"/>
              <a:gd name="T98" fmla="*/ 1067 w 1566"/>
              <a:gd name="T99" fmla="*/ 1058 h 1254"/>
              <a:gd name="T100" fmla="*/ 1199 w 1566"/>
              <a:gd name="T101" fmla="*/ 928 h 1254"/>
              <a:gd name="T102" fmla="*/ 1299 w 1566"/>
              <a:gd name="T103" fmla="*/ 776 h 1254"/>
              <a:gd name="T104" fmla="*/ 1367 w 1566"/>
              <a:gd name="T105" fmla="*/ 612 h 1254"/>
              <a:gd name="T106" fmla="*/ 1397 w 1566"/>
              <a:gd name="T107" fmla="*/ 472 h 1254"/>
              <a:gd name="T108" fmla="*/ 1407 w 1566"/>
              <a:gd name="T109" fmla="*/ 354 h 1254"/>
              <a:gd name="T110" fmla="*/ 1429 w 1566"/>
              <a:gd name="T111" fmla="*/ 295 h 1254"/>
              <a:gd name="T112" fmla="*/ 1531 w 1566"/>
              <a:gd name="T113" fmla="*/ 194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66" h="1254">
                <a:moveTo>
                  <a:pt x="1566" y="148"/>
                </a:moveTo>
                <a:lnTo>
                  <a:pt x="1544" y="157"/>
                </a:lnTo>
                <a:lnTo>
                  <a:pt x="1521" y="166"/>
                </a:lnTo>
                <a:lnTo>
                  <a:pt x="1499" y="173"/>
                </a:lnTo>
                <a:lnTo>
                  <a:pt x="1476" y="180"/>
                </a:lnTo>
                <a:lnTo>
                  <a:pt x="1453" y="186"/>
                </a:lnTo>
                <a:lnTo>
                  <a:pt x="1429" y="191"/>
                </a:lnTo>
                <a:lnTo>
                  <a:pt x="1405" y="195"/>
                </a:lnTo>
                <a:lnTo>
                  <a:pt x="1381" y="199"/>
                </a:lnTo>
                <a:lnTo>
                  <a:pt x="1393" y="190"/>
                </a:lnTo>
                <a:lnTo>
                  <a:pt x="1405" y="183"/>
                </a:lnTo>
                <a:lnTo>
                  <a:pt x="1417" y="174"/>
                </a:lnTo>
                <a:lnTo>
                  <a:pt x="1428" y="165"/>
                </a:lnTo>
                <a:lnTo>
                  <a:pt x="1438" y="155"/>
                </a:lnTo>
                <a:lnTo>
                  <a:pt x="1449" y="145"/>
                </a:lnTo>
                <a:lnTo>
                  <a:pt x="1458" y="134"/>
                </a:lnTo>
                <a:lnTo>
                  <a:pt x="1468" y="124"/>
                </a:lnTo>
                <a:lnTo>
                  <a:pt x="1476" y="112"/>
                </a:lnTo>
                <a:lnTo>
                  <a:pt x="1485" y="100"/>
                </a:lnTo>
                <a:lnTo>
                  <a:pt x="1492" y="89"/>
                </a:lnTo>
                <a:lnTo>
                  <a:pt x="1499" y="76"/>
                </a:lnTo>
                <a:lnTo>
                  <a:pt x="1506" y="64"/>
                </a:lnTo>
                <a:lnTo>
                  <a:pt x="1512" y="50"/>
                </a:lnTo>
                <a:lnTo>
                  <a:pt x="1517" y="37"/>
                </a:lnTo>
                <a:lnTo>
                  <a:pt x="1522" y="23"/>
                </a:lnTo>
                <a:lnTo>
                  <a:pt x="1498" y="36"/>
                </a:lnTo>
                <a:lnTo>
                  <a:pt x="1474" y="49"/>
                </a:lnTo>
                <a:lnTo>
                  <a:pt x="1450" y="59"/>
                </a:lnTo>
                <a:lnTo>
                  <a:pt x="1424" y="70"/>
                </a:lnTo>
                <a:lnTo>
                  <a:pt x="1398" y="79"/>
                </a:lnTo>
                <a:lnTo>
                  <a:pt x="1372" y="87"/>
                </a:lnTo>
                <a:lnTo>
                  <a:pt x="1345" y="94"/>
                </a:lnTo>
                <a:lnTo>
                  <a:pt x="1318" y="99"/>
                </a:lnTo>
                <a:lnTo>
                  <a:pt x="1306" y="89"/>
                </a:lnTo>
                <a:lnTo>
                  <a:pt x="1295" y="78"/>
                </a:lnTo>
                <a:lnTo>
                  <a:pt x="1283" y="68"/>
                </a:lnTo>
                <a:lnTo>
                  <a:pt x="1270" y="58"/>
                </a:lnTo>
                <a:lnTo>
                  <a:pt x="1257" y="50"/>
                </a:lnTo>
                <a:lnTo>
                  <a:pt x="1242" y="41"/>
                </a:lnTo>
                <a:lnTo>
                  <a:pt x="1228" y="34"/>
                </a:lnTo>
                <a:lnTo>
                  <a:pt x="1214" y="27"/>
                </a:lnTo>
                <a:lnTo>
                  <a:pt x="1199" y="20"/>
                </a:lnTo>
                <a:lnTo>
                  <a:pt x="1183" y="15"/>
                </a:lnTo>
                <a:lnTo>
                  <a:pt x="1167" y="11"/>
                </a:lnTo>
                <a:lnTo>
                  <a:pt x="1152" y="7"/>
                </a:lnTo>
                <a:lnTo>
                  <a:pt x="1135" y="4"/>
                </a:lnTo>
                <a:lnTo>
                  <a:pt x="1118" y="1"/>
                </a:lnTo>
                <a:lnTo>
                  <a:pt x="1101" y="0"/>
                </a:lnTo>
                <a:lnTo>
                  <a:pt x="1084" y="0"/>
                </a:lnTo>
                <a:lnTo>
                  <a:pt x="1067" y="0"/>
                </a:lnTo>
                <a:lnTo>
                  <a:pt x="1051" y="1"/>
                </a:lnTo>
                <a:lnTo>
                  <a:pt x="1035" y="3"/>
                </a:lnTo>
                <a:lnTo>
                  <a:pt x="1019" y="7"/>
                </a:lnTo>
                <a:lnTo>
                  <a:pt x="1004" y="10"/>
                </a:lnTo>
                <a:lnTo>
                  <a:pt x="988" y="14"/>
                </a:lnTo>
                <a:lnTo>
                  <a:pt x="974" y="19"/>
                </a:lnTo>
                <a:lnTo>
                  <a:pt x="959" y="24"/>
                </a:lnTo>
                <a:lnTo>
                  <a:pt x="945" y="31"/>
                </a:lnTo>
                <a:lnTo>
                  <a:pt x="931" y="38"/>
                </a:lnTo>
                <a:lnTo>
                  <a:pt x="918" y="46"/>
                </a:lnTo>
                <a:lnTo>
                  <a:pt x="904" y="54"/>
                </a:lnTo>
                <a:lnTo>
                  <a:pt x="891" y="62"/>
                </a:lnTo>
                <a:lnTo>
                  <a:pt x="880" y="72"/>
                </a:lnTo>
                <a:lnTo>
                  <a:pt x="868" y="83"/>
                </a:lnTo>
                <a:lnTo>
                  <a:pt x="857" y="93"/>
                </a:lnTo>
                <a:lnTo>
                  <a:pt x="846" y="104"/>
                </a:lnTo>
                <a:lnTo>
                  <a:pt x="837" y="115"/>
                </a:lnTo>
                <a:lnTo>
                  <a:pt x="827" y="127"/>
                </a:lnTo>
                <a:lnTo>
                  <a:pt x="818" y="139"/>
                </a:lnTo>
                <a:lnTo>
                  <a:pt x="809" y="152"/>
                </a:lnTo>
                <a:lnTo>
                  <a:pt x="802" y="166"/>
                </a:lnTo>
                <a:lnTo>
                  <a:pt x="794" y="180"/>
                </a:lnTo>
                <a:lnTo>
                  <a:pt x="788" y="193"/>
                </a:lnTo>
                <a:lnTo>
                  <a:pt x="783" y="208"/>
                </a:lnTo>
                <a:lnTo>
                  <a:pt x="778" y="223"/>
                </a:lnTo>
                <a:lnTo>
                  <a:pt x="773" y="238"/>
                </a:lnTo>
                <a:lnTo>
                  <a:pt x="769" y="252"/>
                </a:lnTo>
                <a:lnTo>
                  <a:pt x="767" y="268"/>
                </a:lnTo>
                <a:lnTo>
                  <a:pt x="765" y="284"/>
                </a:lnTo>
                <a:lnTo>
                  <a:pt x="763" y="300"/>
                </a:lnTo>
                <a:lnTo>
                  <a:pt x="763" y="317"/>
                </a:lnTo>
                <a:lnTo>
                  <a:pt x="764" y="335"/>
                </a:lnTo>
                <a:lnTo>
                  <a:pt x="765" y="353"/>
                </a:lnTo>
                <a:lnTo>
                  <a:pt x="767" y="371"/>
                </a:lnTo>
                <a:lnTo>
                  <a:pt x="771" y="388"/>
                </a:lnTo>
                <a:lnTo>
                  <a:pt x="746" y="387"/>
                </a:lnTo>
                <a:lnTo>
                  <a:pt x="722" y="385"/>
                </a:lnTo>
                <a:lnTo>
                  <a:pt x="696" y="382"/>
                </a:lnTo>
                <a:lnTo>
                  <a:pt x="672" y="378"/>
                </a:lnTo>
                <a:lnTo>
                  <a:pt x="648" y="375"/>
                </a:lnTo>
                <a:lnTo>
                  <a:pt x="625" y="369"/>
                </a:lnTo>
                <a:lnTo>
                  <a:pt x="601" y="364"/>
                </a:lnTo>
                <a:lnTo>
                  <a:pt x="577" y="358"/>
                </a:lnTo>
                <a:lnTo>
                  <a:pt x="554" y="352"/>
                </a:lnTo>
                <a:lnTo>
                  <a:pt x="531" y="344"/>
                </a:lnTo>
                <a:lnTo>
                  <a:pt x="509" y="337"/>
                </a:lnTo>
                <a:lnTo>
                  <a:pt x="486" y="328"/>
                </a:lnTo>
                <a:lnTo>
                  <a:pt x="464" y="320"/>
                </a:lnTo>
                <a:lnTo>
                  <a:pt x="443" y="310"/>
                </a:lnTo>
                <a:lnTo>
                  <a:pt x="420" y="301"/>
                </a:lnTo>
                <a:lnTo>
                  <a:pt x="399" y="290"/>
                </a:lnTo>
                <a:lnTo>
                  <a:pt x="378" y="279"/>
                </a:lnTo>
                <a:lnTo>
                  <a:pt x="358" y="267"/>
                </a:lnTo>
                <a:lnTo>
                  <a:pt x="338" y="256"/>
                </a:lnTo>
                <a:lnTo>
                  <a:pt x="318" y="243"/>
                </a:lnTo>
                <a:lnTo>
                  <a:pt x="298" y="230"/>
                </a:lnTo>
                <a:lnTo>
                  <a:pt x="279" y="217"/>
                </a:lnTo>
                <a:lnTo>
                  <a:pt x="260" y="203"/>
                </a:lnTo>
                <a:lnTo>
                  <a:pt x="242" y="188"/>
                </a:lnTo>
                <a:lnTo>
                  <a:pt x="224" y="173"/>
                </a:lnTo>
                <a:lnTo>
                  <a:pt x="207" y="158"/>
                </a:lnTo>
                <a:lnTo>
                  <a:pt x="189" y="143"/>
                </a:lnTo>
                <a:lnTo>
                  <a:pt x="172" y="127"/>
                </a:lnTo>
                <a:lnTo>
                  <a:pt x="156" y="110"/>
                </a:lnTo>
                <a:lnTo>
                  <a:pt x="140" y="93"/>
                </a:lnTo>
                <a:lnTo>
                  <a:pt x="124" y="75"/>
                </a:lnTo>
                <a:lnTo>
                  <a:pt x="110" y="58"/>
                </a:lnTo>
                <a:lnTo>
                  <a:pt x="99" y="76"/>
                </a:lnTo>
                <a:lnTo>
                  <a:pt x="91" y="94"/>
                </a:lnTo>
                <a:lnTo>
                  <a:pt x="83" y="113"/>
                </a:lnTo>
                <a:lnTo>
                  <a:pt x="77" y="133"/>
                </a:lnTo>
                <a:lnTo>
                  <a:pt x="73" y="153"/>
                </a:lnTo>
                <a:lnTo>
                  <a:pt x="69" y="174"/>
                </a:lnTo>
                <a:lnTo>
                  <a:pt x="66" y="195"/>
                </a:lnTo>
                <a:lnTo>
                  <a:pt x="65" y="217"/>
                </a:lnTo>
                <a:lnTo>
                  <a:pt x="66" y="238"/>
                </a:lnTo>
                <a:lnTo>
                  <a:pt x="69" y="258"/>
                </a:lnTo>
                <a:lnTo>
                  <a:pt x="72" y="278"/>
                </a:lnTo>
                <a:lnTo>
                  <a:pt x="76" y="297"/>
                </a:lnTo>
                <a:lnTo>
                  <a:pt x="81" y="316"/>
                </a:lnTo>
                <a:lnTo>
                  <a:pt x="89" y="334"/>
                </a:lnTo>
                <a:lnTo>
                  <a:pt x="96" y="352"/>
                </a:lnTo>
                <a:lnTo>
                  <a:pt x="105" y="368"/>
                </a:lnTo>
                <a:lnTo>
                  <a:pt x="115" y="385"/>
                </a:lnTo>
                <a:lnTo>
                  <a:pt x="125" y="401"/>
                </a:lnTo>
                <a:lnTo>
                  <a:pt x="137" y="416"/>
                </a:lnTo>
                <a:lnTo>
                  <a:pt x="150" y="431"/>
                </a:lnTo>
                <a:lnTo>
                  <a:pt x="163" y="444"/>
                </a:lnTo>
                <a:lnTo>
                  <a:pt x="178" y="457"/>
                </a:lnTo>
                <a:lnTo>
                  <a:pt x="193" y="470"/>
                </a:lnTo>
                <a:lnTo>
                  <a:pt x="209" y="480"/>
                </a:lnTo>
                <a:lnTo>
                  <a:pt x="189" y="479"/>
                </a:lnTo>
                <a:lnTo>
                  <a:pt x="170" y="477"/>
                </a:lnTo>
                <a:lnTo>
                  <a:pt x="151" y="473"/>
                </a:lnTo>
                <a:lnTo>
                  <a:pt x="133" y="469"/>
                </a:lnTo>
                <a:lnTo>
                  <a:pt x="115" y="463"/>
                </a:lnTo>
                <a:lnTo>
                  <a:pt x="97" y="457"/>
                </a:lnTo>
                <a:lnTo>
                  <a:pt x="80" y="450"/>
                </a:lnTo>
                <a:lnTo>
                  <a:pt x="63" y="441"/>
                </a:lnTo>
                <a:lnTo>
                  <a:pt x="63" y="443"/>
                </a:lnTo>
                <a:lnTo>
                  <a:pt x="63" y="444"/>
                </a:lnTo>
                <a:lnTo>
                  <a:pt x="63" y="460"/>
                </a:lnTo>
                <a:lnTo>
                  <a:pt x="64" y="475"/>
                </a:lnTo>
                <a:lnTo>
                  <a:pt x="66" y="490"/>
                </a:lnTo>
                <a:lnTo>
                  <a:pt x="69" y="503"/>
                </a:lnTo>
                <a:lnTo>
                  <a:pt x="72" y="518"/>
                </a:lnTo>
                <a:lnTo>
                  <a:pt x="76" y="532"/>
                </a:lnTo>
                <a:lnTo>
                  <a:pt x="80" y="546"/>
                </a:lnTo>
                <a:lnTo>
                  <a:pt x="85" y="559"/>
                </a:lnTo>
                <a:lnTo>
                  <a:pt x="93" y="577"/>
                </a:lnTo>
                <a:lnTo>
                  <a:pt x="102" y="595"/>
                </a:lnTo>
                <a:lnTo>
                  <a:pt x="112" y="612"/>
                </a:lnTo>
                <a:lnTo>
                  <a:pt x="123" y="629"/>
                </a:lnTo>
                <a:lnTo>
                  <a:pt x="136" y="645"/>
                </a:lnTo>
                <a:lnTo>
                  <a:pt x="149" y="660"/>
                </a:lnTo>
                <a:lnTo>
                  <a:pt x="162" y="673"/>
                </a:lnTo>
                <a:lnTo>
                  <a:pt x="177" y="686"/>
                </a:lnTo>
                <a:lnTo>
                  <a:pt x="193" y="699"/>
                </a:lnTo>
                <a:lnTo>
                  <a:pt x="209" y="710"/>
                </a:lnTo>
                <a:lnTo>
                  <a:pt x="227" y="721"/>
                </a:lnTo>
                <a:lnTo>
                  <a:pt x="243" y="729"/>
                </a:lnTo>
                <a:lnTo>
                  <a:pt x="262" y="738"/>
                </a:lnTo>
                <a:lnTo>
                  <a:pt x="281" y="745"/>
                </a:lnTo>
                <a:lnTo>
                  <a:pt x="300" y="750"/>
                </a:lnTo>
                <a:lnTo>
                  <a:pt x="320" y="756"/>
                </a:lnTo>
                <a:lnTo>
                  <a:pt x="300" y="760"/>
                </a:lnTo>
                <a:lnTo>
                  <a:pt x="279" y="763"/>
                </a:lnTo>
                <a:lnTo>
                  <a:pt x="258" y="765"/>
                </a:lnTo>
                <a:lnTo>
                  <a:pt x="236" y="766"/>
                </a:lnTo>
                <a:lnTo>
                  <a:pt x="221" y="766"/>
                </a:lnTo>
                <a:lnTo>
                  <a:pt x="205" y="765"/>
                </a:lnTo>
                <a:lnTo>
                  <a:pt x="191" y="763"/>
                </a:lnTo>
                <a:lnTo>
                  <a:pt x="176" y="761"/>
                </a:lnTo>
                <a:lnTo>
                  <a:pt x="184" y="784"/>
                </a:lnTo>
                <a:lnTo>
                  <a:pt x="195" y="806"/>
                </a:lnTo>
                <a:lnTo>
                  <a:pt x="207" y="827"/>
                </a:lnTo>
                <a:lnTo>
                  <a:pt x="220" y="847"/>
                </a:lnTo>
                <a:lnTo>
                  <a:pt x="235" y="866"/>
                </a:lnTo>
                <a:lnTo>
                  <a:pt x="252" y="884"/>
                </a:lnTo>
                <a:lnTo>
                  <a:pt x="270" y="901"/>
                </a:lnTo>
                <a:lnTo>
                  <a:pt x="289" y="917"/>
                </a:lnTo>
                <a:lnTo>
                  <a:pt x="309" y="931"/>
                </a:lnTo>
                <a:lnTo>
                  <a:pt x="330" y="942"/>
                </a:lnTo>
                <a:lnTo>
                  <a:pt x="352" y="954"/>
                </a:lnTo>
                <a:lnTo>
                  <a:pt x="375" y="962"/>
                </a:lnTo>
                <a:lnTo>
                  <a:pt x="399" y="970"/>
                </a:lnTo>
                <a:lnTo>
                  <a:pt x="425" y="975"/>
                </a:lnTo>
                <a:lnTo>
                  <a:pt x="450" y="979"/>
                </a:lnTo>
                <a:lnTo>
                  <a:pt x="475" y="980"/>
                </a:lnTo>
                <a:lnTo>
                  <a:pt x="455" y="996"/>
                </a:lnTo>
                <a:lnTo>
                  <a:pt x="433" y="1011"/>
                </a:lnTo>
                <a:lnTo>
                  <a:pt x="411" y="1025"/>
                </a:lnTo>
                <a:lnTo>
                  <a:pt x="388" y="1037"/>
                </a:lnTo>
                <a:lnTo>
                  <a:pt x="365" y="1050"/>
                </a:lnTo>
                <a:lnTo>
                  <a:pt x="341" y="1061"/>
                </a:lnTo>
                <a:lnTo>
                  <a:pt x="316" y="1071"/>
                </a:lnTo>
                <a:lnTo>
                  <a:pt x="292" y="1080"/>
                </a:lnTo>
                <a:lnTo>
                  <a:pt x="267" y="1088"/>
                </a:lnTo>
                <a:lnTo>
                  <a:pt x="240" y="1095"/>
                </a:lnTo>
                <a:lnTo>
                  <a:pt x="214" y="1102"/>
                </a:lnTo>
                <a:lnTo>
                  <a:pt x="188" y="1107"/>
                </a:lnTo>
                <a:lnTo>
                  <a:pt x="160" y="1111"/>
                </a:lnTo>
                <a:lnTo>
                  <a:pt x="133" y="1113"/>
                </a:lnTo>
                <a:lnTo>
                  <a:pt x="105" y="1115"/>
                </a:lnTo>
                <a:lnTo>
                  <a:pt x="77" y="1115"/>
                </a:lnTo>
                <a:lnTo>
                  <a:pt x="58" y="1115"/>
                </a:lnTo>
                <a:lnTo>
                  <a:pt x="38" y="1114"/>
                </a:lnTo>
                <a:lnTo>
                  <a:pt x="19" y="1113"/>
                </a:lnTo>
                <a:lnTo>
                  <a:pt x="0" y="1111"/>
                </a:lnTo>
                <a:lnTo>
                  <a:pt x="27" y="1128"/>
                </a:lnTo>
                <a:lnTo>
                  <a:pt x="55" y="1144"/>
                </a:lnTo>
                <a:lnTo>
                  <a:pt x="83" y="1158"/>
                </a:lnTo>
                <a:lnTo>
                  <a:pt x="112" y="1171"/>
                </a:lnTo>
                <a:lnTo>
                  <a:pt x="141" y="1184"/>
                </a:lnTo>
                <a:lnTo>
                  <a:pt x="171" y="1196"/>
                </a:lnTo>
                <a:lnTo>
                  <a:pt x="201" y="1206"/>
                </a:lnTo>
                <a:lnTo>
                  <a:pt x="232" y="1217"/>
                </a:lnTo>
                <a:lnTo>
                  <a:pt x="263" y="1225"/>
                </a:lnTo>
                <a:lnTo>
                  <a:pt x="295" y="1232"/>
                </a:lnTo>
                <a:lnTo>
                  <a:pt x="327" y="1239"/>
                </a:lnTo>
                <a:lnTo>
                  <a:pt x="359" y="1244"/>
                </a:lnTo>
                <a:lnTo>
                  <a:pt x="392" y="1248"/>
                </a:lnTo>
                <a:lnTo>
                  <a:pt x="426" y="1251"/>
                </a:lnTo>
                <a:lnTo>
                  <a:pt x="458" y="1253"/>
                </a:lnTo>
                <a:lnTo>
                  <a:pt x="492" y="1254"/>
                </a:lnTo>
                <a:lnTo>
                  <a:pt x="539" y="1253"/>
                </a:lnTo>
                <a:lnTo>
                  <a:pt x="585" y="1249"/>
                </a:lnTo>
                <a:lnTo>
                  <a:pt x="629" y="1245"/>
                </a:lnTo>
                <a:lnTo>
                  <a:pt x="671" y="1238"/>
                </a:lnTo>
                <a:lnTo>
                  <a:pt x="713" y="1229"/>
                </a:lnTo>
                <a:lnTo>
                  <a:pt x="754" y="1219"/>
                </a:lnTo>
                <a:lnTo>
                  <a:pt x="793" y="1207"/>
                </a:lnTo>
                <a:lnTo>
                  <a:pt x="832" y="1193"/>
                </a:lnTo>
                <a:lnTo>
                  <a:pt x="869" y="1179"/>
                </a:lnTo>
                <a:lnTo>
                  <a:pt x="905" y="1162"/>
                </a:lnTo>
                <a:lnTo>
                  <a:pt x="940" y="1144"/>
                </a:lnTo>
                <a:lnTo>
                  <a:pt x="974" y="1125"/>
                </a:lnTo>
                <a:lnTo>
                  <a:pt x="1006" y="1104"/>
                </a:lnTo>
                <a:lnTo>
                  <a:pt x="1038" y="1082"/>
                </a:lnTo>
                <a:lnTo>
                  <a:pt x="1067" y="1058"/>
                </a:lnTo>
                <a:lnTo>
                  <a:pt x="1096" y="1034"/>
                </a:lnTo>
                <a:lnTo>
                  <a:pt x="1123" y="1009"/>
                </a:lnTo>
                <a:lnTo>
                  <a:pt x="1149" y="982"/>
                </a:lnTo>
                <a:lnTo>
                  <a:pt x="1175" y="956"/>
                </a:lnTo>
                <a:lnTo>
                  <a:pt x="1199" y="928"/>
                </a:lnTo>
                <a:lnTo>
                  <a:pt x="1221" y="898"/>
                </a:lnTo>
                <a:lnTo>
                  <a:pt x="1242" y="869"/>
                </a:lnTo>
                <a:lnTo>
                  <a:pt x="1262" y="839"/>
                </a:lnTo>
                <a:lnTo>
                  <a:pt x="1281" y="807"/>
                </a:lnTo>
                <a:lnTo>
                  <a:pt x="1299" y="776"/>
                </a:lnTo>
                <a:lnTo>
                  <a:pt x="1315" y="744"/>
                </a:lnTo>
                <a:lnTo>
                  <a:pt x="1330" y="711"/>
                </a:lnTo>
                <a:lnTo>
                  <a:pt x="1343" y="679"/>
                </a:lnTo>
                <a:lnTo>
                  <a:pt x="1355" y="645"/>
                </a:lnTo>
                <a:lnTo>
                  <a:pt x="1367" y="612"/>
                </a:lnTo>
                <a:lnTo>
                  <a:pt x="1376" y="578"/>
                </a:lnTo>
                <a:lnTo>
                  <a:pt x="1384" y="545"/>
                </a:lnTo>
                <a:lnTo>
                  <a:pt x="1390" y="520"/>
                </a:lnTo>
                <a:lnTo>
                  <a:pt x="1394" y="496"/>
                </a:lnTo>
                <a:lnTo>
                  <a:pt x="1397" y="472"/>
                </a:lnTo>
                <a:lnTo>
                  <a:pt x="1400" y="449"/>
                </a:lnTo>
                <a:lnTo>
                  <a:pt x="1403" y="424"/>
                </a:lnTo>
                <a:lnTo>
                  <a:pt x="1404" y="400"/>
                </a:lnTo>
                <a:lnTo>
                  <a:pt x="1405" y="377"/>
                </a:lnTo>
                <a:lnTo>
                  <a:pt x="1407" y="354"/>
                </a:lnTo>
                <a:lnTo>
                  <a:pt x="1407" y="343"/>
                </a:lnTo>
                <a:lnTo>
                  <a:pt x="1405" y="333"/>
                </a:lnTo>
                <a:lnTo>
                  <a:pt x="1405" y="322"/>
                </a:lnTo>
                <a:lnTo>
                  <a:pt x="1405" y="313"/>
                </a:lnTo>
                <a:lnTo>
                  <a:pt x="1429" y="295"/>
                </a:lnTo>
                <a:lnTo>
                  <a:pt x="1451" y="277"/>
                </a:lnTo>
                <a:lnTo>
                  <a:pt x="1472" y="258"/>
                </a:lnTo>
                <a:lnTo>
                  <a:pt x="1493" y="238"/>
                </a:lnTo>
                <a:lnTo>
                  <a:pt x="1512" y="217"/>
                </a:lnTo>
                <a:lnTo>
                  <a:pt x="1531" y="194"/>
                </a:lnTo>
                <a:lnTo>
                  <a:pt x="1549" y="172"/>
                </a:lnTo>
                <a:lnTo>
                  <a:pt x="1566" y="1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27"/>
          </p:nvPr>
        </p:nvSpPr>
        <p:spPr/>
      </p:sp>
    </p:spTree>
    <p:extLst>
      <p:ext uri="{BB962C8B-B14F-4D97-AF65-F5344CB8AC3E}">
        <p14:creationId xmlns:p14="http://schemas.microsoft.com/office/powerpoint/2010/main" val="47438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27">
      <a:dk1>
        <a:sysClr val="windowText" lastClr="000000"/>
      </a:dk1>
      <a:lt1>
        <a:sysClr val="window" lastClr="FFFFFF"/>
      </a:lt1>
      <a:dk2>
        <a:srgbClr val="575F6D"/>
      </a:dk2>
      <a:lt2>
        <a:srgbClr val="3B3B3B"/>
      </a:lt2>
      <a:accent1>
        <a:srgbClr val="99CE24"/>
      </a:accent1>
      <a:accent2>
        <a:srgbClr val="3F3F3F"/>
      </a:accent2>
      <a:accent3>
        <a:srgbClr val="99CE24"/>
      </a:accent3>
      <a:accent4>
        <a:srgbClr val="3F3F3F"/>
      </a:accent4>
      <a:accent5>
        <a:srgbClr val="99CE24"/>
      </a:accent5>
      <a:accent6>
        <a:srgbClr val="3F3F3F"/>
      </a:accent6>
      <a:hlink>
        <a:srgbClr val="D2611C"/>
      </a:hlink>
      <a:folHlink>
        <a:srgbClr val="3B435B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6047</TotalTime>
  <Words>666</Words>
  <Application>Microsoft Office PowerPoint</Application>
  <PresentationFormat>Custom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Anab zahid</cp:lastModifiedBy>
  <cp:revision>799</cp:revision>
  <dcterms:created xsi:type="dcterms:W3CDTF">2015-02-25T15:20:40Z</dcterms:created>
  <dcterms:modified xsi:type="dcterms:W3CDTF">2019-07-11T19:40:07Z</dcterms:modified>
</cp:coreProperties>
</file>