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5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6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7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8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9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0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9" r:id="rId4"/>
    <p:sldMasterId id="2147483703" r:id="rId5"/>
    <p:sldMasterId id="2147483717" r:id="rId6"/>
    <p:sldMasterId id="2147483731" r:id="rId7"/>
    <p:sldMasterId id="2147483745" r:id="rId8"/>
    <p:sldMasterId id="2147483759" r:id="rId9"/>
    <p:sldMasterId id="2147483773" r:id="rId10"/>
    <p:sldMasterId id="2147483787" r:id="rId11"/>
    <p:sldMasterId id="2147483801" r:id="rId12"/>
    <p:sldMasterId id="2147483815" r:id="rId13"/>
    <p:sldMasterId id="2147483829" r:id="rId14"/>
    <p:sldMasterId id="2147483843" r:id="rId15"/>
    <p:sldMasterId id="2147483857" r:id="rId16"/>
    <p:sldMasterId id="2147483871" r:id="rId17"/>
    <p:sldMasterId id="2147483885" r:id="rId18"/>
    <p:sldMasterId id="2147483899" r:id="rId19"/>
    <p:sldMasterId id="2147483913" r:id="rId20"/>
    <p:sldMasterId id="2147483927" r:id="rId21"/>
  </p:sldMasterIdLst>
  <p:sldIdLst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C2D1A7-538D-419C-B847-41C52F72DA5A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9DA4B83-0255-49CF-B9D8-133D9FF8ECAB}">
      <dgm:prSet phldrT="[Text]"/>
      <dgm:spPr>
        <a:solidFill>
          <a:srgbClr val="1E0678">
            <a:alpha val="75000"/>
          </a:srgbClr>
        </a:solidFill>
      </dgm:spPr>
      <dgm:t>
        <a:bodyPr/>
        <a:lstStyle/>
        <a:p>
          <a:r>
            <a:rPr lang="en-US" dirty="0" smtClean="0"/>
            <a:t>Higher ups</a:t>
          </a:r>
          <a:endParaRPr lang="en-US" dirty="0"/>
        </a:p>
      </dgm:t>
    </dgm:pt>
    <dgm:pt modelId="{A34E0385-A7D6-409F-A993-979214D8B5DB}" type="parTrans" cxnId="{C26981C0-1EF6-4D65-B416-2CB49B0DD6F7}">
      <dgm:prSet/>
      <dgm:spPr/>
      <dgm:t>
        <a:bodyPr/>
        <a:lstStyle/>
        <a:p>
          <a:endParaRPr lang="en-US"/>
        </a:p>
      </dgm:t>
    </dgm:pt>
    <dgm:pt modelId="{E6BDC9D7-78E7-4AFD-8375-71E8846A802D}" type="sibTrans" cxnId="{C26981C0-1EF6-4D65-B416-2CB49B0DD6F7}">
      <dgm:prSet/>
      <dgm:spPr/>
      <dgm:t>
        <a:bodyPr/>
        <a:lstStyle/>
        <a:p>
          <a:endParaRPr lang="en-US"/>
        </a:p>
      </dgm:t>
    </dgm:pt>
    <dgm:pt modelId="{7733DEAA-8CC4-4F40-82B2-8F8C9A93D1D0}">
      <dgm:prSet phldrT="[Text]"/>
      <dgm:spPr>
        <a:solidFill>
          <a:srgbClr val="1E0678">
            <a:alpha val="75000"/>
          </a:srgbClr>
        </a:solidFill>
      </dgm:spPr>
      <dgm:t>
        <a:bodyPr/>
        <a:lstStyle/>
        <a:p>
          <a:r>
            <a:rPr lang="en-US" dirty="0" smtClean="0"/>
            <a:t>Middle order</a:t>
          </a:r>
          <a:endParaRPr lang="en-US" dirty="0"/>
        </a:p>
      </dgm:t>
    </dgm:pt>
    <dgm:pt modelId="{6A2B7DAC-BF7A-4A48-BEB9-978C5E6F32EF}" type="parTrans" cxnId="{0692A9B9-A7BB-4742-B9F0-1C17A37725E8}">
      <dgm:prSet/>
      <dgm:spPr/>
      <dgm:t>
        <a:bodyPr/>
        <a:lstStyle/>
        <a:p>
          <a:endParaRPr lang="en-US"/>
        </a:p>
      </dgm:t>
    </dgm:pt>
    <dgm:pt modelId="{46D00862-4896-457E-8A10-46DA8D50B76F}" type="sibTrans" cxnId="{0692A9B9-A7BB-4742-B9F0-1C17A37725E8}">
      <dgm:prSet/>
      <dgm:spPr/>
      <dgm:t>
        <a:bodyPr/>
        <a:lstStyle/>
        <a:p>
          <a:endParaRPr lang="en-US"/>
        </a:p>
      </dgm:t>
    </dgm:pt>
    <dgm:pt modelId="{53D68333-7B6A-449C-89DD-F970EA32D302}">
      <dgm:prSet phldrT="[Text]"/>
      <dgm:spPr>
        <a:solidFill>
          <a:srgbClr val="1E0678">
            <a:alpha val="75000"/>
          </a:srgbClr>
        </a:solidFill>
      </dgm:spPr>
      <dgm:t>
        <a:bodyPr/>
        <a:lstStyle/>
        <a:p>
          <a:r>
            <a:rPr lang="en-US" dirty="0" smtClean="0"/>
            <a:t>Lower order</a:t>
          </a:r>
          <a:endParaRPr lang="en-US" dirty="0"/>
        </a:p>
      </dgm:t>
    </dgm:pt>
    <dgm:pt modelId="{9636C3A0-0E26-43CC-81E6-817A20949786}" type="parTrans" cxnId="{9DE1DE43-DB08-4BC6-AAA5-B1AAF4DDC176}">
      <dgm:prSet/>
      <dgm:spPr/>
      <dgm:t>
        <a:bodyPr/>
        <a:lstStyle/>
        <a:p>
          <a:endParaRPr lang="en-US"/>
        </a:p>
      </dgm:t>
    </dgm:pt>
    <dgm:pt modelId="{E7AC3FAE-A87E-4CC1-9CBE-4BEBC4F9A0EB}" type="sibTrans" cxnId="{9DE1DE43-DB08-4BC6-AAA5-B1AAF4DDC176}">
      <dgm:prSet/>
      <dgm:spPr/>
      <dgm:t>
        <a:bodyPr/>
        <a:lstStyle/>
        <a:p>
          <a:endParaRPr lang="en-US"/>
        </a:p>
      </dgm:t>
    </dgm:pt>
    <dgm:pt modelId="{36CB83EF-2816-4B7F-8DFE-C4E78EC22926}" type="pres">
      <dgm:prSet presAssocID="{6BC2D1A7-538D-419C-B847-41C52F72DA5A}" presName="Name0" presStyleCnt="0">
        <dgm:presLayoutVars>
          <dgm:dir/>
          <dgm:animLvl val="lvl"/>
          <dgm:resizeHandles val="exact"/>
        </dgm:presLayoutVars>
      </dgm:prSet>
      <dgm:spPr/>
    </dgm:pt>
    <dgm:pt modelId="{1E183B25-54E9-4526-9FE5-4801B71A7E4F}" type="pres">
      <dgm:prSet presAssocID="{29DA4B83-0255-49CF-B9D8-133D9FF8ECAB}" presName="Name8" presStyleCnt="0"/>
      <dgm:spPr/>
    </dgm:pt>
    <dgm:pt modelId="{247114E5-9A70-425D-B07D-F6D74BC32ED7}" type="pres">
      <dgm:prSet presAssocID="{29DA4B83-0255-49CF-B9D8-133D9FF8ECAB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AEC245-BA3F-4099-9B68-2D3399EEB711}" type="pres">
      <dgm:prSet presAssocID="{29DA4B83-0255-49CF-B9D8-133D9FF8ECA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E1FF9-F21B-4997-8B56-C465A4E47ED6}" type="pres">
      <dgm:prSet presAssocID="{7733DEAA-8CC4-4F40-82B2-8F8C9A93D1D0}" presName="Name8" presStyleCnt="0"/>
      <dgm:spPr/>
    </dgm:pt>
    <dgm:pt modelId="{30B915DA-5313-408A-9544-2347D7022774}" type="pres">
      <dgm:prSet presAssocID="{7733DEAA-8CC4-4F40-82B2-8F8C9A93D1D0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073D4-ACE2-49F0-B7D2-7125A93F7D5A}" type="pres">
      <dgm:prSet presAssocID="{7733DEAA-8CC4-4F40-82B2-8F8C9A93D1D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1F8A84-1568-454D-8E9B-D1409044BD0C}" type="pres">
      <dgm:prSet presAssocID="{53D68333-7B6A-449C-89DD-F970EA32D302}" presName="Name8" presStyleCnt="0"/>
      <dgm:spPr/>
    </dgm:pt>
    <dgm:pt modelId="{4B21225F-EEF2-4112-8237-F99DEF0D5D36}" type="pres">
      <dgm:prSet presAssocID="{53D68333-7B6A-449C-89DD-F970EA32D302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2BCBB-3E62-4EB1-AB81-033F854EBBAA}" type="pres">
      <dgm:prSet presAssocID="{53D68333-7B6A-449C-89DD-F970EA32D3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3999E2-6202-4259-82B6-BEF5D4875193}" type="presOf" srcId="{53D68333-7B6A-449C-89DD-F970EA32D302}" destId="{AF42BCBB-3E62-4EB1-AB81-033F854EBBAA}" srcOrd="1" destOrd="0" presId="urn:microsoft.com/office/officeart/2005/8/layout/pyramid1"/>
    <dgm:cxn modelId="{C72658F2-99E4-496E-BC2A-0EA1C076D7C2}" type="presOf" srcId="{7733DEAA-8CC4-4F40-82B2-8F8C9A93D1D0}" destId="{30B915DA-5313-408A-9544-2347D7022774}" srcOrd="0" destOrd="0" presId="urn:microsoft.com/office/officeart/2005/8/layout/pyramid1"/>
    <dgm:cxn modelId="{0692A9B9-A7BB-4742-B9F0-1C17A37725E8}" srcId="{6BC2D1A7-538D-419C-B847-41C52F72DA5A}" destId="{7733DEAA-8CC4-4F40-82B2-8F8C9A93D1D0}" srcOrd="1" destOrd="0" parTransId="{6A2B7DAC-BF7A-4A48-BEB9-978C5E6F32EF}" sibTransId="{46D00862-4896-457E-8A10-46DA8D50B76F}"/>
    <dgm:cxn modelId="{4390F9A9-186E-4E5A-9041-1EDE7F2EFC90}" type="presOf" srcId="{29DA4B83-0255-49CF-B9D8-133D9FF8ECAB}" destId="{AAAEC245-BA3F-4099-9B68-2D3399EEB711}" srcOrd="1" destOrd="0" presId="urn:microsoft.com/office/officeart/2005/8/layout/pyramid1"/>
    <dgm:cxn modelId="{9DE1DE43-DB08-4BC6-AAA5-B1AAF4DDC176}" srcId="{6BC2D1A7-538D-419C-B847-41C52F72DA5A}" destId="{53D68333-7B6A-449C-89DD-F970EA32D302}" srcOrd="2" destOrd="0" parTransId="{9636C3A0-0E26-43CC-81E6-817A20949786}" sibTransId="{E7AC3FAE-A87E-4CC1-9CBE-4BEBC4F9A0EB}"/>
    <dgm:cxn modelId="{2D92C8E6-5EB3-471C-ABC2-BFAEBE19ED81}" type="presOf" srcId="{29DA4B83-0255-49CF-B9D8-133D9FF8ECAB}" destId="{247114E5-9A70-425D-B07D-F6D74BC32ED7}" srcOrd="0" destOrd="0" presId="urn:microsoft.com/office/officeart/2005/8/layout/pyramid1"/>
    <dgm:cxn modelId="{2D46CD2C-168B-48C7-80DC-71443D4991DC}" type="presOf" srcId="{6BC2D1A7-538D-419C-B847-41C52F72DA5A}" destId="{36CB83EF-2816-4B7F-8DFE-C4E78EC22926}" srcOrd="0" destOrd="0" presId="urn:microsoft.com/office/officeart/2005/8/layout/pyramid1"/>
    <dgm:cxn modelId="{A4065C24-EEA4-488E-969A-984699E7B803}" type="presOf" srcId="{53D68333-7B6A-449C-89DD-F970EA32D302}" destId="{4B21225F-EEF2-4112-8237-F99DEF0D5D36}" srcOrd="0" destOrd="0" presId="urn:microsoft.com/office/officeart/2005/8/layout/pyramid1"/>
    <dgm:cxn modelId="{C26981C0-1EF6-4D65-B416-2CB49B0DD6F7}" srcId="{6BC2D1A7-538D-419C-B847-41C52F72DA5A}" destId="{29DA4B83-0255-49CF-B9D8-133D9FF8ECAB}" srcOrd="0" destOrd="0" parTransId="{A34E0385-A7D6-409F-A993-979214D8B5DB}" sibTransId="{E6BDC9D7-78E7-4AFD-8375-71E8846A802D}"/>
    <dgm:cxn modelId="{EFFA1507-CD58-4954-BC29-AAB062CC78F6}" type="presOf" srcId="{7733DEAA-8CC4-4F40-82B2-8F8C9A93D1D0}" destId="{955073D4-ACE2-49F0-B7D2-7125A93F7D5A}" srcOrd="1" destOrd="0" presId="urn:microsoft.com/office/officeart/2005/8/layout/pyramid1"/>
    <dgm:cxn modelId="{F41BD4A8-8B26-40B7-B46D-259893ACA19D}" type="presParOf" srcId="{36CB83EF-2816-4B7F-8DFE-C4E78EC22926}" destId="{1E183B25-54E9-4526-9FE5-4801B71A7E4F}" srcOrd="0" destOrd="0" presId="urn:microsoft.com/office/officeart/2005/8/layout/pyramid1"/>
    <dgm:cxn modelId="{35C2FEF7-C81C-43BA-A505-BAC864DA001D}" type="presParOf" srcId="{1E183B25-54E9-4526-9FE5-4801B71A7E4F}" destId="{247114E5-9A70-425D-B07D-F6D74BC32ED7}" srcOrd="0" destOrd="0" presId="urn:microsoft.com/office/officeart/2005/8/layout/pyramid1"/>
    <dgm:cxn modelId="{72BC7A01-C204-42B7-AA58-E84D6CE57FD2}" type="presParOf" srcId="{1E183B25-54E9-4526-9FE5-4801B71A7E4F}" destId="{AAAEC245-BA3F-4099-9B68-2D3399EEB711}" srcOrd="1" destOrd="0" presId="urn:microsoft.com/office/officeart/2005/8/layout/pyramid1"/>
    <dgm:cxn modelId="{960B4AF2-7478-4320-84B7-7F4370B3780A}" type="presParOf" srcId="{36CB83EF-2816-4B7F-8DFE-C4E78EC22926}" destId="{C5DE1FF9-F21B-4997-8B56-C465A4E47ED6}" srcOrd="1" destOrd="0" presId="urn:microsoft.com/office/officeart/2005/8/layout/pyramid1"/>
    <dgm:cxn modelId="{81B596B1-CB1C-4E79-B8E7-F2FF6ABD22E5}" type="presParOf" srcId="{C5DE1FF9-F21B-4997-8B56-C465A4E47ED6}" destId="{30B915DA-5313-408A-9544-2347D7022774}" srcOrd="0" destOrd="0" presId="urn:microsoft.com/office/officeart/2005/8/layout/pyramid1"/>
    <dgm:cxn modelId="{0D6CFD96-D2CB-45A5-9667-0E1F92C37CE3}" type="presParOf" srcId="{C5DE1FF9-F21B-4997-8B56-C465A4E47ED6}" destId="{955073D4-ACE2-49F0-B7D2-7125A93F7D5A}" srcOrd="1" destOrd="0" presId="urn:microsoft.com/office/officeart/2005/8/layout/pyramid1"/>
    <dgm:cxn modelId="{11801669-5F0E-434E-A5C4-10E5DC7F8837}" type="presParOf" srcId="{36CB83EF-2816-4B7F-8DFE-C4E78EC22926}" destId="{5B1F8A84-1568-454D-8E9B-D1409044BD0C}" srcOrd="2" destOrd="0" presId="urn:microsoft.com/office/officeart/2005/8/layout/pyramid1"/>
    <dgm:cxn modelId="{4F6B19A5-4491-4870-B132-24CC6D079492}" type="presParOf" srcId="{5B1F8A84-1568-454D-8E9B-D1409044BD0C}" destId="{4B21225F-EEF2-4112-8237-F99DEF0D5D36}" srcOrd="0" destOrd="0" presId="urn:microsoft.com/office/officeart/2005/8/layout/pyramid1"/>
    <dgm:cxn modelId="{D9B506E7-CF28-4BD5-AAF4-6B02177AADE9}" type="presParOf" srcId="{5B1F8A84-1568-454D-8E9B-D1409044BD0C}" destId="{AF42BCBB-3E62-4EB1-AB81-033F854EBBA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1EB33-7EFE-431F-B8CC-A3A638F94650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7AB7A2-EDC2-4E85-9538-C99958AD716C}">
      <dgm:prSet phldrT="[Text]"/>
      <dgm:spPr/>
      <dgm:t>
        <a:bodyPr/>
        <a:lstStyle/>
        <a:p>
          <a:r>
            <a:rPr lang="en-US" dirty="0" smtClean="0"/>
            <a:t>Chairman</a:t>
          </a:r>
          <a:endParaRPr lang="en-US" dirty="0"/>
        </a:p>
      </dgm:t>
    </dgm:pt>
    <dgm:pt modelId="{EE22237B-D555-43DF-A782-D1030A0FC9A4}" type="parTrans" cxnId="{124CE46E-B055-4268-BE00-1AB15E615DE2}">
      <dgm:prSet/>
      <dgm:spPr/>
      <dgm:t>
        <a:bodyPr/>
        <a:lstStyle/>
        <a:p>
          <a:endParaRPr lang="en-US"/>
        </a:p>
      </dgm:t>
    </dgm:pt>
    <dgm:pt modelId="{494076C1-B8E5-464A-B89A-2ED30370597A}" type="sibTrans" cxnId="{124CE46E-B055-4268-BE00-1AB15E615DE2}">
      <dgm:prSet/>
      <dgm:spPr/>
      <dgm:t>
        <a:bodyPr/>
        <a:lstStyle/>
        <a:p>
          <a:endParaRPr lang="en-US"/>
        </a:p>
      </dgm:t>
    </dgm:pt>
    <dgm:pt modelId="{68449790-463D-4BAE-9EFB-86446EEC8A66}" type="asst">
      <dgm:prSet phldrT="[Text]"/>
      <dgm:spPr/>
      <dgm:t>
        <a:bodyPr/>
        <a:lstStyle/>
        <a:p>
          <a:r>
            <a:rPr lang="en-US" dirty="0" smtClean="0"/>
            <a:t>CEO</a:t>
          </a:r>
          <a:endParaRPr lang="en-US" dirty="0"/>
        </a:p>
      </dgm:t>
    </dgm:pt>
    <dgm:pt modelId="{B3ECE324-6646-4C4B-B853-2FC0CB87D25F}" type="parTrans" cxnId="{F99587EE-C169-40B6-A112-690869E41A96}">
      <dgm:prSet/>
      <dgm:spPr/>
      <dgm:t>
        <a:bodyPr/>
        <a:lstStyle/>
        <a:p>
          <a:endParaRPr lang="en-US"/>
        </a:p>
      </dgm:t>
    </dgm:pt>
    <dgm:pt modelId="{1B88678F-02D4-43A8-BBD4-75B62F19EC59}" type="sibTrans" cxnId="{F99587EE-C169-40B6-A112-690869E41A96}">
      <dgm:prSet/>
      <dgm:spPr/>
      <dgm:t>
        <a:bodyPr/>
        <a:lstStyle/>
        <a:p>
          <a:endParaRPr lang="en-US"/>
        </a:p>
      </dgm:t>
    </dgm:pt>
    <dgm:pt modelId="{AD113EBE-B616-4BE4-AC25-209EB87F9943}">
      <dgm:prSet phldrT="[Text]"/>
      <dgm:spPr/>
      <dgm:t>
        <a:bodyPr/>
        <a:lstStyle/>
        <a:p>
          <a:r>
            <a:rPr lang="en-US" dirty="0" smtClean="0"/>
            <a:t>Manager</a:t>
          </a:r>
          <a:endParaRPr lang="en-US" dirty="0"/>
        </a:p>
      </dgm:t>
    </dgm:pt>
    <dgm:pt modelId="{DAD23E36-2656-4D38-AB8E-B1510017FE23}" type="parTrans" cxnId="{EF6666F3-FD78-4322-9F07-7F82E1391710}">
      <dgm:prSet/>
      <dgm:spPr/>
      <dgm:t>
        <a:bodyPr/>
        <a:lstStyle/>
        <a:p>
          <a:endParaRPr lang="en-US"/>
        </a:p>
      </dgm:t>
    </dgm:pt>
    <dgm:pt modelId="{3C6AA04C-0390-4449-991F-36BC2684766A}" type="sibTrans" cxnId="{EF6666F3-FD78-4322-9F07-7F82E1391710}">
      <dgm:prSet/>
      <dgm:spPr/>
      <dgm:t>
        <a:bodyPr/>
        <a:lstStyle/>
        <a:p>
          <a:endParaRPr lang="en-US"/>
        </a:p>
      </dgm:t>
    </dgm:pt>
    <dgm:pt modelId="{8A30F26A-9CBE-4B00-A679-809BB1EA29C8}">
      <dgm:prSet phldrT="[Text]"/>
      <dgm:spPr/>
      <dgm:t>
        <a:bodyPr/>
        <a:lstStyle/>
        <a:p>
          <a:r>
            <a:rPr lang="en-US" dirty="0" smtClean="0"/>
            <a:t>Manager</a:t>
          </a:r>
          <a:endParaRPr lang="en-US" dirty="0"/>
        </a:p>
      </dgm:t>
    </dgm:pt>
    <dgm:pt modelId="{8C0BD194-CD87-4C00-90AA-E8321F95EC84}" type="parTrans" cxnId="{876D22F2-A4CF-423A-8571-5330E5EC2640}">
      <dgm:prSet/>
      <dgm:spPr/>
      <dgm:t>
        <a:bodyPr/>
        <a:lstStyle/>
        <a:p>
          <a:endParaRPr lang="en-US"/>
        </a:p>
      </dgm:t>
    </dgm:pt>
    <dgm:pt modelId="{0E1914C5-238E-4100-A67F-71734230EDF5}" type="sibTrans" cxnId="{876D22F2-A4CF-423A-8571-5330E5EC2640}">
      <dgm:prSet/>
      <dgm:spPr/>
      <dgm:t>
        <a:bodyPr/>
        <a:lstStyle/>
        <a:p>
          <a:endParaRPr lang="en-US"/>
        </a:p>
      </dgm:t>
    </dgm:pt>
    <dgm:pt modelId="{AB051D27-40D6-4C66-9038-12C176A36B8D}">
      <dgm:prSet phldrT="[Text]"/>
      <dgm:spPr/>
      <dgm:t>
        <a:bodyPr/>
        <a:lstStyle/>
        <a:p>
          <a:r>
            <a:rPr lang="en-US" dirty="0" smtClean="0"/>
            <a:t>Manager</a:t>
          </a:r>
          <a:endParaRPr lang="en-US" dirty="0"/>
        </a:p>
      </dgm:t>
    </dgm:pt>
    <dgm:pt modelId="{36DB841C-7EEF-44B1-977A-BDDC8DFB9E52}" type="parTrans" cxnId="{8E787016-A025-4F14-A9ED-A333913396EE}">
      <dgm:prSet/>
      <dgm:spPr/>
      <dgm:t>
        <a:bodyPr/>
        <a:lstStyle/>
        <a:p>
          <a:endParaRPr lang="en-US"/>
        </a:p>
      </dgm:t>
    </dgm:pt>
    <dgm:pt modelId="{1BC399CC-ED52-4000-9A0D-5174EC8AE7A7}" type="sibTrans" cxnId="{8E787016-A025-4F14-A9ED-A333913396EE}">
      <dgm:prSet/>
      <dgm:spPr/>
      <dgm:t>
        <a:bodyPr/>
        <a:lstStyle/>
        <a:p>
          <a:endParaRPr lang="en-US"/>
        </a:p>
      </dgm:t>
    </dgm:pt>
    <dgm:pt modelId="{3D8619C0-28CA-496F-9D15-B143EE1DEA73}" type="pres">
      <dgm:prSet presAssocID="{3B41EB33-7EFE-431F-B8CC-A3A638F9465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FE28B50-CB41-4F19-A85D-9B3CE62C4E26}" type="pres">
      <dgm:prSet presAssocID="{B87AB7A2-EDC2-4E85-9538-C99958AD716C}" presName="hierRoot1" presStyleCnt="0">
        <dgm:presLayoutVars>
          <dgm:hierBranch val="init"/>
        </dgm:presLayoutVars>
      </dgm:prSet>
      <dgm:spPr/>
    </dgm:pt>
    <dgm:pt modelId="{061A37A1-B21A-4CE9-8B6F-EE273AD750B3}" type="pres">
      <dgm:prSet presAssocID="{B87AB7A2-EDC2-4E85-9538-C99958AD716C}" presName="rootComposite1" presStyleCnt="0"/>
      <dgm:spPr/>
    </dgm:pt>
    <dgm:pt modelId="{D6319E3E-DAF7-443B-869A-D10F68CCC159}" type="pres">
      <dgm:prSet presAssocID="{B87AB7A2-EDC2-4E85-9538-C99958AD716C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10B285-196C-4783-B8A1-DCB23B665829}" type="pres">
      <dgm:prSet presAssocID="{B87AB7A2-EDC2-4E85-9538-C99958AD716C}" presName="topArc1" presStyleLbl="parChTrans1D1" presStyleIdx="0" presStyleCnt="10"/>
      <dgm:spPr/>
    </dgm:pt>
    <dgm:pt modelId="{6D85378D-B8F8-44DF-81EA-1C5A173E44C5}" type="pres">
      <dgm:prSet presAssocID="{B87AB7A2-EDC2-4E85-9538-C99958AD716C}" presName="bottomArc1" presStyleLbl="parChTrans1D1" presStyleIdx="1" presStyleCnt="10"/>
      <dgm:spPr/>
    </dgm:pt>
    <dgm:pt modelId="{FA7E5CE3-A5FD-4783-9887-32C695489C0F}" type="pres">
      <dgm:prSet presAssocID="{B87AB7A2-EDC2-4E85-9538-C99958AD716C}" presName="topConnNode1" presStyleLbl="node1" presStyleIdx="0" presStyleCnt="0"/>
      <dgm:spPr/>
      <dgm:t>
        <a:bodyPr/>
        <a:lstStyle/>
        <a:p>
          <a:endParaRPr lang="en-US"/>
        </a:p>
      </dgm:t>
    </dgm:pt>
    <dgm:pt modelId="{7FE14D22-9BA2-4F11-9713-0310E5765414}" type="pres">
      <dgm:prSet presAssocID="{B87AB7A2-EDC2-4E85-9538-C99958AD716C}" presName="hierChild2" presStyleCnt="0"/>
      <dgm:spPr/>
    </dgm:pt>
    <dgm:pt modelId="{46715ACF-5DAB-4662-9AB8-C3CFB5D6829E}" type="pres">
      <dgm:prSet presAssocID="{DAD23E36-2656-4D38-AB8E-B1510017FE23}" presName="Name28" presStyleLbl="parChTrans1D2" presStyleIdx="0" presStyleCnt="4"/>
      <dgm:spPr/>
      <dgm:t>
        <a:bodyPr/>
        <a:lstStyle/>
        <a:p>
          <a:endParaRPr lang="en-US"/>
        </a:p>
      </dgm:t>
    </dgm:pt>
    <dgm:pt modelId="{0A3BD3BA-F8B5-4D67-91D1-EFF5029F5570}" type="pres">
      <dgm:prSet presAssocID="{AD113EBE-B616-4BE4-AC25-209EB87F9943}" presName="hierRoot2" presStyleCnt="0">
        <dgm:presLayoutVars>
          <dgm:hierBranch val="init"/>
        </dgm:presLayoutVars>
      </dgm:prSet>
      <dgm:spPr/>
    </dgm:pt>
    <dgm:pt modelId="{D70DA67D-CE81-4B83-B18B-0E93FC10399F}" type="pres">
      <dgm:prSet presAssocID="{AD113EBE-B616-4BE4-AC25-209EB87F9943}" presName="rootComposite2" presStyleCnt="0"/>
      <dgm:spPr/>
    </dgm:pt>
    <dgm:pt modelId="{E09FD9D6-0B93-49C5-8BC3-094599769E32}" type="pres">
      <dgm:prSet presAssocID="{AD113EBE-B616-4BE4-AC25-209EB87F9943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0928FF-9FDB-4CA7-804F-65AA20F9D9C5}" type="pres">
      <dgm:prSet presAssocID="{AD113EBE-B616-4BE4-AC25-209EB87F9943}" presName="topArc2" presStyleLbl="parChTrans1D1" presStyleIdx="2" presStyleCnt="10"/>
      <dgm:spPr/>
    </dgm:pt>
    <dgm:pt modelId="{F6646A85-5A2F-464D-8676-F2435442AAF5}" type="pres">
      <dgm:prSet presAssocID="{AD113EBE-B616-4BE4-AC25-209EB87F9943}" presName="bottomArc2" presStyleLbl="parChTrans1D1" presStyleIdx="3" presStyleCnt="10"/>
      <dgm:spPr/>
    </dgm:pt>
    <dgm:pt modelId="{C5785ADF-54B7-4A6E-9BC9-60D32D369AB2}" type="pres">
      <dgm:prSet presAssocID="{AD113EBE-B616-4BE4-AC25-209EB87F9943}" presName="topConnNode2" presStyleLbl="node2" presStyleIdx="0" presStyleCnt="0"/>
      <dgm:spPr/>
      <dgm:t>
        <a:bodyPr/>
        <a:lstStyle/>
        <a:p>
          <a:endParaRPr lang="en-US"/>
        </a:p>
      </dgm:t>
    </dgm:pt>
    <dgm:pt modelId="{5792D4CF-7DA4-4A61-9087-D0A83087E221}" type="pres">
      <dgm:prSet presAssocID="{AD113EBE-B616-4BE4-AC25-209EB87F9943}" presName="hierChild4" presStyleCnt="0"/>
      <dgm:spPr/>
    </dgm:pt>
    <dgm:pt modelId="{FE30E734-4372-492A-B935-ED881D5E3290}" type="pres">
      <dgm:prSet presAssocID="{AD113EBE-B616-4BE4-AC25-209EB87F9943}" presName="hierChild5" presStyleCnt="0"/>
      <dgm:spPr/>
    </dgm:pt>
    <dgm:pt modelId="{1A13F2A3-F56B-470A-BC9F-7EA077060372}" type="pres">
      <dgm:prSet presAssocID="{8C0BD194-CD87-4C00-90AA-E8321F95EC84}" presName="Name28" presStyleLbl="parChTrans1D2" presStyleIdx="1" presStyleCnt="4"/>
      <dgm:spPr/>
      <dgm:t>
        <a:bodyPr/>
        <a:lstStyle/>
        <a:p>
          <a:endParaRPr lang="en-US"/>
        </a:p>
      </dgm:t>
    </dgm:pt>
    <dgm:pt modelId="{1AD7C428-EB88-435E-BCF4-60C7B28A6C43}" type="pres">
      <dgm:prSet presAssocID="{8A30F26A-9CBE-4B00-A679-809BB1EA29C8}" presName="hierRoot2" presStyleCnt="0">
        <dgm:presLayoutVars>
          <dgm:hierBranch val="init"/>
        </dgm:presLayoutVars>
      </dgm:prSet>
      <dgm:spPr/>
    </dgm:pt>
    <dgm:pt modelId="{73472DBA-D1BB-4772-BDC6-0C4F5A65D96F}" type="pres">
      <dgm:prSet presAssocID="{8A30F26A-9CBE-4B00-A679-809BB1EA29C8}" presName="rootComposite2" presStyleCnt="0"/>
      <dgm:spPr/>
    </dgm:pt>
    <dgm:pt modelId="{D26E5BDC-E20D-49FF-815E-14DAB1353280}" type="pres">
      <dgm:prSet presAssocID="{8A30F26A-9CBE-4B00-A679-809BB1EA29C8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27CF6E-8AA7-4368-9419-957AE4EC99DD}" type="pres">
      <dgm:prSet presAssocID="{8A30F26A-9CBE-4B00-A679-809BB1EA29C8}" presName="topArc2" presStyleLbl="parChTrans1D1" presStyleIdx="4" presStyleCnt="10"/>
      <dgm:spPr/>
    </dgm:pt>
    <dgm:pt modelId="{46F01D2B-1484-4A23-AC6B-15CEF3D4D4FC}" type="pres">
      <dgm:prSet presAssocID="{8A30F26A-9CBE-4B00-A679-809BB1EA29C8}" presName="bottomArc2" presStyleLbl="parChTrans1D1" presStyleIdx="5" presStyleCnt="10"/>
      <dgm:spPr/>
    </dgm:pt>
    <dgm:pt modelId="{469E2DB7-6990-40DC-9FE1-27FFBCCEEAE7}" type="pres">
      <dgm:prSet presAssocID="{8A30F26A-9CBE-4B00-A679-809BB1EA29C8}" presName="topConnNode2" presStyleLbl="node2" presStyleIdx="0" presStyleCnt="0"/>
      <dgm:spPr/>
      <dgm:t>
        <a:bodyPr/>
        <a:lstStyle/>
        <a:p>
          <a:endParaRPr lang="en-US"/>
        </a:p>
      </dgm:t>
    </dgm:pt>
    <dgm:pt modelId="{008DCBCF-B863-43EC-A2D7-0196D27EC75B}" type="pres">
      <dgm:prSet presAssocID="{8A30F26A-9CBE-4B00-A679-809BB1EA29C8}" presName="hierChild4" presStyleCnt="0"/>
      <dgm:spPr/>
    </dgm:pt>
    <dgm:pt modelId="{45C0647A-852A-4B82-BF5C-C03125FF42A1}" type="pres">
      <dgm:prSet presAssocID="{8A30F26A-9CBE-4B00-A679-809BB1EA29C8}" presName="hierChild5" presStyleCnt="0"/>
      <dgm:spPr/>
    </dgm:pt>
    <dgm:pt modelId="{C14403C3-916B-44C6-B2D5-24E10C3A53C3}" type="pres">
      <dgm:prSet presAssocID="{36DB841C-7EEF-44B1-977A-BDDC8DFB9E52}" presName="Name28" presStyleLbl="parChTrans1D2" presStyleIdx="2" presStyleCnt="4"/>
      <dgm:spPr/>
      <dgm:t>
        <a:bodyPr/>
        <a:lstStyle/>
        <a:p>
          <a:endParaRPr lang="en-US"/>
        </a:p>
      </dgm:t>
    </dgm:pt>
    <dgm:pt modelId="{5302BF0A-A676-4F3B-A47E-5EA736AD2293}" type="pres">
      <dgm:prSet presAssocID="{AB051D27-40D6-4C66-9038-12C176A36B8D}" presName="hierRoot2" presStyleCnt="0">
        <dgm:presLayoutVars>
          <dgm:hierBranch val="init"/>
        </dgm:presLayoutVars>
      </dgm:prSet>
      <dgm:spPr/>
    </dgm:pt>
    <dgm:pt modelId="{45C399B7-55D8-47BD-A3C0-A69698E4194E}" type="pres">
      <dgm:prSet presAssocID="{AB051D27-40D6-4C66-9038-12C176A36B8D}" presName="rootComposite2" presStyleCnt="0"/>
      <dgm:spPr/>
    </dgm:pt>
    <dgm:pt modelId="{C2B5FA4E-CDD9-4786-994D-787294EDD5F4}" type="pres">
      <dgm:prSet presAssocID="{AB051D27-40D6-4C66-9038-12C176A36B8D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78B96C-BD97-46A9-8154-46A8A24BA52D}" type="pres">
      <dgm:prSet presAssocID="{AB051D27-40D6-4C66-9038-12C176A36B8D}" presName="topArc2" presStyleLbl="parChTrans1D1" presStyleIdx="6" presStyleCnt="10"/>
      <dgm:spPr/>
    </dgm:pt>
    <dgm:pt modelId="{A78145F1-21EA-453E-8285-29671F2AB3D5}" type="pres">
      <dgm:prSet presAssocID="{AB051D27-40D6-4C66-9038-12C176A36B8D}" presName="bottomArc2" presStyleLbl="parChTrans1D1" presStyleIdx="7" presStyleCnt="10"/>
      <dgm:spPr/>
    </dgm:pt>
    <dgm:pt modelId="{16D5334A-8ED3-4D08-AA79-93570DC9D857}" type="pres">
      <dgm:prSet presAssocID="{AB051D27-40D6-4C66-9038-12C176A36B8D}" presName="topConnNode2" presStyleLbl="node2" presStyleIdx="0" presStyleCnt="0"/>
      <dgm:spPr/>
      <dgm:t>
        <a:bodyPr/>
        <a:lstStyle/>
        <a:p>
          <a:endParaRPr lang="en-US"/>
        </a:p>
      </dgm:t>
    </dgm:pt>
    <dgm:pt modelId="{E6989699-BF12-4F29-9D4E-89130A863EB2}" type="pres">
      <dgm:prSet presAssocID="{AB051D27-40D6-4C66-9038-12C176A36B8D}" presName="hierChild4" presStyleCnt="0"/>
      <dgm:spPr/>
    </dgm:pt>
    <dgm:pt modelId="{353E143B-22D0-480F-A6BA-DD4CD94F620E}" type="pres">
      <dgm:prSet presAssocID="{AB051D27-40D6-4C66-9038-12C176A36B8D}" presName="hierChild5" presStyleCnt="0"/>
      <dgm:spPr/>
    </dgm:pt>
    <dgm:pt modelId="{3520F1CC-C19C-4796-876E-1C0C6479EE4F}" type="pres">
      <dgm:prSet presAssocID="{B87AB7A2-EDC2-4E85-9538-C99958AD716C}" presName="hierChild3" presStyleCnt="0"/>
      <dgm:spPr/>
    </dgm:pt>
    <dgm:pt modelId="{1A540AA8-4A86-44F3-BF6E-5D18AA7CC13E}" type="pres">
      <dgm:prSet presAssocID="{B3ECE324-6646-4C4B-B853-2FC0CB87D25F}" presName="Name101" presStyleLbl="parChTrans1D2" presStyleIdx="3" presStyleCnt="4"/>
      <dgm:spPr/>
      <dgm:t>
        <a:bodyPr/>
        <a:lstStyle/>
        <a:p>
          <a:endParaRPr lang="en-US"/>
        </a:p>
      </dgm:t>
    </dgm:pt>
    <dgm:pt modelId="{2A0AB17F-8B8D-42F7-A483-B8009C5643DC}" type="pres">
      <dgm:prSet presAssocID="{68449790-463D-4BAE-9EFB-86446EEC8A66}" presName="hierRoot3" presStyleCnt="0">
        <dgm:presLayoutVars>
          <dgm:hierBranch val="init"/>
        </dgm:presLayoutVars>
      </dgm:prSet>
      <dgm:spPr/>
    </dgm:pt>
    <dgm:pt modelId="{0192A331-79A1-4B02-A022-AE6D95217F0F}" type="pres">
      <dgm:prSet presAssocID="{68449790-463D-4BAE-9EFB-86446EEC8A66}" presName="rootComposite3" presStyleCnt="0"/>
      <dgm:spPr/>
    </dgm:pt>
    <dgm:pt modelId="{1B1E6CFF-192C-45DC-A77F-99007A0C334F}" type="pres">
      <dgm:prSet presAssocID="{68449790-463D-4BAE-9EFB-86446EEC8A66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42897C-220B-417D-88A0-9DB5CD608A0B}" type="pres">
      <dgm:prSet presAssocID="{68449790-463D-4BAE-9EFB-86446EEC8A66}" presName="topArc3" presStyleLbl="parChTrans1D1" presStyleIdx="8" presStyleCnt="10"/>
      <dgm:spPr/>
    </dgm:pt>
    <dgm:pt modelId="{549B93D4-B563-4640-911F-3191289E11FD}" type="pres">
      <dgm:prSet presAssocID="{68449790-463D-4BAE-9EFB-86446EEC8A66}" presName="bottomArc3" presStyleLbl="parChTrans1D1" presStyleIdx="9" presStyleCnt="10"/>
      <dgm:spPr/>
    </dgm:pt>
    <dgm:pt modelId="{87DB6DBA-C7A9-48B5-BCF8-84BDFA2D291A}" type="pres">
      <dgm:prSet presAssocID="{68449790-463D-4BAE-9EFB-86446EEC8A66}" presName="topConnNode3" presStyleLbl="asst1" presStyleIdx="0" presStyleCnt="0"/>
      <dgm:spPr/>
      <dgm:t>
        <a:bodyPr/>
        <a:lstStyle/>
        <a:p>
          <a:endParaRPr lang="en-US"/>
        </a:p>
      </dgm:t>
    </dgm:pt>
    <dgm:pt modelId="{2ABC3BFB-CB97-472E-9989-7146CFA6942F}" type="pres">
      <dgm:prSet presAssocID="{68449790-463D-4BAE-9EFB-86446EEC8A66}" presName="hierChild6" presStyleCnt="0"/>
      <dgm:spPr/>
    </dgm:pt>
    <dgm:pt modelId="{DCF53B8E-60AE-46C1-85CC-BCA6FEA64056}" type="pres">
      <dgm:prSet presAssocID="{68449790-463D-4BAE-9EFB-86446EEC8A66}" presName="hierChild7" presStyleCnt="0"/>
      <dgm:spPr/>
    </dgm:pt>
  </dgm:ptLst>
  <dgm:cxnLst>
    <dgm:cxn modelId="{68F16E3C-1ACA-4070-ABE4-DAFFBF58C3FE}" type="presOf" srcId="{DAD23E36-2656-4D38-AB8E-B1510017FE23}" destId="{46715ACF-5DAB-4662-9AB8-C3CFB5D6829E}" srcOrd="0" destOrd="0" presId="urn:microsoft.com/office/officeart/2008/layout/HalfCircleOrganizationChart"/>
    <dgm:cxn modelId="{D21E85AE-CC5D-4405-8AD5-0068290FE2B1}" type="presOf" srcId="{68449790-463D-4BAE-9EFB-86446EEC8A66}" destId="{1B1E6CFF-192C-45DC-A77F-99007A0C334F}" srcOrd="0" destOrd="0" presId="urn:microsoft.com/office/officeart/2008/layout/HalfCircleOrganizationChart"/>
    <dgm:cxn modelId="{F99587EE-C169-40B6-A112-690869E41A96}" srcId="{B87AB7A2-EDC2-4E85-9538-C99958AD716C}" destId="{68449790-463D-4BAE-9EFB-86446EEC8A66}" srcOrd="0" destOrd="0" parTransId="{B3ECE324-6646-4C4B-B853-2FC0CB87D25F}" sibTransId="{1B88678F-02D4-43A8-BBD4-75B62F19EC59}"/>
    <dgm:cxn modelId="{26935F6F-3A03-48FE-BCD3-B19F30E91AE4}" type="presOf" srcId="{68449790-463D-4BAE-9EFB-86446EEC8A66}" destId="{87DB6DBA-C7A9-48B5-BCF8-84BDFA2D291A}" srcOrd="1" destOrd="0" presId="urn:microsoft.com/office/officeart/2008/layout/HalfCircleOrganizationChart"/>
    <dgm:cxn modelId="{647E00B1-6967-42B9-B85A-18F6C9479E55}" type="presOf" srcId="{B3ECE324-6646-4C4B-B853-2FC0CB87D25F}" destId="{1A540AA8-4A86-44F3-BF6E-5D18AA7CC13E}" srcOrd="0" destOrd="0" presId="urn:microsoft.com/office/officeart/2008/layout/HalfCircleOrganizationChart"/>
    <dgm:cxn modelId="{3EC6C069-89B5-4B07-93D6-835B691258CD}" type="presOf" srcId="{B87AB7A2-EDC2-4E85-9538-C99958AD716C}" destId="{FA7E5CE3-A5FD-4783-9887-32C695489C0F}" srcOrd="1" destOrd="0" presId="urn:microsoft.com/office/officeart/2008/layout/HalfCircleOrganizationChart"/>
    <dgm:cxn modelId="{124CE46E-B055-4268-BE00-1AB15E615DE2}" srcId="{3B41EB33-7EFE-431F-B8CC-A3A638F94650}" destId="{B87AB7A2-EDC2-4E85-9538-C99958AD716C}" srcOrd="0" destOrd="0" parTransId="{EE22237B-D555-43DF-A782-D1030A0FC9A4}" sibTransId="{494076C1-B8E5-464A-B89A-2ED30370597A}"/>
    <dgm:cxn modelId="{EF6666F3-FD78-4322-9F07-7F82E1391710}" srcId="{B87AB7A2-EDC2-4E85-9538-C99958AD716C}" destId="{AD113EBE-B616-4BE4-AC25-209EB87F9943}" srcOrd="1" destOrd="0" parTransId="{DAD23E36-2656-4D38-AB8E-B1510017FE23}" sibTransId="{3C6AA04C-0390-4449-991F-36BC2684766A}"/>
    <dgm:cxn modelId="{876D22F2-A4CF-423A-8571-5330E5EC2640}" srcId="{B87AB7A2-EDC2-4E85-9538-C99958AD716C}" destId="{8A30F26A-9CBE-4B00-A679-809BB1EA29C8}" srcOrd="2" destOrd="0" parTransId="{8C0BD194-CD87-4C00-90AA-E8321F95EC84}" sibTransId="{0E1914C5-238E-4100-A67F-71734230EDF5}"/>
    <dgm:cxn modelId="{8E787016-A025-4F14-A9ED-A333913396EE}" srcId="{B87AB7A2-EDC2-4E85-9538-C99958AD716C}" destId="{AB051D27-40D6-4C66-9038-12C176A36B8D}" srcOrd="3" destOrd="0" parTransId="{36DB841C-7EEF-44B1-977A-BDDC8DFB9E52}" sibTransId="{1BC399CC-ED52-4000-9A0D-5174EC8AE7A7}"/>
    <dgm:cxn modelId="{99A9243A-C4D6-4EB0-9F92-3C38162DE3D0}" type="presOf" srcId="{8A30F26A-9CBE-4B00-A679-809BB1EA29C8}" destId="{D26E5BDC-E20D-49FF-815E-14DAB1353280}" srcOrd="0" destOrd="0" presId="urn:microsoft.com/office/officeart/2008/layout/HalfCircleOrganizationChart"/>
    <dgm:cxn modelId="{77726BEF-9D23-41BB-A399-C20C6F9F98CB}" type="presOf" srcId="{8A30F26A-9CBE-4B00-A679-809BB1EA29C8}" destId="{469E2DB7-6990-40DC-9FE1-27FFBCCEEAE7}" srcOrd="1" destOrd="0" presId="urn:microsoft.com/office/officeart/2008/layout/HalfCircleOrganizationChart"/>
    <dgm:cxn modelId="{5E76676A-0886-4302-A77E-72B703C96170}" type="presOf" srcId="{8C0BD194-CD87-4C00-90AA-E8321F95EC84}" destId="{1A13F2A3-F56B-470A-BC9F-7EA077060372}" srcOrd="0" destOrd="0" presId="urn:microsoft.com/office/officeart/2008/layout/HalfCircleOrganizationChart"/>
    <dgm:cxn modelId="{EF41E4B0-3315-40B7-8662-DFF79B4CFC63}" type="presOf" srcId="{B87AB7A2-EDC2-4E85-9538-C99958AD716C}" destId="{D6319E3E-DAF7-443B-869A-D10F68CCC159}" srcOrd="0" destOrd="0" presId="urn:microsoft.com/office/officeart/2008/layout/HalfCircleOrganizationChart"/>
    <dgm:cxn modelId="{7DB949EA-CFED-45C8-AD64-BD3970887929}" type="presOf" srcId="{3B41EB33-7EFE-431F-B8CC-A3A638F94650}" destId="{3D8619C0-28CA-496F-9D15-B143EE1DEA73}" srcOrd="0" destOrd="0" presId="urn:microsoft.com/office/officeart/2008/layout/HalfCircleOrganizationChart"/>
    <dgm:cxn modelId="{2FE3455E-E2B5-4D4E-B351-779314D9F469}" type="presOf" srcId="{AD113EBE-B616-4BE4-AC25-209EB87F9943}" destId="{E09FD9D6-0B93-49C5-8BC3-094599769E32}" srcOrd="0" destOrd="0" presId="urn:microsoft.com/office/officeart/2008/layout/HalfCircleOrganizationChart"/>
    <dgm:cxn modelId="{5350F2DD-DD6D-4462-BFE1-8DCA709C8D54}" type="presOf" srcId="{36DB841C-7EEF-44B1-977A-BDDC8DFB9E52}" destId="{C14403C3-916B-44C6-B2D5-24E10C3A53C3}" srcOrd="0" destOrd="0" presId="urn:microsoft.com/office/officeart/2008/layout/HalfCircleOrganizationChart"/>
    <dgm:cxn modelId="{79AE4A21-5637-4105-ACAC-117C7FBD23E7}" type="presOf" srcId="{AB051D27-40D6-4C66-9038-12C176A36B8D}" destId="{C2B5FA4E-CDD9-4786-994D-787294EDD5F4}" srcOrd="0" destOrd="0" presId="urn:microsoft.com/office/officeart/2008/layout/HalfCircleOrganizationChart"/>
    <dgm:cxn modelId="{5298AA9D-45CE-4C00-95B6-3C5E579DEB86}" type="presOf" srcId="{AD113EBE-B616-4BE4-AC25-209EB87F9943}" destId="{C5785ADF-54B7-4A6E-9BC9-60D32D369AB2}" srcOrd="1" destOrd="0" presId="urn:microsoft.com/office/officeart/2008/layout/HalfCircleOrganizationChart"/>
    <dgm:cxn modelId="{BF9887DC-530A-4820-822F-4EE4B8B81233}" type="presOf" srcId="{AB051D27-40D6-4C66-9038-12C176A36B8D}" destId="{16D5334A-8ED3-4D08-AA79-93570DC9D857}" srcOrd="1" destOrd="0" presId="urn:microsoft.com/office/officeart/2008/layout/HalfCircleOrganizationChart"/>
    <dgm:cxn modelId="{294B3B14-A6F8-4763-8B48-BAFD43BBFEBA}" type="presParOf" srcId="{3D8619C0-28CA-496F-9D15-B143EE1DEA73}" destId="{4FE28B50-CB41-4F19-A85D-9B3CE62C4E26}" srcOrd="0" destOrd="0" presId="urn:microsoft.com/office/officeart/2008/layout/HalfCircleOrganizationChart"/>
    <dgm:cxn modelId="{A47D3067-5E65-4EE8-9BE3-EF370D2801EC}" type="presParOf" srcId="{4FE28B50-CB41-4F19-A85D-9B3CE62C4E26}" destId="{061A37A1-B21A-4CE9-8B6F-EE273AD750B3}" srcOrd="0" destOrd="0" presId="urn:microsoft.com/office/officeart/2008/layout/HalfCircleOrganizationChart"/>
    <dgm:cxn modelId="{AF13C030-E14D-4C1F-82A7-8D2EC76188A7}" type="presParOf" srcId="{061A37A1-B21A-4CE9-8B6F-EE273AD750B3}" destId="{D6319E3E-DAF7-443B-869A-D10F68CCC159}" srcOrd="0" destOrd="0" presId="urn:microsoft.com/office/officeart/2008/layout/HalfCircleOrganizationChart"/>
    <dgm:cxn modelId="{12825B76-346F-407E-BFFE-099000AF7C38}" type="presParOf" srcId="{061A37A1-B21A-4CE9-8B6F-EE273AD750B3}" destId="{5110B285-196C-4783-B8A1-DCB23B665829}" srcOrd="1" destOrd="0" presId="urn:microsoft.com/office/officeart/2008/layout/HalfCircleOrganizationChart"/>
    <dgm:cxn modelId="{01C59559-CEC3-4381-9E76-A23EF2A3BF89}" type="presParOf" srcId="{061A37A1-B21A-4CE9-8B6F-EE273AD750B3}" destId="{6D85378D-B8F8-44DF-81EA-1C5A173E44C5}" srcOrd="2" destOrd="0" presId="urn:microsoft.com/office/officeart/2008/layout/HalfCircleOrganizationChart"/>
    <dgm:cxn modelId="{E35D4FC5-31C7-4249-9AF7-5E4C038D9FD1}" type="presParOf" srcId="{061A37A1-B21A-4CE9-8B6F-EE273AD750B3}" destId="{FA7E5CE3-A5FD-4783-9887-32C695489C0F}" srcOrd="3" destOrd="0" presId="urn:microsoft.com/office/officeart/2008/layout/HalfCircleOrganizationChart"/>
    <dgm:cxn modelId="{81F8AB91-30D9-4D2A-AE13-79473BC91C0D}" type="presParOf" srcId="{4FE28B50-CB41-4F19-A85D-9B3CE62C4E26}" destId="{7FE14D22-9BA2-4F11-9713-0310E5765414}" srcOrd="1" destOrd="0" presId="urn:microsoft.com/office/officeart/2008/layout/HalfCircleOrganizationChart"/>
    <dgm:cxn modelId="{846660B0-B991-4DCB-896C-8F483DD65ED7}" type="presParOf" srcId="{7FE14D22-9BA2-4F11-9713-0310E5765414}" destId="{46715ACF-5DAB-4662-9AB8-C3CFB5D6829E}" srcOrd="0" destOrd="0" presId="urn:microsoft.com/office/officeart/2008/layout/HalfCircleOrganizationChart"/>
    <dgm:cxn modelId="{870BB080-0F4F-4182-B522-749D9F798EDE}" type="presParOf" srcId="{7FE14D22-9BA2-4F11-9713-0310E5765414}" destId="{0A3BD3BA-F8B5-4D67-91D1-EFF5029F5570}" srcOrd="1" destOrd="0" presId="urn:microsoft.com/office/officeart/2008/layout/HalfCircleOrganizationChart"/>
    <dgm:cxn modelId="{8C0375A5-2494-4E3C-9591-F00A54839396}" type="presParOf" srcId="{0A3BD3BA-F8B5-4D67-91D1-EFF5029F5570}" destId="{D70DA67D-CE81-4B83-B18B-0E93FC10399F}" srcOrd="0" destOrd="0" presId="urn:microsoft.com/office/officeart/2008/layout/HalfCircleOrganizationChart"/>
    <dgm:cxn modelId="{2BEF3DD2-AC3E-4290-91EF-4D0D969355BF}" type="presParOf" srcId="{D70DA67D-CE81-4B83-B18B-0E93FC10399F}" destId="{E09FD9D6-0B93-49C5-8BC3-094599769E32}" srcOrd="0" destOrd="0" presId="urn:microsoft.com/office/officeart/2008/layout/HalfCircleOrganizationChart"/>
    <dgm:cxn modelId="{24424CB9-D73B-4A1F-B4DF-86943A86EB6B}" type="presParOf" srcId="{D70DA67D-CE81-4B83-B18B-0E93FC10399F}" destId="{930928FF-9FDB-4CA7-804F-65AA20F9D9C5}" srcOrd="1" destOrd="0" presId="urn:microsoft.com/office/officeart/2008/layout/HalfCircleOrganizationChart"/>
    <dgm:cxn modelId="{6E075ECA-5A60-4C9E-A245-4C36C6EE78B3}" type="presParOf" srcId="{D70DA67D-CE81-4B83-B18B-0E93FC10399F}" destId="{F6646A85-5A2F-464D-8676-F2435442AAF5}" srcOrd="2" destOrd="0" presId="urn:microsoft.com/office/officeart/2008/layout/HalfCircleOrganizationChart"/>
    <dgm:cxn modelId="{AC0E4804-927F-4BDA-96E9-8B81E6979090}" type="presParOf" srcId="{D70DA67D-CE81-4B83-B18B-0E93FC10399F}" destId="{C5785ADF-54B7-4A6E-9BC9-60D32D369AB2}" srcOrd="3" destOrd="0" presId="urn:microsoft.com/office/officeart/2008/layout/HalfCircleOrganizationChart"/>
    <dgm:cxn modelId="{FC873C88-1C47-4363-BD3C-2E4B42A4B3D5}" type="presParOf" srcId="{0A3BD3BA-F8B5-4D67-91D1-EFF5029F5570}" destId="{5792D4CF-7DA4-4A61-9087-D0A83087E221}" srcOrd="1" destOrd="0" presId="urn:microsoft.com/office/officeart/2008/layout/HalfCircleOrganizationChart"/>
    <dgm:cxn modelId="{514E45FB-350E-4F22-84B6-54C7C9305F2E}" type="presParOf" srcId="{0A3BD3BA-F8B5-4D67-91D1-EFF5029F5570}" destId="{FE30E734-4372-492A-B935-ED881D5E3290}" srcOrd="2" destOrd="0" presId="urn:microsoft.com/office/officeart/2008/layout/HalfCircleOrganizationChart"/>
    <dgm:cxn modelId="{0C8A06E2-B9E4-41E3-A37C-BF37933F5157}" type="presParOf" srcId="{7FE14D22-9BA2-4F11-9713-0310E5765414}" destId="{1A13F2A3-F56B-470A-BC9F-7EA077060372}" srcOrd="2" destOrd="0" presId="urn:microsoft.com/office/officeart/2008/layout/HalfCircleOrganizationChart"/>
    <dgm:cxn modelId="{AB76BA67-2179-4D7E-A872-98691A19AEE0}" type="presParOf" srcId="{7FE14D22-9BA2-4F11-9713-0310E5765414}" destId="{1AD7C428-EB88-435E-BCF4-60C7B28A6C43}" srcOrd="3" destOrd="0" presId="urn:microsoft.com/office/officeart/2008/layout/HalfCircleOrganizationChart"/>
    <dgm:cxn modelId="{EA02A0EF-0BAA-40F0-A5C4-411FDAB33DCB}" type="presParOf" srcId="{1AD7C428-EB88-435E-BCF4-60C7B28A6C43}" destId="{73472DBA-D1BB-4772-BDC6-0C4F5A65D96F}" srcOrd="0" destOrd="0" presId="urn:microsoft.com/office/officeart/2008/layout/HalfCircleOrganizationChart"/>
    <dgm:cxn modelId="{1AEDE01F-07DE-4260-9E1B-F679A39318A0}" type="presParOf" srcId="{73472DBA-D1BB-4772-BDC6-0C4F5A65D96F}" destId="{D26E5BDC-E20D-49FF-815E-14DAB1353280}" srcOrd="0" destOrd="0" presId="urn:microsoft.com/office/officeart/2008/layout/HalfCircleOrganizationChart"/>
    <dgm:cxn modelId="{8C7F2AD0-5CE5-4CB3-AE11-22AE81776228}" type="presParOf" srcId="{73472DBA-D1BB-4772-BDC6-0C4F5A65D96F}" destId="{4C27CF6E-8AA7-4368-9419-957AE4EC99DD}" srcOrd="1" destOrd="0" presId="urn:microsoft.com/office/officeart/2008/layout/HalfCircleOrganizationChart"/>
    <dgm:cxn modelId="{EDAD538D-053A-49D2-BB1C-1A1C94E078F4}" type="presParOf" srcId="{73472DBA-D1BB-4772-BDC6-0C4F5A65D96F}" destId="{46F01D2B-1484-4A23-AC6B-15CEF3D4D4FC}" srcOrd="2" destOrd="0" presId="urn:microsoft.com/office/officeart/2008/layout/HalfCircleOrganizationChart"/>
    <dgm:cxn modelId="{67FE8C4B-8C73-499F-8551-6706FAF839A2}" type="presParOf" srcId="{73472DBA-D1BB-4772-BDC6-0C4F5A65D96F}" destId="{469E2DB7-6990-40DC-9FE1-27FFBCCEEAE7}" srcOrd="3" destOrd="0" presId="urn:microsoft.com/office/officeart/2008/layout/HalfCircleOrganizationChart"/>
    <dgm:cxn modelId="{0B6C0C41-18F9-41A1-8402-121A38DEFF3B}" type="presParOf" srcId="{1AD7C428-EB88-435E-BCF4-60C7B28A6C43}" destId="{008DCBCF-B863-43EC-A2D7-0196D27EC75B}" srcOrd="1" destOrd="0" presId="urn:microsoft.com/office/officeart/2008/layout/HalfCircleOrganizationChart"/>
    <dgm:cxn modelId="{4C085307-4986-45A9-965D-8A4C49BF7BDC}" type="presParOf" srcId="{1AD7C428-EB88-435E-BCF4-60C7B28A6C43}" destId="{45C0647A-852A-4B82-BF5C-C03125FF42A1}" srcOrd="2" destOrd="0" presId="urn:microsoft.com/office/officeart/2008/layout/HalfCircleOrganizationChart"/>
    <dgm:cxn modelId="{7BBEB50E-31DA-4638-8EF8-6436ED5E4717}" type="presParOf" srcId="{7FE14D22-9BA2-4F11-9713-0310E5765414}" destId="{C14403C3-916B-44C6-B2D5-24E10C3A53C3}" srcOrd="4" destOrd="0" presId="urn:microsoft.com/office/officeart/2008/layout/HalfCircleOrganizationChart"/>
    <dgm:cxn modelId="{5A3C6828-CBF8-4BF6-95A7-23269047275A}" type="presParOf" srcId="{7FE14D22-9BA2-4F11-9713-0310E5765414}" destId="{5302BF0A-A676-4F3B-A47E-5EA736AD2293}" srcOrd="5" destOrd="0" presId="urn:microsoft.com/office/officeart/2008/layout/HalfCircleOrganizationChart"/>
    <dgm:cxn modelId="{E95C786B-1B98-4A3A-8941-AC41F74178C5}" type="presParOf" srcId="{5302BF0A-A676-4F3B-A47E-5EA736AD2293}" destId="{45C399B7-55D8-47BD-A3C0-A69698E4194E}" srcOrd="0" destOrd="0" presId="urn:microsoft.com/office/officeart/2008/layout/HalfCircleOrganizationChart"/>
    <dgm:cxn modelId="{193F5129-1E94-4D76-BB2F-3C98278BF4C3}" type="presParOf" srcId="{45C399B7-55D8-47BD-A3C0-A69698E4194E}" destId="{C2B5FA4E-CDD9-4786-994D-787294EDD5F4}" srcOrd="0" destOrd="0" presId="urn:microsoft.com/office/officeart/2008/layout/HalfCircleOrganizationChart"/>
    <dgm:cxn modelId="{F8FD4221-F5EC-4CDE-B201-42A9128A115C}" type="presParOf" srcId="{45C399B7-55D8-47BD-A3C0-A69698E4194E}" destId="{EC78B96C-BD97-46A9-8154-46A8A24BA52D}" srcOrd="1" destOrd="0" presId="urn:microsoft.com/office/officeart/2008/layout/HalfCircleOrganizationChart"/>
    <dgm:cxn modelId="{0A53B610-04CD-4DE5-A8AD-FCDF6D25E434}" type="presParOf" srcId="{45C399B7-55D8-47BD-A3C0-A69698E4194E}" destId="{A78145F1-21EA-453E-8285-29671F2AB3D5}" srcOrd="2" destOrd="0" presId="urn:microsoft.com/office/officeart/2008/layout/HalfCircleOrganizationChart"/>
    <dgm:cxn modelId="{57FF66AE-548F-4469-97AF-A5160BB3663E}" type="presParOf" srcId="{45C399B7-55D8-47BD-A3C0-A69698E4194E}" destId="{16D5334A-8ED3-4D08-AA79-93570DC9D857}" srcOrd="3" destOrd="0" presId="urn:microsoft.com/office/officeart/2008/layout/HalfCircleOrganizationChart"/>
    <dgm:cxn modelId="{DE1B766E-6EA7-4178-BFD3-972D643FBA75}" type="presParOf" srcId="{5302BF0A-A676-4F3B-A47E-5EA736AD2293}" destId="{E6989699-BF12-4F29-9D4E-89130A863EB2}" srcOrd="1" destOrd="0" presId="urn:microsoft.com/office/officeart/2008/layout/HalfCircleOrganizationChart"/>
    <dgm:cxn modelId="{C1EBE21E-3237-4616-93F4-3215B433D64B}" type="presParOf" srcId="{5302BF0A-A676-4F3B-A47E-5EA736AD2293}" destId="{353E143B-22D0-480F-A6BA-DD4CD94F620E}" srcOrd="2" destOrd="0" presId="urn:microsoft.com/office/officeart/2008/layout/HalfCircleOrganizationChart"/>
    <dgm:cxn modelId="{AD8022DA-5739-4EE4-8358-1E3D0F8A6E46}" type="presParOf" srcId="{4FE28B50-CB41-4F19-A85D-9B3CE62C4E26}" destId="{3520F1CC-C19C-4796-876E-1C0C6479EE4F}" srcOrd="2" destOrd="0" presId="urn:microsoft.com/office/officeart/2008/layout/HalfCircleOrganizationChart"/>
    <dgm:cxn modelId="{5FDACE5F-AEDD-4D91-99CD-83C9FE6067C9}" type="presParOf" srcId="{3520F1CC-C19C-4796-876E-1C0C6479EE4F}" destId="{1A540AA8-4A86-44F3-BF6E-5D18AA7CC13E}" srcOrd="0" destOrd="0" presId="urn:microsoft.com/office/officeart/2008/layout/HalfCircleOrganizationChart"/>
    <dgm:cxn modelId="{B2D8DC8D-87C1-48CA-90EB-0C11AB58CA9A}" type="presParOf" srcId="{3520F1CC-C19C-4796-876E-1C0C6479EE4F}" destId="{2A0AB17F-8B8D-42F7-A483-B8009C5643DC}" srcOrd="1" destOrd="0" presId="urn:microsoft.com/office/officeart/2008/layout/HalfCircleOrganizationChart"/>
    <dgm:cxn modelId="{CF0D6C66-AB1E-4463-B441-C88683B7B078}" type="presParOf" srcId="{2A0AB17F-8B8D-42F7-A483-B8009C5643DC}" destId="{0192A331-79A1-4B02-A022-AE6D95217F0F}" srcOrd="0" destOrd="0" presId="urn:microsoft.com/office/officeart/2008/layout/HalfCircleOrganizationChart"/>
    <dgm:cxn modelId="{52588ED5-17AC-4B09-AD72-6BBFE807EE7D}" type="presParOf" srcId="{0192A331-79A1-4B02-A022-AE6D95217F0F}" destId="{1B1E6CFF-192C-45DC-A77F-99007A0C334F}" srcOrd="0" destOrd="0" presId="urn:microsoft.com/office/officeart/2008/layout/HalfCircleOrganizationChart"/>
    <dgm:cxn modelId="{1D026C5C-89BF-4FF3-9B84-341B5BDD4284}" type="presParOf" srcId="{0192A331-79A1-4B02-A022-AE6D95217F0F}" destId="{6642897C-220B-417D-88A0-9DB5CD608A0B}" srcOrd="1" destOrd="0" presId="urn:microsoft.com/office/officeart/2008/layout/HalfCircleOrganizationChart"/>
    <dgm:cxn modelId="{E5938F67-AFEA-4F97-834A-6547F53C7211}" type="presParOf" srcId="{0192A331-79A1-4B02-A022-AE6D95217F0F}" destId="{549B93D4-B563-4640-911F-3191289E11FD}" srcOrd="2" destOrd="0" presId="urn:microsoft.com/office/officeart/2008/layout/HalfCircleOrganizationChart"/>
    <dgm:cxn modelId="{B77977FA-0749-4AB0-954E-0D1C2400FACF}" type="presParOf" srcId="{0192A331-79A1-4B02-A022-AE6D95217F0F}" destId="{87DB6DBA-C7A9-48B5-BCF8-84BDFA2D291A}" srcOrd="3" destOrd="0" presId="urn:microsoft.com/office/officeart/2008/layout/HalfCircleOrganizationChart"/>
    <dgm:cxn modelId="{C74E79CD-2B9D-47E7-A1A8-42194B2B87EE}" type="presParOf" srcId="{2A0AB17F-8B8D-42F7-A483-B8009C5643DC}" destId="{2ABC3BFB-CB97-472E-9989-7146CFA6942F}" srcOrd="1" destOrd="0" presId="urn:microsoft.com/office/officeart/2008/layout/HalfCircleOrganizationChart"/>
    <dgm:cxn modelId="{5A2EE43C-4188-42CF-9D9B-7F516B3D4586}" type="presParOf" srcId="{2A0AB17F-8B8D-42F7-A483-B8009C5643DC}" destId="{DCF53B8E-60AE-46C1-85CC-BCA6FEA64056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A3158E-3963-4D82-8A29-19AFFCC9D75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E588B6-DEE5-414A-9A21-0A9D6E094C9B}">
      <dgm:prSet phldrT="[Text]"/>
      <dgm:spPr>
        <a:solidFill>
          <a:srgbClr val="3FC5D3">
            <a:alpha val="74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dirty="0" smtClean="0"/>
            <a:t>point1</a:t>
          </a:r>
          <a:endParaRPr lang="en-US" dirty="0"/>
        </a:p>
      </dgm:t>
    </dgm:pt>
    <dgm:pt modelId="{32967C82-2D02-492D-B37A-DC966DC89FE1}" type="parTrans" cxnId="{BB671D7C-FC0C-42D9-A089-97DD0E6790F4}">
      <dgm:prSet/>
      <dgm:spPr/>
      <dgm:t>
        <a:bodyPr/>
        <a:lstStyle/>
        <a:p>
          <a:endParaRPr lang="en-US"/>
        </a:p>
      </dgm:t>
    </dgm:pt>
    <dgm:pt modelId="{B289D2CC-D568-4346-93A4-22397A9A0041}" type="sibTrans" cxnId="{BB671D7C-FC0C-42D9-A089-97DD0E6790F4}">
      <dgm:prSet/>
      <dgm:spPr>
        <a:solidFill>
          <a:srgbClr val="3FC5D3">
            <a:alpha val="74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dirty="0" smtClean="0"/>
            <a:t>Text1</a:t>
          </a:r>
          <a:endParaRPr lang="en-US" dirty="0"/>
        </a:p>
      </dgm:t>
    </dgm:pt>
    <dgm:pt modelId="{58DAFD54-5440-4905-97BB-AAB347CEDBA3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Planning</a:t>
          </a:r>
          <a:endParaRPr lang="en-US" dirty="0">
            <a:solidFill>
              <a:schemeClr val="bg1"/>
            </a:solidFill>
          </a:endParaRPr>
        </a:p>
      </dgm:t>
    </dgm:pt>
    <dgm:pt modelId="{A075A4D6-0898-442F-999A-A3F5FB49BB5D}" type="parTrans" cxnId="{CC77DF14-2093-4320-981A-2F605F2C4D43}">
      <dgm:prSet/>
      <dgm:spPr/>
      <dgm:t>
        <a:bodyPr/>
        <a:lstStyle/>
        <a:p>
          <a:endParaRPr lang="en-US"/>
        </a:p>
      </dgm:t>
    </dgm:pt>
    <dgm:pt modelId="{C9FC45A6-DD9E-4FB9-953D-002ECFBEB982}" type="sibTrans" cxnId="{CC77DF14-2093-4320-981A-2F605F2C4D43}">
      <dgm:prSet/>
      <dgm:spPr/>
      <dgm:t>
        <a:bodyPr/>
        <a:lstStyle/>
        <a:p>
          <a:endParaRPr lang="en-US"/>
        </a:p>
      </dgm:t>
    </dgm:pt>
    <dgm:pt modelId="{E679679B-5AFC-4C48-B495-EA4DE17C932D}">
      <dgm:prSet phldrT="[Text]"/>
      <dgm:spPr>
        <a:solidFill>
          <a:srgbClr val="3FC5D3">
            <a:alpha val="74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dirty="0" smtClean="0"/>
            <a:t>point2</a:t>
          </a:r>
          <a:endParaRPr lang="en-US" dirty="0"/>
        </a:p>
      </dgm:t>
    </dgm:pt>
    <dgm:pt modelId="{8760BEBE-B000-4526-BDB1-10C0924EB32C}" type="parTrans" cxnId="{08DBEFDC-FFCA-4413-BE6F-C1ECCBF66C28}">
      <dgm:prSet/>
      <dgm:spPr/>
      <dgm:t>
        <a:bodyPr/>
        <a:lstStyle/>
        <a:p>
          <a:endParaRPr lang="en-US"/>
        </a:p>
      </dgm:t>
    </dgm:pt>
    <dgm:pt modelId="{635EA949-94A3-4E24-8953-C0F54927DF5C}" type="sibTrans" cxnId="{08DBEFDC-FFCA-4413-BE6F-C1ECCBF66C28}">
      <dgm:prSet/>
      <dgm:spPr>
        <a:solidFill>
          <a:srgbClr val="3FC5D3">
            <a:alpha val="74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dirty="0" smtClean="0"/>
            <a:t>Text3</a:t>
          </a:r>
          <a:endParaRPr lang="en-US" dirty="0"/>
        </a:p>
      </dgm:t>
    </dgm:pt>
    <dgm:pt modelId="{E784B7FB-BB7D-4712-B5DD-6B3B82A41C86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Meeting </a:t>
          </a:r>
          <a:endParaRPr lang="en-US" dirty="0">
            <a:solidFill>
              <a:schemeClr val="bg1"/>
            </a:solidFill>
          </a:endParaRPr>
        </a:p>
      </dgm:t>
    </dgm:pt>
    <dgm:pt modelId="{A7F25A24-551D-49DE-BF94-9765B1F7E32F}" type="parTrans" cxnId="{ABCADD18-1278-4264-8D97-9C90BB656BF9}">
      <dgm:prSet/>
      <dgm:spPr/>
      <dgm:t>
        <a:bodyPr/>
        <a:lstStyle/>
        <a:p>
          <a:endParaRPr lang="en-US"/>
        </a:p>
      </dgm:t>
    </dgm:pt>
    <dgm:pt modelId="{EC3912AB-F325-45A9-8832-CF1D5FBF6135}" type="sibTrans" cxnId="{ABCADD18-1278-4264-8D97-9C90BB656BF9}">
      <dgm:prSet/>
      <dgm:spPr/>
      <dgm:t>
        <a:bodyPr/>
        <a:lstStyle/>
        <a:p>
          <a:endParaRPr lang="en-US"/>
        </a:p>
      </dgm:t>
    </dgm:pt>
    <dgm:pt modelId="{62E29A78-3CEC-44D9-AD7C-92D61B0AE9E5}">
      <dgm:prSet phldrT="[Text]"/>
      <dgm:spPr>
        <a:solidFill>
          <a:srgbClr val="3FC5D3">
            <a:alpha val="74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dirty="0" smtClean="0"/>
            <a:t>Text2</a:t>
          </a:r>
          <a:endParaRPr lang="en-US" dirty="0"/>
        </a:p>
      </dgm:t>
    </dgm:pt>
    <dgm:pt modelId="{FEF95F11-E3D0-4E28-BFB5-ACD5740C4F5E}" type="parTrans" cxnId="{61BA930A-494F-473C-BC84-82168D729390}">
      <dgm:prSet/>
      <dgm:spPr/>
      <dgm:t>
        <a:bodyPr/>
        <a:lstStyle/>
        <a:p>
          <a:endParaRPr lang="en-US"/>
        </a:p>
      </dgm:t>
    </dgm:pt>
    <dgm:pt modelId="{42E8E426-0A47-43C3-B457-D9295BD0F335}" type="sibTrans" cxnId="{61BA930A-494F-473C-BC84-82168D729390}">
      <dgm:prSet/>
      <dgm:spPr>
        <a:solidFill>
          <a:srgbClr val="3FC5D3">
            <a:alpha val="74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dirty="0" smtClean="0"/>
            <a:t>Point3</a:t>
          </a:r>
          <a:endParaRPr lang="en-US" dirty="0"/>
        </a:p>
      </dgm:t>
    </dgm:pt>
    <dgm:pt modelId="{594EBF62-4C4A-4F30-9AE0-1024DA9B6CAB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Corporation</a:t>
          </a:r>
          <a:endParaRPr lang="en-US" dirty="0">
            <a:solidFill>
              <a:schemeClr val="bg1"/>
            </a:solidFill>
          </a:endParaRPr>
        </a:p>
      </dgm:t>
    </dgm:pt>
    <dgm:pt modelId="{1C3DA4FA-8F83-4568-991C-0ED611EF3FD4}" type="parTrans" cxnId="{2C719F86-8A58-4FEC-9246-F69E84C875AD}">
      <dgm:prSet/>
      <dgm:spPr/>
      <dgm:t>
        <a:bodyPr/>
        <a:lstStyle/>
        <a:p>
          <a:endParaRPr lang="en-US"/>
        </a:p>
      </dgm:t>
    </dgm:pt>
    <dgm:pt modelId="{043B3466-2014-4949-8007-8DA95F1FAFEB}" type="sibTrans" cxnId="{2C719F86-8A58-4FEC-9246-F69E84C875AD}">
      <dgm:prSet/>
      <dgm:spPr/>
      <dgm:t>
        <a:bodyPr/>
        <a:lstStyle/>
        <a:p>
          <a:endParaRPr lang="en-US"/>
        </a:p>
      </dgm:t>
    </dgm:pt>
    <dgm:pt modelId="{58F42EC7-26CE-409F-9714-B5BCC2025D6E}" type="pres">
      <dgm:prSet presAssocID="{47A3158E-3963-4D82-8A29-19AFFCC9D75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0B17910-CDB4-4A23-9D8F-D5321B3FDAA9}" type="pres">
      <dgm:prSet presAssocID="{DEE588B6-DEE5-414A-9A21-0A9D6E094C9B}" presName="composite" presStyleCnt="0"/>
      <dgm:spPr/>
    </dgm:pt>
    <dgm:pt modelId="{593C0905-8690-4B79-920A-00072E198938}" type="pres">
      <dgm:prSet presAssocID="{DEE588B6-DEE5-414A-9A21-0A9D6E094C9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6B2D6-7F2C-49AD-8A7A-175756562887}" type="pres">
      <dgm:prSet presAssocID="{DEE588B6-DEE5-414A-9A21-0A9D6E094C9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0560D-9D63-4C0A-AEFB-B68D46AB0E66}" type="pres">
      <dgm:prSet presAssocID="{DEE588B6-DEE5-414A-9A21-0A9D6E094C9B}" presName="BalanceSpacing" presStyleCnt="0"/>
      <dgm:spPr/>
    </dgm:pt>
    <dgm:pt modelId="{84737520-8B39-4AF7-B3C3-61BFD508B12A}" type="pres">
      <dgm:prSet presAssocID="{DEE588B6-DEE5-414A-9A21-0A9D6E094C9B}" presName="BalanceSpacing1" presStyleCnt="0"/>
      <dgm:spPr/>
    </dgm:pt>
    <dgm:pt modelId="{199B1AC7-E7FC-4161-80A6-6D8EC7A07D15}" type="pres">
      <dgm:prSet presAssocID="{B289D2CC-D568-4346-93A4-22397A9A0041}" presName="Accent1Text" presStyleLbl="node1" presStyleIdx="1" presStyleCnt="6"/>
      <dgm:spPr/>
      <dgm:t>
        <a:bodyPr/>
        <a:lstStyle/>
        <a:p>
          <a:endParaRPr lang="en-US"/>
        </a:p>
      </dgm:t>
    </dgm:pt>
    <dgm:pt modelId="{6AE56746-6145-4707-9FB3-19C5815DC0FB}" type="pres">
      <dgm:prSet presAssocID="{B289D2CC-D568-4346-93A4-22397A9A0041}" presName="spaceBetweenRectangles" presStyleCnt="0"/>
      <dgm:spPr/>
    </dgm:pt>
    <dgm:pt modelId="{D7ADE378-DBA4-43E5-950D-EF81367CB967}" type="pres">
      <dgm:prSet presAssocID="{E679679B-5AFC-4C48-B495-EA4DE17C932D}" presName="composite" presStyleCnt="0"/>
      <dgm:spPr/>
    </dgm:pt>
    <dgm:pt modelId="{D6A2508C-05C8-44A7-8322-C6C1A1FFB9BD}" type="pres">
      <dgm:prSet presAssocID="{E679679B-5AFC-4C48-B495-EA4DE17C932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8D31B-E839-4D20-92A9-782C52571D13}" type="pres">
      <dgm:prSet presAssocID="{E679679B-5AFC-4C48-B495-EA4DE17C932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B32C66-DB2D-42BF-B400-6A20B2011B76}" type="pres">
      <dgm:prSet presAssocID="{E679679B-5AFC-4C48-B495-EA4DE17C932D}" presName="BalanceSpacing" presStyleCnt="0"/>
      <dgm:spPr/>
    </dgm:pt>
    <dgm:pt modelId="{EB3BEF89-400F-4512-A3EE-93ACE8A39E4F}" type="pres">
      <dgm:prSet presAssocID="{E679679B-5AFC-4C48-B495-EA4DE17C932D}" presName="BalanceSpacing1" presStyleCnt="0"/>
      <dgm:spPr/>
    </dgm:pt>
    <dgm:pt modelId="{EB706E52-338D-452B-8238-ED43694D3DC5}" type="pres">
      <dgm:prSet presAssocID="{635EA949-94A3-4E24-8953-C0F54927DF5C}" presName="Accent1Text" presStyleLbl="node1" presStyleIdx="3" presStyleCnt="6"/>
      <dgm:spPr/>
      <dgm:t>
        <a:bodyPr/>
        <a:lstStyle/>
        <a:p>
          <a:endParaRPr lang="en-US"/>
        </a:p>
      </dgm:t>
    </dgm:pt>
    <dgm:pt modelId="{70D739F3-7CCA-4343-840F-813FAFAF5803}" type="pres">
      <dgm:prSet presAssocID="{635EA949-94A3-4E24-8953-C0F54927DF5C}" presName="spaceBetweenRectangles" presStyleCnt="0"/>
      <dgm:spPr/>
    </dgm:pt>
    <dgm:pt modelId="{EF25CC2C-A0AA-4A6F-85A0-865BE7F9BDB2}" type="pres">
      <dgm:prSet presAssocID="{62E29A78-3CEC-44D9-AD7C-92D61B0AE9E5}" presName="composite" presStyleCnt="0"/>
      <dgm:spPr/>
    </dgm:pt>
    <dgm:pt modelId="{032D4489-FBCD-4D28-9BF9-36BFE8A729C0}" type="pres">
      <dgm:prSet presAssocID="{62E29A78-3CEC-44D9-AD7C-92D61B0AE9E5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89605B-88F4-403F-A2EE-01117E02D4ED}" type="pres">
      <dgm:prSet presAssocID="{62E29A78-3CEC-44D9-AD7C-92D61B0AE9E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76865E-576D-418E-A0E0-A359EB715B00}" type="pres">
      <dgm:prSet presAssocID="{62E29A78-3CEC-44D9-AD7C-92D61B0AE9E5}" presName="BalanceSpacing" presStyleCnt="0"/>
      <dgm:spPr/>
    </dgm:pt>
    <dgm:pt modelId="{B3A91947-5B16-4AAC-A2DB-763FF600B241}" type="pres">
      <dgm:prSet presAssocID="{62E29A78-3CEC-44D9-AD7C-92D61B0AE9E5}" presName="BalanceSpacing1" presStyleCnt="0"/>
      <dgm:spPr/>
    </dgm:pt>
    <dgm:pt modelId="{2AD8D192-C14B-4172-8699-333C95A7F91F}" type="pres">
      <dgm:prSet presAssocID="{42E8E426-0A47-43C3-B457-D9295BD0F335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2C719F86-8A58-4FEC-9246-F69E84C875AD}" srcId="{62E29A78-3CEC-44D9-AD7C-92D61B0AE9E5}" destId="{594EBF62-4C4A-4F30-9AE0-1024DA9B6CAB}" srcOrd="0" destOrd="0" parTransId="{1C3DA4FA-8F83-4568-991C-0ED611EF3FD4}" sibTransId="{043B3466-2014-4949-8007-8DA95F1FAFEB}"/>
    <dgm:cxn modelId="{352CD981-45DC-41E8-AFC9-113EB1AA11F6}" type="presOf" srcId="{42E8E426-0A47-43C3-B457-D9295BD0F335}" destId="{2AD8D192-C14B-4172-8699-333C95A7F91F}" srcOrd="0" destOrd="0" presId="urn:microsoft.com/office/officeart/2008/layout/AlternatingHexagons"/>
    <dgm:cxn modelId="{CC77DF14-2093-4320-981A-2F605F2C4D43}" srcId="{DEE588B6-DEE5-414A-9A21-0A9D6E094C9B}" destId="{58DAFD54-5440-4905-97BB-AAB347CEDBA3}" srcOrd="0" destOrd="0" parTransId="{A075A4D6-0898-442F-999A-A3F5FB49BB5D}" sibTransId="{C9FC45A6-DD9E-4FB9-953D-002ECFBEB982}"/>
    <dgm:cxn modelId="{ABCADD18-1278-4264-8D97-9C90BB656BF9}" srcId="{E679679B-5AFC-4C48-B495-EA4DE17C932D}" destId="{E784B7FB-BB7D-4712-B5DD-6B3B82A41C86}" srcOrd="0" destOrd="0" parTransId="{A7F25A24-551D-49DE-BF94-9765B1F7E32F}" sibTransId="{EC3912AB-F325-45A9-8832-CF1D5FBF6135}"/>
    <dgm:cxn modelId="{46F40CB4-8039-4FCA-8956-78836E0FDE23}" type="presOf" srcId="{635EA949-94A3-4E24-8953-C0F54927DF5C}" destId="{EB706E52-338D-452B-8238-ED43694D3DC5}" srcOrd="0" destOrd="0" presId="urn:microsoft.com/office/officeart/2008/layout/AlternatingHexagons"/>
    <dgm:cxn modelId="{BB671D7C-FC0C-42D9-A089-97DD0E6790F4}" srcId="{47A3158E-3963-4D82-8A29-19AFFCC9D752}" destId="{DEE588B6-DEE5-414A-9A21-0A9D6E094C9B}" srcOrd="0" destOrd="0" parTransId="{32967C82-2D02-492D-B37A-DC966DC89FE1}" sibTransId="{B289D2CC-D568-4346-93A4-22397A9A0041}"/>
    <dgm:cxn modelId="{A47C5132-D494-4251-862D-217CC67EE7A3}" type="presOf" srcId="{47A3158E-3963-4D82-8A29-19AFFCC9D752}" destId="{58F42EC7-26CE-409F-9714-B5BCC2025D6E}" srcOrd="0" destOrd="0" presId="urn:microsoft.com/office/officeart/2008/layout/AlternatingHexagons"/>
    <dgm:cxn modelId="{BA7DAA0E-B2CE-4EA4-B4F5-E70DEF0AB5E4}" type="presOf" srcId="{DEE588B6-DEE5-414A-9A21-0A9D6E094C9B}" destId="{593C0905-8690-4B79-920A-00072E198938}" srcOrd="0" destOrd="0" presId="urn:microsoft.com/office/officeart/2008/layout/AlternatingHexagons"/>
    <dgm:cxn modelId="{1353DA95-915B-433F-B81D-6D69524F645D}" type="presOf" srcId="{B289D2CC-D568-4346-93A4-22397A9A0041}" destId="{199B1AC7-E7FC-4161-80A6-6D8EC7A07D15}" srcOrd="0" destOrd="0" presId="urn:microsoft.com/office/officeart/2008/layout/AlternatingHexagons"/>
    <dgm:cxn modelId="{61BA930A-494F-473C-BC84-82168D729390}" srcId="{47A3158E-3963-4D82-8A29-19AFFCC9D752}" destId="{62E29A78-3CEC-44D9-AD7C-92D61B0AE9E5}" srcOrd="2" destOrd="0" parTransId="{FEF95F11-E3D0-4E28-BFB5-ACD5740C4F5E}" sibTransId="{42E8E426-0A47-43C3-B457-D9295BD0F335}"/>
    <dgm:cxn modelId="{4882B439-5E8E-41B4-8DCB-9D759D5539F5}" type="presOf" srcId="{58DAFD54-5440-4905-97BB-AAB347CEDBA3}" destId="{F4F6B2D6-7F2C-49AD-8A7A-175756562887}" srcOrd="0" destOrd="0" presId="urn:microsoft.com/office/officeart/2008/layout/AlternatingHexagons"/>
    <dgm:cxn modelId="{4195C9BE-0F4F-43E9-9851-ED1071A189E9}" type="presOf" srcId="{E679679B-5AFC-4C48-B495-EA4DE17C932D}" destId="{D6A2508C-05C8-44A7-8322-C6C1A1FFB9BD}" srcOrd="0" destOrd="0" presId="urn:microsoft.com/office/officeart/2008/layout/AlternatingHexagons"/>
    <dgm:cxn modelId="{D8789CDC-D21B-4F58-8869-B1C6AA61287F}" type="presOf" srcId="{594EBF62-4C4A-4F30-9AE0-1024DA9B6CAB}" destId="{8989605B-88F4-403F-A2EE-01117E02D4ED}" srcOrd="0" destOrd="0" presId="urn:microsoft.com/office/officeart/2008/layout/AlternatingHexagons"/>
    <dgm:cxn modelId="{08DBEFDC-FFCA-4413-BE6F-C1ECCBF66C28}" srcId="{47A3158E-3963-4D82-8A29-19AFFCC9D752}" destId="{E679679B-5AFC-4C48-B495-EA4DE17C932D}" srcOrd="1" destOrd="0" parTransId="{8760BEBE-B000-4526-BDB1-10C0924EB32C}" sibTransId="{635EA949-94A3-4E24-8953-C0F54927DF5C}"/>
    <dgm:cxn modelId="{B0B2E39C-E022-4D12-BB1D-D1B6D3C01E8D}" type="presOf" srcId="{E784B7FB-BB7D-4712-B5DD-6B3B82A41C86}" destId="{0C58D31B-E839-4D20-92A9-782C52571D13}" srcOrd="0" destOrd="0" presId="urn:microsoft.com/office/officeart/2008/layout/AlternatingHexagons"/>
    <dgm:cxn modelId="{E92BA1CE-C5A5-4F28-A7B0-81C7A0D7E6F5}" type="presOf" srcId="{62E29A78-3CEC-44D9-AD7C-92D61B0AE9E5}" destId="{032D4489-FBCD-4D28-9BF9-36BFE8A729C0}" srcOrd="0" destOrd="0" presId="urn:microsoft.com/office/officeart/2008/layout/AlternatingHexagons"/>
    <dgm:cxn modelId="{C040B1F2-CB52-480B-A6F9-F64E3764CCDA}" type="presParOf" srcId="{58F42EC7-26CE-409F-9714-B5BCC2025D6E}" destId="{60B17910-CDB4-4A23-9D8F-D5321B3FDAA9}" srcOrd="0" destOrd="0" presId="urn:microsoft.com/office/officeart/2008/layout/AlternatingHexagons"/>
    <dgm:cxn modelId="{01613337-0144-45E5-ADAC-6974817F5DC8}" type="presParOf" srcId="{60B17910-CDB4-4A23-9D8F-D5321B3FDAA9}" destId="{593C0905-8690-4B79-920A-00072E198938}" srcOrd="0" destOrd="0" presId="urn:microsoft.com/office/officeart/2008/layout/AlternatingHexagons"/>
    <dgm:cxn modelId="{91F86B9F-90D1-41D6-84C7-7A631FA847E8}" type="presParOf" srcId="{60B17910-CDB4-4A23-9D8F-D5321B3FDAA9}" destId="{F4F6B2D6-7F2C-49AD-8A7A-175756562887}" srcOrd="1" destOrd="0" presId="urn:microsoft.com/office/officeart/2008/layout/AlternatingHexagons"/>
    <dgm:cxn modelId="{A46F5464-42A5-48C4-A676-9BE350D3F7EB}" type="presParOf" srcId="{60B17910-CDB4-4A23-9D8F-D5321B3FDAA9}" destId="{1CD0560D-9D63-4C0A-AEFB-B68D46AB0E66}" srcOrd="2" destOrd="0" presId="urn:microsoft.com/office/officeart/2008/layout/AlternatingHexagons"/>
    <dgm:cxn modelId="{874CAD2D-F955-4131-B2FE-F512C0DD4C80}" type="presParOf" srcId="{60B17910-CDB4-4A23-9D8F-D5321B3FDAA9}" destId="{84737520-8B39-4AF7-B3C3-61BFD508B12A}" srcOrd="3" destOrd="0" presId="urn:microsoft.com/office/officeart/2008/layout/AlternatingHexagons"/>
    <dgm:cxn modelId="{1C7FB756-5E0D-4C49-970A-879941DA46C6}" type="presParOf" srcId="{60B17910-CDB4-4A23-9D8F-D5321B3FDAA9}" destId="{199B1AC7-E7FC-4161-80A6-6D8EC7A07D15}" srcOrd="4" destOrd="0" presId="urn:microsoft.com/office/officeart/2008/layout/AlternatingHexagons"/>
    <dgm:cxn modelId="{344B7507-5D49-4732-ADF8-4C8EAEFB5E08}" type="presParOf" srcId="{58F42EC7-26CE-409F-9714-B5BCC2025D6E}" destId="{6AE56746-6145-4707-9FB3-19C5815DC0FB}" srcOrd="1" destOrd="0" presId="urn:microsoft.com/office/officeart/2008/layout/AlternatingHexagons"/>
    <dgm:cxn modelId="{6E4532FF-AB3A-4490-A447-2E4B51CEE271}" type="presParOf" srcId="{58F42EC7-26CE-409F-9714-B5BCC2025D6E}" destId="{D7ADE378-DBA4-43E5-950D-EF81367CB967}" srcOrd="2" destOrd="0" presId="urn:microsoft.com/office/officeart/2008/layout/AlternatingHexagons"/>
    <dgm:cxn modelId="{EC5C2F02-3B3D-4062-A55C-7885AF2C3A2E}" type="presParOf" srcId="{D7ADE378-DBA4-43E5-950D-EF81367CB967}" destId="{D6A2508C-05C8-44A7-8322-C6C1A1FFB9BD}" srcOrd="0" destOrd="0" presId="urn:microsoft.com/office/officeart/2008/layout/AlternatingHexagons"/>
    <dgm:cxn modelId="{6B98F5D0-2CF2-44E1-9C19-9AE80E05A650}" type="presParOf" srcId="{D7ADE378-DBA4-43E5-950D-EF81367CB967}" destId="{0C58D31B-E839-4D20-92A9-782C52571D13}" srcOrd="1" destOrd="0" presId="urn:microsoft.com/office/officeart/2008/layout/AlternatingHexagons"/>
    <dgm:cxn modelId="{1893F7A8-B6A3-4AB0-8BA0-9679C87E6342}" type="presParOf" srcId="{D7ADE378-DBA4-43E5-950D-EF81367CB967}" destId="{0EB32C66-DB2D-42BF-B400-6A20B2011B76}" srcOrd="2" destOrd="0" presId="urn:microsoft.com/office/officeart/2008/layout/AlternatingHexagons"/>
    <dgm:cxn modelId="{43AC16F3-E2E4-490B-8C5A-827E046F9024}" type="presParOf" srcId="{D7ADE378-DBA4-43E5-950D-EF81367CB967}" destId="{EB3BEF89-400F-4512-A3EE-93ACE8A39E4F}" srcOrd="3" destOrd="0" presId="urn:microsoft.com/office/officeart/2008/layout/AlternatingHexagons"/>
    <dgm:cxn modelId="{95DDEC3C-110D-4B9A-A2E5-042894F1AC8D}" type="presParOf" srcId="{D7ADE378-DBA4-43E5-950D-EF81367CB967}" destId="{EB706E52-338D-452B-8238-ED43694D3DC5}" srcOrd="4" destOrd="0" presId="urn:microsoft.com/office/officeart/2008/layout/AlternatingHexagons"/>
    <dgm:cxn modelId="{3B849788-8EF0-4CE2-9D2E-832E1FED0931}" type="presParOf" srcId="{58F42EC7-26CE-409F-9714-B5BCC2025D6E}" destId="{70D739F3-7CCA-4343-840F-813FAFAF5803}" srcOrd="3" destOrd="0" presId="urn:microsoft.com/office/officeart/2008/layout/AlternatingHexagons"/>
    <dgm:cxn modelId="{7A7E7578-8ABE-42DB-92AD-34C80C46243D}" type="presParOf" srcId="{58F42EC7-26CE-409F-9714-B5BCC2025D6E}" destId="{EF25CC2C-A0AA-4A6F-85A0-865BE7F9BDB2}" srcOrd="4" destOrd="0" presId="urn:microsoft.com/office/officeart/2008/layout/AlternatingHexagons"/>
    <dgm:cxn modelId="{00D1E013-CB3F-4152-A596-844957D71DC2}" type="presParOf" srcId="{EF25CC2C-A0AA-4A6F-85A0-865BE7F9BDB2}" destId="{032D4489-FBCD-4D28-9BF9-36BFE8A729C0}" srcOrd="0" destOrd="0" presId="urn:microsoft.com/office/officeart/2008/layout/AlternatingHexagons"/>
    <dgm:cxn modelId="{9E53B972-84DF-4880-8373-34D84FAC61B0}" type="presParOf" srcId="{EF25CC2C-A0AA-4A6F-85A0-865BE7F9BDB2}" destId="{8989605B-88F4-403F-A2EE-01117E02D4ED}" srcOrd="1" destOrd="0" presId="urn:microsoft.com/office/officeart/2008/layout/AlternatingHexagons"/>
    <dgm:cxn modelId="{57AC1FFE-B06D-453D-AEB4-BAD436EEF17B}" type="presParOf" srcId="{EF25CC2C-A0AA-4A6F-85A0-865BE7F9BDB2}" destId="{2376865E-576D-418E-A0E0-A359EB715B00}" srcOrd="2" destOrd="0" presId="urn:microsoft.com/office/officeart/2008/layout/AlternatingHexagons"/>
    <dgm:cxn modelId="{6E50B522-9C06-4542-A864-D70C5870D32E}" type="presParOf" srcId="{EF25CC2C-A0AA-4A6F-85A0-865BE7F9BDB2}" destId="{B3A91947-5B16-4AAC-A2DB-763FF600B241}" srcOrd="3" destOrd="0" presId="urn:microsoft.com/office/officeart/2008/layout/AlternatingHexagons"/>
    <dgm:cxn modelId="{7C86CEDC-4E9E-4681-A0C0-3E5EFE06D85E}" type="presParOf" srcId="{EF25CC2C-A0AA-4A6F-85A0-865BE7F9BDB2}" destId="{2AD8D192-C14B-4172-8699-333C95A7F91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C4EDF3-5740-46FB-90F7-3A8728E153F8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286EBBA4-2FB9-42D4-9270-32C62501F320}">
      <dgm:prSet phldrT="[Text]"/>
      <dgm:spPr>
        <a:solidFill>
          <a:srgbClr val="3FC5D3">
            <a:alpha val="80000"/>
          </a:srgbClr>
        </a:solidFill>
        <a:ln>
          <a:noFill/>
        </a:ln>
      </dgm:spPr>
      <dgm:t>
        <a:bodyPr/>
        <a:lstStyle/>
        <a:p>
          <a:r>
            <a:rPr lang="en-US" dirty="0" smtClean="0"/>
            <a:t>Quality</a:t>
          </a:r>
          <a:endParaRPr lang="en-US" dirty="0"/>
        </a:p>
      </dgm:t>
    </dgm:pt>
    <dgm:pt modelId="{CBFC9E7F-BBA8-4115-8025-8295E57712CE}" type="parTrans" cxnId="{FF26657E-738E-4811-856E-04D8771D6FC6}">
      <dgm:prSet/>
      <dgm:spPr/>
      <dgm:t>
        <a:bodyPr/>
        <a:lstStyle/>
        <a:p>
          <a:endParaRPr lang="en-US"/>
        </a:p>
      </dgm:t>
    </dgm:pt>
    <dgm:pt modelId="{8975E458-042E-4D63-9817-D71D7B8309AB}" type="sibTrans" cxnId="{FF26657E-738E-4811-856E-04D8771D6FC6}">
      <dgm:prSet/>
      <dgm:spPr/>
      <dgm:t>
        <a:bodyPr/>
        <a:lstStyle/>
        <a:p>
          <a:endParaRPr lang="en-US"/>
        </a:p>
      </dgm:t>
    </dgm:pt>
    <dgm:pt modelId="{893F1059-DF2D-4646-918F-E988E99FA69C}">
      <dgm:prSet phldrT="[Text]"/>
      <dgm:spPr>
        <a:solidFill>
          <a:srgbClr val="3FC5D3">
            <a:alpha val="80000"/>
          </a:srgbClr>
        </a:solidFill>
        <a:ln>
          <a:noFill/>
        </a:ln>
      </dgm:spPr>
      <dgm:t>
        <a:bodyPr/>
        <a:lstStyle/>
        <a:p>
          <a:r>
            <a:rPr lang="en-US" dirty="0" smtClean="0"/>
            <a:t>Capital</a:t>
          </a:r>
          <a:endParaRPr lang="en-US" dirty="0"/>
        </a:p>
      </dgm:t>
    </dgm:pt>
    <dgm:pt modelId="{6834A19B-8DFA-4EC5-9890-FBEC2A8E9D92}" type="parTrans" cxnId="{2D0FFA68-AE5B-4C41-A789-C830D41A9467}">
      <dgm:prSet/>
      <dgm:spPr/>
      <dgm:t>
        <a:bodyPr/>
        <a:lstStyle/>
        <a:p>
          <a:endParaRPr lang="en-US"/>
        </a:p>
      </dgm:t>
    </dgm:pt>
    <dgm:pt modelId="{A3E32169-E571-451A-A184-EFE38DE25BD1}" type="sibTrans" cxnId="{2D0FFA68-AE5B-4C41-A789-C830D41A9467}">
      <dgm:prSet/>
      <dgm:spPr/>
      <dgm:t>
        <a:bodyPr/>
        <a:lstStyle/>
        <a:p>
          <a:endParaRPr lang="en-US"/>
        </a:p>
      </dgm:t>
    </dgm:pt>
    <dgm:pt modelId="{893BF6B9-075C-4496-9179-5EAEE06F19C2}">
      <dgm:prSet phldrT="[Text]"/>
      <dgm:spPr>
        <a:solidFill>
          <a:srgbClr val="3FC5D3">
            <a:alpha val="80000"/>
          </a:srgbClr>
        </a:solidFill>
        <a:ln>
          <a:noFill/>
        </a:ln>
      </dgm:spPr>
      <dgm:t>
        <a:bodyPr/>
        <a:lstStyle/>
        <a:p>
          <a:r>
            <a:rPr lang="en-US" dirty="0" smtClean="0"/>
            <a:t>Time</a:t>
          </a:r>
          <a:endParaRPr lang="en-US" dirty="0"/>
        </a:p>
      </dgm:t>
    </dgm:pt>
    <dgm:pt modelId="{4D5F0BCF-0C9E-4740-8E75-75BF8A084413}" type="parTrans" cxnId="{7843387D-6044-4216-88A8-1F2FD81D8051}">
      <dgm:prSet/>
      <dgm:spPr/>
      <dgm:t>
        <a:bodyPr/>
        <a:lstStyle/>
        <a:p>
          <a:endParaRPr lang="en-US"/>
        </a:p>
      </dgm:t>
    </dgm:pt>
    <dgm:pt modelId="{F40E3D18-6312-4A7B-9297-5A93EE610E1F}" type="sibTrans" cxnId="{7843387D-6044-4216-88A8-1F2FD81D8051}">
      <dgm:prSet/>
      <dgm:spPr/>
      <dgm:t>
        <a:bodyPr/>
        <a:lstStyle/>
        <a:p>
          <a:endParaRPr lang="en-US"/>
        </a:p>
      </dgm:t>
    </dgm:pt>
    <dgm:pt modelId="{55BFA1BD-C504-4B83-B0B0-F4DCFA951953}" type="pres">
      <dgm:prSet presAssocID="{2BC4EDF3-5740-46FB-90F7-3A8728E153F8}" presName="compositeShape" presStyleCnt="0">
        <dgm:presLayoutVars>
          <dgm:chMax val="7"/>
          <dgm:dir/>
          <dgm:resizeHandles val="exact"/>
        </dgm:presLayoutVars>
      </dgm:prSet>
      <dgm:spPr/>
    </dgm:pt>
    <dgm:pt modelId="{23BD1E6D-231D-4E1E-A031-ACDE3B9640BF}" type="pres">
      <dgm:prSet presAssocID="{2BC4EDF3-5740-46FB-90F7-3A8728E153F8}" presName="wedge1" presStyleLbl="node1" presStyleIdx="0" presStyleCnt="3"/>
      <dgm:spPr/>
      <dgm:t>
        <a:bodyPr/>
        <a:lstStyle/>
        <a:p>
          <a:endParaRPr lang="en-US"/>
        </a:p>
      </dgm:t>
    </dgm:pt>
    <dgm:pt modelId="{AE079084-601C-4FDA-BA80-362FB3AF7333}" type="pres">
      <dgm:prSet presAssocID="{2BC4EDF3-5740-46FB-90F7-3A8728E153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535AD-5D22-4006-9B2D-67107AF64340}" type="pres">
      <dgm:prSet presAssocID="{2BC4EDF3-5740-46FB-90F7-3A8728E153F8}" presName="wedge2" presStyleLbl="node1" presStyleIdx="1" presStyleCnt="3"/>
      <dgm:spPr/>
      <dgm:t>
        <a:bodyPr/>
        <a:lstStyle/>
        <a:p>
          <a:endParaRPr lang="en-US"/>
        </a:p>
      </dgm:t>
    </dgm:pt>
    <dgm:pt modelId="{5CC2404E-94C2-4EB9-BD71-CDDD11C26023}" type="pres">
      <dgm:prSet presAssocID="{2BC4EDF3-5740-46FB-90F7-3A8728E153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E444D-F6F1-4A7E-8404-4AD66503E06F}" type="pres">
      <dgm:prSet presAssocID="{2BC4EDF3-5740-46FB-90F7-3A8728E153F8}" presName="wedge3" presStyleLbl="node1" presStyleIdx="2" presStyleCnt="3" custScaleY="101469"/>
      <dgm:spPr/>
      <dgm:t>
        <a:bodyPr/>
        <a:lstStyle/>
        <a:p>
          <a:endParaRPr lang="en-US"/>
        </a:p>
      </dgm:t>
    </dgm:pt>
    <dgm:pt modelId="{9CABE51D-C5AC-4574-92C6-FEB3E3527E8B}" type="pres">
      <dgm:prSet presAssocID="{2BC4EDF3-5740-46FB-90F7-3A8728E153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103EA6-E8A8-4DE5-BB98-4A0CC453547C}" type="presOf" srcId="{286EBBA4-2FB9-42D4-9270-32C62501F320}" destId="{23BD1E6D-231D-4E1E-A031-ACDE3B9640BF}" srcOrd="0" destOrd="0" presId="urn:microsoft.com/office/officeart/2005/8/layout/chart3"/>
    <dgm:cxn modelId="{4501756D-7C1A-405B-A45F-B28C9955C042}" type="presOf" srcId="{893BF6B9-075C-4496-9179-5EAEE06F19C2}" destId="{DCEE444D-F6F1-4A7E-8404-4AD66503E06F}" srcOrd="0" destOrd="0" presId="urn:microsoft.com/office/officeart/2005/8/layout/chart3"/>
    <dgm:cxn modelId="{7843387D-6044-4216-88A8-1F2FD81D8051}" srcId="{2BC4EDF3-5740-46FB-90F7-3A8728E153F8}" destId="{893BF6B9-075C-4496-9179-5EAEE06F19C2}" srcOrd="2" destOrd="0" parTransId="{4D5F0BCF-0C9E-4740-8E75-75BF8A084413}" sibTransId="{F40E3D18-6312-4A7B-9297-5A93EE610E1F}"/>
    <dgm:cxn modelId="{9F439B14-8883-4946-82E9-458BE63EAF9D}" type="presOf" srcId="{893F1059-DF2D-4646-918F-E988E99FA69C}" destId="{5CC2404E-94C2-4EB9-BD71-CDDD11C26023}" srcOrd="1" destOrd="0" presId="urn:microsoft.com/office/officeart/2005/8/layout/chart3"/>
    <dgm:cxn modelId="{2D0FFA68-AE5B-4C41-A789-C830D41A9467}" srcId="{2BC4EDF3-5740-46FB-90F7-3A8728E153F8}" destId="{893F1059-DF2D-4646-918F-E988E99FA69C}" srcOrd="1" destOrd="0" parTransId="{6834A19B-8DFA-4EC5-9890-FBEC2A8E9D92}" sibTransId="{A3E32169-E571-451A-A184-EFE38DE25BD1}"/>
    <dgm:cxn modelId="{FF26657E-738E-4811-856E-04D8771D6FC6}" srcId="{2BC4EDF3-5740-46FB-90F7-3A8728E153F8}" destId="{286EBBA4-2FB9-42D4-9270-32C62501F320}" srcOrd="0" destOrd="0" parTransId="{CBFC9E7F-BBA8-4115-8025-8295E57712CE}" sibTransId="{8975E458-042E-4D63-9817-D71D7B8309AB}"/>
    <dgm:cxn modelId="{62C51DB2-E7D9-43FF-BDD1-B3444B543E1D}" type="presOf" srcId="{286EBBA4-2FB9-42D4-9270-32C62501F320}" destId="{AE079084-601C-4FDA-BA80-362FB3AF7333}" srcOrd="1" destOrd="0" presId="urn:microsoft.com/office/officeart/2005/8/layout/chart3"/>
    <dgm:cxn modelId="{F09A1093-9EBC-4345-8A37-DF51D41D7628}" type="presOf" srcId="{893F1059-DF2D-4646-918F-E988E99FA69C}" destId="{9AF535AD-5D22-4006-9B2D-67107AF64340}" srcOrd="0" destOrd="0" presId="urn:microsoft.com/office/officeart/2005/8/layout/chart3"/>
    <dgm:cxn modelId="{2B6BAA20-4C12-4E31-BF05-5AB70818EE65}" type="presOf" srcId="{893BF6B9-075C-4496-9179-5EAEE06F19C2}" destId="{9CABE51D-C5AC-4574-92C6-FEB3E3527E8B}" srcOrd="1" destOrd="0" presId="urn:microsoft.com/office/officeart/2005/8/layout/chart3"/>
    <dgm:cxn modelId="{094682A5-74E3-45B7-B5E2-928E97577CBD}" type="presOf" srcId="{2BC4EDF3-5740-46FB-90F7-3A8728E153F8}" destId="{55BFA1BD-C504-4B83-B0B0-F4DCFA951953}" srcOrd="0" destOrd="0" presId="urn:microsoft.com/office/officeart/2005/8/layout/chart3"/>
    <dgm:cxn modelId="{70639E90-4FC3-41A3-AE8B-877C26E86743}" type="presParOf" srcId="{55BFA1BD-C504-4B83-B0B0-F4DCFA951953}" destId="{23BD1E6D-231D-4E1E-A031-ACDE3B9640BF}" srcOrd="0" destOrd="0" presId="urn:microsoft.com/office/officeart/2005/8/layout/chart3"/>
    <dgm:cxn modelId="{D14C3A14-EC5B-4A8E-BC6C-EC640C23D30B}" type="presParOf" srcId="{55BFA1BD-C504-4B83-B0B0-F4DCFA951953}" destId="{AE079084-601C-4FDA-BA80-362FB3AF7333}" srcOrd="1" destOrd="0" presId="urn:microsoft.com/office/officeart/2005/8/layout/chart3"/>
    <dgm:cxn modelId="{9883A965-6921-4462-8C96-C1C80A7AFCB2}" type="presParOf" srcId="{55BFA1BD-C504-4B83-B0B0-F4DCFA951953}" destId="{9AF535AD-5D22-4006-9B2D-67107AF64340}" srcOrd="2" destOrd="0" presId="urn:microsoft.com/office/officeart/2005/8/layout/chart3"/>
    <dgm:cxn modelId="{AE1FAD06-DC64-496C-BA73-1E853A21CB6C}" type="presParOf" srcId="{55BFA1BD-C504-4B83-B0B0-F4DCFA951953}" destId="{5CC2404E-94C2-4EB9-BD71-CDDD11C26023}" srcOrd="3" destOrd="0" presId="urn:microsoft.com/office/officeart/2005/8/layout/chart3"/>
    <dgm:cxn modelId="{EBAF11FD-F676-4738-AC90-4182370F37DB}" type="presParOf" srcId="{55BFA1BD-C504-4B83-B0B0-F4DCFA951953}" destId="{DCEE444D-F6F1-4A7E-8404-4AD66503E06F}" srcOrd="4" destOrd="0" presId="urn:microsoft.com/office/officeart/2005/8/layout/chart3"/>
    <dgm:cxn modelId="{30CECC63-5CAC-4D60-AD0F-D7176B1A9A16}" type="presParOf" srcId="{55BFA1BD-C504-4B83-B0B0-F4DCFA951953}" destId="{9CABE51D-C5AC-4574-92C6-FEB3E3527E8B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D85C28-00CC-4753-850E-76C15D9DE2EE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6A0A38-0B7E-464C-AA1A-7F4830BFE41C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CEO</a:t>
          </a:r>
          <a:endParaRPr lang="en-US" dirty="0">
            <a:solidFill>
              <a:schemeClr val="bg1"/>
            </a:solidFill>
          </a:endParaRPr>
        </a:p>
      </dgm:t>
    </dgm:pt>
    <dgm:pt modelId="{2E260CC4-02A8-421D-B8AF-D8BA9416EDA4}" type="parTrans" cxnId="{F006A305-58C9-48E1-B738-716C9FCDB78D}">
      <dgm:prSet/>
      <dgm:spPr/>
      <dgm:t>
        <a:bodyPr/>
        <a:lstStyle/>
        <a:p>
          <a:endParaRPr lang="en-US"/>
        </a:p>
      </dgm:t>
    </dgm:pt>
    <dgm:pt modelId="{F86AF39B-1749-46CC-8C17-85F70106E8D8}" type="sibTrans" cxnId="{F006A305-58C9-48E1-B738-716C9FCDB78D}">
      <dgm:prSet/>
      <dgm:spPr/>
      <dgm:t>
        <a:bodyPr/>
        <a:lstStyle/>
        <a:p>
          <a:endParaRPr lang="en-US"/>
        </a:p>
      </dgm:t>
    </dgm:pt>
    <dgm:pt modelId="{6D4D9FCB-A2FE-463F-B255-A3AA2EC1484A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level1</a:t>
          </a:r>
          <a:endParaRPr lang="en-US" dirty="0">
            <a:solidFill>
              <a:schemeClr val="bg1"/>
            </a:solidFill>
          </a:endParaRPr>
        </a:p>
      </dgm:t>
    </dgm:pt>
    <dgm:pt modelId="{E76AEF03-A1E3-4ED5-8DC2-E098E685057C}" type="parTrans" cxnId="{4CC72C39-D9B6-4E4B-BB8E-D4A2C2C3ACFA}">
      <dgm:prSet/>
      <dgm:spPr/>
      <dgm:t>
        <a:bodyPr/>
        <a:lstStyle/>
        <a:p>
          <a:endParaRPr lang="en-US"/>
        </a:p>
      </dgm:t>
    </dgm:pt>
    <dgm:pt modelId="{DA94A0B9-31D5-40AF-BE63-CD7046E3C464}" type="sibTrans" cxnId="{4CC72C39-D9B6-4E4B-BB8E-D4A2C2C3ACFA}">
      <dgm:prSet/>
      <dgm:spPr/>
      <dgm:t>
        <a:bodyPr/>
        <a:lstStyle/>
        <a:p>
          <a:endParaRPr lang="en-US"/>
        </a:p>
      </dgm:t>
    </dgm:pt>
    <dgm:pt modelId="{6ED06C78-F367-4DCB-979B-9A27F7B7C104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level2</a:t>
          </a:r>
          <a:endParaRPr lang="en-US" dirty="0">
            <a:solidFill>
              <a:schemeClr val="bg1"/>
            </a:solidFill>
          </a:endParaRPr>
        </a:p>
      </dgm:t>
    </dgm:pt>
    <dgm:pt modelId="{62C8CF0C-4271-410B-82E4-4AEF30490ABC}" type="parTrans" cxnId="{FC045D93-29F6-4DC1-8AF3-8B6B5433B5F7}">
      <dgm:prSet/>
      <dgm:spPr/>
      <dgm:t>
        <a:bodyPr/>
        <a:lstStyle/>
        <a:p>
          <a:endParaRPr lang="en-US"/>
        </a:p>
      </dgm:t>
    </dgm:pt>
    <dgm:pt modelId="{884CFE50-156C-4D88-853F-C8E234E5794D}" type="sibTrans" cxnId="{FC045D93-29F6-4DC1-8AF3-8B6B5433B5F7}">
      <dgm:prSet/>
      <dgm:spPr/>
      <dgm:t>
        <a:bodyPr/>
        <a:lstStyle/>
        <a:p>
          <a:endParaRPr lang="en-US"/>
        </a:p>
      </dgm:t>
    </dgm:pt>
    <dgm:pt modelId="{9920F45E-9229-402C-B017-C840418AD92C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level2</a:t>
          </a:r>
          <a:endParaRPr lang="en-US" dirty="0">
            <a:solidFill>
              <a:schemeClr val="bg1"/>
            </a:solidFill>
          </a:endParaRPr>
        </a:p>
      </dgm:t>
    </dgm:pt>
    <dgm:pt modelId="{8FD5507C-3BC0-4DE5-A101-3039188FFDCC}" type="parTrans" cxnId="{12186E53-0186-4E74-8C0F-CD1DEC7DB96D}">
      <dgm:prSet/>
      <dgm:spPr/>
      <dgm:t>
        <a:bodyPr/>
        <a:lstStyle/>
        <a:p>
          <a:endParaRPr lang="en-US"/>
        </a:p>
      </dgm:t>
    </dgm:pt>
    <dgm:pt modelId="{72D118D7-7751-41C3-9AB3-ABEBD61263DB}" type="sibTrans" cxnId="{12186E53-0186-4E74-8C0F-CD1DEC7DB96D}">
      <dgm:prSet/>
      <dgm:spPr/>
      <dgm:t>
        <a:bodyPr/>
        <a:lstStyle/>
        <a:p>
          <a:endParaRPr lang="en-US"/>
        </a:p>
      </dgm:t>
    </dgm:pt>
    <dgm:pt modelId="{6B8689EC-8F7A-4A94-AAE5-0E2FE1856FEE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level1</a:t>
          </a:r>
          <a:endParaRPr lang="en-US" dirty="0">
            <a:solidFill>
              <a:schemeClr val="bg1"/>
            </a:solidFill>
          </a:endParaRPr>
        </a:p>
      </dgm:t>
    </dgm:pt>
    <dgm:pt modelId="{EE77BA85-EA89-4648-9068-0318AEC56AF5}" type="parTrans" cxnId="{C420DA20-F5C4-44F2-B631-66CF260FCE6F}">
      <dgm:prSet/>
      <dgm:spPr/>
      <dgm:t>
        <a:bodyPr/>
        <a:lstStyle/>
        <a:p>
          <a:endParaRPr lang="en-US"/>
        </a:p>
      </dgm:t>
    </dgm:pt>
    <dgm:pt modelId="{AA5C326D-A7BE-4E92-8D0B-D3225A304B13}" type="sibTrans" cxnId="{C420DA20-F5C4-44F2-B631-66CF260FCE6F}">
      <dgm:prSet/>
      <dgm:spPr/>
      <dgm:t>
        <a:bodyPr/>
        <a:lstStyle/>
        <a:p>
          <a:endParaRPr lang="en-US"/>
        </a:p>
      </dgm:t>
    </dgm:pt>
    <dgm:pt modelId="{3740001F-FB37-4DE2-A42E-90EF6E43D4E9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level2</a:t>
          </a:r>
          <a:endParaRPr lang="en-US" dirty="0">
            <a:solidFill>
              <a:schemeClr val="bg1"/>
            </a:solidFill>
          </a:endParaRPr>
        </a:p>
      </dgm:t>
    </dgm:pt>
    <dgm:pt modelId="{08526444-8710-4E64-94C9-EC380BBE5D1A}" type="parTrans" cxnId="{0CB5D5D5-B4C6-4E0C-9FAC-CC73B941A593}">
      <dgm:prSet/>
      <dgm:spPr/>
      <dgm:t>
        <a:bodyPr/>
        <a:lstStyle/>
        <a:p>
          <a:endParaRPr lang="en-US"/>
        </a:p>
      </dgm:t>
    </dgm:pt>
    <dgm:pt modelId="{1709EEA6-B9BC-47A4-A517-53CEE4B7BC06}" type="sibTrans" cxnId="{0CB5D5D5-B4C6-4E0C-9FAC-CC73B941A593}">
      <dgm:prSet/>
      <dgm:spPr/>
      <dgm:t>
        <a:bodyPr/>
        <a:lstStyle/>
        <a:p>
          <a:endParaRPr lang="en-US"/>
        </a:p>
      </dgm:t>
    </dgm:pt>
    <dgm:pt modelId="{6A9C5AC9-F2D1-4B1A-BC9F-73F5461FB302}" type="pres">
      <dgm:prSet presAssocID="{44D85C28-00CC-4753-850E-76C15D9DE2E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E3D2314-7A7B-426F-8154-6C1A56528AA0}" type="pres">
      <dgm:prSet presAssocID="{116A0A38-0B7E-464C-AA1A-7F4830BFE41C}" presName="hierRoot1" presStyleCnt="0"/>
      <dgm:spPr/>
    </dgm:pt>
    <dgm:pt modelId="{EA48CC4E-1AB0-42DE-84CF-6AFAB8C5A1BB}" type="pres">
      <dgm:prSet presAssocID="{116A0A38-0B7E-464C-AA1A-7F4830BFE41C}" presName="composite" presStyleCnt="0"/>
      <dgm:spPr/>
    </dgm:pt>
    <dgm:pt modelId="{9135104A-CCF6-42D6-94E9-95706CD93B0C}" type="pres">
      <dgm:prSet presAssocID="{116A0A38-0B7E-464C-AA1A-7F4830BFE41C}" presName="image" presStyleLbl="node0" presStyleIdx="0" presStyleCnt="1"/>
      <dgm:spPr>
        <a:solidFill>
          <a:srgbClr val="3FC5D3">
            <a:alpha val="80000"/>
          </a:srgbClr>
        </a:solidFill>
        <a:ln>
          <a:noFill/>
        </a:ln>
      </dgm:spPr>
    </dgm:pt>
    <dgm:pt modelId="{0C13C26A-8499-4B47-BEA8-D630E28972DE}" type="pres">
      <dgm:prSet presAssocID="{116A0A38-0B7E-464C-AA1A-7F4830BFE41C}" presName="text" presStyleLbl="revTx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C2C78E-F17E-4510-89B1-AD8C3A02E68A}" type="pres">
      <dgm:prSet presAssocID="{116A0A38-0B7E-464C-AA1A-7F4830BFE41C}" presName="hierChild2" presStyleCnt="0"/>
      <dgm:spPr/>
    </dgm:pt>
    <dgm:pt modelId="{12225185-9018-42E5-90B9-D8FC14A78519}" type="pres">
      <dgm:prSet presAssocID="{E76AEF03-A1E3-4ED5-8DC2-E098E685057C}" presName="Name10" presStyleLbl="parChTrans1D2" presStyleIdx="0" presStyleCnt="2"/>
      <dgm:spPr/>
      <dgm:t>
        <a:bodyPr/>
        <a:lstStyle/>
        <a:p>
          <a:endParaRPr lang="en-US"/>
        </a:p>
      </dgm:t>
    </dgm:pt>
    <dgm:pt modelId="{ED2BA0FA-2878-4606-9E26-EAE705D14FCB}" type="pres">
      <dgm:prSet presAssocID="{6D4D9FCB-A2FE-463F-B255-A3AA2EC1484A}" presName="hierRoot2" presStyleCnt="0"/>
      <dgm:spPr/>
    </dgm:pt>
    <dgm:pt modelId="{5FB333DB-157F-41B3-884A-56022E06D54A}" type="pres">
      <dgm:prSet presAssocID="{6D4D9FCB-A2FE-463F-B255-A3AA2EC1484A}" presName="composite2" presStyleCnt="0"/>
      <dgm:spPr/>
    </dgm:pt>
    <dgm:pt modelId="{AE6E811D-597D-4282-91E0-2524792BE93D}" type="pres">
      <dgm:prSet presAssocID="{6D4D9FCB-A2FE-463F-B255-A3AA2EC1484A}" presName="image2" presStyleLbl="node2" presStyleIdx="0" presStyleCnt="2"/>
      <dgm:spPr>
        <a:solidFill>
          <a:srgbClr val="3FC5D3">
            <a:alpha val="80000"/>
          </a:srgbClr>
        </a:solidFill>
        <a:ln>
          <a:noFill/>
        </a:ln>
      </dgm:spPr>
    </dgm:pt>
    <dgm:pt modelId="{D317E7EE-0C83-404E-A829-617E1D90796B}" type="pres">
      <dgm:prSet presAssocID="{6D4D9FCB-A2FE-463F-B255-A3AA2EC1484A}" presName="text2" presStyleLbl="revTx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26AC95-C550-46AB-BBD1-35425834D240}" type="pres">
      <dgm:prSet presAssocID="{6D4D9FCB-A2FE-463F-B255-A3AA2EC1484A}" presName="hierChild3" presStyleCnt="0"/>
      <dgm:spPr/>
    </dgm:pt>
    <dgm:pt modelId="{1812C69F-1FDA-4AA4-91A2-8251CC5D6548}" type="pres">
      <dgm:prSet presAssocID="{62C8CF0C-4271-410B-82E4-4AEF30490ABC}" presName="Name17" presStyleLbl="parChTrans1D3" presStyleIdx="0" presStyleCnt="3"/>
      <dgm:spPr/>
      <dgm:t>
        <a:bodyPr/>
        <a:lstStyle/>
        <a:p>
          <a:endParaRPr lang="en-US"/>
        </a:p>
      </dgm:t>
    </dgm:pt>
    <dgm:pt modelId="{77E34F41-AE65-4B22-B0C9-6414AA62FDCB}" type="pres">
      <dgm:prSet presAssocID="{6ED06C78-F367-4DCB-979B-9A27F7B7C104}" presName="hierRoot3" presStyleCnt="0"/>
      <dgm:spPr/>
    </dgm:pt>
    <dgm:pt modelId="{3A8E2D4F-75E4-4D16-9548-8EED5508B39A}" type="pres">
      <dgm:prSet presAssocID="{6ED06C78-F367-4DCB-979B-9A27F7B7C104}" presName="composite3" presStyleCnt="0"/>
      <dgm:spPr/>
    </dgm:pt>
    <dgm:pt modelId="{E92FF261-D708-4747-A5FF-54CA859AF98D}" type="pres">
      <dgm:prSet presAssocID="{6ED06C78-F367-4DCB-979B-9A27F7B7C104}" presName="image3" presStyleLbl="node3" presStyleIdx="0" presStyleCnt="3"/>
      <dgm:spPr>
        <a:solidFill>
          <a:srgbClr val="3FC5D3">
            <a:alpha val="80000"/>
          </a:srgbClr>
        </a:solidFill>
        <a:ln>
          <a:noFill/>
        </a:ln>
      </dgm:spPr>
    </dgm:pt>
    <dgm:pt modelId="{09BB53B0-C155-4104-A9AE-4C08B69999AB}" type="pres">
      <dgm:prSet presAssocID="{6ED06C78-F367-4DCB-979B-9A27F7B7C104}" presName="text3" presStyleLbl="revTx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5F11B2-B644-4D61-964A-01648DEE80DB}" type="pres">
      <dgm:prSet presAssocID="{6ED06C78-F367-4DCB-979B-9A27F7B7C104}" presName="hierChild4" presStyleCnt="0"/>
      <dgm:spPr/>
    </dgm:pt>
    <dgm:pt modelId="{3683264B-2F89-45EA-8BB1-6A898ADEEB3A}" type="pres">
      <dgm:prSet presAssocID="{8FD5507C-3BC0-4DE5-A101-3039188FFDCC}" presName="Name17" presStyleLbl="parChTrans1D3" presStyleIdx="1" presStyleCnt="3"/>
      <dgm:spPr/>
      <dgm:t>
        <a:bodyPr/>
        <a:lstStyle/>
        <a:p>
          <a:endParaRPr lang="en-US"/>
        </a:p>
      </dgm:t>
    </dgm:pt>
    <dgm:pt modelId="{7E56CFFE-25EB-4E99-BD3C-2D090813008C}" type="pres">
      <dgm:prSet presAssocID="{9920F45E-9229-402C-B017-C840418AD92C}" presName="hierRoot3" presStyleCnt="0"/>
      <dgm:spPr/>
    </dgm:pt>
    <dgm:pt modelId="{AF7B3996-F1E0-44C8-8D27-F3F2969043A0}" type="pres">
      <dgm:prSet presAssocID="{9920F45E-9229-402C-B017-C840418AD92C}" presName="composite3" presStyleCnt="0"/>
      <dgm:spPr/>
    </dgm:pt>
    <dgm:pt modelId="{9D7DEDBE-3D64-4D90-98BF-7A29E4B1AC96}" type="pres">
      <dgm:prSet presAssocID="{9920F45E-9229-402C-B017-C840418AD92C}" presName="image3" presStyleLbl="node3" presStyleIdx="1" presStyleCnt="3"/>
      <dgm:spPr>
        <a:solidFill>
          <a:srgbClr val="3FC5D3">
            <a:alpha val="80000"/>
          </a:srgbClr>
        </a:solidFill>
        <a:ln>
          <a:noFill/>
        </a:ln>
      </dgm:spPr>
    </dgm:pt>
    <dgm:pt modelId="{E4001950-6F51-4E6F-B14D-0426C288E558}" type="pres">
      <dgm:prSet presAssocID="{9920F45E-9229-402C-B017-C840418AD92C}" presName="text3" presStyleLbl="revTx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19C0A5-CF56-42D3-A86D-3A8F675E1E37}" type="pres">
      <dgm:prSet presAssocID="{9920F45E-9229-402C-B017-C840418AD92C}" presName="hierChild4" presStyleCnt="0"/>
      <dgm:spPr/>
    </dgm:pt>
    <dgm:pt modelId="{69F6CF40-787E-4A08-9A91-F97E8BF72E4B}" type="pres">
      <dgm:prSet presAssocID="{EE77BA85-EA89-4648-9068-0318AEC56AF5}" presName="Name10" presStyleLbl="parChTrans1D2" presStyleIdx="1" presStyleCnt="2"/>
      <dgm:spPr/>
      <dgm:t>
        <a:bodyPr/>
        <a:lstStyle/>
        <a:p>
          <a:endParaRPr lang="en-US"/>
        </a:p>
      </dgm:t>
    </dgm:pt>
    <dgm:pt modelId="{7EB6A879-0531-47E3-89F1-E60DB9F3F682}" type="pres">
      <dgm:prSet presAssocID="{6B8689EC-8F7A-4A94-AAE5-0E2FE1856FEE}" presName="hierRoot2" presStyleCnt="0"/>
      <dgm:spPr/>
    </dgm:pt>
    <dgm:pt modelId="{121E269F-B7F7-49DD-8D62-7A47F8DB6C39}" type="pres">
      <dgm:prSet presAssocID="{6B8689EC-8F7A-4A94-AAE5-0E2FE1856FEE}" presName="composite2" presStyleCnt="0"/>
      <dgm:spPr/>
    </dgm:pt>
    <dgm:pt modelId="{8002C66B-04AB-4BA6-9B64-402877FA8197}" type="pres">
      <dgm:prSet presAssocID="{6B8689EC-8F7A-4A94-AAE5-0E2FE1856FEE}" presName="image2" presStyleLbl="node2" presStyleIdx="1" presStyleCnt="2"/>
      <dgm:spPr>
        <a:solidFill>
          <a:srgbClr val="3FC5D3">
            <a:alpha val="80000"/>
          </a:srgbClr>
        </a:solidFill>
        <a:ln>
          <a:noFill/>
        </a:ln>
      </dgm:spPr>
    </dgm:pt>
    <dgm:pt modelId="{0B423972-E863-4305-AE8E-D0EF502BADB2}" type="pres">
      <dgm:prSet presAssocID="{6B8689EC-8F7A-4A94-AAE5-0E2FE1856FEE}" presName="text2" presStyleLbl="revTx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4072BA-0E6A-4AC3-A382-4DA2C2A12377}" type="pres">
      <dgm:prSet presAssocID="{6B8689EC-8F7A-4A94-AAE5-0E2FE1856FEE}" presName="hierChild3" presStyleCnt="0"/>
      <dgm:spPr/>
    </dgm:pt>
    <dgm:pt modelId="{E0FC02DB-535E-4323-AE6E-C3597757D15D}" type="pres">
      <dgm:prSet presAssocID="{08526444-8710-4E64-94C9-EC380BBE5D1A}" presName="Name17" presStyleLbl="parChTrans1D3" presStyleIdx="2" presStyleCnt="3"/>
      <dgm:spPr/>
      <dgm:t>
        <a:bodyPr/>
        <a:lstStyle/>
        <a:p>
          <a:endParaRPr lang="en-US"/>
        </a:p>
      </dgm:t>
    </dgm:pt>
    <dgm:pt modelId="{A2534F6F-2302-4120-9139-E944F39FFBA7}" type="pres">
      <dgm:prSet presAssocID="{3740001F-FB37-4DE2-A42E-90EF6E43D4E9}" presName="hierRoot3" presStyleCnt="0"/>
      <dgm:spPr/>
    </dgm:pt>
    <dgm:pt modelId="{CD8EDF8C-27B6-4A0B-A347-ED1A2715E816}" type="pres">
      <dgm:prSet presAssocID="{3740001F-FB37-4DE2-A42E-90EF6E43D4E9}" presName="composite3" presStyleCnt="0"/>
      <dgm:spPr/>
    </dgm:pt>
    <dgm:pt modelId="{E7A4F63A-2FEE-4334-9A42-C8041A06B4A6}" type="pres">
      <dgm:prSet presAssocID="{3740001F-FB37-4DE2-A42E-90EF6E43D4E9}" presName="image3" presStyleLbl="node3" presStyleIdx="2" presStyleCnt="3"/>
      <dgm:spPr>
        <a:solidFill>
          <a:srgbClr val="3FC5D3">
            <a:alpha val="80000"/>
          </a:srgbClr>
        </a:solidFill>
        <a:ln>
          <a:noFill/>
        </a:ln>
      </dgm:spPr>
    </dgm:pt>
    <dgm:pt modelId="{25D88845-192C-412D-8CFC-445CD32B8BA8}" type="pres">
      <dgm:prSet presAssocID="{3740001F-FB37-4DE2-A42E-90EF6E43D4E9}" presName="text3" presStyleLbl="revTx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FC5C54-3A47-429E-93F3-2B09C964B61D}" type="pres">
      <dgm:prSet presAssocID="{3740001F-FB37-4DE2-A42E-90EF6E43D4E9}" presName="hierChild4" presStyleCnt="0"/>
      <dgm:spPr/>
    </dgm:pt>
  </dgm:ptLst>
  <dgm:cxnLst>
    <dgm:cxn modelId="{D0D7E018-70CC-479B-BCB7-852AF0A54214}" type="presOf" srcId="{08526444-8710-4E64-94C9-EC380BBE5D1A}" destId="{E0FC02DB-535E-4323-AE6E-C3597757D15D}" srcOrd="0" destOrd="0" presId="urn:microsoft.com/office/officeart/2009/layout/CirclePictureHierarchy"/>
    <dgm:cxn modelId="{8259B403-1A19-4323-956C-6A2B3018E418}" type="presOf" srcId="{3740001F-FB37-4DE2-A42E-90EF6E43D4E9}" destId="{25D88845-192C-412D-8CFC-445CD32B8BA8}" srcOrd="0" destOrd="0" presId="urn:microsoft.com/office/officeart/2009/layout/CirclePictureHierarchy"/>
    <dgm:cxn modelId="{F006A305-58C9-48E1-B738-716C9FCDB78D}" srcId="{44D85C28-00CC-4753-850E-76C15D9DE2EE}" destId="{116A0A38-0B7E-464C-AA1A-7F4830BFE41C}" srcOrd="0" destOrd="0" parTransId="{2E260CC4-02A8-421D-B8AF-D8BA9416EDA4}" sibTransId="{F86AF39B-1749-46CC-8C17-85F70106E8D8}"/>
    <dgm:cxn modelId="{3ECF5AA0-8278-4845-B030-A60CC34B453F}" type="presOf" srcId="{6D4D9FCB-A2FE-463F-B255-A3AA2EC1484A}" destId="{D317E7EE-0C83-404E-A829-617E1D90796B}" srcOrd="0" destOrd="0" presId="urn:microsoft.com/office/officeart/2009/layout/CirclePictureHierarchy"/>
    <dgm:cxn modelId="{3D549AB2-FD79-429E-8048-04933BA1805A}" type="presOf" srcId="{E76AEF03-A1E3-4ED5-8DC2-E098E685057C}" destId="{12225185-9018-42E5-90B9-D8FC14A78519}" srcOrd="0" destOrd="0" presId="urn:microsoft.com/office/officeart/2009/layout/CirclePictureHierarchy"/>
    <dgm:cxn modelId="{1DB8765F-4E77-495E-A299-FDBACE3E241B}" type="presOf" srcId="{EE77BA85-EA89-4648-9068-0318AEC56AF5}" destId="{69F6CF40-787E-4A08-9A91-F97E8BF72E4B}" srcOrd="0" destOrd="0" presId="urn:microsoft.com/office/officeart/2009/layout/CirclePictureHierarchy"/>
    <dgm:cxn modelId="{4D5630C1-15E5-41DF-83F4-59E3EB6F9DE6}" type="presOf" srcId="{44D85C28-00CC-4753-850E-76C15D9DE2EE}" destId="{6A9C5AC9-F2D1-4B1A-BC9F-73F5461FB302}" srcOrd="0" destOrd="0" presId="urn:microsoft.com/office/officeart/2009/layout/CirclePictureHierarchy"/>
    <dgm:cxn modelId="{E961D4B8-7612-4065-B6AD-EACD53475530}" type="presOf" srcId="{116A0A38-0B7E-464C-AA1A-7F4830BFE41C}" destId="{0C13C26A-8499-4B47-BEA8-D630E28972DE}" srcOrd="0" destOrd="0" presId="urn:microsoft.com/office/officeart/2009/layout/CirclePictureHierarchy"/>
    <dgm:cxn modelId="{FC045D93-29F6-4DC1-8AF3-8B6B5433B5F7}" srcId="{6D4D9FCB-A2FE-463F-B255-A3AA2EC1484A}" destId="{6ED06C78-F367-4DCB-979B-9A27F7B7C104}" srcOrd="0" destOrd="0" parTransId="{62C8CF0C-4271-410B-82E4-4AEF30490ABC}" sibTransId="{884CFE50-156C-4D88-853F-C8E234E5794D}"/>
    <dgm:cxn modelId="{0CB5D5D5-B4C6-4E0C-9FAC-CC73B941A593}" srcId="{6B8689EC-8F7A-4A94-AAE5-0E2FE1856FEE}" destId="{3740001F-FB37-4DE2-A42E-90EF6E43D4E9}" srcOrd="0" destOrd="0" parTransId="{08526444-8710-4E64-94C9-EC380BBE5D1A}" sibTransId="{1709EEA6-B9BC-47A4-A517-53CEE4B7BC06}"/>
    <dgm:cxn modelId="{90FAEC19-2D5E-49B3-8D07-EB889016FE6C}" type="presOf" srcId="{6ED06C78-F367-4DCB-979B-9A27F7B7C104}" destId="{09BB53B0-C155-4104-A9AE-4C08B69999AB}" srcOrd="0" destOrd="0" presId="urn:microsoft.com/office/officeart/2009/layout/CirclePictureHierarchy"/>
    <dgm:cxn modelId="{12186E53-0186-4E74-8C0F-CD1DEC7DB96D}" srcId="{6D4D9FCB-A2FE-463F-B255-A3AA2EC1484A}" destId="{9920F45E-9229-402C-B017-C840418AD92C}" srcOrd="1" destOrd="0" parTransId="{8FD5507C-3BC0-4DE5-A101-3039188FFDCC}" sibTransId="{72D118D7-7751-41C3-9AB3-ABEBD61263DB}"/>
    <dgm:cxn modelId="{4B385AAE-2014-4516-8EC3-65B30ACF4BA1}" type="presOf" srcId="{6B8689EC-8F7A-4A94-AAE5-0E2FE1856FEE}" destId="{0B423972-E863-4305-AE8E-D0EF502BADB2}" srcOrd="0" destOrd="0" presId="urn:microsoft.com/office/officeart/2009/layout/CirclePictureHierarchy"/>
    <dgm:cxn modelId="{E959B4BF-0184-43A9-B001-49F42D0DC697}" type="presOf" srcId="{62C8CF0C-4271-410B-82E4-4AEF30490ABC}" destId="{1812C69F-1FDA-4AA4-91A2-8251CC5D6548}" srcOrd="0" destOrd="0" presId="urn:microsoft.com/office/officeart/2009/layout/CirclePictureHierarchy"/>
    <dgm:cxn modelId="{326BB159-C816-4AD4-9E98-F5DA9C6C9FB5}" type="presOf" srcId="{9920F45E-9229-402C-B017-C840418AD92C}" destId="{E4001950-6F51-4E6F-B14D-0426C288E558}" srcOrd="0" destOrd="0" presId="urn:microsoft.com/office/officeart/2009/layout/CirclePictureHierarchy"/>
    <dgm:cxn modelId="{EEBB0A6C-6EF7-4292-9AD3-F9F0F7E18FAC}" type="presOf" srcId="{8FD5507C-3BC0-4DE5-A101-3039188FFDCC}" destId="{3683264B-2F89-45EA-8BB1-6A898ADEEB3A}" srcOrd="0" destOrd="0" presId="urn:microsoft.com/office/officeart/2009/layout/CirclePictureHierarchy"/>
    <dgm:cxn modelId="{C420DA20-F5C4-44F2-B631-66CF260FCE6F}" srcId="{116A0A38-0B7E-464C-AA1A-7F4830BFE41C}" destId="{6B8689EC-8F7A-4A94-AAE5-0E2FE1856FEE}" srcOrd="1" destOrd="0" parTransId="{EE77BA85-EA89-4648-9068-0318AEC56AF5}" sibTransId="{AA5C326D-A7BE-4E92-8D0B-D3225A304B13}"/>
    <dgm:cxn modelId="{4CC72C39-D9B6-4E4B-BB8E-D4A2C2C3ACFA}" srcId="{116A0A38-0B7E-464C-AA1A-7F4830BFE41C}" destId="{6D4D9FCB-A2FE-463F-B255-A3AA2EC1484A}" srcOrd="0" destOrd="0" parTransId="{E76AEF03-A1E3-4ED5-8DC2-E098E685057C}" sibTransId="{DA94A0B9-31D5-40AF-BE63-CD7046E3C464}"/>
    <dgm:cxn modelId="{4180C932-CA75-416B-B152-1D1E81D42C95}" type="presParOf" srcId="{6A9C5AC9-F2D1-4B1A-BC9F-73F5461FB302}" destId="{CE3D2314-7A7B-426F-8154-6C1A56528AA0}" srcOrd="0" destOrd="0" presId="urn:microsoft.com/office/officeart/2009/layout/CirclePictureHierarchy"/>
    <dgm:cxn modelId="{A42A805D-9625-471C-A865-D1DC08C568AC}" type="presParOf" srcId="{CE3D2314-7A7B-426F-8154-6C1A56528AA0}" destId="{EA48CC4E-1AB0-42DE-84CF-6AFAB8C5A1BB}" srcOrd="0" destOrd="0" presId="urn:microsoft.com/office/officeart/2009/layout/CirclePictureHierarchy"/>
    <dgm:cxn modelId="{656354A5-E267-4BCD-A3AC-F857B0E2E17C}" type="presParOf" srcId="{EA48CC4E-1AB0-42DE-84CF-6AFAB8C5A1BB}" destId="{9135104A-CCF6-42D6-94E9-95706CD93B0C}" srcOrd="0" destOrd="0" presId="urn:microsoft.com/office/officeart/2009/layout/CirclePictureHierarchy"/>
    <dgm:cxn modelId="{2E47DFAA-649D-40C5-A790-C491B17CACC4}" type="presParOf" srcId="{EA48CC4E-1AB0-42DE-84CF-6AFAB8C5A1BB}" destId="{0C13C26A-8499-4B47-BEA8-D630E28972DE}" srcOrd="1" destOrd="0" presId="urn:microsoft.com/office/officeart/2009/layout/CirclePictureHierarchy"/>
    <dgm:cxn modelId="{6AC975CF-865C-4C18-8003-9ABA6A599D16}" type="presParOf" srcId="{CE3D2314-7A7B-426F-8154-6C1A56528AA0}" destId="{8EC2C78E-F17E-4510-89B1-AD8C3A02E68A}" srcOrd="1" destOrd="0" presId="urn:microsoft.com/office/officeart/2009/layout/CirclePictureHierarchy"/>
    <dgm:cxn modelId="{7D593EAE-2D3A-4799-8C94-4AE0B7E3B4D7}" type="presParOf" srcId="{8EC2C78E-F17E-4510-89B1-AD8C3A02E68A}" destId="{12225185-9018-42E5-90B9-D8FC14A78519}" srcOrd="0" destOrd="0" presId="urn:microsoft.com/office/officeart/2009/layout/CirclePictureHierarchy"/>
    <dgm:cxn modelId="{A7C111FB-302A-4C0E-9EDB-DDBEA9E30D47}" type="presParOf" srcId="{8EC2C78E-F17E-4510-89B1-AD8C3A02E68A}" destId="{ED2BA0FA-2878-4606-9E26-EAE705D14FCB}" srcOrd="1" destOrd="0" presId="urn:microsoft.com/office/officeart/2009/layout/CirclePictureHierarchy"/>
    <dgm:cxn modelId="{D952D5CB-8348-420C-B620-85930AD2113B}" type="presParOf" srcId="{ED2BA0FA-2878-4606-9E26-EAE705D14FCB}" destId="{5FB333DB-157F-41B3-884A-56022E06D54A}" srcOrd="0" destOrd="0" presId="urn:microsoft.com/office/officeart/2009/layout/CirclePictureHierarchy"/>
    <dgm:cxn modelId="{27BC7065-DD36-48A1-8F70-266C1169D58F}" type="presParOf" srcId="{5FB333DB-157F-41B3-884A-56022E06D54A}" destId="{AE6E811D-597D-4282-91E0-2524792BE93D}" srcOrd="0" destOrd="0" presId="urn:microsoft.com/office/officeart/2009/layout/CirclePictureHierarchy"/>
    <dgm:cxn modelId="{4181BA47-AE1C-4388-9CB4-5BD4C51EB6A2}" type="presParOf" srcId="{5FB333DB-157F-41B3-884A-56022E06D54A}" destId="{D317E7EE-0C83-404E-A829-617E1D90796B}" srcOrd="1" destOrd="0" presId="urn:microsoft.com/office/officeart/2009/layout/CirclePictureHierarchy"/>
    <dgm:cxn modelId="{0BB94EE2-7AB5-485E-8F4E-8A87052A60F0}" type="presParOf" srcId="{ED2BA0FA-2878-4606-9E26-EAE705D14FCB}" destId="{1726AC95-C550-46AB-BBD1-35425834D240}" srcOrd="1" destOrd="0" presId="urn:microsoft.com/office/officeart/2009/layout/CirclePictureHierarchy"/>
    <dgm:cxn modelId="{7B896775-B48B-4E82-9445-5E7FA39A1ABD}" type="presParOf" srcId="{1726AC95-C550-46AB-BBD1-35425834D240}" destId="{1812C69F-1FDA-4AA4-91A2-8251CC5D6548}" srcOrd="0" destOrd="0" presId="urn:microsoft.com/office/officeart/2009/layout/CirclePictureHierarchy"/>
    <dgm:cxn modelId="{068185FA-8A02-40C6-AC4B-8783EC84132F}" type="presParOf" srcId="{1726AC95-C550-46AB-BBD1-35425834D240}" destId="{77E34F41-AE65-4B22-B0C9-6414AA62FDCB}" srcOrd="1" destOrd="0" presId="urn:microsoft.com/office/officeart/2009/layout/CirclePictureHierarchy"/>
    <dgm:cxn modelId="{5AFFB202-88D9-4150-8C14-800D85EE4CCB}" type="presParOf" srcId="{77E34F41-AE65-4B22-B0C9-6414AA62FDCB}" destId="{3A8E2D4F-75E4-4D16-9548-8EED5508B39A}" srcOrd="0" destOrd="0" presId="urn:microsoft.com/office/officeart/2009/layout/CirclePictureHierarchy"/>
    <dgm:cxn modelId="{5EBF89BF-5161-4230-B29B-1BEEB8F64980}" type="presParOf" srcId="{3A8E2D4F-75E4-4D16-9548-8EED5508B39A}" destId="{E92FF261-D708-4747-A5FF-54CA859AF98D}" srcOrd="0" destOrd="0" presId="urn:microsoft.com/office/officeart/2009/layout/CirclePictureHierarchy"/>
    <dgm:cxn modelId="{FC599D26-FACC-46B3-932C-69CE34339305}" type="presParOf" srcId="{3A8E2D4F-75E4-4D16-9548-8EED5508B39A}" destId="{09BB53B0-C155-4104-A9AE-4C08B69999AB}" srcOrd="1" destOrd="0" presId="urn:microsoft.com/office/officeart/2009/layout/CirclePictureHierarchy"/>
    <dgm:cxn modelId="{CA1D747B-EA1A-4090-B16C-84FAE5151BC0}" type="presParOf" srcId="{77E34F41-AE65-4B22-B0C9-6414AA62FDCB}" destId="{F25F11B2-B644-4D61-964A-01648DEE80DB}" srcOrd="1" destOrd="0" presId="urn:microsoft.com/office/officeart/2009/layout/CirclePictureHierarchy"/>
    <dgm:cxn modelId="{30ED0C6A-4ACD-4E6C-8D39-981B13A4C31F}" type="presParOf" srcId="{1726AC95-C550-46AB-BBD1-35425834D240}" destId="{3683264B-2F89-45EA-8BB1-6A898ADEEB3A}" srcOrd="2" destOrd="0" presId="urn:microsoft.com/office/officeart/2009/layout/CirclePictureHierarchy"/>
    <dgm:cxn modelId="{022147CA-08F7-4B26-B901-E3CADD7E61C9}" type="presParOf" srcId="{1726AC95-C550-46AB-BBD1-35425834D240}" destId="{7E56CFFE-25EB-4E99-BD3C-2D090813008C}" srcOrd="3" destOrd="0" presId="urn:microsoft.com/office/officeart/2009/layout/CirclePictureHierarchy"/>
    <dgm:cxn modelId="{EF4E93CC-FEDA-4747-9F21-14203687DCBD}" type="presParOf" srcId="{7E56CFFE-25EB-4E99-BD3C-2D090813008C}" destId="{AF7B3996-F1E0-44C8-8D27-F3F2969043A0}" srcOrd="0" destOrd="0" presId="urn:microsoft.com/office/officeart/2009/layout/CirclePictureHierarchy"/>
    <dgm:cxn modelId="{CD4CC2CF-90CA-45FD-8173-810224887878}" type="presParOf" srcId="{AF7B3996-F1E0-44C8-8D27-F3F2969043A0}" destId="{9D7DEDBE-3D64-4D90-98BF-7A29E4B1AC96}" srcOrd="0" destOrd="0" presId="urn:microsoft.com/office/officeart/2009/layout/CirclePictureHierarchy"/>
    <dgm:cxn modelId="{36613447-7E7B-41BF-A697-13A9F2A8889A}" type="presParOf" srcId="{AF7B3996-F1E0-44C8-8D27-F3F2969043A0}" destId="{E4001950-6F51-4E6F-B14D-0426C288E558}" srcOrd="1" destOrd="0" presId="urn:microsoft.com/office/officeart/2009/layout/CirclePictureHierarchy"/>
    <dgm:cxn modelId="{75CCD1C8-30C9-4967-9D87-073B92907074}" type="presParOf" srcId="{7E56CFFE-25EB-4E99-BD3C-2D090813008C}" destId="{D719C0A5-CF56-42D3-A86D-3A8F675E1E37}" srcOrd="1" destOrd="0" presId="urn:microsoft.com/office/officeart/2009/layout/CirclePictureHierarchy"/>
    <dgm:cxn modelId="{88D54D2F-FC2E-4C42-B79A-AB4EA9A28756}" type="presParOf" srcId="{8EC2C78E-F17E-4510-89B1-AD8C3A02E68A}" destId="{69F6CF40-787E-4A08-9A91-F97E8BF72E4B}" srcOrd="2" destOrd="0" presId="urn:microsoft.com/office/officeart/2009/layout/CirclePictureHierarchy"/>
    <dgm:cxn modelId="{09188980-3D8D-47D4-B65C-D53B8756F759}" type="presParOf" srcId="{8EC2C78E-F17E-4510-89B1-AD8C3A02E68A}" destId="{7EB6A879-0531-47E3-89F1-E60DB9F3F682}" srcOrd="3" destOrd="0" presId="urn:microsoft.com/office/officeart/2009/layout/CirclePictureHierarchy"/>
    <dgm:cxn modelId="{3044E98E-8C43-4FF1-A3D8-94753F542082}" type="presParOf" srcId="{7EB6A879-0531-47E3-89F1-E60DB9F3F682}" destId="{121E269F-B7F7-49DD-8D62-7A47F8DB6C39}" srcOrd="0" destOrd="0" presId="urn:microsoft.com/office/officeart/2009/layout/CirclePictureHierarchy"/>
    <dgm:cxn modelId="{EEDA1FAB-F61A-4FFD-908C-6E4B3E167888}" type="presParOf" srcId="{121E269F-B7F7-49DD-8D62-7A47F8DB6C39}" destId="{8002C66B-04AB-4BA6-9B64-402877FA8197}" srcOrd="0" destOrd="0" presId="urn:microsoft.com/office/officeart/2009/layout/CirclePictureHierarchy"/>
    <dgm:cxn modelId="{F15DACF8-8434-476B-9746-A094E82244B3}" type="presParOf" srcId="{121E269F-B7F7-49DD-8D62-7A47F8DB6C39}" destId="{0B423972-E863-4305-AE8E-D0EF502BADB2}" srcOrd="1" destOrd="0" presId="urn:microsoft.com/office/officeart/2009/layout/CirclePictureHierarchy"/>
    <dgm:cxn modelId="{98611B56-EB26-4E80-A6BF-69FA57CCF261}" type="presParOf" srcId="{7EB6A879-0531-47E3-89F1-E60DB9F3F682}" destId="{D94072BA-0E6A-4AC3-A382-4DA2C2A12377}" srcOrd="1" destOrd="0" presId="urn:microsoft.com/office/officeart/2009/layout/CirclePictureHierarchy"/>
    <dgm:cxn modelId="{421593B2-9C48-48D6-9F34-73E6DB9DA1DF}" type="presParOf" srcId="{D94072BA-0E6A-4AC3-A382-4DA2C2A12377}" destId="{E0FC02DB-535E-4323-AE6E-C3597757D15D}" srcOrd="0" destOrd="0" presId="urn:microsoft.com/office/officeart/2009/layout/CirclePictureHierarchy"/>
    <dgm:cxn modelId="{8C6CE08E-083A-4291-BAE2-EC7520764E13}" type="presParOf" srcId="{D94072BA-0E6A-4AC3-A382-4DA2C2A12377}" destId="{A2534F6F-2302-4120-9139-E944F39FFBA7}" srcOrd="1" destOrd="0" presId="urn:microsoft.com/office/officeart/2009/layout/CirclePictureHierarchy"/>
    <dgm:cxn modelId="{8D8B3D70-4707-4C4E-8E0C-F762AB5B4CA5}" type="presParOf" srcId="{A2534F6F-2302-4120-9139-E944F39FFBA7}" destId="{CD8EDF8C-27B6-4A0B-A347-ED1A2715E816}" srcOrd="0" destOrd="0" presId="urn:microsoft.com/office/officeart/2009/layout/CirclePictureHierarchy"/>
    <dgm:cxn modelId="{7219F91D-BCA9-414C-86CE-774FD28CB81C}" type="presParOf" srcId="{CD8EDF8C-27B6-4A0B-A347-ED1A2715E816}" destId="{E7A4F63A-2FEE-4334-9A42-C8041A06B4A6}" srcOrd="0" destOrd="0" presId="urn:microsoft.com/office/officeart/2009/layout/CirclePictureHierarchy"/>
    <dgm:cxn modelId="{F0BFE0C9-BCCC-44BF-AD1F-F0F6178D9534}" type="presParOf" srcId="{CD8EDF8C-27B6-4A0B-A347-ED1A2715E816}" destId="{25D88845-192C-412D-8CFC-445CD32B8BA8}" srcOrd="1" destOrd="0" presId="urn:microsoft.com/office/officeart/2009/layout/CirclePictureHierarchy"/>
    <dgm:cxn modelId="{70A13930-2E43-4866-A181-2CB3B6845147}" type="presParOf" srcId="{A2534F6F-2302-4120-9139-E944F39FFBA7}" destId="{21FC5C54-3A47-429E-93F3-2B09C964B61D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F8C874-9D2C-486F-B4EC-087BFFED4953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C442FF-8F00-4E77-B20E-F822467EF5A5}">
      <dgm:prSet phldrT="[Text]"/>
      <dgm:spPr>
        <a:solidFill>
          <a:srgbClr val="3FC5D3">
            <a:alpha val="75000"/>
          </a:srgbClr>
        </a:solidFill>
      </dgm:spPr>
      <dgm:t>
        <a:bodyPr/>
        <a:lstStyle/>
        <a:p>
          <a:r>
            <a:rPr lang="en-US" dirty="0" smtClean="0"/>
            <a:t>Center order</a:t>
          </a:r>
          <a:endParaRPr lang="en-US" dirty="0"/>
        </a:p>
      </dgm:t>
    </dgm:pt>
    <dgm:pt modelId="{7A954D2D-2478-47C1-B29B-4C83160B66E8}" type="parTrans" cxnId="{6898ACA3-3288-4D77-900D-F919954D7C9B}">
      <dgm:prSet/>
      <dgm:spPr/>
      <dgm:t>
        <a:bodyPr/>
        <a:lstStyle/>
        <a:p>
          <a:endParaRPr lang="en-US"/>
        </a:p>
      </dgm:t>
    </dgm:pt>
    <dgm:pt modelId="{3F76BDB5-7CDF-4AD5-B96C-F2DF22506B9F}" type="sibTrans" cxnId="{6898ACA3-3288-4D77-900D-F919954D7C9B}">
      <dgm:prSet/>
      <dgm:spPr/>
      <dgm:t>
        <a:bodyPr/>
        <a:lstStyle/>
        <a:p>
          <a:endParaRPr lang="en-US"/>
        </a:p>
      </dgm:t>
    </dgm:pt>
    <dgm:pt modelId="{FD3786E5-9ED7-401A-A844-96C2F771D260}">
      <dgm:prSet phldrT="[Text]"/>
      <dgm:spPr>
        <a:solidFill>
          <a:srgbClr val="3FC5D3">
            <a:alpha val="75000"/>
          </a:srgbClr>
        </a:solidFill>
      </dgm:spPr>
      <dgm:t>
        <a:bodyPr/>
        <a:lstStyle/>
        <a:p>
          <a:r>
            <a:rPr lang="en-US" dirty="0" smtClean="0"/>
            <a:t>Relation 1</a:t>
          </a:r>
          <a:endParaRPr lang="en-US" dirty="0"/>
        </a:p>
      </dgm:t>
    </dgm:pt>
    <dgm:pt modelId="{478C7DA3-7F27-4E25-8616-77D486EF32F5}" type="parTrans" cxnId="{2B3B2123-3E80-4872-8149-96DD67C2A379}">
      <dgm:prSet/>
      <dgm:spPr/>
      <dgm:t>
        <a:bodyPr/>
        <a:lstStyle/>
        <a:p>
          <a:endParaRPr lang="en-US"/>
        </a:p>
      </dgm:t>
    </dgm:pt>
    <dgm:pt modelId="{A603B000-7298-48AB-ACA0-1846BE01C6F8}" type="sibTrans" cxnId="{2B3B2123-3E80-4872-8149-96DD67C2A379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6B096E23-16CB-405C-98C3-A34B20ACE50C}">
      <dgm:prSet phldrT="[Text]"/>
      <dgm:spPr>
        <a:solidFill>
          <a:srgbClr val="3FC5D3">
            <a:alpha val="75000"/>
          </a:srgbClr>
        </a:solidFill>
      </dgm:spPr>
      <dgm:t>
        <a:bodyPr/>
        <a:lstStyle/>
        <a:p>
          <a:r>
            <a:rPr lang="en-US" dirty="0" smtClean="0"/>
            <a:t>Relation 2</a:t>
          </a:r>
          <a:endParaRPr lang="en-US" dirty="0"/>
        </a:p>
      </dgm:t>
    </dgm:pt>
    <dgm:pt modelId="{F6C2CE2C-EEC8-4709-9516-36A508BF5163}" type="parTrans" cxnId="{7EBE6325-4D7D-4395-8549-BFE44E1E2144}">
      <dgm:prSet/>
      <dgm:spPr/>
      <dgm:t>
        <a:bodyPr/>
        <a:lstStyle/>
        <a:p>
          <a:endParaRPr lang="en-US"/>
        </a:p>
      </dgm:t>
    </dgm:pt>
    <dgm:pt modelId="{33D9B440-D52C-46A0-95FC-5CB85BC57E0F}" type="sibTrans" cxnId="{7EBE6325-4D7D-4395-8549-BFE44E1E2144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5329E1F9-6D66-4947-9BEC-02EA52179C73}">
      <dgm:prSet phldrT="[Text]"/>
      <dgm:spPr>
        <a:solidFill>
          <a:srgbClr val="3FC5D3">
            <a:alpha val="75000"/>
          </a:srgbClr>
        </a:solidFill>
      </dgm:spPr>
      <dgm:t>
        <a:bodyPr/>
        <a:lstStyle/>
        <a:p>
          <a:r>
            <a:rPr lang="en-US" dirty="0" smtClean="0"/>
            <a:t>Relation 4</a:t>
          </a:r>
          <a:endParaRPr lang="en-US" dirty="0"/>
        </a:p>
      </dgm:t>
    </dgm:pt>
    <dgm:pt modelId="{69AD2F23-627E-4A87-B507-2582103F7F6E}" type="parTrans" cxnId="{5408DC69-FA55-4F1D-AC3B-57F4E886090C}">
      <dgm:prSet/>
      <dgm:spPr/>
      <dgm:t>
        <a:bodyPr/>
        <a:lstStyle/>
        <a:p>
          <a:endParaRPr lang="en-US"/>
        </a:p>
      </dgm:t>
    </dgm:pt>
    <dgm:pt modelId="{F5AB9A17-717D-4887-A2BE-9FE9212ACC12}" type="sibTrans" cxnId="{5408DC69-FA55-4F1D-AC3B-57F4E886090C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F2CC9709-4E73-48A2-84F9-D638D023EAC5}">
      <dgm:prSet phldrT="[Text]"/>
      <dgm:spPr>
        <a:solidFill>
          <a:srgbClr val="3FC5D3">
            <a:alpha val="75000"/>
          </a:srgbClr>
        </a:solidFill>
      </dgm:spPr>
      <dgm:t>
        <a:bodyPr/>
        <a:lstStyle/>
        <a:p>
          <a:r>
            <a:rPr lang="en-US" dirty="0" smtClean="0"/>
            <a:t>relation5</a:t>
          </a:r>
          <a:endParaRPr lang="en-US" dirty="0"/>
        </a:p>
      </dgm:t>
    </dgm:pt>
    <dgm:pt modelId="{97765A32-9702-4AF6-B79B-96006E34B146}" type="parTrans" cxnId="{147F009F-A8FF-41D1-A52C-7C0CEC32D4C9}">
      <dgm:prSet/>
      <dgm:spPr/>
      <dgm:t>
        <a:bodyPr/>
        <a:lstStyle/>
        <a:p>
          <a:endParaRPr lang="en-US"/>
        </a:p>
      </dgm:t>
    </dgm:pt>
    <dgm:pt modelId="{015B6A4C-D6CF-473A-8EAF-70008A6042F3}" type="sibTrans" cxnId="{147F009F-A8FF-41D1-A52C-7C0CEC32D4C9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8D3939EF-4E23-47C9-A21B-5D11823DBBC6}" type="pres">
      <dgm:prSet presAssocID="{21F8C874-9D2C-486F-B4EC-087BFFED495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016861-B409-4120-A2A3-5506A799BE1B}" type="pres">
      <dgm:prSet presAssocID="{23C442FF-8F00-4E77-B20E-F822467EF5A5}" presName="centerShape" presStyleLbl="node0" presStyleIdx="0" presStyleCnt="1"/>
      <dgm:spPr/>
      <dgm:t>
        <a:bodyPr/>
        <a:lstStyle/>
        <a:p>
          <a:endParaRPr lang="en-US"/>
        </a:p>
      </dgm:t>
    </dgm:pt>
    <dgm:pt modelId="{460B9029-BA20-47FB-91E2-E6458F818E04}" type="pres">
      <dgm:prSet presAssocID="{FD3786E5-9ED7-401A-A844-96C2F771D26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1C4BB9-D8F5-4593-9301-05637CD82E10}" type="pres">
      <dgm:prSet presAssocID="{FD3786E5-9ED7-401A-A844-96C2F771D260}" presName="dummy" presStyleCnt="0"/>
      <dgm:spPr/>
    </dgm:pt>
    <dgm:pt modelId="{330449AF-B7C8-4C6F-89B1-A82AD76DD72E}" type="pres">
      <dgm:prSet presAssocID="{A603B000-7298-48AB-ACA0-1846BE01C6F8}" presName="sibTrans" presStyleLbl="sibTrans2D1" presStyleIdx="0" presStyleCnt="4"/>
      <dgm:spPr/>
      <dgm:t>
        <a:bodyPr/>
        <a:lstStyle/>
        <a:p>
          <a:endParaRPr lang="en-US"/>
        </a:p>
      </dgm:t>
    </dgm:pt>
    <dgm:pt modelId="{969E5942-B28F-4DDF-8C96-82569FB2C379}" type="pres">
      <dgm:prSet presAssocID="{6B096E23-16CB-405C-98C3-A34B20ACE50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4C5D94-FCC8-43D7-8086-8E57DDB667D9}" type="pres">
      <dgm:prSet presAssocID="{6B096E23-16CB-405C-98C3-A34B20ACE50C}" presName="dummy" presStyleCnt="0"/>
      <dgm:spPr/>
    </dgm:pt>
    <dgm:pt modelId="{F88C0C13-781D-49FC-A561-34925FC7A7E3}" type="pres">
      <dgm:prSet presAssocID="{33D9B440-D52C-46A0-95FC-5CB85BC57E0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005C2485-E64D-4611-A184-AADD07C09B6E}" type="pres">
      <dgm:prSet presAssocID="{5329E1F9-6D66-4947-9BEC-02EA52179C7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C58D6-3616-43F9-9792-0BAAA2DD1B47}" type="pres">
      <dgm:prSet presAssocID="{5329E1F9-6D66-4947-9BEC-02EA52179C73}" presName="dummy" presStyleCnt="0"/>
      <dgm:spPr/>
    </dgm:pt>
    <dgm:pt modelId="{00F39489-87AE-4A18-8880-B2FC994F6801}" type="pres">
      <dgm:prSet presAssocID="{F5AB9A17-717D-4887-A2BE-9FE9212ACC12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C3E0EF7-1FA2-41EF-9ED3-1EFD5F36C903}" type="pres">
      <dgm:prSet presAssocID="{F2CC9709-4E73-48A2-84F9-D638D023EA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FC372-DFD7-40BD-A2EF-DE16D7ACB1B6}" type="pres">
      <dgm:prSet presAssocID="{F2CC9709-4E73-48A2-84F9-D638D023EAC5}" presName="dummy" presStyleCnt="0"/>
      <dgm:spPr/>
    </dgm:pt>
    <dgm:pt modelId="{7FA0B227-8E29-48E8-B7D4-84BCD9CEDD5E}" type="pres">
      <dgm:prSet presAssocID="{015B6A4C-D6CF-473A-8EAF-70008A6042F3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F7237ABE-166A-43F6-9FCF-EE6D31D1E99F}" type="presOf" srcId="{A603B000-7298-48AB-ACA0-1846BE01C6F8}" destId="{330449AF-B7C8-4C6F-89B1-A82AD76DD72E}" srcOrd="0" destOrd="0" presId="urn:microsoft.com/office/officeart/2005/8/layout/radial6"/>
    <dgm:cxn modelId="{D640720B-90EB-48AE-AE55-1C321DA817BF}" type="presOf" srcId="{F5AB9A17-717D-4887-A2BE-9FE9212ACC12}" destId="{00F39489-87AE-4A18-8880-B2FC994F6801}" srcOrd="0" destOrd="0" presId="urn:microsoft.com/office/officeart/2005/8/layout/radial6"/>
    <dgm:cxn modelId="{5408DC69-FA55-4F1D-AC3B-57F4E886090C}" srcId="{23C442FF-8F00-4E77-B20E-F822467EF5A5}" destId="{5329E1F9-6D66-4947-9BEC-02EA52179C73}" srcOrd="2" destOrd="0" parTransId="{69AD2F23-627E-4A87-B507-2582103F7F6E}" sibTransId="{F5AB9A17-717D-4887-A2BE-9FE9212ACC12}"/>
    <dgm:cxn modelId="{B6AA9EF6-238B-43FA-B3BE-1A5EA8B8125F}" type="presOf" srcId="{5329E1F9-6D66-4947-9BEC-02EA52179C73}" destId="{005C2485-E64D-4611-A184-AADD07C09B6E}" srcOrd="0" destOrd="0" presId="urn:microsoft.com/office/officeart/2005/8/layout/radial6"/>
    <dgm:cxn modelId="{BB1D8545-1FEE-4ABE-8C31-6C0D2C3A346D}" type="presOf" srcId="{33D9B440-D52C-46A0-95FC-5CB85BC57E0F}" destId="{F88C0C13-781D-49FC-A561-34925FC7A7E3}" srcOrd="0" destOrd="0" presId="urn:microsoft.com/office/officeart/2005/8/layout/radial6"/>
    <dgm:cxn modelId="{62945B02-7ACD-4C00-A720-F8A850F4FE4D}" type="presOf" srcId="{FD3786E5-9ED7-401A-A844-96C2F771D260}" destId="{460B9029-BA20-47FB-91E2-E6458F818E04}" srcOrd="0" destOrd="0" presId="urn:microsoft.com/office/officeart/2005/8/layout/radial6"/>
    <dgm:cxn modelId="{7EBE6325-4D7D-4395-8549-BFE44E1E2144}" srcId="{23C442FF-8F00-4E77-B20E-F822467EF5A5}" destId="{6B096E23-16CB-405C-98C3-A34B20ACE50C}" srcOrd="1" destOrd="0" parTransId="{F6C2CE2C-EEC8-4709-9516-36A508BF5163}" sibTransId="{33D9B440-D52C-46A0-95FC-5CB85BC57E0F}"/>
    <dgm:cxn modelId="{06CC220A-143D-4FBB-AC82-49A4172FE5F4}" type="presOf" srcId="{23C442FF-8F00-4E77-B20E-F822467EF5A5}" destId="{DC016861-B409-4120-A2A3-5506A799BE1B}" srcOrd="0" destOrd="0" presId="urn:microsoft.com/office/officeart/2005/8/layout/radial6"/>
    <dgm:cxn modelId="{F8C47BDE-A33D-4C43-A8B0-AA1957ADA416}" type="presOf" srcId="{015B6A4C-D6CF-473A-8EAF-70008A6042F3}" destId="{7FA0B227-8E29-48E8-B7D4-84BCD9CEDD5E}" srcOrd="0" destOrd="0" presId="urn:microsoft.com/office/officeart/2005/8/layout/radial6"/>
    <dgm:cxn modelId="{6898ACA3-3288-4D77-900D-F919954D7C9B}" srcId="{21F8C874-9D2C-486F-B4EC-087BFFED4953}" destId="{23C442FF-8F00-4E77-B20E-F822467EF5A5}" srcOrd="0" destOrd="0" parTransId="{7A954D2D-2478-47C1-B29B-4C83160B66E8}" sibTransId="{3F76BDB5-7CDF-4AD5-B96C-F2DF22506B9F}"/>
    <dgm:cxn modelId="{2B3B2123-3E80-4872-8149-96DD67C2A379}" srcId="{23C442FF-8F00-4E77-B20E-F822467EF5A5}" destId="{FD3786E5-9ED7-401A-A844-96C2F771D260}" srcOrd="0" destOrd="0" parTransId="{478C7DA3-7F27-4E25-8616-77D486EF32F5}" sibTransId="{A603B000-7298-48AB-ACA0-1846BE01C6F8}"/>
    <dgm:cxn modelId="{147F009F-A8FF-41D1-A52C-7C0CEC32D4C9}" srcId="{23C442FF-8F00-4E77-B20E-F822467EF5A5}" destId="{F2CC9709-4E73-48A2-84F9-D638D023EAC5}" srcOrd="3" destOrd="0" parTransId="{97765A32-9702-4AF6-B79B-96006E34B146}" sibTransId="{015B6A4C-D6CF-473A-8EAF-70008A6042F3}"/>
    <dgm:cxn modelId="{696513D0-1C4F-4392-9513-1CED26658608}" type="presOf" srcId="{F2CC9709-4E73-48A2-84F9-D638D023EAC5}" destId="{DC3E0EF7-1FA2-41EF-9ED3-1EFD5F36C903}" srcOrd="0" destOrd="0" presId="urn:microsoft.com/office/officeart/2005/8/layout/radial6"/>
    <dgm:cxn modelId="{FCA23BE8-5A68-4F15-9450-1A80EA45F141}" type="presOf" srcId="{21F8C874-9D2C-486F-B4EC-087BFFED4953}" destId="{8D3939EF-4E23-47C9-A21B-5D11823DBBC6}" srcOrd="0" destOrd="0" presId="urn:microsoft.com/office/officeart/2005/8/layout/radial6"/>
    <dgm:cxn modelId="{DA930D13-657C-4D3D-80AC-8702ADCE0E7E}" type="presOf" srcId="{6B096E23-16CB-405C-98C3-A34B20ACE50C}" destId="{969E5942-B28F-4DDF-8C96-82569FB2C379}" srcOrd="0" destOrd="0" presId="urn:microsoft.com/office/officeart/2005/8/layout/radial6"/>
    <dgm:cxn modelId="{79A49763-ED3D-4380-9EEF-17FD9320B70D}" type="presParOf" srcId="{8D3939EF-4E23-47C9-A21B-5D11823DBBC6}" destId="{DC016861-B409-4120-A2A3-5506A799BE1B}" srcOrd="0" destOrd="0" presId="urn:microsoft.com/office/officeart/2005/8/layout/radial6"/>
    <dgm:cxn modelId="{AD730A8E-7FCD-471B-B290-5DC7CF3E5077}" type="presParOf" srcId="{8D3939EF-4E23-47C9-A21B-5D11823DBBC6}" destId="{460B9029-BA20-47FB-91E2-E6458F818E04}" srcOrd="1" destOrd="0" presId="urn:microsoft.com/office/officeart/2005/8/layout/radial6"/>
    <dgm:cxn modelId="{56C35D01-A759-496A-A446-A1A6262B5905}" type="presParOf" srcId="{8D3939EF-4E23-47C9-A21B-5D11823DBBC6}" destId="{7E1C4BB9-D8F5-4593-9301-05637CD82E10}" srcOrd="2" destOrd="0" presId="urn:microsoft.com/office/officeart/2005/8/layout/radial6"/>
    <dgm:cxn modelId="{B2D3EF8B-754B-4B53-AE95-A85CAA3EEF51}" type="presParOf" srcId="{8D3939EF-4E23-47C9-A21B-5D11823DBBC6}" destId="{330449AF-B7C8-4C6F-89B1-A82AD76DD72E}" srcOrd="3" destOrd="0" presId="urn:microsoft.com/office/officeart/2005/8/layout/radial6"/>
    <dgm:cxn modelId="{0EE118AC-ECCA-4E76-B565-AEEEA75A666C}" type="presParOf" srcId="{8D3939EF-4E23-47C9-A21B-5D11823DBBC6}" destId="{969E5942-B28F-4DDF-8C96-82569FB2C379}" srcOrd="4" destOrd="0" presId="urn:microsoft.com/office/officeart/2005/8/layout/radial6"/>
    <dgm:cxn modelId="{1B1DB733-8C1C-4BF7-B00F-1AE34D0359B6}" type="presParOf" srcId="{8D3939EF-4E23-47C9-A21B-5D11823DBBC6}" destId="{DD4C5D94-FCC8-43D7-8086-8E57DDB667D9}" srcOrd="5" destOrd="0" presId="urn:microsoft.com/office/officeart/2005/8/layout/radial6"/>
    <dgm:cxn modelId="{768E2F54-500B-49D8-9F84-A9B15CC6D339}" type="presParOf" srcId="{8D3939EF-4E23-47C9-A21B-5D11823DBBC6}" destId="{F88C0C13-781D-49FC-A561-34925FC7A7E3}" srcOrd="6" destOrd="0" presId="urn:microsoft.com/office/officeart/2005/8/layout/radial6"/>
    <dgm:cxn modelId="{E83B6A8A-CD40-459E-AA8B-953C3510FD21}" type="presParOf" srcId="{8D3939EF-4E23-47C9-A21B-5D11823DBBC6}" destId="{005C2485-E64D-4611-A184-AADD07C09B6E}" srcOrd="7" destOrd="0" presId="urn:microsoft.com/office/officeart/2005/8/layout/radial6"/>
    <dgm:cxn modelId="{2F9370F2-C95A-42A7-95B1-0ECE863E2348}" type="presParOf" srcId="{8D3939EF-4E23-47C9-A21B-5D11823DBBC6}" destId="{7B4C58D6-3616-43F9-9792-0BAAA2DD1B47}" srcOrd="8" destOrd="0" presId="urn:microsoft.com/office/officeart/2005/8/layout/radial6"/>
    <dgm:cxn modelId="{6EB8B5C0-6E53-482A-A8EA-6C882CAA9489}" type="presParOf" srcId="{8D3939EF-4E23-47C9-A21B-5D11823DBBC6}" destId="{00F39489-87AE-4A18-8880-B2FC994F6801}" srcOrd="9" destOrd="0" presId="urn:microsoft.com/office/officeart/2005/8/layout/radial6"/>
    <dgm:cxn modelId="{5CA19B13-285E-4799-9A80-86C87A56B995}" type="presParOf" srcId="{8D3939EF-4E23-47C9-A21B-5D11823DBBC6}" destId="{DC3E0EF7-1FA2-41EF-9ED3-1EFD5F36C903}" srcOrd="10" destOrd="0" presId="urn:microsoft.com/office/officeart/2005/8/layout/radial6"/>
    <dgm:cxn modelId="{CCD15E6D-02CF-4837-B218-0C0D50CFB445}" type="presParOf" srcId="{8D3939EF-4E23-47C9-A21B-5D11823DBBC6}" destId="{32EFC372-DFD7-40BD-A2EF-DE16D7ACB1B6}" srcOrd="11" destOrd="0" presId="urn:microsoft.com/office/officeart/2005/8/layout/radial6"/>
    <dgm:cxn modelId="{306FDB8B-5A29-4219-984B-1ED77079C244}" type="presParOf" srcId="{8D3939EF-4E23-47C9-A21B-5D11823DBBC6}" destId="{7FA0B227-8E29-48E8-B7D4-84BCD9CEDD5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F8C874-9D2C-486F-B4EC-087BFFED4953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C442FF-8F00-4E77-B20E-F822467EF5A5}">
      <dgm:prSet phldrT="[Text]"/>
      <dgm:spPr>
        <a:solidFill>
          <a:srgbClr val="3FC5D3">
            <a:alpha val="75000"/>
          </a:srgbClr>
        </a:solidFill>
      </dgm:spPr>
      <dgm:t>
        <a:bodyPr/>
        <a:lstStyle/>
        <a:p>
          <a:r>
            <a:rPr lang="en-US" dirty="0" smtClean="0"/>
            <a:t>Center order</a:t>
          </a:r>
          <a:endParaRPr lang="en-US" dirty="0"/>
        </a:p>
      </dgm:t>
    </dgm:pt>
    <dgm:pt modelId="{7A954D2D-2478-47C1-B29B-4C83160B66E8}" type="parTrans" cxnId="{6898ACA3-3288-4D77-900D-F919954D7C9B}">
      <dgm:prSet/>
      <dgm:spPr/>
      <dgm:t>
        <a:bodyPr/>
        <a:lstStyle/>
        <a:p>
          <a:endParaRPr lang="en-US"/>
        </a:p>
      </dgm:t>
    </dgm:pt>
    <dgm:pt modelId="{3F76BDB5-7CDF-4AD5-B96C-F2DF22506B9F}" type="sibTrans" cxnId="{6898ACA3-3288-4D77-900D-F919954D7C9B}">
      <dgm:prSet/>
      <dgm:spPr/>
      <dgm:t>
        <a:bodyPr/>
        <a:lstStyle/>
        <a:p>
          <a:endParaRPr lang="en-US"/>
        </a:p>
      </dgm:t>
    </dgm:pt>
    <dgm:pt modelId="{FD3786E5-9ED7-401A-A844-96C2F771D260}">
      <dgm:prSet phldrT="[Text]"/>
      <dgm:spPr>
        <a:solidFill>
          <a:srgbClr val="3FC5D3">
            <a:alpha val="75000"/>
          </a:srgbClr>
        </a:solidFill>
      </dgm:spPr>
      <dgm:t>
        <a:bodyPr/>
        <a:lstStyle/>
        <a:p>
          <a:r>
            <a:rPr lang="en-US" dirty="0" smtClean="0"/>
            <a:t>Relation 1</a:t>
          </a:r>
          <a:endParaRPr lang="en-US" dirty="0"/>
        </a:p>
      </dgm:t>
    </dgm:pt>
    <dgm:pt modelId="{478C7DA3-7F27-4E25-8616-77D486EF32F5}" type="parTrans" cxnId="{2B3B2123-3E80-4872-8149-96DD67C2A379}">
      <dgm:prSet/>
      <dgm:spPr/>
      <dgm:t>
        <a:bodyPr/>
        <a:lstStyle/>
        <a:p>
          <a:endParaRPr lang="en-US"/>
        </a:p>
      </dgm:t>
    </dgm:pt>
    <dgm:pt modelId="{A603B000-7298-48AB-ACA0-1846BE01C6F8}" type="sibTrans" cxnId="{2B3B2123-3E80-4872-8149-96DD67C2A379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6B096E23-16CB-405C-98C3-A34B20ACE50C}">
      <dgm:prSet phldrT="[Text]"/>
      <dgm:spPr>
        <a:solidFill>
          <a:srgbClr val="3FC5D3">
            <a:alpha val="75000"/>
          </a:srgbClr>
        </a:solidFill>
      </dgm:spPr>
      <dgm:t>
        <a:bodyPr/>
        <a:lstStyle/>
        <a:p>
          <a:r>
            <a:rPr lang="en-US" dirty="0" smtClean="0"/>
            <a:t>Relation 2</a:t>
          </a:r>
          <a:endParaRPr lang="en-US" dirty="0"/>
        </a:p>
      </dgm:t>
    </dgm:pt>
    <dgm:pt modelId="{F6C2CE2C-EEC8-4709-9516-36A508BF5163}" type="parTrans" cxnId="{7EBE6325-4D7D-4395-8549-BFE44E1E2144}">
      <dgm:prSet/>
      <dgm:spPr/>
      <dgm:t>
        <a:bodyPr/>
        <a:lstStyle/>
        <a:p>
          <a:endParaRPr lang="en-US"/>
        </a:p>
      </dgm:t>
    </dgm:pt>
    <dgm:pt modelId="{33D9B440-D52C-46A0-95FC-5CB85BC57E0F}" type="sibTrans" cxnId="{7EBE6325-4D7D-4395-8549-BFE44E1E2144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5329E1F9-6D66-4947-9BEC-02EA52179C73}">
      <dgm:prSet phldrT="[Text]"/>
      <dgm:spPr>
        <a:solidFill>
          <a:srgbClr val="3FC5D3">
            <a:alpha val="75000"/>
          </a:srgbClr>
        </a:solidFill>
      </dgm:spPr>
      <dgm:t>
        <a:bodyPr/>
        <a:lstStyle/>
        <a:p>
          <a:r>
            <a:rPr lang="en-US" dirty="0" smtClean="0"/>
            <a:t>Relation 4</a:t>
          </a:r>
          <a:endParaRPr lang="en-US" dirty="0"/>
        </a:p>
      </dgm:t>
    </dgm:pt>
    <dgm:pt modelId="{69AD2F23-627E-4A87-B507-2582103F7F6E}" type="parTrans" cxnId="{5408DC69-FA55-4F1D-AC3B-57F4E886090C}">
      <dgm:prSet/>
      <dgm:spPr/>
      <dgm:t>
        <a:bodyPr/>
        <a:lstStyle/>
        <a:p>
          <a:endParaRPr lang="en-US"/>
        </a:p>
      </dgm:t>
    </dgm:pt>
    <dgm:pt modelId="{F5AB9A17-717D-4887-A2BE-9FE9212ACC12}" type="sibTrans" cxnId="{5408DC69-FA55-4F1D-AC3B-57F4E886090C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F2CC9709-4E73-48A2-84F9-D638D023EAC5}">
      <dgm:prSet phldrT="[Text]"/>
      <dgm:spPr>
        <a:solidFill>
          <a:srgbClr val="3FC5D3">
            <a:alpha val="75000"/>
          </a:srgbClr>
        </a:solidFill>
      </dgm:spPr>
      <dgm:t>
        <a:bodyPr/>
        <a:lstStyle/>
        <a:p>
          <a:pPr rtl="0"/>
          <a:r>
            <a:rPr lang="en-US" dirty="0" smtClean="0"/>
            <a:t>relation5</a:t>
          </a:r>
          <a:endParaRPr lang="en-US" dirty="0"/>
        </a:p>
      </dgm:t>
    </dgm:pt>
    <dgm:pt modelId="{97765A32-9702-4AF6-B79B-96006E34B146}" type="parTrans" cxnId="{147F009F-A8FF-41D1-A52C-7C0CEC32D4C9}">
      <dgm:prSet/>
      <dgm:spPr/>
      <dgm:t>
        <a:bodyPr/>
        <a:lstStyle/>
        <a:p>
          <a:endParaRPr lang="en-US"/>
        </a:p>
      </dgm:t>
    </dgm:pt>
    <dgm:pt modelId="{015B6A4C-D6CF-473A-8EAF-70008A6042F3}" type="sibTrans" cxnId="{147F009F-A8FF-41D1-A52C-7C0CEC32D4C9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8D3939EF-4E23-47C9-A21B-5D11823DBBC6}" type="pres">
      <dgm:prSet presAssocID="{21F8C874-9D2C-486F-B4EC-087BFFED495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016861-B409-4120-A2A3-5506A799BE1B}" type="pres">
      <dgm:prSet presAssocID="{23C442FF-8F00-4E77-B20E-F822467EF5A5}" presName="centerShape" presStyleLbl="node0" presStyleIdx="0" presStyleCnt="1"/>
      <dgm:spPr/>
      <dgm:t>
        <a:bodyPr/>
        <a:lstStyle/>
        <a:p>
          <a:endParaRPr lang="en-US"/>
        </a:p>
      </dgm:t>
    </dgm:pt>
    <dgm:pt modelId="{460B9029-BA20-47FB-91E2-E6458F818E04}" type="pres">
      <dgm:prSet presAssocID="{FD3786E5-9ED7-401A-A844-96C2F771D26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1C4BB9-D8F5-4593-9301-05637CD82E10}" type="pres">
      <dgm:prSet presAssocID="{FD3786E5-9ED7-401A-A844-96C2F771D260}" presName="dummy" presStyleCnt="0"/>
      <dgm:spPr/>
    </dgm:pt>
    <dgm:pt modelId="{330449AF-B7C8-4C6F-89B1-A82AD76DD72E}" type="pres">
      <dgm:prSet presAssocID="{A603B000-7298-48AB-ACA0-1846BE01C6F8}" presName="sibTrans" presStyleLbl="sibTrans2D1" presStyleIdx="0" presStyleCnt="4"/>
      <dgm:spPr/>
      <dgm:t>
        <a:bodyPr/>
        <a:lstStyle/>
        <a:p>
          <a:endParaRPr lang="en-US"/>
        </a:p>
      </dgm:t>
    </dgm:pt>
    <dgm:pt modelId="{969E5942-B28F-4DDF-8C96-82569FB2C379}" type="pres">
      <dgm:prSet presAssocID="{6B096E23-16CB-405C-98C3-A34B20ACE50C}" presName="node" presStyleLbl="node1" presStyleIdx="1" presStyleCnt="4" custRadScaleRad="1454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4C5D94-FCC8-43D7-8086-8E57DDB667D9}" type="pres">
      <dgm:prSet presAssocID="{6B096E23-16CB-405C-98C3-A34B20ACE50C}" presName="dummy" presStyleCnt="0"/>
      <dgm:spPr/>
    </dgm:pt>
    <dgm:pt modelId="{F88C0C13-781D-49FC-A561-34925FC7A7E3}" type="pres">
      <dgm:prSet presAssocID="{33D9B440-D52C-46A0-95FC-5CB85BC57E0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005C2485-E64D-4611-A184-AADD07C09B6E}" type="pres">
      <dgm:prSet presAssocID="{5329E1F9-6D66-4947-9BEC-02EA52179C7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C58D6-3616-43F9-9792-0BAAA2DD1B47}" type="pres">
      <dgm:prSet presAssocID="{5329E1F9-6D66-4947-9BEC-02EA52179C73}" presName="dummy" presStyleCnt="0"/>
      <dgm:spPr/>
    </dgm:pt>
    <dgm:pt modelId="{00F39489-87AE-4A18-8880-B2FC994F6801}" type="pres">
      <dgm:prSet presAssocID="{F5AB9A17-717D-4887-A2BE-9FE9212ACC12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C3E0EF7-1FA2-41EF-9ED3-1EFD5F36C903}" type="pres">
      <dgm:prSet presAssocID="{F2CC9709-4E73-48A2-84F9-D638D023EAC5}" presName="node" presStyleLbl="node1" presStyleIdx="3" presStyleCnt="4" custRadScaleRad="151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FC372-DFD7-40BD-A2EF-DE16D7ACB1B6}" type="pres">
      <dgm:prSet presAssocID="{F2CC9709-4E73-48A2-84F9-D638D023EAC5}" presName="dummy" presStyleCnt="0"/>
      <dgm:spPr/>
    </dgm:pt>
    <dgm:pt modelId="{7FA0B227-8E29-48E8-B7D4-84BCD9CEDD5E}" type="pres">
      <dgm:prSet presAssocID="{015B6A4C-D6CF-473A-8EAF-70008A6042F3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7215CBF5-C766-4E87-9510-5CBE144E90B4}" type="presOf" srcId="{6B096E23-16CB-405C-98C3-A34B20ACE50C}" destId="{969E5942-B28F-4DDF-8C96-82569FB2C379}" srcOrd="0" destOrd="0" presId="urn:microsoft.com/office/officeart/2005/8/layout/radial6"/>
    <dgm:cxn modelId="{0E685905-6081-43FD-81FB-C06C82CBA5EC}" type="presOf" srcId="{33D9B440-D52C-46A0-95FC-5CB85BC57E0F}" destId="{F88C0C13-781D-49FC-A561-34925FC7A7E3}" srcOrd="0" destOrd="0" presId="urn:microsoft.com/office/officeart/2005/8/layout/radial6"/>
    <dgm:cxn modelId="{F3F619EF-F7AD-4CAC-86B8-8B1DDA7E973F}" type="presOf" srcId="{23C442FF-8F00-4E77-B20E-F822467EF5A5}" destId="{DC016861-B409-4120-A2A3-5506A799BE1B}" srcOrd="0" destOrd="0" presId="urn:microsoft.com/office/officeart/2005/8/layout/radial6"/>
    <dgm:cxn modelId="{B979AB8D-1C5D-4467-864B-18CA551DC666}" type="presOf" srcId="{FD3786E5-9ED7-401A-A844-96C2F771D260}" destId="{460B9029-BA20-47FB-91E2-E6458F818E04}" srcOrd="0" destOrd="0" presId="urn:microsoft.com/office/officeart/2005/8/layout/radial6"/>
    <dgm:cxn modelId="{F930E3C8-EC39-46D5-93D4-A46C14546934}" type="presOf" srcId="{F2CC9709-4E73-48A2-84F9-D638D023EAC5}" destId="{DC3E0EF7-1FA2-41EF-9ED3-1EFD5F36C903}" srcOrd="0" destOrd="0" presId="urn:microsoft.com/office/officeart/2005/8/layout/radial6"/>
    <dgm:cxn modelId="{5408DC69-FA55-4F1D-AC3B-57F4E886090C}" srcId="{23C442FF-8F00-4E77-B20E-F822467EF5A5}" destId="{5329E1F9-6D66-4947-9BEC-02EA52179C73}" srcOrd="2" destOrd="0" parTransId="{69AD2F23-627E-4A87-B507-2582103F7F6E}" sibTransId="{F5AB9A17-717D-4887-A2BE-9FE9212ACC12}"/>
    <dgm:cxn modelId="{7EBE6325-4D7D-4395-8549-BFE44E1E2144}" srcId="{23C442FF-8F00-4E77-B20E-F822467EF5A5}" destId="{6B096E23-16CB-405C-98C3-A34B20ACE50C}" srcOrd="1" destOrd="0" parTransId="{F6C2CE2C-EEC8-4709-9516-36A508BF5163}" sibTransId="{33D9B440-D52C-46A0-95FC-5CB85BC57E0F}"/>
    <dgm:cxn modelId="{9910451F-412B-4CB1-AA6C-A8035FB6B094}" type="presOf" srcId="{F5AB9A17-717D-4887-A2BE-9FE9212ACC12}" destId="{00F39489-87AE-4A18-8880-B2FC994F6801}" srcOrd="0" destOrd="0" presId="urn:microsoft.com/office/officeart/2005/8/layout/radial6"/>
    <dgm:cxn modelId="{6898ACA3-3288-4D77-900D-F919954D7C9B}" srcId="{21F8C874-9D2C-486F-B4EC-087BFFED4953}" destId="{23C442FF-8F00-4E77-B20E-F822467EF5A5}" srcOrd="0" destOrd="0" parTransId="{7A954D2D-2478-47C1-B29B-4C83160B66E8}" sibTransId="{3F76BDB5-7CDF-4AD5-B96C-F2DF22506B9F}"/>
    <dgm:cxn modelId="{2B3B2123-3E80-4872-8149-96DD67C2A379}" srcId="{23C442FF-8F00-4E77-B20E-F822467EF5A5}" destId="{FD3786E5-9ED7-401A-A844-96C2F771D260}" srcOrd="0" destOrd="0" parTransId="{478C7DA3-7F27-4E25-8616-77D486EF32F5}" sibTransId="{A603B000-7298-48AB-ACA0-1846BE01C6F8}"/>
    <dgm:cxn modelId="{B7832E78-9A86-4695-9E84-1620D6FB328E}" type="presOf" srcId="{A603B000-7298-48AB-ACA0-1846BE01C6F8}" destId="{330449AF-B7C8-4C6F-89B1-A82AD76DD72E}" srcOrd="0" destOrd="0" presId="urn:microsoft.com/office/officeart/2005/8/layout/radial6"/>
    <dgm:cxn modelId="{147F009F-A8FF-41D1-A52C-7C0CEC32D4C9}" srcId="{23C442FF-8F00-4E77-B20E-F822467EF5A5}" destId="{F2CC9709-4E73-48A2-84F9-D638D023EAC5}" srcOrd="3" destOrd="0" parTransId="{97765A32-9702-4AF6-B79B-96006E34B146}" sibTransId="{015B6A4C-D6CF-473A-8EAF-70008A6042F3}"/>
    <dgm:cxn modelId="{7383277C-ABA2-44B3-A00B-C8D58BEE6149}" type="presOf" srcId="{21F8C874-9D2C-486F-B4EC-087BFFED4953}" destId="{8D3939EF-4E23-47C9-A21B-5D11823DBBC6}" srcOrd="0" destOrd="0" presId="urn:microsoft.com/office/officeart/2005/8/layout/radial6"/>
    <dgm:cxn modelId="{281E70F7-D473-4B87-AE55-DE652AB371B0}" type="presOf" srcId="{5329E1F9-6D66-4947-9BEC-02EA52179C73}" destId="{005C2485-E64D-4611-A184-AADD07C09B6E}" srcOrd="0" destOrd="0" presId="urn:microsoft.com/office/officeart/2005/8/layout/radial6"/>
    <dgm:cxn modelId="{5E65FF7C-3E5D-4BFB-9391-E712FD4FA591}" type="presOf" srcId="{015B6A4C-D6CF-473A-8EAF-70008A6042F3}" destId="{7FA0B227-8E29-48E8-B7D4-84BCD9CEDD5E}" srcOrd="0" destOrd="0" presId="urn:microsoft.com/office/officeart/2005/8/layout/radial6"/>
    <dgm:cxn modelId="{FFDF1FEC-EA6A-4291-AE78-433A3C0E159D}" type="presParOf" srcId="{8D3939EF-4E23-47C9-A21B-5D11823DBBC6}" destId="{DC016861-B409-4120-A2A3-5506A799BE1B}" srcOrd="0" destOrd="0" presId="urn:microsoft.com/office/officeart/2005/8/layout/radial6"/>
    <dgm:cxn modelId="{B3EBFB43-BF9C-4F2E-A62D-AA5DA8DA0FAD}" type="presParOf" srcId="{8D3939EF-4E23-47C9-A21B-5D11823DBBC6}" destId="{460B9029-BA20-47FB-91E2-E6458F818E04}" srcOrd="1" destOrd="0" presId="urn:microsoft.com/office/officeart/2005/8/layout/radial6"/>
    <dgm:cxn modelId="{0BFC02C6-285E-4C52-BF4C-BD09EC41BA03}" type="presParOf" srcId="{8D3939EF-4E23-47C9-A21B-5D11823DBBC6}" destId="{7E1C4BB9-D8F5-4593-9301-05637CD82E10}" srcOrd="2" destOrd="0" presId="urn:microsoft.com/office/officeart/2005/8/layout/radial6"/>
    <dgm:cxn modelId="{B5FA4924-2502-4AE6-9881-30CC47BAFA7F}" type="presParOf" srcId="{8D3939EF-4E23-47C9-A21B-5D11823DBBC6}" destId="{330449AF-B7C8-4C6F-89B1-A82AD76DD72E}" srcOrd="3" destOrd="0" presId="urn:microsoft.com/office/officeart/2005/8/layout/radial6"/>
    <dgm:cxn modelId="{2CE55449-6E72-4B56-9953-EE527EF86064}" type="presParOf" srcId="{8D3939EF-4E23-47C9-A21B-5D11823DBBC6}" destId="{969E5942-B28F-4DDF-8C96-82569FB2C379}" srcOrd="4" destOrd="0" presId="urn:microsoft.com/office/officeart/2005/8/layout/radial6"/>
    <dgm:cxn modelId="{5101DE9E-E31A-4424-B546-8644B06655E8}" type="presParOf" srcId="{8D3939EF-4E23-47C9-A21B-5D11823DBBC6}" destId="{DD4C5D94-FCC8-43D7-8086-8E57DDB667D9}" srcOrd="5" destOrd="0" presId="urn:microsoft.com/office/officeart/2005/8/layout/radial6"/>
    <dgm:cxn modelId="{956CC1FE-372A-40F8-B1B1-138F0ADD38F3}" type="presParOf" srcId="{8D3939EF-4E23-47C9-A21B-5D11823DBBC6}" destId="{F88C0C13-781D-49FC-A561-34925FC7A7E3}" srcOrd="6" destOrd="0" presId="urn:microsoft.com/office/officeart/2005/8/layout/radial6"/>
    <dgm:cxn modelId="{AF2DA7CB-B6CB-4B7C-8116-5688FC584F72}" type="presParOf" srcId="{8D3939EF-4E23-47C9-A21B-5D11823DBBC6}" destId="{005C2485-E64D-4611-A184-AADD07C09B6E}" srcOrd="7" destOrd="0" presId="urn:microsoft.com/office/officeart/2005/8/layout/radial6"/>
    <dgm:cxn modelId="{6C5AC48F-41E3-45C8-835E-5363C61A7845}" type="presParOf" srcId="{8D3939EF-4E23-47C9-A21B-5D11823DBBC6}" destId="{7B4C58D6-3616-43F9-9792-0BAAA2DD1B47}" srcOrd="8" destOrd="0" presId="urn:microsoft.com/office/officeart/2005/8/layout/radial6"/>
    <dgm:cxn modelId="{5C9A79DC-B8C2-4994-9F6C-D666B98A1D55}" type="presParOf" srcId="{8D3939EF-4E23-47C9-A21B-5D11823DBBC6}" destId="{00F39489-87AE-4A18-8880-B2FC994F6801}" srcOrd="9" destOrd="0" presId="urn:microsoft.com/office/officeart/2005/8/layout/radial6"/>
    <dgm:cxn modelId="{848AD88F-5FF6-4272-B60E-0FB1D0457E35}" type="presParOf" srcId="{8D3939EF-4E23-47C9-A21B-5D11823DBBC6}" destId="{DC3E0EF7-1FA2-41EF-9ED3-1EFD5F36C903}" srcOrd="10" destOrd="0" presId="urn:microsoft.com/office/officeart/2005/8/layout/radial6"/>
    <dgm:cxn modelId="{8642149A-BCD3-48A3-8F38-66C18D0C0538}" type="presParOf" srcId="{8D3939EF-4E23-47C9-A21B-5D11823DBBC6}" destId="{32EFC372-DFD7-40BD-A2EF-DE16D7ACB1B6}" srcOrd="11" destOrd="0" presId="urn:microsoft.com/office/officeart/2005/8/layout/radial6"/>
    <dgm:cxn modelId="{BBE7BE56-BD1C-4FE7-A108-2FB5BC6F9CBE}" type="presParOf" srcId="{8D3939EF-4E23-47C9-A21B-5D11823DBBC6}" destId="{7FA0B227-8E29-48E8-B7D4-84BCD9CEDD5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114E5-9A70-425D-B07D-F6D74BC32ED7}">
      <dsp:nvSpPr>
        <dsp:cNvPr id="0" name=""/>
        <dsp:cNvSpPr/>
      </dsp:nvSpPr>
      <dsp:spPr>
        <a:xfrm>
          <a:off x="3014133" y="0"/>
          <a:ext cx="3014133" cy="1512711"/>
        </a:xfrm>
        <a:prstGeom prst="trapezoid">
          <a:avLst>
            <a:gd name="adj" fmla="val 99627"/>
          </a:avLst>
        </a:prstGeom>
        <a:solidFill>
          <a:srgbClr val="1E0678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Higher ups</a:t>
          </a:r>
          <a:endParaRPr lang="en-US" sz="5200" kern="1200" dirty="0"/>
        </a:p>
      </dsp:txBody>
      <dsp:txXfrm>
        <a:off x="3014133" y="0"/>
        <a:ext cx="3014133" cy="1512711"/>
      </dsp:txXfrm>
    </dsp:sp>
    <dsp:sp modelId="{30B915DA-5313-408A-9544-2347D7022774}">
      <dsp:nvSpPr>
        <dsp:cNvPr id="0" name=""/>
        <dsp:cNvSpPr/>
      </dsp:nvSpPr>
      <dsp:spPr>
        <a:xfrm>
          <a:off x="1507066" y="1512711"/>
          <a:ext cx="6028266" cy="1512711"/>
        </a:xfrm>
        <a:prstGeom prst="trapezoid">
          <a:avLst>
            <a:gd name="adj" fmla="val 99627"/>
          </a:avLst>
        </a:prstGeom>
        <a:solidFill>
          <a:srgbClr val="1E0678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Middle order</a:t>
          </a:r>
          <a:endParaRPr lang="en-US" sz="5200" kern="1200" dirty="0"/>
        </a:p>
      </dsp:txBody>
      <dsp:txXfrm>
        <a:off x="2562013" y="1512711"/>
        <a:ext cx="3918373" cy="1512711"/>
      </dsp:txXfrm>
    </dsp:sp>
    <dsp:sp modelId="{4B21225F-EEF2-4112-8237-F99DEF0D5D36}">
      <dsp:nvSpPr>
        <dsp:cNvPr id="0" name=""/>
        <dsp:cNvSpPr/>
      </dsp:nvSpPr>
      <dsp:spPr>
        <a:xfrm>
          <a:off x="0" y="3025422"/>
          <a:ext cx="9042400" cy="1512711"/>
        </a:xfrm>
        <a:prstGeom prst="trapezoid">
          <a:avLst>
            <a:gd name="adj" fmla="val 99627"/>
          </a:avLst>
        </a:prstGeom>
        <a:solidFill>
          <a:srgbClr val="1E0678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Lower order</a:t>
          </a:r>
          <a:endParaRPr lang="en-US" sz="5200" kern="1200" dirty="0"/>
        </a:p>
      </dsp:txBody>
      <dsp:txXfrm>
        <a:off x="1582419" y="3025422"/>
        <a:ext cx="5877560" cy="1512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40AA8-4A86-44F3-BF6E-5D18AA7CC13E}">
      <dsp:nvSpPr>
        <dsp:cNvPr id="0" name=""/>
        <dsp:cNvSpPr/>
      </dsp:nvSpPr>
      <dsp:spPr>
        <a:xfrm>
          <a:off x="3077840" y="1616240"/>
          <a:ext cx="986159" cy="712886"/>
        </a:xfrm>
        <a:custGeom>
          <a:avLst/>
          <a:gdLst/>
          <a:ahLst/>
          <a:cxnLst/>
          <a:rect l="0" t="0" r="0" b="0"/>
          <a:pathLst>
            <a:path>
              <a:moveTo>
                <a:pt x="986159" y="0"/>
              </a:moveTo>
              <a:lnTo>
                <a:pt x="986159" y="712886"/>
              </a:lnTo>
              <a:lnTo>
                <a:pt x="0" y="7128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403C3-916B-44C6-B2D5-24E10C3A53C3}">
      <dsp:nvSpPr>
        <dsp:cNvPr id="0" name=""/>
        <dsp:cNvSpPr/>
      </dsp:nvSpPr>
      <dsp:spPr>
        <a:xfrm>
          <a:off x="4063999" y="1616240"/>
          <a:ext cx="2875309" cy="2186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6675"/>
              </a:lnTo>
              <a:lnTo>
                <a:pt x="2875309" y="1936675"/>
              </a:lnTo>
              <a:lnTo>
                <a:pt x="2875309" y="21861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13F2A3-F56B-470A-BC9F-7EA077060372}">
      <dsp:nvSpPr>
        <dsp:cNvPr id="0" name=""/>
        <dsp:cNvSpPr/>
      </dsp:nvSpPr>
      <dsp:spPr>
        <a:xfrm>
          <a:off x="4018279" y="1616240"/>
          <a:ext cx="91440" cy="21861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861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715ACF-5DAB-4662-9AB8-C3CFB5D6829E}">
      <dsp:nvSpPr>
        <dsp:cNvPr id="0" name=""/>
        <dsp:cNvSpPr/>
      </dsp:nvSpPr>
      <dsp:spPr>
        <a:xfrm>
          <a:off x="1188690" y="1616240"/>
          <a:ext cx="2875309" cy="2186185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1936675"/>
              </a:lnTo>
              <a:lnTo>
                <a:pt x="0" y="1936675"/>
              </a:lnTo>
              <a:lnTo>
                <a:pt x="0" y="21861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10B285-196C-4783-B8A1-DCB23B665829}">
      <dsp:nvSpPr>
        <dsp:cNvPr id="0" name=""/>
        <dsp:cNvSpPr/>
      </dsp:nvSpPr>
      <dsp:spPr>
        <a:xfrm>
          <a:off x="3469927" y="428096"/>
          <a:ext cx="1188144" cy="1188144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378D-B8F8-44DF-81EA-1C5A173E44C5}">
      <dsp:nvSpPr>
        <dsp:cNvPr id="0" name=""/>
        <dsp:cNvSpPr/>
      </dsp:nvSpPr>
      <dsp:spPr>
        <a:xfrm>
          <a:off x="3469927" y="428096"/>
          <a:ext cx="1188144" cy="1188144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319E3E-DAF7-443B-869A-D10F68CCC159}">
      <dsp:nvSpPr>
        <dsp:cNvPr id="0" name=""/>
        <dsp:cNvSpPr/>
      </dsp:nvSpPr>
      <dsp:spPr>
        <a:xfrm>
          <a:off x="2875855" y="641962"/>
          <a:ext cx="2376289" cy="7604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Chairman</a:t>
          </a:r>
          <a:endParaRPr lang="en-US" sz="4600" kern="1200" dirty="0"/>
        </a:p>
      </dsp:txBody>
      <dsp:txXfrm>
        <a:off x="2875855" y="641962"/>
        <a:ext cx="2376289" cy="760412"/>
      </dsp:txXfrm>
    </dsp:sp>
    <dsp:sp modelId="{930928FF-9FDB-4CA7-804F-65AA20F9D9C5}">
      <dsp:nvSpPr>
        <dsp:cNvPr id="0" name=""/>
        <dsp:cNvSpPr/>
      </dsp:nvSpPr>
      <dsp:spPr>
        <a:xfrm>
          <a:off x="594617" y="3802426"/>
          <a:ext cx="1188144" cy="1188144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646A85-5A2F-464D-8676-F2435442AAF5}">
      <dsp:nvSpPr>
        <dsp:cNvPr id="0" name=""/>
        <dsp:cNvSpPr/>
      </dsp:nvSpPr>
      <dsp:spPr>
        <a:xfrm>
          <a:off x="594617" y="3802426"/>
          <a:ext cx="1188144" cy="1188144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FD9D6-0B93-49C5-8BC3-094599769E32}">
      <dsp:nvSpPr>
        <dsp:cNvPr id="0" name=""/>
        <dsp:cNvSpPr/>
      </dsp:nvSpPr>
      <dsp:spPr>
        <a:xfrm>
          <a:off x="545" y="4016292"/>
          <a:ext cx="2376289" cy="7604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Manager</a:t>
          </a:r>
          <a:endParaRPr lang="en-US" sz="4600" kern="1200" dirty="0"/>
        </a:p>
      </dsp:txBody>
      <dsp:txXfrm>
        <a:off x="545" y="4016292"/>
        <a:ext cx="2376289" cy="760412"/>
      </dsp:txXfrm>
    </dsp:sp>
    <dsp:sp modelId="{4C27CF6E-8AA7-4368-9419-957AE4EC99DD}">
      <dsp:nvSpPr>
        <dsp:cNvPr id="0" name=""/>
        <dsp:cNvSpPr/>
      </dsp:nvSpPr>
      <dsp:spPr>
        <a:xfrm>
          <a:off x="3469927" y="3802426"/>
          <a:ext cx="1188144" cy="1188144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F01D2B-1484-4A23-AC6B-15CEF3D4D4FC}">
      <dsp:nvSpPr>
        <dsp:cNvPr id="0" name=""/>
        <dsp:cNvSpPr/>
      </dsp:nvSpPr>
      <dsp:spPr>
        <a:xfrm>
          <a:off x="3469927" y="3802426"/>
          <a:ext cx="1188144" cy="1188144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E5BDC-E20D-49FF-815E-14DAB1353280}">
      <dsp:nvSpPr>
        <dsp:cNvPr id="0" name=""/>
        <dsp:cNvSpPr/>
      </dsp:nvSpPr>
      <dsp:spPr>
        <a:xfrm>
          <a:off x="2875855" y="4016292"/>
          <a:ext cx="2376289" cy="7604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Manager</a:t>
          </a:r>
          <a:endParaRPr lang="en-US" sz="4600" kern="1200" dirty="0"/>
        </a:p>
      </dsp:txBody>
      <dsp:txXfrm>
        <a:off x="2875855" y="4016292"/>
        <a:ext cx="2376289" cy="760412"/>
      </dsp:txXfrm>
    </dsp:sp>
    <dsp:sp modelId="{EC78B96C-BD97-46A9-8154-46A8A24BA52D}">
      <dsp:nvSpPr>
        <dsp:cNvPr id="0" name=""/>
        <dsp:cNvSpPr/>
      </dsp:nvSpPr>
      <dsp:spPr>
        <a:xfrm>
          <a:off x="6345237" y="3802426"/>
          <a:ext cx="1188144" cy="1188144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8145F1-21EA-453E-8285-29671F2AB3D5}">
      <dsp:nvSpPr>
        <dsp:cNvPr id="0" name=""/>
        <dsp:cNvSpPr/>
      </dsp:nvSpPr>
      <dsp:spPr>
        <a:xfrm>
          <a:off x="6345237" y="3802426"/>
          <a:ext cx="1188144" cy="1188144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B5FA4E-CDD9-4786-994D-787294EDD5F4}">
      <dsp:nvSpPr>
        <dsp:cNvPr id="0" name=""/>
        <dsp:cNvSpPr/>
      </dsp:nvSpPr>
      <dsp:spPr>
        <a:xfrm>
          <a:off x="5751165" y="4016292"/>
          <a:ext cx="2376289" cy="7604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Manager</a:t>
          </a:r>
          <a:endParaRPr lang="en-US" sz="4600" kern="1200" dirty="0"/>
        </a:p>
      </dsp:txBody>
      <dsp:txXfrm>
        <a:off x="5751165" y="4016292"/>
        <a:ext cx="2376289" cy="760412"/>
      </dsp:txXfrm>
    </dsp:sp>
    <dsp:sp modelId="{6642897C-220B-417D-88A0-9DB5CD608A0B}">
      <dsp:nvSpPr>
        <dsp:cNvPr id="0" name=""/>
        <dsp:cNvSpPr/>
      </dsp:nvSpPr>
      <dsp:spPr>
        <a:xfrm>
          <a:off x="2032272" y="2115261"/>
          <a:ext cx="1188144" cy="1188144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B93D4-B563-4640-911F-3191289E11FD}">
      <dsp:nvSpPr>
        <dsp:cNvPr id="0" name=""/>
        <dsp:cNvSpPr/>
      </dsp:nvSpPr>
      <dsp:spPr>
        <a:xfrm>
          <a:off x="2032272" y="2115261"/>
          <a:ext cx="1188144" cy="1188144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1E6CFF-192C-45DC-A77F-99007A0C334F}">
      <dsp:nvSpPr>
        <dsp:cNvPr id="0" name=""/>
        <dsp:cNvSpPr/>
      </dsp:nvSpPr>
      <dsp:spPr>
        <a:xfrm>
          <a:off x="1438200" y="2329127"/>
          <a:ext cx="2376289" cy="7604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CEO</a:t>
          </a:r>
          <a:endParaRPr lang="en-US" sz="4600" kern="1200" dirty="0"/>
        </a:p>
      </dsp:txBody>
      <dsp:txXfrm>
        <a:off x="1438200" y="2329127"/>
        <a:ext cx="2376289" cy="760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C0905-8690-4B79-920A-00072E198938}">
      <dsp:nvSpPr>
        <dsp:cNvPr id="0" name=""/>
        <dsp:cNvSpPr/>
      </dsp:nvSpPr>
      <dsp:spPr>
        <a:xfrm rot="5400000">
          <a:off x="3825704" y="128168"/>
          <a:ext cx="1957806" cy="1703291"/>
        </a:xfrm>
        <a:prstGeom prst="hexagon">
          <a:avLst>
            <a:gd name="adj" fmla="val 25000"/>
            <a:gd name="vf" fmla="val 115470"/>
          </a:avLst>
        </a:prstGeom>
        <a:solidFill>
          <a:srgbClr val="3FC5D3">
            <a:alpha val="74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point1</a:t>
          </a:r>
          <a:endParaRPr lang="en-US" sz="2800" kern="1200" dirty="0"/>
        </a:p>
      </dsp:txBody>
      <dsp:txXfrm rot="-5400000">
        <a:off x="4218390" y="306002"/>
        <a:ext cx="1172433" cy="1347624"/>
      </dsp:txXfrm>
    </dsp:sp>
    <dsp:sp modelId="{F4F6B2D6-7F2C-49AD-8A7A-175756562887}">
      <dsp:nvSpPr>
        <dsp:cNvPr id="0" name=""/>
        <dsp:cNvSpPr/>
      </dsp:nvSpPr>
      <dsp:spPr>
        <a:xfrm>
          <a:off x="5707939" y="392471"/>
          <a:ext cx="2184911" cy="1174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Planning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5707939" y="392471"/>
        <a:ext cx="2184911" cy="1174683"/>
      </dsp:txXfrm>
    </dsp:sp>
    <dsp:sp modelId="{199B1AC7-E7FC-4161-80A6-6D8EC7A07D15}">
      <dsp:nvSpPr>
        <dsp:cNvPr id="0" name=""/>
        <dsp:cNvSpPr/>
      </dsp:nvSpPr>
      <dsp:spPr>
        <a:xfrm rot="5400000">
          <a:off x="1986149" y="128168"/>
          <a:ext cx="1957806" cy="1703291"/>
        </a:xfrm>
        <a:prstGeom prst="hexagon">
          <a:avLst>
            <a:gd name="adj" fmla="val 25000"/>
            <a:gd name="vf" fmla="val 115470"/>
          </a:avLst>
        </a:prstGeom>
        <a:solidFill>
          <a:srgbClr val="3FC5D3">
            <a:alpha val="74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Text1</a:t>
          </a:r>
          <a:endParaRPr lang="en-US" sz="3600" kern="1200" dirty="0"/>
        </a:p>
      </dsp:txBody>
      <dsp:txXfrm rot="-5400000">
        <a:off x="2378835" y="306002"/>
        <a:ext cx="1172433" cy="1347624"/>
      </dsp:txXfrm>
    </dsp:sp>
    <dsp:sp modelId="{D6A2508C-05C8-44A7-8322-C6C1A1FFB9BD}">
      <dsp:nvSpPr>
        <dsp:cNvPr id="0" name=""/>
        <dsp:cNvSpPr/>
      </dsp:nvSpPr>
      <dsp:spPr>
        <a:xfrm rot="5400000">
          <a:off x="2902402" y="1789954"/>
          <a:ext cx="1957806" cy="1703291"/>
        </a:xfrm>
        <a:prstGeom prst="hexagon">
          <a:avLst>
            <a:gd name="adj" fmla="val 25000"/>
            <a:gd name="vf" fmla="val 115470"/>
          </a:avLst>
        </a:prstGeom>
        <a:solidFill>
          <a:srgbClr val="3FC5D3">
            <a:alpha val="74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point2</a:t>
          </a:r>
          <a:endParaRPr lang="en-US" sz="2800" kern="1200" dirty="0"/>
        </a:p>
      </dsp:txBody>
      <dsp:txXfrm rot="-5400000">
        <a:off x="3295088" y="1967788"/>
        <a:ext cx="1172433" cy="1347624"/>
      </dsp:txXfrm>
    </dsp:sp>
    <dsp:sp modelId="{0C58D31B-E839-4D20-92A9-782C52571D13}">
      <dsp:nvSpPr>
        <dsp:cNvPr id="0" name=""/>
        <dsp:cNvSpPr/>
      </dsp:nvSpPr>
      <dsp:spPr>
        <a:xfrm>
          <a:off x="844748" y="2054258"/>
          <a:ext cx="2114430" cy="1174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Meeting 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844748" y="2054258"/>
        <a:ext cx="2114430" cy="1174683"/>
      </dsp:txXfrm>
    </dsp:sp>
    <dsp:sp modelId="{EB706E52-338D-452B-8238-ED43694D3DC5}">
      <dsp:nvSpPr>
        <dsp:cNvPr id="0" name=""/>
        <dsp:cNvSpPr/>
      </dsp:nvSpPr>
      <dsp:spPr>
        <a:xfrm rot="5400000">
          <a:off x="4741957" y="1789954"/>
          <a:ext cx="1957806" cy="1703291"/>
        </a:xfrm>
        <a:prstGeom prst="hexagon">
          <a:avLst>
            <a:gd name="adj" fmla="val 25000"/>
            <a:gd name="vf" fmla="val 115470"/>
          </a:avLst>
        </a:prstGeom>
        <a:solidFill>
          <a:srgbClr val="3FC5D3">
            <a:alpha val="74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Text3</a:t>
          </a:r>
          <a:endParaRPr lang="en-US" sz="3600" kern="1200" dirty="0"/>
        </a:p>
      </dsp:txBody>
      <dsp:txXfrm rot="-5400000">
        <a:off x="5134643" y="1967788"/>
        <a:ext cx="1172433" cy="1347624"/>
      </dsp:txXfrm>
    </dsp:sp>
    <dsp:sp modelId="{032D4489-FBCD-4D28-9BF9-36BFE8A729C0}">
      <dsp:nvSpPr>
        <dsp:cNvPr id="0" name=""/>
        <dsp:cNvSpPr/>
      </dsp:nvSpPr>
      <dsp:spPr>
        <a:xfrm rot="5400000">
          <a:off x="3825704" y="3451740"/>
          <a:ext cx="1957806" cy="1703291"/>
        </a:xfrm>
        <a:prstGeom prst="hexagon">
          <a:avLst>
            <a:gd name="adj" fmla="val 25000"/>
            <a:gd name="vf" fmla="val 115470"/>
          </a:avLst>
        </a:prstGeom>
        <a:solidFill>
          <a:srgbClr val="3FC5D3">
            <a:alpha val="74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Text2</a:t>
          </a:r>
          <a:endParaRPr lang="en-US" sz="2800" kern="1200" dirty="0"/>
        </a:p>
      </dsp:txBody>
      <dsp:txXfrm rot="-5400000">
        <a:off x="4218390" y="3629574"/>
        <a:ext cx="1172433" cy="1347624"/>
      </dsp:txXfrm>
    </dsp:sp>
    <dsp:sp modelId="{8989605B-88F4-403F-A2EE-01117E02D4ED}">
      <dsp:nvSpPr>
        <dsp:cNvPr id="0" name=""/>
        <dsp:cNvSpPr/>
      </dsp:nvSpPr>
      <dsp:spPr>
        <a:xfrm>
          <a:off x="5707939" y="3716044"/>
          <a:ext cx="2184911" cy="1174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Corporation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5707939" y="3716044"/>
        <a:ext cx="2184911" cy="1174683"/>
      </dsp:txXfrm>
    </dsp:sp>
    <dsp:sp modelId="{2AD8D192-C14B-4172-8699-333C95A7F91F}">
      <dsp:nvSpPr>
        <dsp:cNvPr id="0" name=""/>
        <dsp:cNvSpPr/>
      </dsp:nvSpPr>
      <dsp:spPr>
        <a:xfrm rot="5400000">
          <a:off x="1986149" y="3451740"/>
          <a:ext cx="1957806" cy="1703291"/>
        </a:xfrm>
        <a:prstGeom prst="hexagon">
          <a:avLst>
            <a:gd name="adj" fmla="val 25000"/>
            <a:gd name="vf" fmla="val 115470"/>
          </a:avLst>
        </a:prstGeom>
        <a:solidFill>
          <a:srgbClr val="3FC5D3">
            <a:alpha val="74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Point3</a:t>
          </a:r>
          <a:endParaRPr lang="en-US" sz="3500" kern="1200" dirty="0"/>
        </a:p>
      </dsp:txBody>
      <dsp:txXfrm rot="-5400000">
        <a:off x="2378835" y="3629574"/>
        <a:ext cx="1172433" cy="13476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D1E6D-231D-4E1E-A031-ACDE3B9640BF}">
      <dsp:nvSpPr>
        <dsp:cNvPr id="0" name=""/>
        <dsp:cNvSpPr/>
      </dsp:nvSpPr>
      <dsp:spPr>
        <a:xfrm>
          <a:off x="1934780" y="303231"/>
          <a:ext cx="3954272" cy="3954272"/>
        </a:xfrm>
        <a:prstGeom prst="pie">
          <a:avLst>
            <a:gd name="adj1" fmla="val 16200000"/>
            <a:gd name="adj2" fmla="val 1800000"/>
          </a:avLst>
        </a:prstGeom>
        <a:solidFill>
          <a:srgbClr val="3FC5D3">
            <a:alpha val="8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Quality</a:t>
          </a:r>
          <a:endParaRPr lang="en-US" sz="3300" kern="1200" dirty="0"/>
        </a:p>
      </dsp:txBody>
      <dsp:txXfrm>
        <a:off x="4084680" y="1032889"/>
        <a:ext cx="1341628" cy="1318090"/>
      </dsp:txXfrm>
    </dsp:sp>
    <dsp:sp modelId="{9AF535AD-5D22-4006-9B2D-67107AF64340}">
      <dsp:nvSpPr>
        <dsp:cNvPr id="0" name=""/>
        <dsp:cNvSpPr/>
      </dsp:nvSpPr>
      <dsp:spPr>
        <a:xfrm>
          <a:off x="1730947" y="420918"/>
          <a:ext cx="3954272" cy="3954272"/>
        </a:xfrm>
        <a:prstGeom prst="pie">
          <a:avLst>
            <a:gd name="adj1" fmla="val 1800000"/>
            <a:gd name="adj2" fmla="val 9000000"/>
          </a:avLst>
        </a:prstGeom>
        <a:solidFill>
          <a:srgbClr val="3FC5D3">
            <a:alpha val="8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Capital</a:t>
          </a:r>
          <a:endParaRPr lang="en-US" sz="3300" kern="1200" dirty="0"/>
        </a:p>
      </dsp:txBody>
      <dsp:txXfrm>
        <a:off x="2813664" y="2915876"/>
        <a:ext cx="1788837" cy="1223941"/>
      </dsp:txXfrm>
    </dsp:sp>
    <dsp:sp modelId="{DCEE444D-F6F1-4A7E-8404-4AD66503E06F}">
      <dsp:nvSpPr>
        <dsp:cNvPr id="0" name=""/>
        <dsp:cNvSpPr/>
      </dsp:nvSpPr>
      <dsp:spPr>
        <a:xfrm>
          <a:off x="1730947" y="391874"/>
          <a:ext cx="3954272" cy="4012360"/>
        </a:xfrm>
        <a:prstGeom prst="pie">
          <a:avLst>
            <a:gd name="adj1" fmla="val 9000000"/>
            <a:gd name="adj2" fmla="val 16200000"/>
          </a:avLst>
        </a:prstGeom>
        <a:solidFill>
          <a:srgbClr val="3FC5D3">
            <a:alpha val="8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Time</a:t>
          </a:r>
          <a:endParaRPr lang="en-US" sz="3300" kern="1200" dirty="0"/>
        </a:p>
      </dsp:txBody>
      <dsp:txXfrm>
        <a:off x="2154619" y="1180016"/>
        <a:ext cx="1341628" cy="13374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C02DB-535E-4323-AE6E-C3597757D15D}">
      <dsp:nvSpPr>
        <dsp:cNvPr id="0" name=""/>
        <dsp:cNvSpPr/>
      </dsp:nvSpPr>
      <dsp:spPr>
        <a:xfrm>
          <a:off x="6050279" y="3066203"/>
          <a:ext cx="91440" cy="3200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00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6CF40-787E-4A08-9A91-F97E8BF72E4B}">
      <dsp:nvSpPr>
        <dsp:cNvPr id="0" name=""/>
        <dsp:cNvSpPr/>
      </dsp:nvSpPr>
      <dsp:spPr>
        <a:xfrm>
          <a:off x="4000499" y="1730163"/>
          <a:ext cx="2095500" cy="320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290"/>
              </a:lnTo>
              <a:lnTo>
                <a:pt x="2095500" y="161290"/>
              </a:lnTo>
              <a:lnTo>
                <a:pt x="2095500" y="3200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3264B-2F89-45EA-8BB1-6A898ADEEB3A}">
      <dsp:nvSpPr>
        <dsp:cNvPr id="0" name=""/>
        <dsp:cNvSpPr/>
      </dsp:nvSpPr>
      <dsp:spPr>
        <a:xfrm>
          <a:off x="1904999" y="3066203"/>
          <a:ext cx="1397000" cy="320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290"/>
              </a:lnTo>
              <a:lnTo>
                <a:pt x="1397000" y="161290"/>
              </a:lnTo>
              <a:lnTo>
                <a:pt x="1397000" y="3200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12C69F-1FDA-4AA4-91A2-8251CC5D6548}">
      <dsp:nvSpPr>
        <dsp:cNvPr id="0" name=""/>
        <dsp:cNvSpPr/>
      </dsp:nvSpPr>
      <dsp:spPr>
        <a:xfrm>
          <a:off x="507999" y="3066203"/>
          <a:ext cx="1397000" cy="320040"/>
        </a:xfrm>
        <a:custGeom>
          <a:avLst/>
          <a:gdLst/>
          <a:ahLst/>
          <a:cxnLst/>
          <a:rect l="0" t="0" r="0" b="0"/>
          <a:pathLst>
            <a:path>
              <a:moveTo>
                <a:pt x="1397000" y="0"/>
              </a:moveTo>
              <a:lnTo>
                <a:pt x="1397000" y="161290"/>
              </a:lnTo>
              <a:lnTo>
                <a:pt x="0" y="161290"/>
              </a:lnTo>
              <a:lnTo>
                <a:pt x="0" y="3200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25185-9018-42E5-90B9-D8FC14A78519}">
      <dsp:nvSpPr>
        <dsp:cNvPr id="0" name=""/>
        <dsp:cNvSpPr/>
      </dsp:nvSpPr>
      <dsp:spPr>
        <a:xfrm>
          <a:off x="1904999" y="1730163"/>
          <a:ext cx="2095500" cy="320040"/>
        </a:xfrm>
        <a:custGeom>
          <a:avLst/>
          <a:gdLst/>
          <a:ahLst/>
          <a:cxnLst/>
          <a:rect l="0" t="0" r="0" b="0"/>
          <a:pathLst>
            <a:path>
              <a:moveTo>
                <a:pt x="2095500" y="0"/>
              </a:moveTo>
              <a:lnTo>
                <a:pt x="2095500" y="161290"/>
              </a:lnTo>
              <a:lnTo>
                <a:pt x="0" y="161290"/>
              </a:lnTo>
              <a:lnTo>
                <a:pt x="0" y="3200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5104A-CCF6-42D6-94E9-95706CD93B0C}">
      <dsp:nvSpPr>
        <dsp:cNvPr id="0" name=""/>
        <dsp:cNvSpPr/>
      </dsp:nvSpPr>
      <dsp:spPr>
        <a:xfrm>
          <a:off x="3492499" y="714163"/>
          <a:ext cx="1016000" cy="1016000"/>
        </a:xfrm>
        <a:prstGeom prst="ellipse">
          <a:avLst/>
        </a:prstGeom>
        <a:solidFill>
          <a:srgbClr val="3FC5D3">
            <a:alpha val="8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3C26A-8499-4B47-BEA8-D630E28972DE}">
      <dsp:nvSpPr>
        <dsp:cNvPr id="0" name=""/>
        <dsp:cNvSpPr/>
      </dsp:nvSpPr>
      <dsp:spPr>
        <a:xfrm>
          <a:off x="4508499" y="711623"/>
          <a:ext cx="152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chemeClr val="bg1"/>
              </a:solidFill>
            </a:rPr>
            <a:t>CEO</a:t>
          </a:r>
          <a:endParaRPr lang="en-US" sz="4000" kern="1200" dirty="0">
            <a:solidFill>
              <a:schemeClr val="bg1"/>
            </a:solidFill>
          </a:endParaRPr>
        </a:p>
      </dsp:txBody>
      <dsp:txXfrm>
        <a:off x="4508499" y="711623"/>
        <a:ext cx="1524000" cy="1016000"/>
      </dsp:txXfrm>
    </dsp:sp>
    <dsp:sp modelId="{AE6E811D-597D-4282-91E0-2524792BE93D}">
      <dsp:nvSpPr>
        <dsp:cNvPr id="0" name=""/>
        <dsp:cNvSpPr/>
      </dsp:nvSpPr>
      <dsp:spPr>
        <a:xfrm>
          <a:off x="1396999" y="2050203"/>
          <a:ext cx="1016000" cy="1016000"/>
        </a:xfrm>
        <a:prstGeom prst="ellipse">
          <a:avLst/>
        </a:prstGeom>
        <a:solidFill>
          <a:srgbClr val="3FC5D3">
            <a:alpha val="8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7E7EE-0C83-404E-A829-617E1D90796B}">
      <dsp:nvSpPr>
        <dsp:cNvPr id="0" name=""/>
        <dsp:cNvSpPr/>
      </dsp:nvSpPr>
      <dsp:spPr>
        <a:xfrm>
          <a:off x="2412999" y="2047663"/>
          <a:ext cx="152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chemeClr val="bg1"/>
              </a:solidFill>
            </a:rPr>
            <a:t>level1</a:t>
          </a:r>
          <a:endParaRPr lang="en-US" sz="4000" kern="1200" dirty="0">
            <a:solidFill>
              <a:schemeClr val="bg1"/>
            </a:solidFill>
          </a:endParaRPr>
        </a:p>
      </dsp:txBody>
      <dsp:txXfrm>
        <a:off x="2412999" y="2047663"/>
        <a:ext cx="1524000" cy="1016000"/>
      </dsp:txXfrm>
    </dsp:sp>
    <dsp:sp modelId="{E92FF261-D708-4747-A5FF-54CA859AF98D}">
      <dsp:nvSpPr>
        <dsp:cNvPr id="0" name=""/>
        <dsp:cNvSpPr/>
      </dsp:nvSpPr>
      <dsp:spPr>
        <a:xfrm>
          <a:off x="0" y="3386243"/>
          <a:ext cx="1016000" cy="1016000"/>
        </a:xfrm>
        <a:prstGeom prst="ellipse">
          <a:avLst/>
        </a:prstGeom>
        <a:solidFill>
          <a:srgbClr val="3FC5D3">
            <a:alpha val="8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BB53B0-C155-4104-A9AE-4C08B69999AB}">
      <dsp:nvSpPr>
        <dsp:cNvPr id="0" name=""/>
        <dsp:cNvSpPr/>
      </dsp:nvSpPr>
      <dsp:spPr>
        <a:xfrm>
          <a:off x="1015999" y="3383703"/>
          <a:ext cx="152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chemeClr val="bg1"/>
              </a:solidFill>
            </a:rPr>
            <a:t>level2</a:t>
          </a:r>
          <a:endParaRPr lang="en-US" sz="4000" kern="1200" dirty="0">
            <a:solidFill>
              <a:schemeClr val="bg1"/>
            </a:solidFill>
          </a:endParaRPr>
        </a:p>
      </dsp:txBody>
      <dsp:txXfrm>
        <a:off x="1015999" y="3383703"/>
        <a:ext cx="1524000" cy="1016000"/>
      </dsp:txXfrm>
    </dsp:sp>
    <dsp:sp modelId="{9D7DEDBE-3D64-4D90-98BF-7A29E4B1AC96}">
      <dsp:nvSpPr>
        <dsp:cNvPr id="0" name=""/>
        <dsp:cNvSpPr/>
      </dsp:nvSpPr>
      <dsp:spPr>
        <a:xfrm>
          <a:off x="2793999" y="3386243"/>
          <a:ext cx="1016000" cy="1016000"/>
        </a:xfrm>
        <a:prstGeom prst="ellipse">
          <a:avLst/>
        </a:prstGeom>
        <a:solidFill>
          <a:srgbClr val="3FC5D3">
            <a:alpha val="8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01950-6F51-4E6F-B14D-0426C288E558}">
      <dsp:nvSpPr>
        <dsp:cNvPr id="0" name=""/>
        <dsp:cNvSpPr/>
      </dsp:nvSpPr>
      <dsp:spPr>
        <a:xfrm>
          <a:off x="3809999" y="3383703"/>
          <a:ext cx="152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chemeClr val="bg1"/>
              </a:solidFill>
            </a:rPr>
            <a:t>level2</a:t>
          </a:r>
          <a:endParaRPr lang="en-US" sz="4000" kern="1200" dirty="0">
            <a:solidFill>
              <a:schemeClr val="bg1"/>
            </a:solidFill>
          </a:endParaRPr>
        </a:p>
      </dsp:txBody>
      <dsp:txXfrm>
        <a:off x="3809999" y="3383703"/>
        <a:ext cx="1524000" cy="1016000"/>
      </dsp:txXfrm>
    </dsp:sp>
    <dsp:sp modelId="{8002C66B-04AB-4BA6-9B64-402877FA8197}">
      <dsp:nvSpPr>
        <dsp:cNvPr id="0" name=""/>
        <dsp:cNvSpPr/>
      </dsp:nvSpPr>
      <dsp:spPr>
        <a:xfrm>
          <a:off x="5587999" y="2050203"/>
          <a:ext cx="1016000" cy="1016000"/>
        </a:xfrm>
        <a:prstGeom prst="ellipse">
          <a:avLst/>
        </a:prstGeom>
        <a:solidFill>
          <a:srgbClr val="3FC5D3">
            <a:alpha val="8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23972-E863-4305-AE8E-D0EF502BADB2}">
      <dsp:nvSpPr>
        <dsp:cNvPr id="0" name=""/>
        <dsp:cNvSpPr/>
      </dsp:nvSpPr>
      <dsp:spPr>
        <a:xfrm>
          <a:off x="6604000" y="2047663"/>
          <a:ext cx="152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chemeClr val="bg1"/>
              </a:solidFill>
            </a:rPr>
            <a:t>level1</a:t>
          </a:r>
          <a:endParaRPr lang="en-US" sz="4000" kern="1200" dirty="0">
            <a:solidFill>
              <a:schemeClr val="bg1"/>
            </a:solidFill>
          </a:endParaRPr>
        </a:p>
      </dsp:txBody>
      <dsp:txXfrm>
        <a:off x="6604000" y="2047663"/>
        <a:ext cx="1524000" cy="1016000"/>
      </dsp:txXfrm>
    </dsp:sp>
    <dsp:sp modelId="{E7A4F63A-2FEE-4334-9A42-C8041A06B4A6}">
      <dsp:nvSpPr>
        <dsp:cNvPr id="0" name=""/>
        <dsp:cNvSpPr/>
      </dsp:nvSpPr>
      <dsp:spPr>
        <a:xfrm>
          <a:off x="5587999" y="3386243"/>
          <a:ext cx="1016000" cy="1016000"/>
        </a:xfrm>
        <a:prstGeom prst="ellipse">
          <a:avLst/>
        </a:prstGeom>
        <a:solidFill>
          <a:srgbClr val="3FC5D3">
            <a:alpha val="8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88845-192C-412D-8CFC-445CD32B8BA8}">
      <dsp:nvSpPr>
        <dsp:cNvPr id="0" name=""/>
        <dsp:cNvSpPr/>
      </dsp:nvSpPr>
      <dsp:spPr>
        <a:xfrm>
          <a:off x="6604000" y="3383703"/>
          <a:ext cx="152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chemeClr val="bg1"/>
              </a:solidFill>
            </a:rPr>
            <a:t>level2</a:t>
          </a:r>
          <a:endParaRPr lang="en-US" sz="4000" kern="1200" dirty="0">
            <a:solidFill>
              <a:schemeClr val="bg1"/>
            </a:solidFill>
          </a:endParaRPr>
        </a:p>
      </dsp:txBody>
      <dsp:txXfrm>
        <a:off x="6604000" y="3383703"/>
        <a:ext cx="1524000" cy="1016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0B227-8E29-48E8-B7D4-84BCD9CEDD5E}">
      <dsp:nvSpPr>
        <dsp:cNvPr id="0" name=""/>
        <dsp:cNvSpPr/>
      </dsp:nvSpPr>
      <dsp:spPr>
        <a:xfrm>
          <a:off x="3163694" y="620759"/>
          <a:ext cx="4137411" cy="4137411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39489-87AE-4A18-8880-B2FC994F6801}">
      <dsp:nvSpPr>
        <dsp:cNvPr id="0" name=""/>
        <dsp:cNvSpPr/>
      </dsp:nvSpPr>
      <dsp:spPr>
        <a:xfrm>
          <a:off x="3163694" y="620759"/>
          <a:ext cx="4137411" cy="4137411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0C13-781D-49FC-A561-34925FC7A7E3}">
      <dsp:nvSpPr>
        <dsp:cNvPr id="0" name=""/>
        <dsp:cNvSpPr/>
      </dsp:nvSpPr>
      <dsp:spPr>
        <a:xfrm>
          <a:off x="3163694" y="620759"/>
          <a:ext cx="4137411" cy="4137411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449AF-B7C8-4C6F-89B1-A82AD76DD72E}">
      <dsp:nvSpPr>
        <dsp:cNvPr id="0" name=""/>
        <dsp:cNvSpPr/>
      </dsp:nvSpPr>
      <dsp:spPr>
        <a:xfrm>
          <a:off x="3163694" y="620759"/>
          <a:ext cx="4137411" cy="4137411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16861-B409-4120-A2A3-5506A799BE1B}">
      <dsp:nvSpPr>
        <dsp:cNvPr id="0" name=""/>
        <dsp:cNvSpPr/>
      </dsp:nvSpPr>
      <dsp:spPr>
        <a:xfrm>
          <a:off x="4279428" y="1736494"/>
          <a:ext cx="1905942" cy="1905942"/>
        </a:xfrm>
        <a:prstGeom prst="ellipse">
          <a:avLst/>
        </a:prstGeom>
        <a:solidFill>
          <a:srgbClr val="3FC5D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Center order</a:t>
          </a:r>
          <a:endParaRPr lang="en-US" sz="3600" kern="1200" dirty="0"/>
        </a:p>
      </dsp:txBody>
      <dsp:txXfrm>
        <a:off x="4558547" y="2015613"/>
        <a:ext cx="1347704" cy="1347704"/>
      </dsp:txXfrm>
    </dsp:sp>
    <dsp:sp modelId="{460B9029-BA20-47FB-91E2-E6458F818E04}">
      <dsp:nvSpPr>
        <dsp:cNvPr id="0" name=""/>
        <dsp:cNvSpPr/>
      </dsp:nvSpPr>
      <dsp:spPr>
        <a:xfrm>
          <a:off x="4565320" y="1709"/>
          <a:ext cx="1334159" cy="1334159"/>
        </a:xfrm>
        <a:prstGeom prst="ellipse">
          <a:avLst/>
        </a:prstGeom>
        <a:solidFill>
          <a:srgbClr val="3FC5D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Relation 1</a:t>
          </a:r>
          <a:endParaRPr lang="en-US" sz="1900" kern="1200" dirty="0"/>
        </a:p>
      </dsp:txBody>
      <dsp:txXfrm>
        <a:off x="4760703" y="197092"/>
        <a:ext cx="943393" cy="943393"/>
      </dsp:txXfrm>
    </dsp:sp>
    <dsp:sp modelId="{969E5942-B28F-4DDF-8C96-82569FB2C379}">
      <dsp:nvSpPr>
        <dsp:cNvPr id="0" name=""/>
        <dsp:cNvSpPr/>
      </dsp:nvSpPr>
      <dsp:spPr>
        <a:xfrm>
          <a:off x="6585996" y="2022385"/>
          <a:ext cx="1334159" cy="1334159"/>
        </a:xfrm>
        <a:prstGeom prst="ellipse">
          <a:avLst/>
        </a:prstGeom>
        <a:solidFill>
          <a:srgbClr val="3FC5D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Relation 2</a:t>
          </a:r>
          <a:endParaRPr lang="en-US" sz="1900" kern="1200" dirty="0"/>
        </a:p>
      </dsp:txBody>
      <dsp:txXfrm>
        <a:off x="6781379" y="2217768"/>
        <a:ext cx="943393" cy="943393"/>
      </dsp:txXfrm>
    </dsp:sp>
    <dsp:sp modelId="{005C2485-E64D-4611-A184-AADD07C09B6E}">
      <dsp:nvSpPr>
        <dsp:cNvPr id="0" name=""/>
        <dsp:cNvSpPr/>
      </dsp:nvSpPr>
      <dsp:spPr>
        <a:xfrm>
          <a:off x="4565320" y="4043061"/>
          <a:ext cx="1334159" cy="1334159"/>
        </a:xfrm>
        <a:prstGeom prst="ellipse">
          <a:avLst/>
        </a:prstGeom>
        <a:solidFill>
          <a:srgbClr val="3FC5D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Relation 4</a:t>
          </a:r>
          <a:endParaRPr lang="en-US" sz="1900" kern="1200" dirty="0"/>
        </a:p>
      </dsp:txBody>
      <dsp:txXfrm>
        <a:off x="4760703" y="4238444"/>
        <a:ext cx="943393" cy="943393"/>
      </dsp:txXfrm>
    </dsp:sp>
    <dsp:sp modelId="{DC3E0EF7-1FA2-41EF-9ED3-1EFD5F36C903}">
      <dsp:nvSpPr>
        <dsp:cNvPr id="0" name=""/>
        <dsp:cNvSpPr/>
      </dsp:nvSpPr>
      <dsp:spPr>
        <a:xfrm>
          <a:off x="2544643" y="2022385"/>
          <a:ext cx="1334159" cy="1334159"/>
        </a:xfrm>
        <a:prstGeom prst="ellipse">
          <a:avLst/>
        </a:prstGeom>
        <a:solidFill>
          <a:srgbClr val="3FC5D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relation5</a:t>
          </a:r>
          <a:endParaRPr lang="en-US" sz="1900" kern="1200" dirty="0"/>
        </a:p>
      </dsp:txBody>
      <dsp:txXfrm>
        <a:off x="2740026" y="2217768"/>
        <a:ext cx="943393" cy="9433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0B227-8E29-48E8-B7D4-84BCD9CEDD5E}">
      <dsp:nvSpPr>
        <dsp:cNvPr id="0" name=""/>
        <dsp:cNvSpPr/>
      </dsp:nvSpPr>
      <dsp:spPr>
        <a:xfrm>
          <a:off x="2107608" y="322817"/>
          <a:ext cx="4137411" cy="4137411"/>
        </a:xfrm>
        <a:prstGeom prst="blockArc">
          <a:avLst>
            <a:gd name="adj1" fmla="val 10291261"/>
            <a:gd name="adj2" fmla="val 18090570"/>
            <a:gd name="adj3" fmla="val 4643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39489-87AE-4A18-8880-B2FC994F6801}">
      <dsp:nvSpPr>
        <dsp:cNvPr id="0" name=""/>
        <dsp:cNvSpPr/>
      </dsp:nvSpPr>
      <dsp:spPr>
        <a:xfrm>
          <a:off x="2107608" y="918701"/>
          <a:ext cx="4137411" cy="4137411"/>
        </a:xfrm>
        <a:prstGeom prst="blockArc">
          <a:avLst>
            <a:gd name="adj1" fmla="val 3509430"/>
            <a:gd name="adj2" fmla="val 11308739"/>
            <a:gd name="adj3" fmla="val 4643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0C13-781D-49FC-A561-34925FC7A7E3}">
      <dsp:nvSpPr>
        <dsp:cNvPr id="0" name=""/>
        <dsp:cNvSpPr/>
      </dsp:nvSpPr>
      <dsp:spPr>
        <a:xfrm>
          <a:off x="4095611" y="848487"/>
          <a:ext cx="4137411" cy="4137411"/>
        </a:xfrm>
        <a:prstGeom prst="blockArc">
          <a:avLst>
            <a:gd name="adj1" fmla="val 21211744"/>
            <a:gd name="adj2" fmla="val 7047839"/>
            <a:gd name="adj3" fmla="val 4643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449AF-B7C8-4C6F-89B1-A82AD76DD72E}">
      <dsp:nvSpPr>
        <dsp:cNvPr id="0" name=""/>
        <dsp:cNvSpPr/>
      </dsp:nvSpPr>
      <dsp:spPr>
        <a:xfrm>
          <a:off x="4095611" y="393031"/>
          <a:ext cx="4137411" cy="4137411"/>
        </a:xfrm>
        <a:prstGeom prst="blockArc">
          <a:avLst>
            <a:gd name="adj1" fmla="val 14552161"/>
            <a:gd name="adj2" fmla="val 388256"/>
            <a:gd name="adj3" fmla="val 4643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16861-B409-4120-A2A3-5506A799BE1B}">
      <dsp:nvSpPr>
        <dsp:cNvPr id="0" name=""/>
        <dsp:cNvSpPr/>
      </dsp:nvSpPr>
      <dsp:spPr>
        <a:xfrm>
          <a:off x="4279428" y="1736494"/>
          <a:ext cx="1905942" cy="1905942"/>
        </a:xfrm>
        <a:prstGeom prst="ellipse">
          <a:avLst/>
        </a:prstGeom>
        <a:solidFill>
          <a:srgbClr val="3FC5D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Center order</a:t>
          </a:r>
          <a:endParaRPr lang="en-US" sz="3600" kern="1200" dirty="0"/>
        </a:p>
      </dsp:txBody>
      <dsp:txXfrm>
        <a:off x="4558547" y="2015613"/>
        <a:ext cx="1347704" cy="1347704"/>
      </dsp:txXfrm>
    </dsp:sp>
    <dsp:sp modelId="{460B9029-BA20-47FB-91E2-E6458F818E04}">
      <dsp:nvSpPr>
        <dsp:cNvPr id="0" name=""/>
        <dsp:cNvSpPr/>
      </dsp:nvSpPr>
      <dsp:spPr>
        <a:xfrm>
          <a:off x="4565320" y="1709"/>
          <a:ext cx="1334159" cy="1334159"/>
        </a:xfrm>
        <a:prstGeom prst="ellipse">
          <a:avLst/>
        </a:prstGeom>
        <a:solidFill>
          <a:srgbClr val="3FC5D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Relation 1</a:t>
          </a:r>
          <a:endParaRPr lang="en-US" sz="1900" kern="1200" dirty="0"/>
        </a:p>
      </dsp:txBody>
      <dsp:txXfrm>
        <a:off x="4760703" y="197092"/>
        <a:ext cx="943393" cy="943393"/>
      </dsp:txXfrm>
    </dsp:sp>
    <dsp:sp modelId="{969E5942-B28F-4DDF-8C96-82569FB2C379}">
      <dsp:nvSpPr>
        <dsp:cNvPr id="0" name=""/>
        <dsp:cNvSpPr/>
      </dsp:nvSpPr>
      <dsp:spPr>
        <a:xfrm>
          <a:off x="7505040" y="2022385"/>
          <a:ext cx="1334159" cy="1334159"/>
        </a:xfrm>
        <a:prstGeom prst="ellipse">
          <a:avLst/>
        </a:prstGeom>
        <a:solidFill>
          <a:srgbClr val="3FC5D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Relation 2</a:t>
          </a:r>
          <a:endParaRPr lang="en-US" sz="1900" kern="1200" dirty="0"/>
        </a:p>
      </dsp:txBody>
      <dsp:txXfrm>
        <a:off x="7700423" y="2217768"/>
        <a:ext cx="943393" cy="943393"/>
      </dsp:txXfrm>
    </dsp:sp>
    <dsp:sp modelId="{005C2485-E64D-4611-A184-AADD07C09B6E}">
      <dsp:nvSpPr>
        <dsp:cNvPr id="0" name=""/>
        <dsp:cNvSpPr/>
      </dsp:nvSpPr>
      <dsp:spPr>
        <a:xfrm>
          <a:off x="4565320" y="4043061"/>
          <a:ext cx="1334159" cy="1334159"/>
        </a:xfrm>
        <a:prstGeom prst="ellipse">
          <a:avLst/>
        </a:prstGeom>
        <a:solidFill>
          <a:srgbClr val="3FC5D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Relation 4</a:t>
          </a:r>
          <a:endParaRPr lang="en-US" sz="1900" kern="1200" dirty="0"/>
        </a:p>
      </dsp:txBody>
      <dsp:txXfrm>
        <a:off x="4760703" y="4238444"/>
        <a:ext cx="943393" cy="943393"/>
      </dsp:txXfrm>
    </dsp:sp>
    <dsp:sp modelId="{DC3E0EF7-1FA2-41EF-9ED3-1EFD5F36C903}">
      <dsp:nvSpPr>
        <dsp:cNvPr id="0" name=""/>
        <dsp:cNvSpPr/>
      </dsp:nvSpPr>
      <dsp:spPr>
        <a:xfrm>
          <a:off x="1510643" y="2022385"/>
          <a:ext cx="1334159" cy="1334159"/>
        </a:xfrm>
        <a:prstGeom prst="ellipse">
          <a:avLst/>
        </a:prstGeom>
        <a:solidFill>
          <a:srgbClr val="3FC5D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relation5</a:t>
          </a:r>
          <a:endParaRPr lang="en-US" sz="1900" kern="1200" dirty="0"/>
        </a:p>
      </dsp:txBody>
      <dsp:txXfrm>
        <a:off x="1706026" y="2217768"/>
        <a:ext cx="943393" cy="943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7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788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640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589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7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93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9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95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4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771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996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8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588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2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645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10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094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277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3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8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0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59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9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96749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998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394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398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01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858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960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230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2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15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16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8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8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7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841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04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145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438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3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51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3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315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9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59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1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09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9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652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672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770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57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2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987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4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595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555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1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0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91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26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9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12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594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00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232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7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907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09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592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42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39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5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82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7797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2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5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6849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465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591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60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38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13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824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65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7011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24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66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8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4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516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5332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7621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03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27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01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0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044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5631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6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2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45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2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606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9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36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8922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5176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99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846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4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7527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417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63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6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5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1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54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2853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97545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9049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5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7349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5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82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4498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4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65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3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05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86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6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0639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1299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2586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8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1299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63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9977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4519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7267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0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3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524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9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522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2102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82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36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027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73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625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7071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87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7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91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97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2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21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2069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729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656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11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3426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9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409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4808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10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85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60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3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08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26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358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5741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9456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80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6247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0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4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93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264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22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67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44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82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49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1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1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2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42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93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24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2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6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258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8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20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42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69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08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62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1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32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88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54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60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90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8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71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84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06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44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79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67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21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2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92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56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4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65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57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51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05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4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940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096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9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88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6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288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4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4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25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7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526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8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539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711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624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60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848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33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176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611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3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18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18000" t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8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994400" y="5562600"/>
            <a:ext cx="6096000" cy="1219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27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l="1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2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29000"/>
            <a:lum/>
          </a:blip>
          <a:srcRect/>
          <a:stretch>
            <a:fillRect l="18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" y="1500808"/>
            <a:ext cx="2173356" cy="5334000"/>
          </a:xfrm>
          <a:prstGeom prst="round2DiagRect">
            <a:avLst>
              <a:gd name="adj1" fmla="val 20290"/>
              <a:gd name="adj2" fmla="val 0"/>
            </a:avLst>
          </a:prstGeom>
          <a:solidFill>
            <a:schemeClr val="bg1">
              <a:lumMod val="65000"/>
              <a:alpha val="27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72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300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57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891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54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421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66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theme" Target="../theme/theme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FAB4-264A-4509-B9BC-95281F30B0A3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B02A3-91B0-4C79-BE73-892384E25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4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2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8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7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1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1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9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2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3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2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4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1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6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9000"/>
            <a:lum/>
          </a:blip>
          <a:srcRect/>
          <a:stretch>
            <a:fillRect l="-6000" t="2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0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audio" Target="../media/audio1.wav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audio" Target="../media/audio1.wav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0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2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3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398"/>
            <a:ext cx="12192000" cy="48882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802" y="381002"/>
            <a:ext cx="1087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Title of your presentation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726465" y="5486918"/>
            <a:ext cx="5276850" cy="1057275"/>
          </a:xfrm>
          <a:prstGeom prst="round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56318" y="5723167"/>
            <a:ext cx="3617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Presented by: NAME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1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588000" y="2921000"/>
            <a:ext cx="2743200" cy="27432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 flipH="1">
            <a:off x="4673600" y="4292600"/>
            <a:ext cx="914400" cy="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908800" y="2108200"/>
            <a:ext cx="0" cy="81280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331200" y="4241800"/>
            <a:ext cx="914400" cy="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2" idx="4"/>
          </p:cNvCxnSpPr>
          <p:nvPr/>
        </p:nvCxnSpPr>
        <p:spPr>
          <a:xfrm flipV="1">
            <a:off x="6959600" y="5664200"/>
            <a:ext cx="0" cy="71120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673600" y="4292600"/>
            <a:ext cx="914400" cy="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" idx="1"/>
          </p:cNvCxnSpPr>
          <p:nvPr/>
        </p:nvCxnSpPr>
        <p:spPr>
          <a:xfrm flipH="1" flipV="1">
            <a:off x="5384801" y="2717801"/>
            <a:ext cx="604932" cy="604932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971144" y="5187394"/>
            <a:ext cx="664856" cy="578407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924801" y="2717800"/>
            <a:ext cx="492404" cy="60960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384800" y="5187394"/>
            <a:ext cx="618512" cy="720557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>
            <a:off x="6045200" y="1467184"/>
            <a:ext cx="1828800" cy="833744"/>
          </a:xfrm>
          <a:prstGeom prst="triangle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prstClr val="white"/>
                </a:solidFill>
              </a:rPr>
              <a:t>idea1</a:t>
            </a:r>
          </a:p>
        </p:txBody>
      </p:sp>
      <p:sp>
        <p:nvSpPr>
          <p:cNvPr id="42" name="Isosceles Triangle 41"/>
          <p:cNvSpPr/>
          <p:nvPr/>
        </p:nvSpPr>
        <p:spPr>
          <a:xfrm>
            <a:off x="8176977" y="1884056"/>
            <a:ext cx="1828800" cy="833744"/>
          </a:xfrm>
          <a:prstGeom prst="triangle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prstClr val="white"/>
                </a:solidFill>
              </a:rPr>
              <a:t>Idea2</a:t>
            </a:r>
          </a:p>
        </p:txBody>
      </p:sp>
      <p:sp>
        <p:nvSpPr>
          <p:cNvPr id="43" name="Isosceles Triangle 42"/>
          <p:cNvSpPr/>
          <p:nvPr/>
        </p:nvSpPr>
        <p:spPr>
          <a:xfrm>
            <a:off x="9218705" y="3449879"/>
            <a:ext cx="1828800" cy="833744"/>
          </a:xfrm>
          <a:prstGeom prst="triangle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prstClr val="white"/>
                </a:solidFill>
              </a:rPr>
              <a:t>idea3</a:t>
            </a:r>
          </a:p>
        </p:txBody>
      </p:sp>
      <p:sp>
        <p:nvSpPr>
          <p:cNvPr id="44" name="Isosceles Triangle 43"/>
          <p:cNvSpPr/>
          <p:nvPr/>
        </p:nvSpPr>
        <p:spPr>
          <a:xfrm>
            <a:off x="8597153" y="5348928"/>
            <a:ext cx="1828800" cy="833744"/>
          </a:xfrm>
          <a:prstGeom prst="triangle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prstClr val="white"/>
                </a:solidFill>
              </a:rPr>
              <a:t>idea4</a:t>
            </a:r>
          </a:p>
        </p:txBody>
      </p:sp>
      <p:sp>
        <p:nvSpPr>
          <p:cNvPr id="45" name="Isosceles Triangle 44"/>
          <p:cNvSpPr/>
          <p:nvPr/>
        </p:nvSpPr>
        <p:spPr>
          <a:xfrm>
            <a:off x="6197600" y="6019800"/>
            <a:ext cx="1828800" cy="833744"/>
          </a:xfrm>
          <a:prstGeom prst="triangle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prstClr val="white"/>
                </a:solidFill>
              </a:rPr>
              <a:t>idea5</a:t>
            </a:r>
          </a:p>
        </p:txBody>
      </p:sp>
      <p:sp>
        <p:nvSpPr>
          <p:cNvPr id="46" name="Isosceles Triangle 45"/>
          <p:cNvSpPr/>
          <p:nvPr/>
        </p:nvSpPr>
        <p:spPr>
          <a:xfrm>
            <a:off x="3765176" y="5348928"/>
            <a:ext cx="1828800" cy="833744"/>
          </a:xfrm>
          <a:prstGeom prst="triangle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prstClr val="white"/>
                </a:solidFill>
              </a:rPr>
              <a:t>idea6</a:t>
            </a:r>
          </a:p>
        </p:txBody>
      </p:sp>
      <p:sp>
        <p:nvSpPr>
          <p:cNvPr id="47" name="Isosceles Triangle 46"/>
          <p:cNvSpPr/>
          <p:nvPr/>
        </p:nvSpPr>
        <p:spPr>
          <a:xfrm>
            <a:off x="2844800" y="3505173"/>
            <a:ext cx="1828800" cy="833744"/>
          </a:xfrm>
          <a:prstGeom prst="triangle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prstClr val="white"/>
                </a:solidFill>
              </a:rPr>
              <a:t>idea7</a:t>
            </a:r>
            <a:endParaRPr lang="en-US" sz="2133" dirty="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>
            <a:off x="3759200" y="1884056"/>
            <a:ext cx="1828800" cy="833744"/>
          </a:xfrm>
          <a:prstGeom prst="triangle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prstClr val="white"/>
                </a:solidFill>
              </a:rPr>
              <a:t>idea8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12800" y="381002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Title </a:t>
            </a:r>
            <a:r>
              <a:rPr lang="en-US" sz="4800" b="1" dirty="0">
                <a:solidFill>
                  <a:prstClr val="white"/>
                </a:solidFill>
              </a:rPr>
              <a:t>of</a:t>
            </a:r>
            <a:r>
              <a:rPr lang="en-US" sz="4800" b="1" dirty="0">
                <a:solidFill>
                  <a:prstClr val="white"/>
                </a:solidFill>
              </a:rPr>
              <a:t> this Slide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5" name="Action Button: Document 54">
            <a:hlinkClick r:id="" action="ppaction://noaction" highlightClick="1"/>
          </p:cNvPr>
          <p:cNvSpPr/>
          <p:nvPr/>
        </p:nvSpPr>
        <p:spPr>
          <a:xfrm>
            <a:off x="673961" y="1966996"/>
            <a:ext cx="694944" cy="404043"/>
          </a:xfrm>
          <a:prstGeom prst="actionButtonDocumen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6" name="Action Button: Sound 55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673961" y="4521164"/>
            <a:ext cx="694944" cy="508000"/>
          </a:xfrm>
          <a:prstGeom prst="actionButtonSound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7" name="Action Button: Information 56">
            <a:hlinkClick r:id="" action="ppaction://noaction" highlightClick="1"/>
          </p:cNvPr>
          <p:cNvSpPr/>
          <p:nvPr/>
        </p:nvSpPr>
        <p:spPr>
          <a:xfrm>
            <a:off x="697227" y="5880616"/>
            <a:ext cx="694944" cy="508000"/>
          </a:xfrm>
          <a:prstGeom prst="actionButtonInformation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8" name="Action Button: Forward or Next 57">
            <a:hlinkClick r:id="" action="ppaction://hlinkshowjump?jump=nextslide" highlightClick="1"/>
          </p:cNvPr>
          <p:cNvSpPr/>
          <p:nvPr/>
        </p:nvSpPr>
        <p:spPr>
          <a:xfrm>
            <a:off x="673961" y="3148136"/>
            <a:ext cx="694944" cy="508000"/>
          </a:xfrm>
          <a:prstGeom prst="actionButtonForwardNex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7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588000" y="2921000"/>
            <a:ext cx="2743200" cy="27432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3" name="Straight Connector 2"/>
          <p:cNvCxnSpPr>
            <a:stCxn id="2" idx="2"/>
          </p:cNvCxnSpPr>
          <p:nvPr/>
        </p:nvCxnSpPr>
        <p:spPr>
          <a:xfrm flipH="1">
            <a:off x="4673600" y="4292600"/>
            <a:ext cx="914400" cy="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6908800" y="2108200"/>
            <a:ext cx="0" cy="81280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331200" y="4241800"/>
            <a:ext cx="914400" cy="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2" idx="4"/>
          </p:cNvCxnSpPr>
          <p:nvPr/>
        </p:nvCxnSpPr>
        <p:spPr>
          <a:xfrm flipV="1">
            <a:off x="6959600" y="5664200"/>
            <a:ext cx="0" cy="71120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673600" y="4292600"/>
            <a:ext cx="914400" cy="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2" idx="1"/>
          </p:cNvCxnSpPr>
          <p:nvPr/>
        </p:nvCxnSpPr>
        <p:spPr>
          <a:xfrm flipH="1" flipV="1">
            <a:off x="5384801" y="2717801"/>
            <a:ext cx="604932" cy="604932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971144" y="5187394"/>
            <a:ext cx="664856" cy="578407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924801" y="2717800"/>
            <a:ext cx="492404" cy="609600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384800" y="5187394"/>
            <a:ext cx="618512" cy="720557"/>
          </a:xfrm>
          <a:prstGeom prst="line">
            <a:avLst/>
          </a:prstGeom>
          <a:ln w="44450">
            <a:solidFill>
              <a:srgbClr val="1E0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096000" y="1425779"/>
            <a:ext cx="1625600" cy="1117600"/>
          </a:xfrm>
          <a:prstGeom prst="ellipse">
            <a:avLst/>
          </a:prstGeom>
          <a:solidFill>
            <a:srgbClr val="3FC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plan1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2430912">
            <a:off x="7823200" y="1955799"/>
            <a:ext cx="1625600" cy="1117600"/>
          </a:xfrm>
          <a:prstGeom prst="ellipse">
            <a:avLst/>
          </a:prstGeom>
          <a:solidFill>
            <a:srgbClr val="3FC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plan2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5400000">
            <a:off x="8956541" y="3630705"/>
            <a:ext cx="1625600" cy="1117600"/>
          </a:xfrm>
          <a:prstGeom prst="ellipse">
            <a:avLst/>
          </a:prstGeom>
          <a:solidFill>
            <a:srgbClr val="3FC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plan3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8242383">
            <a:off x="8134817" y="5582721"/>
            <a:ext cx="1625600" cy="1117600"/>
          </a:xfrm>
          <a:prstGeom prst="ellipse">
            <a:avLst/>
          </a:prstGeom>
          <a:solidFill>
            <a:srgbClr val="3FC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plan4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0800000">
            <a:off x="6197600" y="5797176"/>
            <a:ext cx="1625600" cy="1117600"/>
          </a:xfrm>
          <a:prstGeom prst="ellipse">
            <a:avLst/>
          </a:prstGeom>
          <a:solidFill>
            <a:srgbClr val="3FC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plan5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13364438">
            <a:off x="4317999" y="5582288"/>
            <a:ext cx="1625600" cy="1117600"/>
          </a:xfrm>
          <a:prstGeom prst="ellipse">
            <a:avLst/>
          </a:prstGeom>
          <a:solidFill>
            <a:srgbClr val="3FC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plan6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16200000">
            <a:off x="3383639" y="3797952"/>
            <a:ext cx="1625600" cy="1117600"/>
          </a:xfrm>
          <a:prstGeom prst="ellipse">
            <a:avLst/>
          </a:prstGeom>
          <a:solidFill>
            <a:srgbClr val="3FC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plan7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 rot="18974293">
            <a:off x="4248416" y="1788665"/>
            <a:ext cx="1625600" cy="1117600"/>
          </a:xfrm>
          <a:prstGeom prst="ellipse">
            <a:avLst/>
          </a:prstGeom>
          <a:solidFill>
            <a:srgbClr val="3FC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plan8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2800" y="279401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Dependency and Relations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9600" y="1889901"/>
            <a:ext cx="914400" cy="929499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1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09600" y="3851300"/>
            <a:ext cx="914400" cy="929499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609600" y="5743891"/>
            <a:ext cx="914400" cy="929499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16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perator01\Desktop\five\4k-wallpaper-aluminum-architectural-210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98600"/>
            <a:ext cx="5181600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2800" y="381002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Title </a:t>
            </a:r>
            <a:r>
              <a:rPr lang="en-US" sz="4800" b="1" dirty="0">
                <a:solidFill>
                  <a:prstClr val="white"/>
                </a:solidFill>
              </a:rPr>
              <a:t>of</a:t>
            </a:r>
            <a:r>
              <a:rPr lang="en-US" sz="4800" b="1" dirty="0">
                <a:solidFill>
                  <a:prstClr val="white"/>
                </a:solidFill>
              </a:rPr>
              <a:t> this Slide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8667480" y="3022600"/>
            <a:ext cx="1918952" cy="2503152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Hit the sky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743200" y="2343776"/>
            <a:ext cx="3759200" cy="3860800"/>
          </a:xfrm>
          <a:prstGeom prst="round2DiagRect">
            <a:avLst/>
          </a:prstGeom>
          <a:solidFill>
            <a:srgbClr val="3FC5D3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Text of description /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The agenda of meeting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9600" y="1889901"/>
            <a:ext cx="914400" cy="929499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1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" y="3851300"/>
            <a:ext cx="914400" cy="929499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09600" y="5743891"/>
            <a:ext cx="914400" cy="929499"/>
          </a:xfrm>
          <a:prstGeom prst="ellipse">
            <a:avLst/>
          </a:prstGeom>
          <a:solidFill>
            <a:schemeClr val="accent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82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381002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Title </a:t>
            </a:r>
            <a:r>
              <a:rPr lang="en-US" sz="4800" b="1" dirty="0">
                <a:solidFill>
                  <a:prstClr val="white"/>
                </a:solidFill>
              </a:rPr>
              <a:t>of</a:t>
            </a:r>
            <a:r>
              <a:rPr lang="en-US" sz="4800" b="1" dirty="0">
                <a:solidFill>
                  <a:prstClr val="white"/>
                </a:solidFill>
              </a:rPr>
              <a:t> this Slide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1719" y="1701800"/>
            <a:ext cx="7823200" cy="508000"/>
          </a:xfrm>
          <a:prstGeom prst="rect">
            <a:avLst/>
          </a:prstGeom>
          <a:solidFill>
            <a:srgbClr val="3FC5D3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Comparison </a:t>
            </a:r>
          </a:p>
        </p:txBody>
      </p:sp>
      <p:sp>
        <p:nvSpPr>
          <p:cNvPr id="4" name="Bevel 3"/>
          <p:cNvSpPr/>
          <p:nvPr/>
        </p:nvSpPr>
        <p:spPr>
          <a:xfrm>
            <a:off x="2743200" y="2721377"/>
            <a:ext cx="3556000" cy="3759200"/>
          </a:xfrm>
          <a:prstGeom prst="bevel">
            <a:avLst/>
          </a:prstGeom>
          <a:solidFill>
            <a:srgbClr val="3FC5D3">
              <a:alpha val="5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Item no. </a:t>
            </a:r>
            <a:r>
              <a:rPr lang="en-US" sz="24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5" name="Bevel 4"/>
          <p:cNvSpPr/>
          <p:nvPr/>
        </p:nvSpPr>
        <p:spPr>
          <a:xfrm>
            <a:off x="7010400" y="2773251"/>
            <a:ext cx="3556000" cy="3759200"/>
          </a:xfrm>
          <a:prstGeom prst="bevel">
            <a:avLst/>
          </a:prstGeom>
          <a:solidFill>
            <a:srgbClr val="3FC5D3">
              <a:alpha val="5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Item no. 2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Action Button: Document 8">
            <a:hlinkClick r:id="" action="ppaction://noaction" highlightClick="1"/>
          </p:cNvPr>
          <p:cNvSpPr/>
          <p:nvPr/>
        </p:nvSpPr>
        <p:spPr>
          <a:xfrm>
            <a:off x="711200" y="1953780"/>
            <a:ext cx="694944" cy="404043"/>
          </a:xfrm>
          <a:prstGeom prst="actionButtonDocumen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711200" y="4507948"/>
            <a:ext cx="694944" cy="508000"/>
          </a:xfrm>
          <a:prstGeom prst="actionButtonSound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Action Button: Information 10">
            <a:hlinkClick r:id="" action="ppaction://noaction" highlightClick="1"/>
          </p:cNvPr>
          <p:cNvSpPr/>
          <p:nvPr/>
        </p:nvSpPr>
        <p:spPr>
          <a:xfrm>
            <a:off x="734465" y="5867400"/>
            <a:ext cx="694944" cy="508000"/>
          </a:xfrm>
          <a:prstGeom prst="actionButtonInformation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711200" y="3134920"/>
            <a:ext cx="694944" cy="508000"/>
          </a:xfrm>
          <a:prstGeom prst="actionButtonForwardNex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/>
          </p:nvPr>
        </p:nvGraphicFramePr>
        <p:xfrm>
          <a:off x="2336800" y="1533659"/>
          <a:ext cx="8737600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Action Button: Document 15">
            <a:hlinkClick r:id="" action="ppaction://noaction" highlightClick="1"/>
          </p:cNvPr>
          <p:cNvSpPr/>
          <p:nvPr/>
        </p:nvSpPr>
        <p:spPr>
          <a:xfrm>
            <a:off x="711200" y="1905000"/>
            <a:ext cx="694944" cy="404043"/>
          </a:xfrm>
          <a:prstGeom prst="actionButtonDocumen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Action Button: Sound 16">
            <a:hlinkClick r:id="" action="ppaction://noaction" highlightClick="1">
              <a:snd r:embed="rId7" name="applause.wav"/>
            </a:hlinkClick>
          </p:cNvPr>
          <p:cNvSpPr/>
          <p:nvPr/>
        </p:nvSpPr>
        <p:spPr>
          <a:xfrm>
            <a:off x="711200" y="4459168"/>
            <a:ext cx="694944" cy="508000"/>
          </a:xfrm>
          <a:prstGeom prst="actionButtonSound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" name="Action Button: Information 17">
            <a:hlinkClick r:id="" action="ppaction://noaction" highlightClick="1"/>
          </p:cNvPr>
          <p:cNvSpPr/>
          <p:nvPr/>
        </p:nvSpPr>
        <p:spPr>
          <a:xfrm>
            <a:off x="734465" y="5818620"/>
            <a:ext cx="694944" cy="508000"/>
          </a:xfrm>
          <a:prstGeom prst="actionButtonInformation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Action Button: Forward or Next 18">
            <a:hlinkClick r:id="" action="ppaction://hlinkshowjump?jump=nextslide" highlightClick="1"/>
          </p:cNvPr>
          <p:cNvSpPr/>
          <p:nvPr/>
        </p:nvSpPr>
        <p:spPr>
          <a:xfrm>
            <a:off x="711200" y="3086140"/>
            <a:ext cx="694944" cy="508000"/>
          </a:xfrm>
          <a:prstGeom prst="actionButtonForwardNex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800" y="177800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Info graphic entry of contribution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7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2743200" y="1600200"/>
          <a:ext cx="7620000" cy="4707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ction Button: Document 2">
            <a:hlinkClick r:id="" action="ppaction://noaction" highlightClick="1"/>
          </p:cNvPr>
          <p:cNvSpPr/>
          <p:nvPr/>
        </p:nvSpPr>
        <p:spPr>
          <a:xfrm>
            <a:off x="711200" y="1953780"/>
            <a:ext cx="694944" cy="404043"/>
          </a:xfrm>
          <a:prstGeom prst="actionButtonDocumen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Action Button: Sound 3">
            <a:hlinkClick r:id="" action="ppaction://noaction" highlightClick="1">
              <a:snd r:embed="rId7" name="applause.wav"/>
            </a:hlinkClick>
          </p:cNvPr>
          <p:cNvSpPr/>
          <p:nvPr/>
        </p:nvSpPr>
        <p:spPr>
          <a:xfrm>
            <a:off x="711200" y="4507948"/>
            <a:ext cx="694944" cy="508000"/>
          </a:xfrm>
          <a:prstGeom prst="actionButtonSound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Action Button: Information 4">
            <a:hlinkClick r:id="" action="ppaction://noaction" highlightClick="1"/>
          </p:cNvPr>
          <p:cNvSpPr/>
          <p:nvPr/>
        </p:nvSpPr>
        <p:spPr>
          <a:xfrm>
            <a:off x="734465" y="5867400"/>
            <a:ext cx="694944" cy="508000"/>
          </a:xfrm>
          <a:prstGeom prst="actionButtonInformation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711200" y="3134920"/>
            <a:ext cx="694944" cy="508000"/>
          </a:xfrm>
          <a:prstGeom prst="actionButtonForwardNex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828" y="177801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Values and ratios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5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2540000" y="1498600"/>
          <a:ext cx="8128000" cy="5113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ction Button: Movie 2">
            <a:hlinkClick r:id="" action="ppaction://noaction" highlightClick="1"/>
          </p:cNvPr>
          <p:cNvSpPr/>
          <p:nvPr/>
        </p:nvSpPr>
        <p:spPr>
          <a:xfrm>
            <a:off x="817624" y="2352643"/>
            <a:ext cx="444561" cy="492443"/>
          </a:xfrm>
          <a:prstGeom prst="actionButtonMovie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18098" y="2239090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Action Button: Movie 4">
            <a:hlinkClick r:id="" action="ppaction://noaction" highlightClick="1"/>
          </p:cNvPr>
          <p:cNvSpPr/>
          <p:nvPr/>
        </p:nvSpPr>
        <p:spPr>
          <a:xfrm>
            <a:off x="817624" y="3337575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18098" y="3224022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Action Button: Movie 6">
            <a:hlinkClick r:id="" action="ppaction://noaction" highlightClick="1"/>
          </p:cNvPr>
          <p:cNvSpPr/>
          <p:nvPr/>
        </p:nvSpPr>
        <p:spPr>
          <a:xfrm>
            <a:off x="817624" y="4498196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18098" y="4384643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Action Button: Movie 8">
            <a:hlinkClick r:id="" action="ppaction://noaction" highlightClick="1"/>
          </p:cNvPr>
          <p:cNvSpPr/>
          <p:nvPr/>
        </p:nvSpPr>
        <p:spPr>
          <a:xfrm>
            <a:off x="817624" y="5572775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18098" y="5459222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800" y="279401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Hierarchy of setup  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4632" y="2374016"/>
            <a:ext cx="61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31200" y="3830018"/>
            <a:ext cx="61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65600" y="3800060"/>
            <a:ext cx="61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3200" y="5138865"/>
            <a:ext cx="61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1832" y="5112576"/>
            <a:ext cx="61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38049" y="5054044"/>
            <a:ext cx="61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Movie 1">
            <a:hlinkClick r:id="" action="ppaction://noaction" highlightClick="1"/>
          </p:cNvPr>
          <p:cNvSpPr/>
          <p:nvPr/>
        </p:nvSpPr>
        <p:spPr>
          <a:xfrm>
            <a:off x="821298" y="2352643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08074" y="2225391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Action Button: Movie 3">
            <a:hlinkClick r:id="" action="ppaction://noaction" highlightClick="1"/>
          </p:cNvPr>
          <p:cNvSpPr/>
          <p:nvPr/>
        </p:nvSpPr>
        <p:spPr>
          <a:xfrm>
            <a:off x="821298" y="3337575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94376" y="3224022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Action Button: Movie 5">
            <a:hlinkClick r:id="" action="ppaction://noaction" highlightClick="1"/>
          </p:cNvPr>
          <p:cNvSpPr/>
          <p:nvPr/>
        </p:nvSpPr>
        <p:spPr>
          <a:xfrm>
            <a:off x="821298" y="4498196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08074" y="4370944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Action Button: Movie 7">
            <a:hlinkClick r:id="" action="ppaction://noaction" highlightClick="1"/>
          </p:cNvPr>
          <p:cNvSpPr/>
          <p:nvPr/>
        </p:nvSpPr>
        <p:spPr>
          <a:xfrm>
            <a:off x="821298" y="5572775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8074" y="5445523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1727200" y="1600200"/>
          <a:ext cx="10464800" cy="5378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2800" y="381001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Relation of elements and processes 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Movie 1">
            <a:hlinkClick r:id="" action="ppaction://noaction" highlightClick="1"/>
          </p:cNvPr>
          <p:cNvSpPr/>
          <p:nvPr/>
        </p:nvSpPr>
        <p:spPr>
          <a:xfrm>
            <a:off x="821298" y="2352643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08074" y="2225391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Action Button: Movie 3">
            <a:hlinkClick r:id="" action="ppaction://noaction" highlightClick="1"/>
          </p:cNvPr>
          <p:cNvSpPr/>
          <p:nvPr/>
        </p:nvSpPr>
        <p:spPr>
          <a:xfrm>
            <a:off x="821298" y="3337575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94376" y="3224022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Action Button: Movie 5">
            <a:hlinkClick r:id="" action="ppaction://noaction" highlightClick="1"/>
          </p:cNvPr>
          <p:cNvSpPr/>
          <p:nvPr/>
        </p:nvSpPr>
        <p:spPr>
          <a:xfrm>
            <a:off x="821298" y="4498196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08074" y="4370944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Action Button: Movie 7">
            <a:hlinkClick r:id="" action="ppaction://noaction" highlightClick="1"/>
          </p:cNvPr>
          <p:cNvSpPr/>
          <p:nvPr/>
        </p:nvSpPr>
        <p:spPr>
          <a:xfrm>
            <a:off x="821298" y="5572775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8074" y="5445523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1727200" y="1600200"/>
          <a:ext cx="10464800" cy="5378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21297" y="279400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Relation of elements and processes 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2800" y="337458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Title </a:t>
            </a:r>
            <a:r>
              <a:rPr lang="en-US" sz="4800" b="1" dirty="0">
                <a:solidFill>
                  <a:prstClr val="white"/>
                </a:solidFill>
              </a:rPr>
              <a:t>of</a:t>
            </a:r>
            <a:r>
              <a:rPr lang="en-US" sz="4800" b="1" dirty="0">
                <a:solidFill>
                  <a:prstClr val="white"/>
                </a:solidFill>
              </a:rPr>
              <a:t> this Slide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4" name="Picture 2" descr="C:\Users\operator01\Desktop\five\adult-african-announcing-1059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8"/>
          <a:stretch/>
        </p:blipFill>
        <p:spPr bwMode="auto">
          <a:xfrm>
            <a:off x="2225893" y="5388537"/>
            <a:ext cx="9956800" cy="146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2559408" y="1468406"/>
            <a:ext cx="9347200" cy="1554193"/>
          </a:xfrm>
          <a:prstGeom prst="horizontalScroll">
            <a:avLst/>
          </a:prstGeom>
          <a:solidFill>
            <a:schemeClr val="bg1">
              <a:lumMod val="65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prstClr val="white"/>
                </a:solidFill>
              </a:rPr>
              <a:t>Insert meeting agenda</a:t>
            </a:r>
            <a:endParaRPr lang="en-US" sz="3733" b="1" dirty="0">
              <a:solidFill>
                <a:prstClr val="white"/>
              </a:solidFill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2336800" y="3429000"/>
            <a:ext cx="1930400" cy="1524000"/>
          </a:xfrm>
          <a:prstGeom prst="verticalScroll">
            <a:avLst/>
          </a:prstGeom>
          <a:solidFill>
            <a:srgbClr val="EFB921">
              <a:alpha val="91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Element1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Vertical Scroll 6"/>
          <p:cNvSpPr/>
          <p:nvPr/>
        </p:nvSpPr>
        <p:spPr>
          <a:xfrm>
            <a:off x="4876800" y="3429000"/>
            <a:ext cx="1828800" cy="1524000"/>
          </a:xfrm>
          <a:prstGeom prst="verticalScroll">
            <a:avLst/>
          </a:prstGeom>
          <a:solidFill>
            <a:srgbClr val="009644">
              <a:alpha val="81961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Element2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Vertical Scroll 7"/>
          <p:cNvSpPr/>
          <p:nvPr/>
        </p:nvSpPr>
        <p:spPr>
          <a:xfrm>
            <a:off x="7315200" y="3429000"/>
            <a:ext cx="1828800" cy="1524000"/>
          </a:xfrm>
          <a:prstGeom prst="verticalScroll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Element3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Vertical Scroll 8"/>
          <p:cNvSpPr/>
          <p:nvPr/>
        </p:nvSpPr>
        <p:spPr>
          <a:xfrm>
            <a:off x="10058400" y="3365209"/>
            <a:ext cx="1727200" cy="1524000"/>
          </a:xfrm>
          <a:prstGeom prst="verticalScroll">
            <a:avLst/>
          </a:prstGeom>
          <a:solidFill>
            <a:srgbClr val="3FC5D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Element1</a:t>
            </a:r>
          </a:p>
        </p:txBody>
      </p:sp>
      <p:sp>
        <p:nvSpPr>
          <p:cNvPr id="16" name="Action Button: Movie 15">
            <a:hlinkClick r:id="" action="ppaction://noaction" highlightClick="1"/>
          </p:cNvPr>
          <p:cNvSpPr/>
          <p:nvPr/>
        </p:nvSpPr>
        <p:spPr>
          <a:xfrm>
            <a:off x="821298" y="2026080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1773" y="1912527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" name="Action Button: Movie 17">
            <a:hlinkClick r:id="" action="ppaction://noaction" highlightClick="1"/>
          </p:cNvPr>
          <p:cNvSpPr/>
          <p:nvPr/>
        </p:nvSpPr>
        <p:spPr>
          <a:xfrm>
            <a:off x="821298" y="3011012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1773" y="2897459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Action Button: Movie 19">
            <a:hlinkClick r:id="" action="ppaction://noaction" highlightClick="1"/>
          </p:cNvPr>
          <p:cNvSpPr/>
          <p:nvPr/>
        </p:nvSpPr>
        <p:spPr>
          <a:xfrm>
            <a:off x="821298" y="4171633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21773" y="4058080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Action Button: Movie 21">
            <a:hlinkClick r:id="" action="ppaction://noaction" highlightClick="1"/>
          </p:cNvPr>
          <p:cNvSpPr/>
          <p:nvPr/>
        </p:nvSpPr>
        <p:spPr>
          <a:xfrm>
            <a:off x="821298" y="5246212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21773" y="5132659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800" y="381002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Content of presentation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817219" y="3944779"/>
            <a:ext cx="508000" cy="508000"/>
          </a:xfrm>
          <a:prstGeom prst="actionButtonHelp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Action Button: End 5">
            <a:hlinkClick r:id="" action="ppaction://hlinkshowjump?jump=lastslide" highlightClick="1"/>
          </p:cNvPr>
          <p:cNvSpPr/>
          <p:nvPr/>
        </p:nvSpPr>
        <p:spPr>
          <a:xfrm>
            <a:off x="817219" y="2791839"/>
            <a:ext cx="508000" cy="508000"/>
          </a:xfrm>
          <a:prstGeom prst="actionButtonEnd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817219" y="5991135"/>
            <a:ext cx="514627" cy="508000"/>
          </a:xfrm>
          <a:prstGeom prst="actionButtonHome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819427" y="1709579"/>
            <a:ext cx="508000" cy="508000"/>
          </a:xfrm>
          <a:prstGeom prst="actionButtonForwardNext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Action Button: End 8">
            <a:hlinkClick r:id="" action="ppaction://hlinkshowjump?jump=lastslide" highlightClick="1"/>
          </p:cNvPr>
          <p:cNvSpPr/>
          <p:nvPr/>
        </p:nvSpPr>
        <p:spPr>
          <a:xfrm>
            <a:off x="817219" y="4967405"/>
            <a:ext cx="508000" cy="508000"/>
          </a:xfrm>
          <a:prstGeom prst="actionButtonEnd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35200" y="1701800"/>
            <a:ext cx="9448800" cy="508000"/>
          </a:xfrm>
          <a:prstGeom prst="roundRect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35200" y="2784060"/>
            <a:ext cx="9448800" cy="508000"/>
          </a:xfrm>
          <a:prstGeom prst="roundRect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35200" y="3937000"/>
            <a:ext cx="9457635" cy="508000"/>
          </a:xfrm>
          <a:prstGeom prst="roundRect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35200" y="4959627"/>
            <a:ext cx="9457635" cy="508000"/>
          </a:xfrm>
          <a:prstGeom prst="roundRect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35200" y="5983356"/>
            <a:ext cx="9448800" cy="508000"/>
          </a:xfrm>
          <a:prstGeom prst="roundRect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9196" y="2656198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0524" y="1578210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9194" y="3821668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29196" y="4844295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9052" y="5868024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6800" y="1717358"/>
            <a:ext cx="924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Your text and point of meeting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6800" y="2783252"/>
            <a:ext cx="924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Your text and point of meeting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1217" y="3944780"/>
            <a:ext cx="924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Your text and point of meeting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19131" y="4967406"/>
            <a:ext cx="924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Your text and point of meeting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19131" y="5991136"/>
            <a:ext cx="924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Your text and point of meeting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perator01\Desktop\five\art-big-data-bright-158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096000" y="1397000"/>
            <a:ext cx="609600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711200" y="1474693"/>
            <a:ext cx="5080000" cy="938307"/>
          </a:xfrm>
          <a:prstGeom prst="cloud">
            <a:avLst/>
          </a:prstGeom>
          <a:solidFill>
            <a:srgbClr val="1E0678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5600" y="1677107"/>
            <a:ext cx="4165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prstClr val="black"/>
                </a:solidFill>
              </a:rPr>
              <a:t>Agenda Plan layout</a:t>
            </a:r>
            <a:endParaRPr lang="en-US" sz="2667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5183" y="2643665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Action Button: Movie 5">
            <a:hlinkClick r:id="" action="ppaction://noaction" highlightClick="1"/>
          </p:cNvPr>
          <p:cNvSpPr/>
          <p:nvPr/>
        </p:nvSpPr>
        <p:spPr>
          <a:xfrm>
            <a:off x="802218" y="2616200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02693" y="2502647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Parallelogram 7"/>
          <p:cNvSpPr/>
          <p:nvPr/>
        </p:nvSpPr>
        <p:spPr>
          <a:xfrm>
            <a:off x="1453654" y="2616200"/>
            <a:ext cx="4099860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5183" y="3628597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Action Button: Movie 9">
            <a:hlinkClick r:id="" action="ppaction://noaction" highlightClick="1"/>
          </p:cNvPr>
          <p:cNvSpPr/>
          <p:nvPr/>
        </p:nvSpPr>
        <p:spPr>
          <a:xfrm>
            <a:off x="802218" y="3601132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02693" y="3487579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1453654" y="3601132"/>
            <a:ext cx="4099860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5183" y="4789218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Action Button: Movie 13">
            <a:hlinkClick r:id="" action="ppaction://noaction" highlightClick="1"/>
          </p:cNvPr>
          <p:cNvSpPr/>
          <p:nvPr/>
        </p:nvSpPr>
        <p:spPr>
          <a:xfrm>
            <a:off x="802218" y="4761753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2693" y="4648200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453654" y="4761753"/>
            <a:ext cx="4099860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5183" y="5863797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8" name="Action Button: Movie 17">
            <a:hlinkClick r:id="" action="ppaction://noaction" highlightClick="1"/>
          </p:cNvPr>
          <p:cNvSpPr/>
          <p:nvPr/>
        </p:nvSpPr>
        <p:spPr>
          <a:xfrm>
            <a:off x="802218" y="5836332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2693" y="5722779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1453654" y="5836332"/>
            <a:ext cx="4099860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2800" y="279401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Title </a:t>
            </a:r>
            <a:r>
              <a:rPr lang="en-US" sz="4800" b="1" dirty="0">
                <a:solidFill>
                  <a:prstClr val="white"/>
                </a:solidFill>
              </a:rPr>
              <a:t>of</a:t>
            </a:r>
            <a:r>
              <a:rPr lang="en-US" sz="4800" b="1" dirty="0">
                <a:solidFill>
                  <a:prstClr val="white"/>
                </a:solidFill>
              </a:rPr>
              <a:t> this Slide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perator01\Desktop\five\adult-businessman-buy-327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6131"/>
            <a:ext cx="10261600" cy="68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2"/>
          <p:cNvSpPr/>
          <p:nvPr/>
        </p:nvSpPr>
        <p:spPr>
          <a:xfrm>
            <a:off x="5283200" y="482601"/>
            <a:ext cx="4267200" cy="1868057"/>
          </a:xfrm>
          <a:prstGeom prst="snip2Diag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prstClr val="white"/>
                </a:solidFill>
              </a:rPr>
              <a:t>That’s all the  folks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eardrop 1"/>
          <p:cNvSpPr/>
          <p:nvPr/>
        </p:nvSpPr>
        <p:spPr>
          <a:xfrm>
            <a:off x="2336800" y="4038600"/>
            <a:ext cx="4978400" cy="3048000"/>
          </a:xfrm>
          <a:prstGeom prst="teardrop">
            <a:avLst>
              <a:gd name="adj" fmla="val 129418"/>
            </a:avLst>
          </a:prstGeom>
          <a:solidFill>
            <a:srgbClr val="3FC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srgbClr val="FF0000"/>
                </a:solidFill>
              </a:rPr>
              <a:t>Thank you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Can 3"/>
          <p:cNvSpPr/>
          <p:nvPr/>
        </p:nvSpPr>
        <p:spPr>
          <a:xfrm rot="20408848">
            <a:off x="8458685" y="3027039"/>
            <a:ext cx="1740495" cy="2958016"/>
          </a:xfrm>
          <a:prstGeom prst="can">
            <a:avLst/>
          </a:prstGeom>
          <a:solidFill>
            <a:srgbClr val="009644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Action Button: Document 5">
            <a:hlinkClick r:id="" action="ppaction://noaction" highlightClick="1"/>
          </p:cNvPr>
          <p:cNvSpPr/>
          <p:nvPr/>
        </p:nvSpPr>
        <p:spPr>
          <a:xfrm>
            <a:off x="711200" y="1953780"/>
            <a:ext cx="694944" cy="404043"/>
          </a:xfrm>
          <a:prstGeom prst="actionButtonDocumen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Action Button: Sound 6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711200" y="4507948"/>
            <a:ext cx="694944" cy="508000"/>
          </a:xfrm>
          <a:prstGeom prst="actionButtonSound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Action Button: Information 7">
            <a:hlinkClick r:id="" action="ppaction://noaction" highlightClick="1"/>
          </p:cNvPr>
          <p:cNvSpPr/>
          <p:nvPr/>
        </p:nvSpPr>
        <p:spPr>
          <a:xfrm>
            <a:off x="734465" y="5867400"/>
            <a:ext cx="694944" cy="508000"/>
          </a:xfrm>
          <a:prstGeom prst="actionButtonInformation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711200" y="3134920"/>
            <a:ext cx="694944" cy="508000"/>
          </a:xfrm>
          <a:prstGeom prst="actionButtonForwardNex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641600" y="2006600"/>
          <a:ext cx="9042400" cy="4538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2800" y="381002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Organizational pyramid 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817219" y="3944779"/>
            <a:ext cx="508000" cy="508000"/>
          </a:xfrm>
          <a:prstGeom prst="actionButtonHelp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Action Button: End 5">
            <a:hlinkClick r:id="" action="ppaction://hlinkshowjump?jump=lastslide" highlightClick="1"/>
          </p:cNvPr>
          <p:cNvSpPr/>
          <p:nvPr/>
        </p:nvSpPr>
        <p:spPr>
          <a:xfrm>
            <a:off x="817219" y="2791839"/>
            <a:ext cx="508000" cy="508000"/>
          </a:xfrm>
          <a:prstGeom prst="actionButtonEnd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817219" y="5991135"/>
            <a:ext cx="514627" cy="508000"/>
          </a:xfrm>
          <a:prstGeom prst="actionButtonHome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819427" y="1709579"/>
            <a:ext cx="508000" cy="508000"/>
          </a:xfrm>
          <a:prstGeom prst="actionButtonForwardNext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Action Button: End 8">
            <a:hlinkClick r:id="" action="ppaction://hlinkshowjump?jump=lastslide" highlightClick="1"/>
          </p:cNvPr>
          <p:cNvSpPr/>
          <p:nvPr/>
        </p:nvSpPr>
        <p:spPr>
          <a:xfrm>
            <a:off x="817219" y="4967405"/>
            <a:ext cx="508000" cy="508000"/>
          </a:xfrm>
          <a:prstGeom prst="actionButtonEnd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29196" y="2656198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0524" y="1578210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9194" y="3821668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9196" y="4844295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9052" y="5868024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4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2946400" y="9906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12800" y="381002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Organizational </a:t>
            </a:r>
            <a:r>
              <a:rPr lang="en-US" sz="4800" b="1" dirty="0" err="1">
                <a:solidFill>
                  <a:prstClr val="white"/>
                </a:solidFill>
              </a:rPr>
              <a:t>H</a:t>
            </a:r>
            <a:r>
              <a:rPr lang="en-US" sz="4800" b="1" dirty="0" err="1">
                <a:solidFill>
                  <a:prstClr val="white"/>
                </a:solidFill>
              </a:rPr>
              <a:t>eirachy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" name="Action Button: Help 3">
            <a:hlinkClick r:id="" action="ppaction://noaction" highlightClick="1"/>
          </p:cNvPr>
          <p:cNvSpPr/>
          <p:nvPr/>
        </p:nvSpPr>
        <p:spPr>
          <a:xfrm>
            <a:off x="817219" y="3944779"/>
            <a:ext cx="508000" cy="508000"/>
          </a:xfrm>
          <a:prstGeom prst="actionButtonHelp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Action Button: End 4">
            <a:hlinkClick r:id="" action="ppaction://hlinkshowjump?jump=lastslide" highlightClick="1"/>
          </p:cNvPr>
          <p:cNvSpPr/>
          <p:nvPr/>
        </p:nvSpPr>
        <p:spPr>
          <a:xfrm>
            <a:off x="817219" y="2791839"/>
            <a:ext cx="508000" cy="508000"/>
          </a:xfrm>
          <a:prstGeom prst="actionButtonEnd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817219" y="5991135"/>
            <a:ext cx="514627" cy="508000"/>
          </a:xfrm>
          <a:prstGeom prst="actionButtonHome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19427" y="1709579"/>
            <a:ext cx="508000" cy="508000"/>
          </a:xfrm>
          <a:prstGeom prst="actionButtonForwardNext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Action Button: End 7">
            <a:hlinkClick r:id="" action="ppaction://hlinkshowjump?jump=lastslide" highlightClick="1"/>
          </p:cNvPr>
          <p:cNvSpPr/>
          <p:nvPr/>
        </p:nvSpPr>
        <p:spPr>
          <a:xfrm>
            <a:off x="817219" y="4967405"/>
            <a:ext cx="508000" cy="508000"/>
          </a:xfrm>
          <a:prstGeom prst="actionButtonEnd">
            <a:avLst/>
          </a:prstGeom>
          <a:solidFill>
            <a:srgbClr val="1E0678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29196" y="2656198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40524" y="1578210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9194" y="3821668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9196" y="4844295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49052" y="5868024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304800" y="1474693"/>
            <a:ext cx="5080000" cy="938307"/>
          </a:xfrm>
          <a:prstGeom prst="cloud">
            <a:avLst/>
          </a:prstGeom>
          <a:solidFill>
            <a:srgbClr val="1E0678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027" name="Picture 3" descr="C:\Users\operator01\Desktop\five\adults-analysis-banking-1451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4693"/>
            <a:ext cx="6101976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1677107"/>
            <a:ext cx="4165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prstClr val="black"/>
                </a:solidFill>
              </a:rPr>
              <a:t>Agenda Plan layout</a:t>
            </a:r>
            <a:endParaRPr lang="en-US" sz="2667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8783" y="2643665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Action Button: Movie 5">
            <a:hlinkClick r:id="" action="ppaction://noaction" highlightClick="1"/>
          </p:cNvPr>
          <p:cNvSpPr/>
          <p:nvPr/>
        </p:nvSpPr>
        <p:spPr>
          <a:xfrm>
            <a:off x="395818" y="2616200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6293" y="2502647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/>
        </p:nvSpPr>
        <p:spPr>
          <a:xfrm>
            <a:off x="1047254" y="2616200"/>
            <a:ext cx="4099860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58783" y="3628597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Action Button: Movie 21">
            <a:hlinkClick r:id="" action="ppaction://noaction" highlightClick="1"/>
          </p:cNvPr>
          <p:cNvSpPr/>
          <p:nvPr/>
        </p:nvSpPr>
        <p:spPr>
          <a:xfrm>
            <a:off x="395818" y="3601132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6293" y="3487579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4" name="Parallelogram 23"/>
          <p:cNvSpPr/>
          <p:nvPr/>
        </p:nvSpPr>
        <p:spPr>
          <a:xfrm>
            <a:off x="1047254" y="3601132"/>
            <a:ext cx="4099860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58783" y="4789218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6" name="Action Button: Movie 25">
            <a:hlinkClick r:id="" action="ppaction://noaction" highlightClick="1"/>
          </p:cNvPr>
          <p:cNvSpPr/>
          <p:nvPr/>
        </p:nvSpPr>
        <p:spPr>
          <a:xfrm>
            <a:off x="395818" y="4761753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96293" y="4648200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8" name="Parallelogram 27"/>
          <p:cNvSpPr/>
          <p:nvPr/>
        </p:nvSpPr>
        <p:spPr>
          <a:xfrm>
            <a:off x="1047254" y="4761753"/>
            <a:ext cx="4099860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8783" y="5863797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0" name="Action Button: Movie 29">
            <a:hlinkClick r:id="" action="ppaction://noaction" highlightClick="1"/>
          </p:cNvPr>
          <p:cNvSpPr/>
          <p:nvPr/>
        </p:nvSpPr>
        <p:spPr>
          <a:xfrm>
            <a:off x="395818" y="5836332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96293" y="5722779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2" name="Parallelogram 31"/>
          <p:cNvSpPr/>
          <p:nvPr/>
        </p:nvSpPr>
        <p:spPr>
          <a:xfrm>
            <a:off x="1047254" y="5836332"/>
            <a:ext cx="4099860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2800" y="381002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Title </a:t>
            </a:r>
            <a:r>
              <a:rPr lang="en-US" sz="4800" b="1" dirty="0">
                <a:solidFill>
                  <a:prstClr val="white"/>
                </a:solidFill>
              </a:rPr>
              <a:t>of</a:t>
            </a:r>
            <a:r>
              <a:rPr lang="en-US" sz="4800" b="1" dirty="0">
                <a:solidFill>
                  <a:prstClr val="white"/>
                </a:solidFill>
              </a:rPr>
              <a:t> this Slide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6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perator01\Desktop\five\adult-african-announcing-1059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1"/>
          <a:stretch/>
        </p:blipFill>
        <p:spPr bwMode="auto">
          <a:xfrm>
            <a:off x="0" y="1479986"/>
            <a:ext cx="12192000" cy="3925796"/>
          </a:xfrm>
          <a:prstGeom prst="rect">
            <a:avLst/>
          </a:prstGeom>
          <a:noFill/>
          <a:effectLst>
            <a:glow rad="127000">
              <a:schemeClr val="accent1">
                <a:alpha val="12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operator01\Desktop\five\adult-african-announcing-10591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8"/>
          <a:stretch/>
        </p:blipFill>
        <p:spPr bwMode="auto">
          <a:xfrm>
            <a:off x="0" y="5388537"/>
            <a:ext cx="12192000" cy="146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470207" y="3429000"/>
            <a:ext cx="0" cy="1959536"/>
          </a:xfrm>
          <a:prstGeom prst="line">
            <a:avLst/>
          </a:prstGeom>
          <a:ln w="60325">
            <a:solidFill>
              <a:srgbClr val="1E0678"/>
            </a:solidFill>
          </a:ln>
          <a:effectLst>
            <a:outerShdw blurRad="88900" dist="139700" dir="11760000" sx="103000" sy="103000" algn="ctr" rotWithShape="0">
              <a:schemeClr val="tx1">
                <a:lumMod val="50000"/>
                <a:lumOff val="50000"/>
                <a:alpha val="91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 Diagonal Corner Rectangle 8"/>
          <p:cNvSpPr/>
          <p:nvPr/>
        </p:nvSpPr>
        <p:spPr>
          <a:xfrm>
            <a:off x="227100" y="1905000"/>
            <a:ext cx="2743200" cy="1524000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Insert your text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800" y="381002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Title </a:t>
            </a:r>
            <a:r>
              <a:rPr lang="en-US" sz="4800" b="1" dirty="0">
                <a:solidFill>
                  <a:prstClr val="white"/>
                </a:solidFill>
              </a:rPr>
              <a:t>of</a:t>
            </a:r>
            <a:r>
              <a:rPr lang="en-US" sz="4800" b="1" dirty="0">
                <a:solidFill>
                  <a:prstClr val="white"/>
                </a:solidFill>
              </a:rPr>
              <a:t> this Slide</a:t>
            </a:r>
            <a:endParaRPr lang="en-US" sz="2400" b="1" dirty="0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66013" y="3429000"/>
            <a:ext cx="0" cy="1959536"/>
          </a:xfrm>
          <a:prstGeom prst="line">
            <a:avLst/>
          </a:prstGeom>
          <a:ln w="60325">
            <a:solidFill>
              <a:srgbClr val="1E0678"/>
            </a:solidFill>
          </a:ln>
          <a:effectLst>
            <a:outerShdw blurRad="88900" dist="139700" dir="11760000" sx="103000" sy="103000" algn="ctr" rotWithShape="0">
              <a:schemeClr val="tx1">
                <a:lumMod val="50000"/>
                <a:lumOff val="50000"/>
                <a:alpha val="91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 Diagonal Corner Rectangle 13"/>
          <p:cNvSpPr/>
          <p:nvPr/>
        </p:nvSpPr>
        <p:spPr>
          <a:xfrm>
            <a:off x="3322907" y="1940860"/>
            <a:ext cx="2743200" cy="1524000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655847" y="3429000"/>
            <a:ext cx="0" cy="1959536"/>
          </a:xfrm>
          <a:prstGeom prst="line">
            <a:avLst/>
          </a:prstGeom>
          <a:ln w="60325">
            <a:solidFill>
              <a:srgbClr val="1E0678"/>
            </a:solidFill>
          </a:ln>
          <a:effectLst>
            <a:outerShdw blurRad="88900" dist="139700" dir="11760000" sx="103000" sy="103000" algn="ctr" rotWithShape="0">
              <a:schemeClr val="tx1">
                <a:lumMod val="50000"/>
                <a:lumOff val="50000"/>
                <a:alpha val="91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 Diagonal Corner Rectangle 15"/>
          <p:cNvSpPr/>
          <p:nvPr/>
        </p:nvSpPr>
        <p:spPr>
          <a:xfrm>
            <a:off x="6412740" y="1923677"/>
            <a:ext cx="2743200" cy="1524000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584320" y="3399864"/>
            <a:ext cx="0" cy="1959536"/>
          </a:xfrm>
          <a:prstGeom prst="line">
            <a:avLst/>
          </a:prstGeom>
          <a:ln w="60325">
            <a:solidFill>
              <a:srgbClr val="1E0678"/>
            </a:solidFill>
          </a:ln>
          <a:effectLst>
            <a:outerShdw blurRad="88900" dist="139700" dir="11760000" sx="103000" sy="103000" algn="ctr" rotWithShape="0">
              <a:schemeClr val="tx1">
                <a:lumMod val="50000"/>
                <a:lumOff val="50000"/>
                <a:alpha val="91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 Diagonal Corner Rectangle 17"/>
          <p:cNvSpPr/>
          <p:nvPr/>
        </p:nvSpPr>
        <p:spPr>
          <a:xfrm>
            <a:off x="9341213" y="1875864"/>
            <a:ext cx="2743200" cy="1524000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3352800" y="1923677"/>
            <a:ext cx="2743200" cy="1524000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Insert your text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ound Diagonal Corner Rectangle 19"/>
          <p:cNvSpPr/>
          <p:nvPr/>
        </p:nvSpPr>
        <p:spPr>
          <a:xfrm>
            <a:off x="6377401" y="1923677"/>
            <a:ext cx="2743200" cy="1524000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Insert your text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9323544" y="1875864"/>
            <a:ext cx="2743200" cy="1524000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Insert your text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9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844800" y="2121598"/>
            <a:ext cx="802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Action Button: Movie 21">
            <a:hlinkClick r:id="" action="ppaction://noaction" highlightClick="1"/>
          </p:cNvPr>
          <p:cNvSpPr/>
          <p:nvPr/>
        </p:nvSpPr>
        <p:spPr>
          <a:xfrm>
            <a:off x="1057574" y="2123757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58049" y="2010204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4" name="Parallelogram 23"/>
          <p:cNvSpPr/>
          <p:nvPr/>
        </p:nvSpPr>
        <p:spPr>
          <a:xfrm>
            <a:off x="2433271" y="2094133"/>
            <a:ext cx="8654191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44800" y="3106530"/>
            <a:ext cx="802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6" name="Action Button: Movie 25">
            <a:hlinkClick r:id="" action="ppaction://noaction" highlightClick="1"/>
          </p:cNvPr>
          <p:cNvSpPr/>
          <p:nvPr/>
        </p:nvSpPr>
        <p:spPr>
          <a:xfrm>
            <a:off x="1057574" y="3108689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8049" y="2995136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8" name="Parallelogram 27"/>
          <p:cNvSpPr/>
          <p:nvPr/>
        </p:nvSpPr>
        <p:spPr>
          <a:xfrm>
            <a:off x="2433271" y="3079065"/>
            <a:ext cx="8654191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44800" y="4267152"/>
            <a:ext cx="802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0" name="Action Button: Movie 29">
            <a:hlinkClick r:id="" action="ppaction://noaction" highlightClick="1"/>
          </p:cNvPr>
          <p:cNvSpPr/>
          <p:nvPr/>
        </p:nvSpPr>
        <p:spPr>
          <a:xfrm>
            <a:off x="1057574" y="4269311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58049" y="4155758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2" name="Parallelogram 31"/>
          <p:cNvSpPr/>
          <p:nvPr/>
        </p:nvSpPr>
        <p:spPr>
          <a:xfrm>
            <a:off x="2433271" y="4239687"/>
            <a:ext cx="8654191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4800" y="5341730"/>
            <a:ext cx="802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plan1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4" name="Action Button: Movie 33">
            <a:hlinkClick r:id="" action="ppaction://noaction" highlightClick="1"/>
          </p:cNvPr>
          <p:cNvSpPr/>
          <p:nvPr/>
        </p:nvSpPr>
        <p:spPr>
          <a:xfrm>
            <a:off x="1057574" y="5343889"/>
            <a:ext cx="444561" cy="492443"/>
          </a:xfrm>
          <a:prstGeom prst="actionButtonMov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8049" y="5230336"/>
            <a:ext cx="850961" cy="75422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6" name="Parallelogram 35"/>
          <p:cNvSpPr/>
          <p:nvPr/>
        </p:nvSpPr>
        <p:spPr>
          <a:xfrm>
            <a:off x="2433271" y="5314265"/>
            <a:ext cx="8654191" cy="519907"/>
          </a:xfrm>
          <a:prstGeom prst="parallelogram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2800" y="381002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Title </a:t>
            </a:r>
            <a:r>
              <a:rPr lang="en-US" sz="4800" b="1" dirty="0">
                <a:solidFill>
                  <a:prstClr val="white"/>
                </a:solidFill>
              </a:rPr>
              <a:t>of</a:t>
            </a:r>
            <a:r>
              <a:rPr lang="en-US" sz="4800" b="1" dirty="0">
                <a:solidFill>
                  <a:prstClr val="white"/>
                </a:solidFill>
              </a:rPr>
              <a:t> this Slide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perator01\Desktop\five\blur-chart-data-159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69"/>
          <a:stretch/>
        </p:blipFill>
        <p:spPr bwMode="auto">
          <a:xfrm>
            <a:off x="-1" y="1457619"/>
            <a:ext cx="2235199" cy="551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Document 2">
            <a:hlinkClick r:id="" action="ppaction://noaction" highlightClick="1"/>
          </p:cNvPr>
          <p:cNvSpPr/>
          <p:nvPr/>
        </p:nvSpPr>
        <p:spPr>
          <a:xfrm>
            <a:off x="2844800" y="6101596"/>
            <a:ext cx="694944" cy="404043"/>
          </a:xfrm>
          <a:prstGeom prst="actionButtonDocumen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Action Button: Sound 3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6225517" y="6049617"/>
            <a:ext cx="694944" cy="508000"/>
          </a:xfrm>
          <a:prstGeom prst="actionButtonSound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10187128" y="5209208"/>
            <a:ext cx="1389888" cy="1389888"/>
          </a:xfrm>
          <a:prstGeom prst="actionButtonHome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Action Button: Information 5">
            <a:hlinkClick r:id="" action="ppaction://noaction" highlightClick="1"/>
          </p:cNvPr>
          <p:cNvSpPr/>
          <p:nvPr/>
        </p:nvSpPr>
        <p:spPr>
          <a:xfrm>
            <a:off x="8128000" y="6058452"/>
            <a:ext cx="694944" cy="508000"/>
          </a:xfrm>
          <a:prstGeom prst="actionButtonInformation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4572000" y="6058452"/>
            <a:ext cx="694944" cy="508000"/>
          </a:xfrm>
          <a:prstGeom prst="actionButtonForwardNex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>
            <a:endCxn id="3" idx="3"/>
          </p:cNvCxnSpPr>
          <p:nvPr/>
        </p:nvCxnSpPr>
        <p:spPr>
          <a:xfrm>
            <a:off x="3164520" y="5209209"/>
            <a:ext cx="27752" cy="892388"/>
          </a:xfrm>
          <a:prstGeom prst="line">
            <a:avLst/>
          </a:prstGeom>
          <a:ln w="60325">
            <a:solidFill>
              <a:srgbClr val="1E0678"/>
            </a:solidFill>
          </a:ln>
          <a:effectLst>
            <a:outerShdw blurRad="88900" dist="139700" dir="11760000" sx="103000" sy="103000" algn="ctr" rotWithShape="0">
              <a:schemeClr val="tx1">
                <a:lumMod val="50000"/>
                <a:lumOff val="50000"/>
                <a:alpha val="91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 Diagonal Corner Rectangle 15"/>
          <p:cNvSpPr/>
          <p:nvPr/>
        </p:nvSpPr>
        <p:spPr>
          <a:xfrm>
            <a:off x="2336800" y="4066028"/>
            <a:ext cx="1881267" cy="1114091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Document idea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>
            <a:stCxn id="27" idx="1"/>
            <a:endCxn id="7" idx="3"/>
          </p:cNvCxnSpPr>
          <p:nvPr/>
        </p:nvCxnSpPr>
        <p:spPr>
          <a:xfrm>
            <a:off x="4890032" y="2921001"/>
            <a:ext cx="29441" cy="3137452"/>
          </a:xfrm>
          <a:prstGeom prst="line">
            <a:avLst/>
          </a:prstGeom>
          <a:ln w="60325">
            <a:solidFill>
              <a:srgbClr val="1E0678"/>
            </a:solidFill>
          </a:ln>
          <a:effectLst>
            <a:outerShdw blurRad="88900" dist="139700" dir="11760000" sx="103000" sy="103000" algn="ctr" rotWithShape="0">
              <a:schemeClr val="tx1">
                <a:lumMod val="50000"/>
                <a:lumOff val="50000"/>
                <a:alpha val="91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 Diagonal Corner Rectangle 26"/>
          <p:cNvSpPr/>
          <p:nvPr/>
        </p:nvSpPr>
        <p:spPr>
          <a:xfrm>
            <a:off x="3823231" y="1701800"/>
            <a:ext cx="2133600" cy="1219200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Work play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32" name="Straight Connector 31"/>
          <p:cNvCxnSpPr>
            <a:stCxn id="33" idx="1"/>
          </p:cNvCxnSpPr>
          <p:nvPr/>
        </p:nvCxnSpPr>
        <p:spPr>
          <a:xfrm>
            <a:off x="6572990" y="4612829"/>
            <a:ext cx="41004" cy="1456807"/>
          </a:xfrm>
          <a:prstGeom prst="line">
            <a:avLst/>
          </a:prstGeom>
          <a:ln w="60325">
            <a:solidFill>
              <a:srgbClr val="1E0678"/>
            </a:solidFill>
          </a:ln>
          <a:effectLst>
            <a:outerShdw blurRad="88900" dist="139700" dir="11760000" sx="103000" sy="103000" algn="ctr" rotWithShape="0">
              <a:schemeClr val="tx1">
                <a:lumMod val="50000"/>
                <a:lumOff val="50000"/>
                <a:alpha val="91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 Diagonal Corner Rectangle 32"/>
          <p:cNvSpPr/>
          <p:nvPr/>
        </p:nvSpPr>
        <p:spPr>
          <a:xfrm>
            <a:off x="5506189" y="3498737"/>
            <a:ext cx="2133600" cy="1114091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Announce idea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>
            <a:stCxn id="38" idx="1"/>
          </p:cNvCxnSpPr>
          <p:nvPr/>
        </p:nvCxnSpPr>
        <p:spPr>
          <a:xfrm>
            <a:off x="8475473" y="2913270"/>
            <a:ext cx="29441" cy="3137452"/>
          </a:xfrm>
          <a:prstGeom prst="line">
            <a:avLst/>
          </a:prstGeom>
          <a:ln w="60325">
            <a:solidFill>
              <a:srgbClr val="1E0678"/>
            </a:solidFill>
          </a:ln>
          <a:effectLst>
            <a:outerShdw blurRad="88900" dist="139700" dir="11760000" sx="103000" sy="103000" algn="ctr" rotWithShape="0">
              <a:schemeClr val="tx1">
                <a:lumMod val="50000"/>
                <a:lumOff val="50000"/>
                <a:alpha val="91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 Diagonal Corner Rectangle 37"/>
          <p:cNvSpPr/>
          <p:nvPr/>
        </p:nvSpPr>
        <p:spPr>
          <a:xfrm>
            <a:off x="7408672" y="1694069"/>
            <a:ext cx="2133600" cy="1219200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Action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41" name="Straight Connector 40"/>
          <p:cNvCxnSpPr>
            <a:endCxn id="5" idx="3"/>
          </p:cNvCxnSpPr>
          <p:nvPr/>
        </p:nvCxnSpPr>
        <p:spPr>
          <a:xfrm>
            <a:off x="10868197" y="4141453"/>
            <a:ext cx="13876" cy="1067755"/>
          </a:xfrm>
          <a:prstGeom prst="line">
            <a:avLst/>
          </a:prstGeom>
          <a:ln w="60325">
            <a:solidFill>
              <a:srgbClr val="1E0678"/>
            </a:solidFill>
          </a:ln>
          <a:effectLst>
            <a:outerShdw blurRad="88900" dist="139700" dir="11760000" sx="103000" sy="103000" algn="ctr" rotWithShape="0">
              <a:schemeClr val="tx1">
                <a:lumMod val="50000"/>
                <a:lumOff val="50000"/>
                <a:alpha val="91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 Diagonal Corner Rectangle 41"/>
          <p:cNvSpPr/>
          <p:nvPr/>
        </p:nvSpPr>
        <p:spPr>
          <a:xfrm>
            <a:off x="9788144" y="3038833"/>
            <a:ext cx="2133600" cy="1114091"/>
          </a:xfrm>
          <a:prstGeom prst="round2DiagRec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Success 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44" name="Straight Arrow Connector 43"/>
          <p:cNvCxnSpPr>
            <a:stCxn id="3" idx="0"/>
            <a:endCxn id="7" idx="2"/>
          </p:cNvCxnSpPr>
          <p:nvPr/>
        </p:nvCxnSpPr>
        <p:spPr>
          <a:xfrm>
            <a:off x="3539744" y="6303617"/>
            <a:ext cx="1032256" cy="8835"/>
          </a:xfrm>
          <a:prstGeom prst="straightConnector1">
            <a:avLst/>
          </a:prstGeom>
          <a:ln w="44450">
            <a:solidFill>
              <a:srgbClr val="1E067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4" idx="2"/>
          </p:cNvCxnSpPr>
          <p:nvPr/>
        </p:nvCxnSpPr>
        <p:spPr>
          <a:xfrm flipV="1">
            <a:off x="5266944" y="6303618"/>
            <a:ext cx="958573" cy="19879"/>
          </a:xfrm>
          <a:prstGeom prst="straightConnector1">
            <a:avLst/>
          </a:prstGeom>
          <a:ln w="44450">
            <a:solidFill>
              <a:srgbClr val="1E067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6" idx="2"/>
          </p:cNvCxnSpPr>
          <p:nvPr/>
        </p:nvCxnSpPr>
        <p:spPr>
          <a:xfrm>
            <a:off x="6920461" y="6290366"/>
            <a:ext cx="1207539" cy="22087"/>
          </a:xfrm>
          <a:prstGeom prst="straightConnector1">
            <a:avLst/>
          </a:prstGeom>
          <a:ln w="44450">
            <a:solidFill>
              <a:srgbClr val="1E067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8822944" y="6322392"/>
            <a:ext cx="1364184" cy="0"/>
          </a:xfrm>
          <a:prstGeom prst="straightConnector1">
            <a:avLst/>
          </a:prstGeom>
          <a:ln w="44450">
            <a:solidFill>
              <a:srgbClr val="1E067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12800" y="381002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Title </a:t>
            </a:r>
            <a:r>
              <a:rPr lang="en-US" sz="4800" b="1" dirty="0">
                <a:solidFill>
                  <a:prstClr val="white"/>
                </a:solidFill>
              </a:rPr>
              <a:t>of</a:t>
            </a:r>
            <a:r>
              <a:rPr lang="en-US" sz="4800" b="1" dirty="0">
                <a:solidFill>
                  <a:prstClr val="white"/>
                </a:solidFill>
              </a:rPr>
              <a:t> this Slide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381002"/>
            <a:ext cx="105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Title </a:t>
            </a:r>
            <a:r>
              <a:rPr lang="en-US" sz="4800" b="1" dirty="0">
                <a:solidFill>
                  <a:prstClr val="white"/>
                </a:solidFill>
              </a:rPr>
              <a:t>of</a:t>
            </a:r>
            <a:r>
              <a:rPr lang="en-US" sz="4800" b="1" dirty="0">
                <a:solidFill>
                  <a:prstClr val="white"/>
                </a:solidFill>
              </a:rPr>
              <a:t> this Slide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3" name="Picture 2" descr="C:\Users\operator01\Desktop\five\adult-african-announcing-1059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8"/>
          <a:stretch/>
        </p:blipFill>
        <p:spPr bwMode="auto">
          <a:xfrm>
            <a:off x="2225893" y="5388537"/>
            <a:ext cx="9956800" cy="146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orizontal Scroll 3"/>
          <p:cNvSpPr/>
          <p:nvPr/>
        </p:nvSpPr>
        <p:spPr>
          <a:xfrm>
            <a:off x="2532011" y="1468406"/>
            <a:ext cx="9347200" cy="1554193"/>
          </a:xfrm>
          <a:prstGeom prst="horizontalScroll">
            <a:avLst/>
          </a:prstGeom>
          <a:solidFill>
            <a:schemeClr val="bg1">
              <a:lumMod val="65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prstClr val="white"/>
                </a:solidFill>
              </a:rPr>
              <a:t>Insert meeting agenda</a:t>
            </a:r>
            <a:endParaRPr lang="en-US" sz="3733" b="1" dirty="0">
              <a:solidFill>
                <a:prstClr val="white"/>
              </a:solidFill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2336800" y="3429000"/>
            <a:ext cx="1930400" cy="1524000"/>
          </a:xfrm>
          <a:prstGeom prst="verticalScroll">
            <a:avLst/>
          </a:prstGeom>
          <a:solidFill>
            <a:srgbClr val="EFB921">
              <a:alpha val="91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Element1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Vertical Scroll 5"/>
          <p:cNvSpPr/>
          <p:nvPr/>
        </p:nvSpPr>
        <p:spPr>
          <a:xfrm>
            <a:off x="4876800" y="3429000"/>
            <a:ext cx="1828800" cy="1524000"/>
          </a:xfrm>
          <a:prstGeom prst="verticalScroll">
            <a:avLst/>
          </a:prstGeom>
          <a:solidFill>
            <a:srgbClr val="009644">
              <a:alpha val="81961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Element2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Vertical Scroll 6"/>
          <p:cNvSpPr/>
          <p:nvPr/>
        </p:nvSpPr>
        <p:spPr>
          <a:xfrm>
            <a:off x="7315200" y="3429000"/>
            <a:ext cx="1828800" cy="1524000"/>
          </a:xfrm>
          <a:prstGeom prst="verticalScroll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Element3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Vertical Scroll 7"/>
          <p:cNvSpPr/>
          <p:nvPr/>
        </p:nvSpPr>
        <p:spPr>
          <a:xfrm>
            <a:off x="10058400" y="3365209"/>
            <a:ext cx="1727200" cy="1524000"/>
          </a:xfrm>
          <a:prstGeom prst="verticalScroll">
            <a:avLst/>
          </a:prstGeom>
          <a:solidFill>
            <a:srgbClr val="3FC5D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Element1</a:t>
            </a:r>
          </a:p>
        </p:txBody>
      </p:sp>
      <p:sp>
        <p:nvSpPr>
          <p:cNvPr id="12" name="Action Button: Document 11">
            <a:hlinkClick r:id="" action="ppaction://noaction" highlightClick="1"/>
          </p:cNvPr>
          <p:cNvSpPr/>
          <p:nvPr/>
        </p:nvSpPr>
        <p:spPr>
          <a:xfrm>
            <a:off x="711200" y="1841459"/>
            <a:ext cx="694944" cy="404043"/>
          </a:xfrm>
          <a:prstGeom prst="actionButtonDocumen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Action Button: Sound 12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711200" y="4395627"/>
            <a:ext cx="694944" cy="508000"/>
          </a:xfrm>
          <a:prstGeom prst="actionButtonSound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Action Button: Information 13">
            <a:hlinkClick r:id="" action="ppaction://noaction" highlightClick="1"/>
          </p:cNvPr>
          <p:cNvSpPr/>
          <p:nvPr/>
        </p:nvSpPr>
        <p:spPr>
          <a:xfrm>
            <a:off x="734465" y="5755079"/>
            <a:ext cx="694944" cy="508000"/>
          </a:xfrm>
          <a:prstGeom prst="actionButtonInformation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Action Button: Forward or Next 14">
            <a:hlinkClick r:id="" action="ppaction://hlinkshowjump?jump=nextslide" highlightClick="1"/>
          </p:cNvPr>
          <p:cNvSpPr/>
          <p:nvPr/>
        </p:nvSpPr>
        <p:spPr>
          <a:xfrm>
            <a:off x="711200" y="3022599"/>
            <a:ext cx="694944" cy="508000"/>
          </a:xfrm>
          <a:prstGeom prst="actionButtonForwardNext">
            <a:avLst/>
          </a:prstGeom>
          <a:solidFill>
            <a:srgbClr val="1E0678">
              <a:alpha val="57000"/>
            </a:srgbClr>
          </a:solidFill>
          <a:effectLst>
            <a:outerShdw blurRad="177800" dist="50800" dir="5400000" sx="121000" sy="121000" algn="ctr" rotWithShape="0">
              <a:schemeClr val="bg2">
                <a:lumMod val="25000"/>
                <a:alpha val="8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261</Words>
  <Application>Microsoft Office PowerPoint</Application>
  <PresentationFormat>Widescreen</PresentationFormat>
  <Paragraphs>130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Gohar Ali</dc:creator>
  <cp:lastModifiedBy>Gohar Ali</cp:lastModifiedBy>
  <cp:revision>2</cp:revision>
  <dcterms:created xsi:type="dcterms:W3CDTF">2019-07-12T08:33:48Z</dcterms:created>
  <dcterms:modified xsi:type="dcterms:W3CDTF">2019-07-12T08:46:24Z</dcterms:modified>
</cp:coreProperties>
</file>